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4.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5"/>
  </p:notesMasterIdLst>
  <p:sldIdLst>
    <p:sldId id="256" r:id="rId3"/>
    <p:sldId id="429" r:id="rId4"/>
    <p:sldId id="431" r:id="rId5"/>
    <p:sldId id="258" r:id="rId6"/>
    <p:sldId id="263" r:id="rId7"/>
    <p:sldId id="264" r:id="rId8"/>
    <p:sldId id="298" r:id="rId9"/>
    <p:sldId id="299" r:id="rId10"/>
    <p:sldId id="300" r:id="rId11"/>
    <p:sldId id="301" r:id="rId12"/>
    <p:sldId id="302" r:id="rId13"/>
    <p:sldId id="303" r:id="rId14"/>
    <p:sldId id="304" r:id="rId15"/>
    <p:sldId id="305" r:id="rId16"/>
    <p:sldId id="841" r:id="rId17"/>
    <p:sldId id="836" r:id="rId18"/>
    <p:sldId id="842" r:id="rId19"/>
    <p:sldId id="843" r:id="rId20"/>
    <p:sldId id="845" r:id="rId21"/>
    <p:sldId id="844" r:id="rId22"/>
    <p:sldId id="430" r:id="rId23"/>
    <p:sldId id="385" r:id="rId24"/>
    <p:sldId id="357" r:id="rId25"/>
    <p:sldId id="421" r:id="rId26"/>
    <p:sldId id="383" r:id="rId27"/>
    <p:sldId id="386" r:id="rId28"/>
    <p:sldId id="401" r:id="rId29"/>
    <p:sldId id="420" r:id="rId30"/>
    <p:sldId id="366" r:id="rId31"/>
    <p:sldId id="403" r:id="rId32"/>
    <p:sldId id="270" r:id="rId33"/>
    <p:sldId id="404" r:id="rId34"/>
    <p:sldId id="422" r:id="rId35"/>
    <p:sldId id="405" r:id="rId36"/>
    <p:sldId id="426" r:id="rId37"/>
    <p:sldId id="283" r:id="rId38"/>
    <p:sldId id="286" r:id="rId39"/>
    <p:sldId id="424" r:id="rId40"/>
    <p:sldId id="363" r:id="rId41"/>
    <p:sldId id="423" r:id="rId42"/>
    <p:sldId id="395" r:id="rId43"/>
    <p:sldId id="397" r:id="rId44"/>
    <p:sldId id="370" r:id="rId45"/>
    <p:sldId id="365" r:id="rId46"/>
    <p:sldId id="406" r:id="rId47"/>
    <p:sldId id="290" r:id="rId48"/>
    <p:sldId id="409" r:id="rId49"/>
    <p:sldId id="344" r:id="rId50"/>
    <p:sldId id="362" r:id="rId51"/>
    <p:sldId id="354" r:id="rId52"/>
    <p:sldId id="361" r:id="rId53"/>
    <p:sldId id="380" r:id="rId54"/>
    <p:sldId id="407" r:id="rId55"/>
    <p:sldId id="396" r:id="rId56"/>
    <p:sldId id="364" r:id="rId57"/>
    <p:sldId id="412" r:id="rId58"/>
    <p:sldId id="415" r:id="rId59"/>
    <p:sldId id="413" r:id="rId60"/>
    <p:sldId id="416" r:id="rId61"/>
    <p:sldId id="418" r:id="rId62"/>
    <p:sldId id="419" r:id="rId63"/>
    <p:sldId id="372" r:id="rId64"/>
    <p:sldId id="373" r:id="rId65"/>
    <p:sldId id="374" r:id="rId66"/>
    <p:sldId id="375" r:id="rId67"/>
    <p:sldId id="376" r:id="rId68"/>
    <p:sldId id="377" r:id="rId69"/>
    <p:sldId id="378" r:id="rId70"/>
    <p:sldId id="410" r:id="rId71"/>
    <p:sldId id="379" r:id="rId72"/>
    <p:sldId id="425" r:id="rId73"/>
    <p:sldId id="428"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E9C105-4BDF-5698-D525-3C8A7D90213A}" name="Jacqueline Aldridge" initials="JA" userId="f981b5fb1179b9c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70E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102" autoAdjust="0"/>
    <p:restoredTop sz="73741" autoAdjust="0"/>
  </p:normalViewPr>
  <p:slideViewPr>
    <p:cSldViewPr snapToGrid="0">
      <p:cViewPr varScale="1">
        <p:scale>
          <a:sx n="62" d="100"/>
          <a:sy n="62" d="100"/>
        </p:scale>
        <p:origin x="226" y="38"/>
      </p:cViewPr>
      <p:guideLst/>
    </p:cSldViewPr>
  </p:slideViewPr>
  <p:outlineViewPr>
    <p:cViewPr>
      <p:scale>
        <a:sx n="33" d="100"/>
        <a:sy n="33" d="100"/>
      </p:scale>
      <p:origin x="0" y="-9486"/>
    </p:cViewPr>
  </p:outlineViewPr>
  <p:notesTextViewPr>
    <p:cViewPr>
      <p:scale>
        <a:sx n="1" d="1"/>
        <a:sy n="1" d="1"/>
      </p:scale>
      <p:origin x="0" y="0"/>
    </p:cViewPr>
  </p:notesTextViewPr>
  <p:sorterViewPr>
    <p:cViewPr varScale="1">
      <p:scale>
        <a:sx n="1" d="1"/>
        <a:sy n="1" d="1"/>
      </p:scale>
      <p:origin x="0" y="-1056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microsoft.com/office/2016/11/relationships/changesInfo" Target="changesInfos/changesInfo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8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Karoune" userId="bc3457c0-8da5-4957-b299-3713f40af924" providerId="ADAL" clId="{3E4F38B3-4EBE-4962-81D1-C08B33D4933F}"/>
    <pc:docChg chg="custSel modSld">
      <pc:chgData name="Emma Karoune" userId="bc3457c0-8da5-4957-b299-3713f40af924" providerId="ADAL" clId="{3E4F38B3-4EBE-4962-81D1-C08B33D4933F}" dt="2024-06-29T07:08:09.371" v="0" actId="478"/>
      <pc:docMkLst>
        <pc:docMk/>
      </pc:docMkLst>
      <pc:sldChg chg="delSp mod">
        <pc:chgData name="Emma Karoune" userId="bc3457c0-8da5-4957-b299-3713f40af924" providerId="ADAL" clId="{3E4F38B3-4EBE-4962-81D1-C08B33D4933F}" dt="2024-06-29T07:08:09.371" v="0" actId="478"/>
        <pc:sldMkLst>
          <pc:docMk/>
          <pc:sldMk cId="0" sldId="256"/>
        </pc:sldMkLst>
        <pc:spChg chg="del">
          <ac:chgData name="Emma Karoune" userId="bc3457c0-8da5-4957-b299-3713f40af924" providerId="ADAL" clId="{3E4F38B3-4EBE-4962-81D1-C08B33D4933F}" dt="2024-06-29T07:08:09.371" v="0" actId="478"/>
          <ac:spMkLst>
            <pc:docMk/>
            <pc:sldMk cId="0" sldId="256"/>
            <ac:spMk id="2" creationId="{C030316F-5E7A-8D9B-880F-0E1991D31E61}"/>
          </ac:spMkLst>
        </pc:spChg>
      </pc:sldChg>
    </pc:docChg>
  </pc:docChgLst>
</pc:chgInfo>
</file>

<file path=ppt/diagrams/_rels/data10.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49.png"/><Relationship Id="rId7" Type="http://schemas.openxmlformats.org/officeDocument/2006/relationships/image" Target="../media/image63.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50.svg"/></Relationships>
</file>

<file path=ppt/diagrams/_rels/data13.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svg"/><Relationship Id="rId1" Type="http://schemas.openxmlformats.org/officeDocument/2006/relationships/image" Target="../media/image67.png"/><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svg"/></Relationships>
</file>

<file path=ppt/diagrams/_rels/data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diagrams/_rels/data17.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sv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svg"/><Relationship Id="rId4" Type="http://schemas.openxmlformats.org/officeDocument/2006/relationships/image" Target="../media/image84.svg"/><Relationship Id="rId9" Type="http://schemas.openxmlformats.org/officeDocument/2006/relationships/image" Target="../media/image89.png"/></Relationships>
</file>

<file path=ppt/diagrams/_rels/data20.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95.png"/><Relationship Id="rId7" Type="http://schemas.openxmlformats.org/officeDocument/2006/relationships/image" Target="../media/image99.png"/><Relationship Id="rId12" Type="http://schemas.openxmlformats.org/officeDocument/2006/relationships/image" Target="../media/image104.svg"/><Relationship Id="rId2" Type="http://schemas.openxmlformats.org/officeDocument/2006/relationships/image" Target="../media/image94.svg"/><Relationship Id="rId1" Type="http://schemas.openxmlformats.org/officeDocument/2006/relationships/image" Target="../media/image93.png"/><Relationship Id="rId6" Type="http://schemas.openxmlformats.org/officeDocument/2006/relationships/image" Target="../media/image98.sv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svg"/><Relationship Id="rId4" Type="http://schemas.openxmlformats.org/officeDocument/2006/relationships/image" Target="../media/image96.svg"/><Relationship Id="rId9" Type="http://schemas.openxmlformats.org/officeDocument/2006/relationships/image" Target="../media/image101.png"/></Relationships>
</file>

<file path=ppt/diagrams/_rels/data21.xml.rels><?xml version="1.0" encoding="UTF-8" standalone="yes"?>
<Relationships xmlns="http://schemas.openxmlformats.org/package/2006/relationships"><Relationship Id="rId8" Type="http://schemas.openxmlformats.org/officeDocument/2006/relationships/image" Target="../media/image112.svg"/><Relationship Id="rId13" Type="http://schemas.openxmlformats.org/officeDocument/2006/relationships/image" Target="../media/image117.pn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116.svg"/><Relationship Id="rId2" Type="http://schemas.openxmlformats.org/officeDocument/2006/relationships/image" Target="../media/image106.svg"/><Relationship Id="rId1" Type="http://schemas.openxmlformats.org/officeDocument/2006/relationships/image" Target="../media/image105.png"/><Relationship Id="rId6" Type="http://schemas.openxmlformats.org/officeDocument/2006/relationships/image" Target="../media/image110.sv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svg"/><Relationship Id="rId4" Type="http://schemas.openxmlformats.org/officeDocument/2006/relationships/image" Target="../media/image108.svg"/><Relationship Id="rId9" Type="http://schemas.openxmlformats.org/officeDocument/2006/relationships/image" Target="../media/image113.png"/><Relationship Id="rId14" Type="http://schemas.openxmlformats.org/officeDocument/2006/relationships/image" Target="../media/image118.svg"/></Relationships>
</file>

<file path=ppt/diagrams/_rels/data22.xml.rels><?xml version="1.0" encoding="UTF-8" standalone="yes"?>
<Relationships xmlns="http://schemas.openxmlformats.org/package/2006/relationships"><Relationship Id="rId8" Type="http://schemas.openxmlformats.org/officeDocument/2006/relationships/image" Target="../media/image126.svg"/><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svg"/><Relationship Id="rId1" Type="http://schemas.openxmlformats.org/officeDocument/2006/relationships/image" Target="../media/image119.png"/><Relationship Id="rId6" Type="http://schemas.openxmlformats.org/officeDocument/2006/relationships/image" Target="../media/image124.svg"/><Relationship Id="rId5" Type="http://schemas.openxmlformats.org/officeDocument/2006/relationships/image" Target="../media/image123.png"/><Relationship Id="rId10" Type="http://schemas.openxmlformats.org/officeDocument/2006/relationships/image" Target="../media/image128.svg"/><Relationship Id="rId4" Type="http://schemas.openxmlformats.org/officeDocument/2006/relationships/image" Target="../media/image122.svg"/><Relationship Id="rId9" Type="http://schemas.openxmlformats.org/officeDocument/2006/relationships/image" Target="../media/image127.png"/></Relationships>
</file>

<file path=ppt/diagrams/_rels/data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30.svg"/><Relationship Id="rId1" Type="http://schemas.openxmlformats.org/officeDocument/2006/relationships/image" Target="../media/image129.png"/><Relationship Id="rId4" Type="http://schemas.openxmlformats.org/officeDocument/2006/relationships/image" Target="../media/image64.svg"/></Relationships>
</file>

<file path=ppt/diagrams/_rels/data2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svg"/><Relationship Id="rId1" Type="http://schemas.openxmlformats.org/officeDocument/2006/relationships/image" Target="../media/image133.png"/><Relationship Id="rId4" Type="http://schemas.openxmlformats.org/officeDocument/2006/relationships/image" Target="../media/image136.svg"/></Relationships>
</file>

<file path=ppt/diagrams/_rels/data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ata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ata7.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s>
</file>

<file path=ppt/diagrams/_rels/data9.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diagrams/_rels/drawing10.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49.png"/><Relationship Id="rId7" Type="http://schemas.openxmlformats.org/officeDocument/2006/relationships/image" Target="../media/image63.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50.svg"/></Relationships>
</file>

<file path=ppt/diagrams/_rels/drawing13.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svg"/><Relationship Id="rId1" Type="http://schemas.openxmlformats.org/officeDocument/2006/relationships/image" Target="../media/image67.png"/><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diagrams/_rels/drawing17.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sv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svg"/><Relationship Id="rId4" Type="http://schemas.openxmlformats.org/officeDocument/2006/relationships/image" Target="../media/image84.svg"/><Relationship Id="rId9" Type="http://schemas.openxmlformats.org/officeDocument/2006/relationships/image" Target="../media/image89.png"/></Relationships>
</file>

<file path=ppt/diagrams/_rels/drawing20.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95.png"/><Relationship Id="rId7" Type="http://schemas.openxmlformats.org/officeDocument/2006/relationships/image" Target="../media/image99.png"/><Relationship Id="rId12" Type="http://schemas.openxmlformats.org/officeDocument/2006/relationships/image" Target="../media/image104.svg"/><Relationship Id="rId2" Type="http://schemas.openxmlformats.org/officeDocument/2006/relationships/image" Target="../media/image94.svg"/><Relationship Id="rId1" Type="http://schemas.openxmlformats.org/officeDocument/2006/relationships/image" Target="../media/image93.png"/><Relationship Id="rId6" Type="http://schemas.openxmlformats.org/officeDocument/2006/relationships/image" Target="../media/image98.sv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svg"/><Relationship Id="rId4" Type="http://schemas.openxmlformats.org/officeDocument/2006/relationships/image" Target="../media/image96.svg"/><Relationship Id="rId9" Type="http://schemas.openxmlformats.org/officeDocument/2006/relationships/image" Target="../media/image101.png"/></Relationships>
</file>

<file path=ppt/diagrams/_rels/drawing21.xml.rels><?xml version="1.0" encoding="UTF-8" standalone="yes"?>
<Relationships xmlns="http://schemas.openxmlformats.org/package/2006/relationships"><Relationship Id="rId8" Type="http://schemas.openxmlformats.org/officeDocument/2006/relationships/image" Target="../media/image112.svg"/><Relationship Id="rId13" Type="http://schemas.openxmlformats.org/officeDocument/2006/relationships/image" Target="../media/image117.pn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116.svg"/><Relationship Id="rId2" Type="http://schemas.openxmlformats.org/officeDocument/2006/relationships/image" Target="../media/image106.svg"/><Relationship Id="rId1" Type="http://schemas.openxmlformats.org/officeDocument/2006/relationships/image" Target="../media/image105.png"/><Relationship Id="rId6" Type="http://schemas.openxmlformats.org/officeDocument/2006/relationships/image" Target="../media/image110.sv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svg"/><Relationship Id="rId4" Type="http://schemas.openxmlformats.org/officeDocument/2006/relationships/image" Target="../media/image108.svg"/><Relationship Id="rId9" Type="http://schemas.openxmlformats.org/officeDocument/2006/relationships/image" Target="../media/image113.png"/><Relationship Id="rId14" Type="http://schemas.openxmlformats.org/officeDocument/2006/relationships/image" Target="../media/image118.svg"/></Relationships>
</file>

<file path=ppt/diagrams/_rels/drawing22.xml.rels><?xml version="1.0" encoding="UTF-8" standalone="yes"?>
<Relationships xmlns="http://schemas.openxmlformats.org/package/2006/relationships"><Relationship Id="rId8" Type="http://schemas.openxmlformats.org/officeDocument/2006/relationships/image" Target="../media/image126.svg"/><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svg"/><Relationship Id="rId1" Type="http://schemas.openxmlformats.org/officeDocument/2006/relationships/image" Target="../media/image119.png"/><Relationship Id="rId6" Type="http://schemas.openxmlformats.org/officeDocument/2006/relationships/image" Target="../media/image124.svg"/><Relationship Id="rId5" Type="http://schemas.openxmlformats.org/officeDocument/2006/relationships/image" Target="../media/image123.png"/><Relationship Id="rId10" Type="http://schemas.openxmlformats.org/officeDocument/2006/relationships/image" Target="../media/image128.svg"/><Relationship Id="rId4" Type="http://schemas.openxmlformats.org/officeDocument/2006/relationships/image" Target="../media/image122.svg"/><Relationship Id="rId9" Type="http://schemas.openxmlformats.org/officeDocument/2006/relationships/image" Target="../media/image127.png"/></Relationships>
</file>

<file path=ppt/diagrams/_rels/drawing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30.svg"/><Relationship Id="rId1" Type="http://schemas.openxmlformats.org/officeDocument/2006/relationships/image" Target="../media/image129.png"/><Relationship Id="rId4" Type="http://schemas.openxmlformats.org/officeDocument/2006/relationships/image" Target="../media/image64.svg"/></Relationships>
</file>

<file path=ppt/diagrams/_rels/drawing2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svg"/><Relationship Id="rId1" Type="http://schemas.openxmlformats.org/officeDocument/2006/relationships/image" Target="../media/image133.png"/><Relationship Id="rId4" Type="http://schemas.openxmlformats.org/officeDocument/2006/relationships/image" Target="../media/image13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7.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s>
</file>

<file path=ppt/diagrams/_rels/drawing9.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dgm:fillClrLst>
    <dgm:linClrLst meth="repeat">
      <a:schemeClr val="lt1">
        <a:alpha val="0"/>
      </a:schemeClr>
    </dgm:linClrLst>
    <dgm:effectClrLst/>
    <dgm:txLinClrLst/>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18/5/colors/Iconchunking_neutralbg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a:alpha val="0"/>
      </a:schemeClr>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86CE82-6B8F-44C0-9376-F90F79F71C9B}" type="doc">
      <dgm:prSet loTypeId="urn:microsoft.com/office/officeart/2005/8/layout/hierarchy1" loCatId="hierarchy" qsTypeId="urn:microsoft.com/office/officeart/2005/8/quickstyle/simple5" qsCatId="simple" csTypeId="urn:microsoft.com/office/officeart/2005/8/colors/accent5_2" csCatId="accent5" phldr="1"/>
      <dgm:spPr/>
      <dgm:t>
        <a:bodyPr/>
        <a:lstStyle/>
        <a:p>
          <a:endParaRPr lang="en-US"/>
        </a:p>
      </dgm:t>
    </dgm:pt>
    <dgm:pt modelId="{8B4D73F4-5670-4EAF-82B9-23D70655C8C4}">
      <dgm:prSet custT="1"/>
      <dgm:spPr/>
      <dgm:t>
        <a:bodyPr/>
        <a:lstStyle/>
        <a:p>
          <a:r>
            <a:rPr lang="en-GB" sz="2100" dirty="0">
              <a:latin typeface="Calibri" panose="020F0502020204030204" pitchFamily="34" charset="0"/>
              <a:ea typeface="Calibri" panose="020F0502020204030204" pitchFamily="34" charset="0"/>
              <a:cs typeface="Calibri" panose="020F0502020204030204" pitchFamily="34" charset="0"/>
            </a:rPr>
            <a:t>Responsive mode versus Challenge led</a:t>
          </a:r>
          <a:endParaRPr lang="en-US" sz="2100" dirty="0">
            <a:latin typeface="Calibri" panose="020F0502020204030204" pitchFamily="34" charset="0"/>
            <a:ea typeface="Calibri" panose="020F0502020204030204" pitchFamily="34" charset="0"/>
            <a:cs typeface="Calibri" panose="020F0502020204030204" pitchFamily="34" charset="0"/>
          </a:endParaRPr>
        </a:p>
      </dgm:t>
    </dgm:pt>
    <dgm:pt modelId="{7BA4171E-7597-4604-A76F-9A697B25F148}" type="parTrans" cxnId="{ABE79530-6079-410D-B8A5-0DBD650D6F68}">
      <dgm:prSet/>
      <dgm:spPr/>
      <dgm:t>
        <a:bodyPr/>
        <a:lstStyle/>
        <a:p>
          <a:endParaRPr lang="en-US"/>
        </a:p>
      </dgm:t>
    </dgm:pt>
    <dgm:pt modelId="{FCFA2BA9-8879-4273-9BC3-2894FE78B558}" type="sibTrans" cxnId="{ABE79530-6079-410D-B8A5-0DBD650D6F68}">
      <dgm:prSet/>
      <dgm:spPr/>
      <dgm:t>
        <a:bodyPr/>
        <a:lstStyle/>
        <a:p>
          <a:endParaRPr lang="en-US"/>
        </a:p>
      </dgm:t>
    </dgm:pt>
    <dgm:pt modelId="{AFD6127F-CA52-463C-9AB2-A205242ECF74}">
      <dgm:prSet custT="1"/>
      <dgm:spPr/>
      <dgm:t>
        <a:bodyPr/>
        <a:lstStyle/>
        <a:p>
          <a:r>
            <a:rPr lang="en-GB" sz="2100" dirty="0">
              <a:latin typeface="Calibri" panose="020F0502020204030204" pitchFamily="34" charset="0"/>
              <a:ea typeface="Calibri" panose="020F0502020204030204" pitchFamily="34" charset="0"/>
              <a:cs typeface="Calibri" panose="020F0502020204030204" pitchFamily="34" charset="0"/>
            </a:rPr>
            <a:t>Solo vs Team </a:t>
          </a:r>
          <a:endParaRPr lang="en-US" sz="2100" dirty="0">
            <a:latin typeface="Calibri" panose="020F0502020204030204" pitchFamily="34" charset="0"/>
            <a:ea typeface="Calibri" panose="020F0502020204030204" pitchFamily="34" charset="0"/>
            <a:cs typeface="Calibri" panose="020F0502020204030204" pitchFamily="34" charset="0"/>
          </a:endParaRPr>
        </a:p>
      </dgm:t>
    </dgm:pt>
    <dgm:pt modelId="{29A8DD6B-0B67-486C-AEE2-8017D1BEA9BC}" type="parTrans" cxnId="{0FB8F0E6-DAFE-407E-86B9-8809536961AB}">
      <dgm:prSet/>
      <dgm:spPr/>
      <dgm:t>
        <a:bodyPr/>
        <a:lstStyle/>
        <a:p>
          <a:endParaRPr lang="en-US"/>
        </a:p>
      </dgm:t>
    </dgm:pt>
    <dgm:pt modelId="{3C415973-03C0-4983-8B95-176A1964DC8B}" type="sibTrans" cxnId="{0FB8F0E6-DAFE-407E-86B9-8809536961AB}">
      <dgm:prSet/>
      <dgm:spPr/>
      <dgm:t>
        <a:bodyPr/>
        <a:lstStyle/>
        <a:p>
          <a:endParaRPr lang="en-US"/>
        </a:p>
      </dgm:t>
    </dgm:pt>
    <dgm:pt modelId="{814B83DC-4030-4214-87F9-5BF779C415DB}" type="pres">
      <dgm:prSet presAssocID="{D386CE82-6B8F-44C0-9376-F90F79F71C9B}" presName="hierChild1" presStyleCnt="0">
        <dgm:presLayoutVars>
          <dgm:chPref val="1"/>
          <dgm:dir/>
          <dgm:animOne val="branch"/>
          <dgm:animLvl val="lvl"/>
          <dgm:resizeHandles/>
        </dgm:presLayoutVars>
      </dgm:prSet>
      <dgm:spPr/>
    </dgm:pt>
    <dgm:pt modelId="{7D084186-8CA4-43D5-9094-1999BFE0AD62}" type="pres">
      <dgm:prSet presAssocID="{8B4D73F4-5670-4EAF-82B9-23D70655C8C4}" presName="hierRoot1" presStyleCnt="0"/>
      <dgm:spPr/>
    </dgm:pt>
    <dgm:pt modelId="{3E0B0AAE-74E6-401A-B87D-EE4334720CF9}" type="pres">
      <dgm:prSet presAssocID="{8B4D73F4-5670-4EAF-82B9-23D70655C8C4}" presName="composite" presStyleCnt="0"/>
      <dgm:spPr/>
    </dgm:pt>
    <dgm:pt modelId="{74C83070-BE1B-4402-9E3D-C5F5A7154E01}" type="pres">
      <dgm:prSet presAssocID="{8B4D73F4-5670-4EAF-82B9-23D70655C8C4}" presName="background" presStyleLbl="node0" presStyleIdx="0" presStyleCnt="2"/>
      <dgm:spPr>
        <a:solidFill>
          <a:schemeClr val="accent5"/>
        </a:solidFill>
      </dgm:spPr>
    </dgm:pt>
    <dgm:pt modelId="{7D90B569-0785-465A-8168-0E6FF9308FF4}" type="pres">
      <dgm:prSet presAssocID="{8B4D73F4-5670-4EAF-82B9-23D70655C8C4}" presName="text" presStyleLbl="fgAcc0" presStyleIdx="0" presStyleCnt="2">
        <dgm:presLayoutVars>
          <dgm:chPref val="3"/>
        </dgm:presLayoutVars>
      </dgm:prSet>
      <dgm:spPr/>
    </dgm:pt>
    <dgm:pt modelId="{305DEE1F-2F55-4337-B2B2-DB6C65723AFB}" type="pres">
      <dgm:prSet presAssocID="{8B4D73F4-5670-4EAF-82B9-23D70655C8C4}" presName="hierChild2" presStyleCnt="0"/>
      <dgm:spPr/>
    </dgm:pt>
    <dgm:pt modelId="{C1CC201D-18E9-46BB-8650-47E50774DC0F}" type="pres">
      <dgm:prSet presAssocID="{AFD6127F-CA52-463C-9AB2-A205242ECF74}" presName="hierRoot1" presStyleCnt="0"/>
      <dgm:spPr/>
    </dgm:pt>
    <dgm:pt modelId="{C7BBDA42-EE9D-4B29-878C-84392EB2D462}" type="pres">
      <dgm:prSet presAssocID="{AFD6127F-CA52-463C-9AB2-A205242ECF74}" presName="composite" presStyleCnt="0"/>
      <dgm:spPr/>
    </dgm:pt>
    <dgm:pt modelId="{49FCEBD7-687F-48C1-9F9E-3E51810BD37F}" type="pres">
      <dgm:prSet presAssocID="{AFD6127F-CA52-463C-9AB2-A205242ECF74}" presName="background" presStyleLbl="node0" presStyleIdx="1" presStyleCnt="2"/>
      <dgm:spPr>
        <a:solidFill>
          <a:schemeClr val="accent5"/>
        </a:solidFill>
      </dgm:spPr>
    </dgm:pt>
    <dgm:pt modelId="{5B72DF04-4D14-4BD7-9EE0-BB0A3E0ACED9}" type="pres">
      <dgm:prSet presAssocID="{AFD6127F-CA52-463C-9AB2-A205242ECF74}" presName="text" presStyleLbl="fgAcc0" presStyleIdx="1" presStyleCnt="2" custLinFactNeighborX="6664" custLinFactNeighborY="-29">
        <dgm:presLayoutVars>
          <dgm:chPref val="3"/>
        </dgm:presLayoutVars>
      </dgm:prSet>
      <dgm:spPr/>
    </dgm:pt>
    <dgm:pt modelId="{4F77AC8E-868F-4763-8C06-CE3FECB8F657}" type="pres">
      <dgm:prSet presAssocID="{AFD6127F-CA52-463C-9AB2-A205242ECF74}" presName="hierChild2" presStyleCnt="0"/>
      <dgm:spPr/>
    </dgm:pt>
  </dgm:ptLst>
  <dgm:cxnLst>
    <dgm:cxn modelId="{306DB200-F552-4245-8EEC-7A02164D94EB}" type="presOf" srcId="{8B4D73F4-5670-4EAF-82B9-23D70655C8C4}" destId="{7D90B569-0785-465A-8168-0E6FF9308FF4}" srcOrd="0" destOrd="0" presId="urn:microsoft.com/office/officeart/2005/8/layout/hierarchy1"/>
    <dgm:cxn modelId="{D9157E2B-3F42-4F1F-9E7A-594AF06B6500}" type="presOf" srcId="{D386CE82-6B8F-44C0-9376-F90F79F71C9B}" destId="{814B83DC-4030-4214-87F9-5BF779C415DB}" srcOrd="0" destOrd="0" presId="urn:microsoft.com/office/officeart/2005/8/layout/hierarchy1"/>
    <dgm:cxn modelId="{ABE79530-6079-410D-B8A5-0DBD650D6F68}" srcId="{D386CE82-6B8F-44C0-9376-F90F79F71C9B}" destId="{8B4D73F4-5670-4EAF-82B9-23D70655C8C4}" srcOrd="0" destOrd="0" parTransId="{7BA4171E-7597-4604-A76F-9A697B25F148}" sibTransId="{FCFA2BA9-8879-4273-9BC3-2894FE78B558}"/>
    <dgm:cxn modelId="{DF7065BB-151C-4FC6-9F2C-43B6D1A11C0F}" type="presOf" srcId="{AFD6127F-CA52-463C-9AB2-A205242ECF74}" destId="{5B72DF04-4D14-4BD7-9EE0-BB0A3E0ACED9}" srcOrd="0" destOrd="0" presId="urn:microsoft.com/office/officeart/2005/8/layout/hierarchy1"/>
    <dgm:cxn modelId="{0FB8F0E6-DAFE-407E-86B9-8809536961AB}" srcId="{D386CE82-6B8F-44C0-9376-F90F79F71C9B}" destId="{AFD6127F-CA52-463C-9AB2-A205242ECF74}" srcOrd="1" destOrd="0" parTransId="{29A8DD6B-0B67-486C-AEE2-8017D1BEA9BC}" sibTransId="{3C415973-03C0-4983-8B95-176A1964DC8B}"/>
    <dgm:cxn modelId="{236B9936-D54A-4C21-A1C1-FEB8A986A190}" type="presParOf" srcId="{814B83DC-4030-4214-87F9-5BF779C415DB}" destId="{7D084186-8CA4-43D5-9094-1999BFE0AD62}" srcOrd="0" destOrd="0" presId="urn:microsoft.com/office/officeart/2005/8/layout/hierarchy1"/>
    <dgm:cxn modelId="{5EF8E5D5-234D-4B85-AFAC-1116FAA215AE}" type="presParOf" srcId="{7D084186-8CA4-43D5-9094-1999BFE0AD62}" destId="{3E0B0AAE-74E6-401A-B87D-EE4334720CF9}" srcOrd="0" destOrd="0" presId="urn:microsoft.com/office/officeart/2005/8/layout/hierarchy1"/>
    <dgm:cxn modelId="{3BCE02D1-E58B-464E-A1C6-8E0A6ED174C7}" type="presParOf" srcId="{3E0B0AAE-74E6-401A-B87D-EE4334720CF9}" destId="{74C83070-BE1B-4402-9E3D-C5F5A7154E01}" srcOrd="0" destOrd="0" presId="urn:microsoft.com/office/officeart/2005/8/layout/hierarchy1"/>
    <dgm:cxn modelId="{38FED9F6-6CA7-4AEC-AD56-A0CE0AF8AA1B}" type="presParOf" srcId="{3E0B0AAE-74E6-401A-B87D-EE4334720CF9}" destId="{7D90B569-0785-465A-8168-0E6FF9308FF4}" srcOrd="1" destOrd="0" presId="urn:microsoft.com/office/officeart/2005/8/layout/hierarchy1"/>
    <dgm:cxn modelId="{BEB09EF5-777A-4CEE-BA25-ECFBF7EE203B}" type="presParOf" srcId="{7D084186-8CA4-43D5-9094-1999BFE0AD62}" destId="{305DEE1F-2F55-4337-B2B2-DB6C65723AFB}" srcOrd="1" destOrd="0" presId="urn:microsoft.com/office/officeart/2005/8/layout/hierarchy1"/>
    <dgm:cxn modelId="{CDB85946-8122-43B1-9CE5-60060F420A8A}" type="presParOf" srcId="{814B83DC-4030-4214-87F9-5BF779C415DB}" destId="{C1CC201D-18E9-46BB-8650-47E50774DC0F}" srcOrd="1" destOrd="0" presId="urn:microsoft.com/office/officeart/2005/8/layout/hierarchy1"/>
    <dgm:cxn modelId="{529690B8-52A8-46A7-ACD9-E82C2B34220B}" type="presParOf" srcId="{C1CC201D-18E9-46BB-8650-47E50774DC0F}" destId="{C7BBDA42-EE9D-4B29-878C-84392EB2D462}" srcOrd="0" destOrd="0" presId="urn:microsoft.com/office/officeart/2005/8/layout/hierarchy1"/>
    <dgm:cxn modelId="{13C7531C-2E49-4681-85CC-99007E6A16AB}" type="presParOf" srcId="{C7BBDA42-EE9D-4B29-878C-84392EB2D462}" destId="{49FCEBD7-687F-48C1-9F9E-3E51810BD37F}" srcOrd="0" destOrd="0" presId="urn:microsoft.com/office/officeart/2005/8/layout/hierarchy1"/>
    <dgm:cxn modelId="{23B5CEF9-DCAD-4EA8-8DEE-4BB3B7413489}" type="presParOf" srcId="{C7BBDA42-EE9D-4B29-878C-84392EB2D462}" destId="{5B72DF04-4D14-4BD7-9EE0-BB0A3E0ACED9}" srcOrd="1" destOrd="0" presId="urn:microsoft.com/office/officeart/2005/8/layout/hierarchy1"/>
    <dgm:cxn modelId="{BCD66E05-06D1-4906-813F-17FE367EBDE4}" type="presParOf" srcId="{C1CC201D-18E9-46BB-8650-47E50774DC0F}" destId="{4F77AC8E-868F-4763-8C06-CE3FECB8F657}"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1EC1C0BE-6913-4A6B-8E80-50420F4E86C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3AD2312-E19A-460A-9923-FA57217D1EEA}">
      <dgm:prSet custT="1"/>
      <dgm:spPr/>
      <dgm:t>
        <a:bodyPr/>
        <a:lstStyle/>
        <a:p>
          <a:pPr>
            <a:lnSpc>
              <a:spcPct val="100000"/>
            </a:lnSpc>
          </a:pPr>
          <a:r>
            <a:rPr lang="en-GB" sz="2400" dirty="0">
              <a:latin typeface="Tw Cen MT" panose="020B0602020104020603" pitchFamily="34" charset="0"/>
            </a:rPr>
            <a:t>Administrative secretariat – eligibility checks but perhaps also assigning reviewers</a:t>
          </a:r>
          <a:endParaRPr lang="en-US" sz="2400" dirty="0">
            <a:latin typeface="Tw Cen MT" panose="020B0602020104020603" pitchFamily="34" charset="0"/>
          </a:endParaRPr>
        </a:p>
      </dgm:t>
    </dgm:pt>
    <dgm:pt modelId="{3E063471-AD6E-4108-871B-FE97338BDFD4}" type="parTrans" cxnId="{3BC63B1B-7369-4D42-8006-5E183660885C}">
      <dgm:prSet/>
      <dgm:spPr/>
      <dgm:t>
        <a:bodyPr/>
        <a:lstStyle/>
        <a:p>
          <a:endParaRPr lang="en-US"/>
        </a:p>
      </dgm:t>
    </dgm:pt>
    <dgm:pt modelId="{A28EE35F-FE4C-403A-AC36-94CCF5CF79CD}" type="sibTrans" cxnId="{3BC63B1B-7369-4D42-8006-5E183660885C}">
      <dgm:prSet/>
      <dgm:spPr/>
      <dgm:t>
        <a:bodyPr/>
        <a:lstStyle/>
        <a:p>
          <a:endParaRPr lang="en-US"/>
        </a:p>
      </dgm:t>
    </dgm:pt>
    <dgm:pt modelId="{81BF3BF3-B8EF-4954-A1A3-24A76751EA69}">
      <dgm:prSet custT="1"/>
      <dgm:spPr>
        <a:solidFill>
          <a:schemeClr val="tx2">
            <a:lumMod val="20000"/>
            <a:lumOff val="80000"/>
          </a:schemeClr>
        </a:solidFill>
      </dgm:spPr>
      <dgm:t>
        <a:bodyPr/>
        <a:lstStyle/>
        <a:p>
          <a:pPr>
            <a:lnSpc>
              <a:spcPct val="100000"/>
            </a:lnSpc>
          </a:pPr>
          <a:r>
            <a:rPr lang="en-GB" sz="2400" dirty="0">
              <a:latin typeface="Tw Cen MT" panose="020B0602020104020603" pitchFamily="34" charset="0"/>
            </a:rPr>
            <a:t>Reviewers – varying levels of expertise, enthusiasm and positivity inform a ‘specialist’ assessment against the evaluation criteria</a:t>
          </a:r>
          <a:endParaRPr lang="en-US" sz="2400" dirty="0">
            <a:latin typeface="Tw Cen MT" panose="020B0602020104020603" pitchFamily="34" charset="0"/>
          </a:endParaRPr>
        </a:p>
      </dgm:t>
    </dgm:pt>
    <dgm:pt modelId="{237B2B6F-6014-41BC-A822-B6C128399D7F}" type="parTrans" cxnId="{45BF0460-58A5-4B01-B4A5-3DE74F40B6C6}">
      <dgm:prSet/>
      <dgm:spPr/>
      <dgm:t>
        <a:bodyPr/>
        <a:lstStyle/>
        <a:p>
          <a:endParaRPr lang="en-US"/>
        </a:p>
      </dgm:t>
    </dgm:pt>
    <dgm:pt modelId="{01687842-7255-48A2-AE48-486CF651D92D}" type="sibTrans" cxnId="{45BF0460-58A5-4B01-B4A5-3DE74F40B6C6}">
      <dgm:prSet/>
      <dgm:spPr/>
      <dgm:t>
        <a:bodyPr/>
        <a:lstStyle/>
        <a:p>
          <a:endParaRPr lang="en-US"/>
        </a:p>
      </dgm:t>
    </dgm:pt>
    <dgm:pt modelId="{120B1855-327B-4A64-972E-B503366BDBE8}">
      <dgm:prSet custT="1"/>
      <dgm:spPr>
        <a:solidFill>
          <a:schemeClr val="tx2">
            <a:lumMod val="20000"/>
            <a:lumOff val="80000"/>
          </a:schemeClr>
        </a:solidFill>
      </dgm:spPr>
      <dgm:t>
        <a:bodyPr/>
        <a:lstStyle/>
        <a:p>
          <a:pPr>
            <a:lnSpc>
              <a:spcPct val="100000"/>
            </a:lnSpc>
          </a:pPr>
          <a:r>
            <a:rPr lang="en-GB" sz="2400" dirty="0">
              <a:latin typeface="Tw Cen MT" panose="020B0602020104020603" pitchFamily="34" charset="0"/>
            </a:rPr>
            <a:t>Panel introducers – less specialist, working under pressure, assigned several bids, diverse and high-quality applications, don’t want to look foolish</a:t>
          </a:r>
          <a:endParaRPr lang="en-US" sz="2400" dirty="0">
            <a:latin typeface="Tw Cen MT" panose="020B0602020104020603" pitchFamily="34" charset="0"/>
          </a:endParaRPr>
        </a:p>
      </dgm:t>
    </dgm:pt>
    <dgm:pt modelId="{0830DD15-E6CF-4B7F-B54B-92170D58BC6C}" type="parTrans" cxnId="{D11FB489-96F0-4D9B-876B-5CD352FF93BF}">
      <dgm:prSet/>
      <dgm:spPr/>
      <dgm:t>
        <a:bodyPr/>
        <a:lstStyle/>
        <a:p>
          <a:endParaRPr lang="en-US"/>
        </a:p>
      </dgm:t>
    </dgm:pt>
    <dgm:pt modelId="{A36BDB22-6458-425C-BC4D-3C864937F2DE}" type="sibTrans" cxnId="{D11FB489-96F0-4D9B-876B-5CD352FF93BF}">
      <dgm:prSet/>
      <dgm:spPr/>
      <dgm:t>
        <a:bodyPr/>
        <a:lstStyle/>
        <a:p>
          <a:endParaRPr lang="en-US"/>
        </a:p>
      </dgm:t>
    </dgm:pt>
    <dgm:pt modelId="{13D9915A-E4D1-49BE-A38E-3106D6AAB891}">
      <dgm:prSet custT="1"/>
      <dgm:spPr/>
      <dgm:t>
        <a:bodyPr/>
        <a:lstStyle/>
        <a:p>
          <a:pPr>
            <a:lnSpc>
              <a:spcPct val="100000"/>
            </a:lnSpc>
          </a:pPr>
          <a:r>
            <a:rPr lang="en-GB" sz="2400" dirty="0">
              <a:latin typeface="Tw Cen MT" panose="020B0602020104020603" pitchFamily="34" charset="0"/>
            </a:rPr>
            <a:t>Panel members – non-specialist, large numbers of bids to process,  need to ask intelligent questions and help rank all bids under consideration</a:t>
          </a:r>
          <a:endParaRPr lang="en-US" sz="2400" dirty="0">
            <a:latin typeface="Tw Cen MT" panose="020B0602020104020603" pitchFamily="34" charset="0"/>
          </a:endParaRPr>
        </a:p>
      </dgm:t>
    </dgm:pt>
    <dgm:pt modelId="{A6897AB8-7AA0-4763-9284-F29F23D8B1D5}" type="parTrans" cxnId="{737ECE7E-BFA7-428D-9594-DE98EF39FDED}">
      <dgm:prSet/>
      <dgm:spPr/>
      <dgm:t>
        <a:bodyPr/>
        <a:lstStyle/>
        <a:p>
          <a:endParaRPr lang="en-US"/>
        </a:p>
      </dgm:t>
    </dgm:pt>
    <dgm:pt modelId="{0DB61A3E-C97F-4955-822B-76141E6C3C1E}" type="sibTrans" cxnId="{737ECE7E-BFA7-428D-9594-DE98EF39FDED}">
      <dgm:prSet/>
      <dgm:spPr/>
      <dgm:t>
        <a:bodyPr/>
        <a:lstStyle/>
        <a:p>
          <a:endParaRPr lang="en-US"/>
        </a:p>
      </dgm:t>
    </dgm:pt>
    <dgm:pt modelId="{9078A91D-2750-4650-AFF2-E270898AC052}" type="pres">
      <dgm:prSet presAssocID="{1EC1C0BE-6913-4A6B-8E80-50420F4E86C1}" presName="root" presStyleCnt="0">
        <dgm:presLayoutVars>
          <dgm:dir/>
          <dgm:resizeHandles val="exact"/>
        </dgm:presLayoutVars>
      </dgm:prSet>
      <dgm:spPr/>
    </dgm:pt>
    <dgm:pt modelId="{BDE134F3-622F-4F83-8FE9-A9C1E6617450}" type="pres">
      <dgm:prSet presAssocID="{73AD2312-E19A-460A-9923-FA57217D1EEA}" presName="compNode" presStyleCnt="0"/>
      <dgm:spPr/>
    </dgm:pt>
    <dgm:pt modelId="{BC90CD2C-F012-4558-A782-54BF5DC7AA9D}" type="pres">
      <dgm:prSet presAssocID="{73AD2312-E19A-460A-9923-FA57217D1EEA}" presName="bgRect" presStyleLbl="bgShp" presStyleIdx="0" presStyleCnt="4"/>
      <dgm:spPr>
        <a:solidFill>
          <a:schemeClr val="tx2">
            <a:lumMod val="20000"/>
            <a:lumOff val="80000"/>
          </a:schemeClr>
        </a:solidFill>
      </dgm:spPr>
    </dgm:pt>
    <dgm:pt modelId="{6169C70E-EA02-4860-AB6C-BB0697092798}" type="pres">
      <dgm:prSet presAssocID="{73AD2312-E19A-460A-9923-FA57217D1EE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eeting"/>
        </a:ext>
      </dgm:extLst>
    </dgm:pt>
    <dgm:pt modelId="{19C552E7-F696-40EB-805B-5471DF24D177}" type="pres">
      <dgm:prSet presAssocID="{73AD2312-E19A-460A-9923-FA57217D1EEA}" presName="spaceRect" presStyleCnt="0"/>
      <dgm:spPr/>
    </dgm:pt>
    <dgm:pt modelId="{23071731-F66A-43B3-95B6-9FCAE186E252}" type="pres">
      <dgm:prSet presAssocID="{73AD2312-E19A-460A-9923-FA57217D1EEA}" presName="parTx" presStyleLbl="revTx" presStyleIdx="0" presStyleCnt="4">
        <dgm:presLayoutVars>
          <dgm:chMax val="0"/>
          <dgm:chPref val="0"/>
        </dgm:presLayoutVars>
      </dgm:prSet>
      <dgm:spPr/>
    </dgm:pt>
    <dgm:pt modelId="{9D03BF9C-7405-4ED3-AD85-ECB48A0729CB}" type="pres">
      <dgm:prSet presAssocID="{A28EE35F-FE4C-403A-AC36-94CCF5CF79CD}" presName="sibTrans" presStyleCnt="0"/>
      <dgm:spPr/>
    </dgm:pt>
    <dgm:pt modelId="{C8A89E27-54E0-466D-819B-B0A6A13F6836}" type="pres">
      <dgm:prSet presAssocID="{81BF3BF3-B8EF-4954-A1A3-24A76751EA69}" presName="compNode" presStyleCnt="0"/>
      <dgm:spPr/>
    </dgm:pt>
    <dgm:pt modelId="{CEE3C7B1-4C83-4B3B-BF02-B2A1C13AC324}" type="pres">
      <dgm:prSet presAssocID="{81BF3BF3-B8EF-4954-A1A3-24A76751EA69}" presName="bgRect" presStyleLbl="bgShp" presStyleIdx="1" presStyleCnt="4"/>
      <dgm:spPr>
        <a:solidFill>
          <a:schemeClr val="tx2">
            <a:lumMod val="20000"/>
            <a:lumOff val="80000"/>
          </a:schemeClr>
        </a:solidFill>
      </dgm:spPr>
    </dgm:pt>
    <dgm:pt modelId="{C2D4769A-EDB8-4223-800A-83AB654B7CB2}" type="pres">
      <dgm:prSet presAssocID="{81BF3BF3-B8EF-4954-A1A3-24A76751EA6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eck List"/>
        </a:ext>
      </dgm:extLst>
    </dgm:pt>
    <dgm:pt modelId="{1C406991-0625-41A4-B5F5-25B46D881C50}" type="pres">
      <dgm:prSet presAssocID="{81BF3BF3-B8EF-4954-A1A3-24A76751EA69}" presName="spaceRect" presStyleCnt="0"/>
      <dgm:spPr/>
    </dgm:pt>
    <dgm:pt modelId="{91CF087E-95D2-4D22-AF83-A77C5046A1EE}" type="pres">
      <dgm:prSet presAssocID="{81BF3BF3-B8EF-4954-A1A3-24A76751EA69}" presName="parTx" presStyleLbl="revTx" presStyleIdx="1" presStyleCnt="4">
        <dgm:presLayoutVars>
          <dgm:chMax val="0"/>
          <dgm:chPref val="0"/>
        </dgm:presLayoutVars>
      </dgm:prSet>
      <dgm:spPr/>
    </dgm:pt>
    <dgm:pt modelId="{CE7D84A1-EBC4-4702-AA6B-1C3367CAE06F}" type="pres">
      <dgm:prSet presAssocID="{01687842-7255-48A2-AE48-486CF651D92D}" presName="sibTrans" presStyleCnt="0"/>
      <dgm:spPr/>
    </dgm:pt>
    <dgm:pt modelId="{EDD43982-A0F1-422A-B2BE-64DDB49746A0}" type="pres">
      <dgm:prSet presAssocID="{120B1855-327B-4A64-972E-B503366BDBE8}" presName="compNode" presStyleCnt="0"/>
      <dgm:spPr/>
    </dgm:pt>
    <dgm:pt modelId="{0A12989E-4A35-4EB5-980D-C9A882A744AB}" type="pres">
      <dgm:prSet presAssocID="{120B1855-327B-4A64-972E-B503366BDBE8}" presName="bgRect" presStyleLbl="bgShp" presStyleIdx="2" presStyleCnt="4"/>
      <dgm:spPr>
        <a:solidFill>
          <a:schemeClr val="tx2">
            <a:lumMod val="20000"/>
            <a:lumOff val="80000"/>
          </a:schemeClr>
        </a:solidFill>
      </dgm:spPr>
    </dgm:pt>
    <dgm:pt modelId="{32DE873D-32BE-4362-810B-193A5D8961BD}" type="pres">
      <dgm:prSet presAssocID="{120B1855-327B-4A64-972E-B503366BDBE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eers"/>
        </a:ext>
      </dgm:extLst>
    </dgm:pt>
    <dgm:pt modelId="{48EF6FC0-CF41-4AE2-BE77-9961E2B7DE62}" type="pres">
      <dgm:prSet presAssocID="{120B1855-327B-4A64-972E-B503366BDBE8}" presName="spaceRect" presStyleCnt="0"/>
      <dgm:spPr/>
    </dgm:pt>
    <dgm:pt modelId="{8BBDFE13-08EE-4DCB-B595-2D450FBDA9F1}" type="pres">
      <dgm:prSet presAssocID="{120B1855-327B-4A64-972E-B503366BDBE8}" presName="parTx" presStyleLbl="revTx" presStyleIdx="2" presStyleCnt="4">
        <dgm:presLayoutVars>
          <dgm:chMax val="0"/>
          <dgm:chPref val="0"/>
        </dgm:presLayoutVars>
      </dgm:prSet>
      <dgm:spPr/>
    </dgm:pt>
    <dgm:pt modelId="{387D9668-C27B-4122-AD42-3D3C0353434D}" type="pres">
      <dgm:prSet presAssocID="{A36BDB22-6458-425C-BC4D-3C864937F2DE}" presName="sibTrans" presStyleCnt="0"/>
      <dgm:spPr/>
    </dgm:pt>
    <dgm:pt modelId="{CD6DE16C-1666-44BB-A0D8-AB6537943755}" type="pres">
      <dgm:prSet presAssocID="{13D9915A-E4D1-49BE-A38E-3106D6AAB891}" presName="compNode" presStyleCnt="0"/>
      <dgm:spPr/>
    </dgm:pt>
    <dgm:pt modelId="{1C605358-3EEB-47D0-B9F5-9A3E61107217}" type="pres">
      <dgm:prSet presAssocID="{13D9915A-E4D1-49BE-A38E-3106D6AAB891}" presName="bgRect" presStyleLbl="bgShp" presStyleIdx="3" presStyleCnt="4"/>
      <dgm:spPr>
        <a:solidFill>
          <a:schemeClr val="tx2">
            <a:lumMod val="20000"/>
            <a:lumOff val="80000"/>
          </a:schemeClr>
        </a:solidFill>
      </dgm:spPr>
    </dgm:pt>
    <dgm:pt modelId="{3EE292E0-961D-44B1-9310-6849A4ABD4B6}" type="pres">
      <dgm:prSet presAssocID="{13D9915A-E4D1-49BE-A38E-3106D6AAB89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Questions"/>
        </a:ext>
      </dgm:extLst>
    </dgm:pt>
    <dgm:pt modelId="{4C23F246-F265-4E71-A05B-A9963C013803}" type="pres">
      <dgm:prSet presAssocID="{13D9915A-E4D1-49BE-A38E-3106D6AAB891}" presName="spaceRect" presStyleCnt="0"/>
      <dgm:spPr/>
    </dgm:pt>
    <dgm:pt modelId="{E174D0B5-4510-4C7D-848E-5FE613B0AA9D}" type="pres">
      <dgm:prSet presAssocID="{13D9915A-E4D1-49BE-A38E-3106D6AAB891}" presName="parTx" presStyleLbl="revTx" presStyleIdx="3" presStyleCnt="4">
        <dgm:presLayoutVars>
          <dgm:chMax val="0"/>
          <dgm:chPref val="0"/>
        </dgm:presLayoutVars>
      </dgm:prSet>
      <dgm:spPr/>
    </dgm:pt>
  </dgm:ptLst>
  <dgm:cxnLst>
    <dgm:cxn modelId="{7808B415-A460-4173-AC2D-219D21232A4D}" type="presOf" srcId="{120B1855-327B-4A64-972E-B503366BDBE8}" destId="{8BBDFE13-08EE-4DCB-B595-2D450FBDA9F1}" srcOrd="0" destOrd="0" presId="urn:microsoft.com/office/officeart/2018/2/layout/IconVerticalSolidList"/>
    <dgm:cxn modelId="{3BC63B1B-7369-4D42-8006-5E183660885C}" srcId="{1EC1C0BE-6913-4A6B-8E80-50420F4E86C1}" destId="{73AD2312-E19A-460A-9923-FA57217D1EEA}" srcOrd="0" destOrd="0" parTransId="{3E063471-AD6E-4108-871B-FE97338BDFD4}" sibTransId="{A28EE35F-FE4C-403A-AC36-94CCF5CF79CD}"/>
    <dgm:cxn modelId="{1572B12C-2E0C-4003-9B05-A7903C5B62E7}" type="presOf" srcId="{13D9915A-E4D1-49BE-A38E-3106D6AAB891}" destId="{E174D0B5-4510-4C7D-848E-5FE613B0AA9D}" srcOrd="0" destOrd="0" presId="urn:microsoft.com/office/officeart/2018/2/layout/IconVerticalSolidList"/>
    <dgm:cxn modelId="{45BF0460-58A5-4B01-B4A5-3DE74F40B6C6}" srcId="{1EC1C0BE-6913-4A6B-8E80-50420F4E86C1}" destId="{81BF3BF3-B8EF-4954-A1A3-24A76751EA69}" srcOrd="1" destOrd="0" parTransId="{237B2B6F-6014-41BC-A822-B6C128399D7F}" sibTransId="{01687842-7255-48A2-AE48-486CF651D92D}"/>
    <dgm:cxn modelId="{97A9E364-3DE7-40EC-A258-E1F699059385}" type="presOf" srcId="{1EC1C0BE-6913-4A6B-8E80-50420F4E86C1}" destId="{9078A91D-2750-4650-AFF2-E270898AC052}" srcOrd="0" destOrd="0" presId="urn:microsoft.com/office/officeart/2018/2/layout/IconVerticalSolidList"/>
    <dgm:cxn modelId="{737ECE7E-BFA7-428D-9594-DE98EF39FDED}" srcId="{1EC1C0BE-6913-4A6B-8E80-50420F4E86C1}" destId="{13D9915A-E4D1-49BE-A38E-3106D6AAB891}" srcOrd="3" destOrd="0" parTransId="{A6897AB8-7AA0-4763-9284-F29F23D8B1D5}" sibTransId="{0DB61A3E-C97F-4955-822B-76141E6C3C1E}"/>
    <dgm:cxn modelId="{D11FB489-96F0-4D9B-876B-5CD352FF93BF}" srcId="{1EC1C0BE-6913-4A6B-8E80-50420F4E86C1}" destId="{120B1855-327B-4A64-972E-B503366BDBE8}" srcOrd="2" destOrd="0" parTransId="{0830DD15-E6CF-4B7F-B54B-92170D58BC6C}" sibTransId="{A36BDB22-6458-425C-BC4D-3C864937F2DE}"/>
    <dgm:cxn modelId="{41D386DA-0343-4642-9C29-6A44B692B9D4}" type="presOf" srcId="{81BF3BF3-B8EF-4954-A1A3-24A76751EA69}" destId="{91CF087E-95D2-4D22-AF83-A77C5046A1EE}" srcOrd="0" destOrd="0" presId="urn:microsoft.com/office/officeart/2018/2/layout/IconVerticalSolidList"/>
    <dgm:cxn modelId="{6D6AF2FA-24B6-4034-8324-4DB2B25AC713}" type="presOf" srcId="{73AD2312-E19A-460A-9923-FA57217D1EEA}" destId="{23071731-F66A-43B3-95B6-9FCAE186E252}" srcOrd="0" destOrd="0" presId="urn:microsoft.com/office/officeart/2018/2/layout/IconVerticalSolidList"/>
    <dgm:cxn modelId="{C45DA2A4-FEF6-4FC9-81EE-70CE24B1449F}" type="presParOf" srcId="{9078A91D-2750-4650-AFF2-E270898AC052}" destId="{BDE134F3-622F-4F83-8FE9-A9C1E6617450}" srcOrd="0" destOrd="0" presId="urn:microsoft.com/office/officeart/2018/2/layout/IconVerticalSolidList"/>
    <dgm:cxn modelId="{5827D38C-39C7-4B26-8448-CA562996F073}" type="presParOf" srcId="{BDE134F3-622F-4F83-8FE9-A9C1E6617450}" destId="{BC90CD2C-F012-4558-A782-54BF5DC7AA9D}" srcOrd="0" destOrd="0" presId="urn:microsoft.com/office/officeart/2018/2/layout/IconVerticalSolidList"/>
    <dgm:cxn modelId="{7104CC6E-78A4-49FA-9F1C-112935853F9F}" type="presParOf" srcId="{BDE134F3-622F-4F83-8FE9-A9C1E6617450}" destId="{6169C70E-EA02-4860-AB6C-BB0697092798}" srcOrd="1" destOrd="0" presId="urn:microsoft.com/office/officeart/2018/2/layout/IconVerticalSolidList"/>
    <dgm:cxn modelId="{D24E87C2-5E87-4309-B3CD-D594449DDB97}" type="presParOf" srcId="{BDE134F3-622F-4F83-8FE9-A9C1E6617450}" destId="{19C552E7-F696-40EB-805B-5471DF24D177}" srcOrd="2" destOrd="0" presId="urn:microsoft.com/office/officeart/2018/2/layout/IconVerticalSolidList"/>
    <dgm:cxn modelId="{BBAB6865-130A-4E3C-86AC-1A8E0BAE6EF9}" type="presParOf" srcId="{BDE134F3-622F-4F83-8FE9-A9C1E6617450}" destId="{23071731-F66A-43B3-95B6-9FCAE186E252}" srcOrd="3" destOrd="0" presId="urn:microsoft.com/office/officeart/2018/2/layout/IconVerticalSolidList"/>
    <dgm:cxn modelId="{69F92DEB-95CD-4986-85C9-809FB2A1C60F}" type="presParOf" srcId="{9078A91D-2750-4650-AFF2-E270898AC052}" destId="{9D03BF9C-7405-4ED3-AD85-ECB48A0729CB}" srcOrd="1" destOrd="0" presId="urn:microsoft.com/office/officeart/2018/2/layout/IconVerticalSolidList"/>
    <dgm:cxn modelId="{0B9EED7D-A638-492C-99DB-7FE84D45012D}" type="presParOf" srcId="{9078A91D-2750-4650-AFF2-E270898AC052}" destId="{C8A89E27-54E0-466D-819B-B0A6A13F6836}" srcOrd="2" destOrd="0" presId="urn:microsoft.com/office/officeart/2018/2/layout/IconVerticalSolidList"/>
    <dgm:cxn modelId="{24CC8BE6-67FD-4F6C-A3AA-5381C707322D}" type="presParOf" srcId="{C8A89E27-54E0-466D-819B-B0A6A13F6836}" destId="{CEE3C7B1-4C83-4B3B-BF02-B2A1C13AC324}" srcOrd="0" destOrd="0" presId="urn:microsoft.com/office/officeart/2018/2/layout/IconVerticalSolidList"/>
    <dgm:cxn modelId="{4ACC9C0C-C23D-487A-9234-19067D400767}" type="presParOf" srcId="{C8A89E27-54E0-466D-819B-B0A6A13F6836}" destId="{C2D4769A-EDB8-4223-800A-83AB654B7CB2}" srcOrd="1" destOrd="0" presId="urn:microsoft.com/office/officeart/2018/2/layout/IconVerticalSolidList"/>
    <dgm:cxn modelId="{A5E09F88-8564-4D4A-896B-4C927D5030FB}" type="presParOf" srcId="{C8A89E27-54E0-466D-819B-B0A6A13F6836}" destId="{1C406991-0625-41A4-B5F5-25B46D881C50}" srcOrd="2" destOrd="0" presId="urn:microsoft.com/office/officeart/2018/2/layout/IconVerticalSolidList"/>
    <dgm:cxn modelId="{0EDD5351-FE1F-4108-BDB6-666DAFB80A53}" type="presParOf" srcId="{C8A89E27-54E0-466D-819B-B0A6A13F6836}" destId="{91CF087E-95D2-4D22-AF83-A77C5046A1EE}" srcOrd="3" destOrd="0" presId="urn:microsoft.com/office/officeart/2018/2/layout/IconVerticalSolidList"/>
    <dgm:cxn modelId="{EF7B39C9-C22A-4570-B98E-75832984105F}" type="presParOf" srcId="{9078A91D-2750-4650-AFF2-E270898AC052}" destId="{CE7D84A1-EBC4-4702-AA6B-1C3367CAE06F}" srcOrd="3" destOrd="0" presId="urn:microsoft.com/office/officeart/2018/2/layout/IconVerticalSolidList"/>
    <dgm:cxn modelId="{1F4F20C8-44B8-443C-9F78-32A5A6726250}" type="presParOf" srcId="{9078A91D-2750-4650-AFF2-E270898AC052}" destId="{EDD43982-A0F1-422A-B2BE-64DDB49746A0}" srcOrd="4" destOrd="0" presId="urn:microsoft.com/office/officeart/2018/2/layout/IconVerticalSolidList"/>
    <dgm:cxn modelId="{EE0B2C30-5976-40A4-B731-8F36DECF091F}" type="presParOf" srcId="{EDD43982-A0F1-422A-B2BE-64DDB49746A0}" destId="{0A12989E-4A35-4EB5-980D-C9A882A744AB}" srcOrd="0" destOrd="0" presId="urn:microsoft.com/office/officeart/2018/2/layout/IconVerticalSolidList"/>
    <dgm:cxn modelId="{722530DC-8C60-430D-A708-FB5C1B7BB530}" type="presParOf" srcId="{EDD43982-A0F1-422A-B2BE-64DDB49746A0}" destId="{32DE873D-32BE-4362-810B-193A5D8961BD}" srcOrd="1" destOrd="0" presId="urn:microsoft.com/office/officeart/2018/2/layout/IconVerticalSolidList"/>
    <dgm:cxn modelId="{E3626F85-642B-4D0C-BF29-0D1ED9B9E13B}" type="presParOf" srcId="{EDD43982-A0F1-422A-B2BE-64DDB49746A0}" destId="{48EF6FC0-CF41-4AE2-BE77-9961E2B7DE62}" srcOrd="2" destOrd="0" presId="urn:microsoft.com/office/officeart/2018/2/layout/IconVerticalSolidList"/>
    <dgm:cxn modelId="{1D60A9D8-D8E2-4FD1-97AF-0360CFB08E80}" type="presParOf" srcId="{EDD43982-A0F1-422A-B2BE-64DDB49746A0}" destId="{8BBDFE13-08EE-4DCB-B595-2D450FBDA9F1}" srcOrd="3" destOrd="0" presId="urn:microsoft.com/office/officeart/2018/2/layout/IconVerticalSolidList"/>
    <dgm:cxn modelId="{36162DDF-1E9F-41CC-A6C6-8AFB6B1AFB7E}" type="presParOf" srcId="{9078A91D-2750-4650-AFF2-E270898AC052}" destId="{387D9668-C27B-4122-AD42-3D3C0353434D}" srcOrd="5" destOrd="0" presId="urn:microsoft.com/office/officeart/2018/2/layout/IconVerticalSolidList"/>
    <dgm:cxn modelId="{23B983FB-10B1-4DB3-946C-B9D4AC3C851E}" type="presParOf" srcId="{9078A91D-2750-4650-AFF2-E270898AC052}" destId="{CD6DE16C-1666-44BB-A0D8-AB6537943755}" srcOrd="6" destOrd="0" presId="urn:microsoft.com/office/officeart/2018/2/layout/IconVerticalSolidList"/>
    <dgm:cxn modelId="{9332DB45-5F64-40C1-B5DA-7CF634A3FD57}" type="presParOf" srcId="{CD6DE16C-1666-44BB-A0D8-AB6537943755}" destId="{1C605358-3EEB-47D0-B9F5-9A3E61107217}" srcOrd="0" destOrd="0" presId="urn:microsoft.com/office/officeart/2018/2/layout/IconVerticalSolidList"/>
    <dgm:cxn modelId="{52998108-33A6-496C-958D-8D26D3AAB635}" type="presParOf" srcId="{CD6DE16C-1666-44BB-A0D8-AB6537943755}" destId="{3EE292E0-961D-44B1-9310-6849A4ABD4B6}" srcOrd="1" destOrd="0" presId="urn:microsoft.com/office/officeart/2018/2/layout/IconVerticalSolidList"/>
    <dgm:cxn modelId="{484B692C-3170-4E53-93CA-5157A6D71E12}" type="presParOf" srcId="{CD6DE16C-1666-44BB-A0D8-AB6537943755}" destId="{4C23F246-F265-4E71-A05B-A9963C013803}" srcOrd="2" destOrd="0" presId="urn:microsoft.com/office/officeart/2018/2/layout/IconVerticalSolidList"/>
    <dgm:cxn modelId="{DB662CA3-D2EB-43EC-A079-CAEEA2084A6B}" type="presParOf" srcId="{CD6DE16C-1666-44BB-A0D8-AB6537943755}" destId="{E174D0B5-4510-4C7D-848E-5FE613B0AA9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A875566-696A-4DDE-8524-9F780AC1A2F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7C397A51-BB87-4A7D-AB93-E2523739CB45}">
      <dgm:prSet custT="1"/>
      <dgm:spPr/>
      <dgm:t>
        <a:bodyPr/>
        <a:lstStyle/>
        <a:p>
          <a:r>
            <a:rPr lang="en-GB" sz="2400" dirty="0"/>
            <a:t>Peer review may not be specialist, expert, considered or friendly</a:t>
          </a:r>
          <a:endParaRPr lang="en-US" sz="2400" dirty="0"/>
        </a:p>
      </dgm:t>
    </dgm:pt>
    <dgm:pt modelId="{3606C7A9-8869-41B0-AF13-FE3D5B6DFE73}" type="parTrans" cxnId="{0F0CCEED-BEC5-422E-A64B-538FE2DDEE0C}">
      <dgm:prSet/>
      <dgm:spPr/>
      <dgm:t>
        <a:bodyPr/>
        <a:lstStyle/>
        <a:p>
          <a:endParaRPr lang="en-US"/>
        </a:p>
      </dgm:t>
    </dgm:pt>
    <dgm:pt modelId="{117D72C4-920A-4624-9D95-1B051933FE6C}" type="sibTrans" cxnId="{0F0CCEED-BEC5-422E-A64B-538FE2DDEE0C}">
      <dgm:prSet/>
      <dgm:spPr/>
      <dgm:t>
        <a:bodyPr/>
        <a:lstStyle/>
        <a:p>
          <a:endParaRPr lang="en-US"/>
        </a:p>
      </dgm:t>
    </dgm:pt>
    <dgm:pt modelId="{D84C0659-6344-4174-9746-EB3055AC7B82}">
      <dgm:prSet custT="1"/>
      <dgm:spPr/>
      <dgm:t>
        <a:bodyPr/>
        <a:lstStyle/>
        <a:p>
          <a:r>
            <a:rPr lang="en-GB" sz="2400" dirty="0"/>
            <a:t>You cannot predict the competition in any round or panel member preferences</a:t>
          </a:r>
          <a:endParaRPr lang="en-US" sz="2400" dirty="0"/>
        </a:p>
      </dgm:t>
    </dgm:pt>
    <dgm:pt modelId="{8A308793-FEA5-4F37-A7E6-C6497EAA8EF4}" type="parTrans" cxnId="{2AED6CF6-FE4A-46DA-BE33-7B299850B7DA}">
      <dgm:prSet/>
      <dgm:spPr/>
      <dgm:t>
        <a:bodyPr/>
        <a:lstStyle/>
        <a:p>
          <a:endParaRPr lang="en-US"/>
        </a:p>
      </dgm:t>
    </dgm:pt>
    <dgm:pt modelId="{A861D98F-B41E-4425-B4D9-3C6C720BEB17}" type="sibTrans" cxnId="{2AED6CF6-FE4A-46DA-BE33-7B299850B7DA}">
      <dgm:prSet/>
      <dgm:spPr/>
      <dgm:t>
        <a:bodyPr/>
        <a:lstStyle/>
        <a:p>
          <a:endParaRPr lang="en-US"/>
        </a:p>
      </dgm:t>
    </dgm:pt>
    <dgm:pt modelId="{92533B73-9EE5-41EA-974D-B882A7ECBD1B}">
      <dgm:prSet custT="1"/>
      <dgm:spPr/>
      <dgm:t>
        <a:bodyPr/>
        <a:lstStyle/>
        <a:p>
          <a:r>
            <a:rPr lang="en-GB" sz="2400" dirty="0"/>
            <a:t>The process is subjective – panel members may advocate their preferred projects</a:t>
          </a:r>
          <a:endParaRPr lang="en-US" sz="2400" dirty="0"/>
        </a:p>
      </dgm:t>
    </dgm:pt>
    <dgm:pt modelId="{BBAA6D7F-7BA3-47AD-9D7D-AA06F145D648}" type="parTrans" cxnId="{F3033C02-EF72-4641-859B-35D9D40A2F50}">
      <dgm:prSet/>
      <dgm:spPr/>
      <dgm:t>
        <a:bodyPr/>
        <a:lstStyle/>
        <a:p>
          <a:endParaRPr lang="en-US"/>
        </a:p>
      </dgm:t>
    </dgm:pt>
    <dgm:pt modelId="{2123FA01-8C60-45F4-B6C6-7ED8159A8214}" type="sibTrans" cxnId="{F3033C02-EF72-4641-859B-35D9D40A2F50}">
      <dgm:prSet/>
      <dgm:spPr/>
      <dgm:t>
        <a:bodyPr/>
        <a:lstStyle/>
        <a:p>
          <a:endParaRPr lang="en-US"/>
        </a:p>
      </dgm:t>
    </dgm:pt>
    <dgm:pt modelId="{25BBACDB-C85D-4161-BE0B-9D8A43491C9E}">
      <dgm:prSet custT="1"/>
      <dgm:spPr/>
      <dgm:t>
        <a:bodyPr/>
        <a:lstStyle/>
        <a:p>
          <a:r>
            <a:rPr lang="en-GB" sz="2400" dirty="0"/>
            <a:t>One very brilliant (and expensive) project may consume the available funds</a:t>
          </a:r>
          <a:endParaRPr lang="en-US" sz="2400" dirty="0"/>
        </a:p>
      </dgm:t>
    </dgm:pt>
    <dgm:pt modelId="{2A6171FD-DD18-4A4C-B73C-199490C80558}" type="parTrans" cxnId="{CC99BA70-9AB5-4285-8476-87BEBDB85415}">
      <dgm:prSet/>
      <dgm:spPr/>
      <dgm:t>
        <a:bodyPr/>
        <a:lstStyle/>
        <a:p>
          <a:endParaRPr lang="en-US"/>
        </a:p>
      </dgm:t>
    </dgm:pt>
    <dgm:pt modelId="{00367BFD-38BC-48E7-964C-7DDCF5DDB09B}" type="sibTrans" cxnId="{CC99BA70-9AB5-4285-8476-87BEBDB85415}">
      <dgm:prSet/>
      <dgm:spPr/>
      <dgm:t>
        <a:bodyPr/>
        <a:lstStyle/>
        <a:p>
          <a:endParaRPr lang="en-US"/>
        </a:p>
      </dgm:t>
    </dgm:pt>
    <dgm:pt modelId="{3EEFDD8D-5663-430E-884B-033963E4A7A2}" type="pres">
      <dgm:prSet presAssocID="{5A875566-696A-4DDE-8524-9F780AC1A2F6}" presName="linear" presStyleCnt="0">
        <dgm:presLayoutVars>
          <dgm:animLvl val="lvl"/>
          <dgm:resizeHandles val="exact"/>
        </dgm:presLayoutVars>
      </dgm:prSet>
      <dgm:spPr/>
    </dgm:pt>
    <dgm:pt modelId="{66AA208F-3913-42FB-8882-BF076CDF5FB4}" type="pres">
      <dgm:prSet presAssocID="{7C397A51-BB87-4A7D-AB93-E2523739CB45}" presName="parentText" presStyleLbl="node1" presStyleIdx="0" presStyleCnt="4">
        <dgm:presLayoutVars>
          <dgm:chMax val="0"/>
          <dgm:bulletEnabled val="1"/>
        </dgm:presLayoutVars>
      </dgm:prSet>
      <dgm:spPr/>
    </dgm:pt>
    <dgm:pt modelId="{10D313AF-BD9B-4193-B4D6-0AC1F42717EC}" type="pres">
      <dgm:prSet presAssocID="{117D72C4-920A-4624-9D95-1B051933FE6C}" presName="spacer" presStyleCnt="0"/>
      <dgm:spPr/>
    </dgm:pt>
    <dgm:pt modelId="{8194F4BE-D87B-4B3C-80E9-388975D8D435}" type="pres">
      <dgm:prSet presAssocID="{D84C0659-6344-4174-9746-EB3055AC7B82}" presName="parentText" presStyleLbl="node1" presStyleIdx="1" presStyleCnt="4">
        <dgm:presLayoutVars>
          <dgm:chMax val="0"/>
          <dgm:bulletEnabled val="1"/>
        </dgm:presLayoutVars>
      </dgm:prSet>
      <dgm:spPr/>
    </dgm:pt>
    <dgm:pt modelId="{946473D0-F429-460D-A91E-744402DF7EB4}" type="pres">
      <dgm:prSet presAssocID="{A861D98F-B41E-4425-B4D9-3C6C720BEB17}" presName="spacer" presStyleCnt="0"/>
      <dgm:spPr/>
    </dgm:pt>
    <dgm:pt modelId="{EE3D759C-E7E0-4259-8A52-D1A2D76F0B9D}" type="pres">
      <dgm:prSet presAssocID="{92533B73-9EE5-41EA-974D-B882A7ECBD1B}" presName="parentText" presStyleLbl="node1" presStyleIdx="2" presStyleCnt="4">
        <dgm:presLayoutVars>
          <dgm:chMax val="0"/>
          <dgm:bulletEnabled val="1"/>
        </dgm:presLayoutVars>
      </dgm:prSet>
      <dgm:spPr/>
    </dgm:pt>
    <dgm:pt modelId="{0C3E15A3-9C4C-4F11-A58F-328BA4FB8B7F}" type="pres">
      <dgm:prSet presAssocID="{2123FA01-8C60-45F4-B6C6-7ED8159A8214}" presName="spacer" presStyleCnt="0"/>
      <dgm:spPr/>
    </dgm:pt>
    <dgm:pt modelId="{14CB0372-0077-49B1-AA6C-1CD1C67163BB}" type="pres">
      <dgm:prSet presAssocID="{25BBACDB-C85D-4161-BE0B-9D8A43491C9E}" presName="parentText" presStyleLbl="node1" presStyleIdx="3" presStyleCnt="4">
        <dgm:presLayoutVars>
          <dgm:chMax val="0"/>
          <dgm:bulletEnabled val="1"/>
        </dgm:presLayoutVars>
      </dgm:prSet>
      <dgm:spPr/>
    </dgm:pt>
  </dgm:ptLst>
  <dgm:cxnLst>
    <dgm:cxn modelId="{F3033C02-EF72-4641-859B-35D9D40A2F50}" srcId="{5A875566-696A-4DDE-8524-9F780AC1A2F6}" destId="{92533B73-9EE5-41EA-974D-B882A7ECBD1B}" srcOrd="2" destOrd="0" parTransId="{BBAA6D7F-7BA3-47AD-9D7D-AA06F145D648}" sibTransId="{2123FA01-8C60-45F4-B6C6-7ED8159A8214}"/>
    <dgm:cxn modelId="{FD56A623-F21E-46BC-8350-7342EC4152AA}" type="presOf" srcId="{7C397A51-BB87-4A7D-AB93-E2523739CB45}" destId="{66AA208F-3913-42FB-8882-BF076CDF5FB4}" srcOrd="0" destOrd="0" presId="urn:microsoft.com/office/officeart/2005/8/layout/vList2"/>
    <dgm:cxn modelId="{672A7260-C44D-4A39-BB55-6F35A86A701B}" type="presOf" srcId="{5A875566-696A-4DDE-8524-9F780AC1A2F6}" destId="{3EEFDD8D-5663-430E-884B-033963E4A7A2}" srcOrd="0" destOrd="0" presId="urn:microsoft.com/office/officeart/2005/8/layout/vList2"/>
    <dgm:cxn modelId="{CC99BA70-9AB5-4285-8476-87BEBDB85415}" srcId="{5A875566-696A-4DDE-8524-9F780AC1A2F6}" destId="{25BBACDB-C85D-4161-BE0B-9D8A43491C9E}" srcOrd="3" destOrd="0" parTransId="{2A6171FD-DD18-4A4C-B73C-199490C80558}" sibTransId="{00367BFD-38BC-48E7-964C-7DDCF5DDB09B}"/>
    <dgm:cxn modelId="{FD4B199B-0E4F-4C3C-A30F-5F4595D0A35E}" type="presOf" srcId="{D84C0659-6344-4174-9746-EB3055AC7B82}" destId="{8194F4BE-D87B-4B3C-80E9-388975D8D435}" srcOrd="0" destOrd="0" presId="urn:microsoft.com/office/officeart/2005/8/layout/vList2"/>
    <dgm:cxn modelId="{7B11FAA1-A1D6-43D9-BA2C-E189FEA37C1C}" type="presOf" srcId="{25BBACDB-C85D-4161-BE0B-9D8A43491C9E}" destId="{14CB0372-0077-49B1-AA6C-1CD1C67163BB}" srcOrd="0" destOrd="0" presId="urn:microsoft.com/office/officeart/2005/8/layout/vList2"/>
    <dgm:cxn modelId="{6B2F02B8-9DA0-4842-A3A3-FDE2E6D4456D}" type="presOf" srcId="{92533B73-9EE5-41EA-974D-B882A7ECBD1B}" destId="{EE3D759C-E7E0-4259-8A52-D1A2D76F0B9D}" srcOrd="0" destOrd="0" presId="urn:microsoft.com/office/officeart/2005/8/layout/vList2"/>
    <dgm:cxn modelId="{0F0CCEED-BEC5-422E-A64B-538FE2DDEE0C}" srcId="{5A875566-696A-4DDE-8524-9F780AC1A2F6}" destId="{7C397A51-BB87-4A7D-AB93-E2523739CB45}" srcOrd="0" destOrd="0" parTransId="{3606C7A9-8869-41B0-AF13-FE3D5B6DFE73}" sibTransId="{117D72C4-920A-4624-9D95-1B051933FE6C}"/>
    <dgm:cxn modelId="{2AED6CF6-FE4A-46DA-BE33-7B299850B7DA}" srcId="{5A875566-696A-4DDE-8524-9F780AC1A2F6}" destId="{D84C0659-6344-4174-9746-EB3055AC7B82}" srcOrd="1" destOrd="0" parTransId="{8A308793-FEA5-4F37-A7E6-C6497EAA8EF4}" sibTransId="{A861D98F-B41E-4425-B4D9-3C6C720BEB17}"/>
    <dgm:cxn modelId="{BE089383-AE61-43B5-BA29-BA0D5649DEAE}" type="presParOf" srcId="{3EEFDD8D-5663-430E-884B-033963E4A7A2}" destId="{66AA208F-3913-42FB-8882-BF076CDF5FB4}" srcOrd="0" destOrd="0" presId="urn:microsoft.com/office/officeart/2005/8/layout/vList2"/>
    <dgm:cxn modelId="{8E5444D5-FE49-4745-BC69-FCAEA850CAB4}" type="presParOf" srcId="{3EEFDD8D-5663-430E-884B-033963E4A7A2}" destId="{10D313AF-BD9B-4193-B4D6-0AC1F42717EC}" srcOrd="1" destOrd="0" presId="urn:microsoft.com/office/officeart/2005/8/layout/vList2"/>
    <dgm:cxn modelId="{EEBF200A-8A86-47C4-8D74-69712D4EFDAF}" type="presParOf" srcId="{3EEFDD8D-5663-430E-884B-033963E4A7A2}" destId="{8194F4BE-D87B-4B3C-80E9-388975D8D435}" srcOrd="2" destOrd="0" presId="urn:microsoft.com/office/officeart/2005/8/layout/vList2"/>
    <dgm:cxn modelId="{78D388C5-5F94-4660-9901-EE573A30ED93}" type="presParOf" srcId="{3EEFDD8D-5663-430E-884B-033963E4A7A2}" destId="{946473D0-F429-460D-A91E-744402DF7EB4}" srcOrd="3" destOrd="0" presId="urn:microsoft.com/office/officeart/2005/8/layout/vList2"/>
    <dgm:cxn modelId="{D3D04B27-47F4-4117-93FE-F704654DA061}" type="presParOf" srcId="{3EEFDD8D-5663-430E-884B-033963E4A7A2}" destId="{EE3D759C-E7E0-4259-8A52-D1A2D76F0B9D}" srcOrd="4" destOrd="0" presId="urn:microsoft.com/office/officeart/2005/8/layout/vList2"/>
    <dgm:cxn modelId="{E251ABEC-F963-43A7-A702-2A7FB9F48561}" type="presParOf" srcId="{3EEFDD8D-5663-430E-884B-033963E4A7A2}" destId="{0C3E15A3-9C4C-4F11-A58F-328BA4FB8B7F}" srcOrd="5" destOrd="0" presId="urn:microsoft.com/office/officeart/2005/8/layout/vList2"/>
    <dgm:cxn modelId="{16E19091-5727-4061-BE2D-9BB0CF0FA475}" type="presParOf" srcId="{3EEFDD8D-5663-430E-884B-033963E4A7A2}" destId="{14CB0372-0077-49B1-AA6C-1CD1C67163BB}"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FFCD4A0-B4B1-4C9C-A68E-DF561D7027A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34B68A94-1C28-402E-98F5-7AE881169FE3}">
      <dgm:prSet custT="1"/>
      <dgm:spPr/>
      <dgm:t>
        <a:bodyPr/>
        <a:lstStyle/>
        <a:p>
          <a:r>
            <a:rPr lang="en-GB" sz="2400" dirty="0"/>
            <a:t>Funding bids are a research input not a research output</a:t>
          </a:r>
          <a:endParaRPr lang="en-US" sz="2400" dirty="0"/>
        </a:p>
      </dgm:t>
    </dgm:pt>
    <dgm:pt modelId="{8B3341FE-780A-406E-9F08-11639F0D3AD7}" type="parTrans" cxnId="{7AB9EAFD-79B5-41E5-B90A-9F264EF68891}">
      <dgm:prSet/>
      <dgm:spPr/>
      <dgm:t>
        <a:bodyPr/>
        <a:lstStyle/>
        <a:p>
          <a:endParaRPr lang="en-US"/>
        </a:p>
      </dgm:t>
    </dgm:pt>
    <dgm:pt modelId="{745D501A-6BD2-4246-B3EC-31C9F4E07F1F}" type="sibTrans" cxnId="{7AB9EAFD-79B5-41E5-B90A-9F264EF68891}">
      <dgm:prSet/>
      <dgm:spPr/>
      <dgm:t>
        <a:bodyPr/>
        <a:lstStyle/>
        <a:p>
          <a:endParaRPr lang="en-US"/>
        </a:p>
      </dgm:t>
    </dgm:pt>
    <dgm:pt modelId="{590847C1-F935-4CEB-9059-4D91EC963E92}">
      <dgm:prSet custT="1"/>
      <dgm:spPr/>
      <dgm:t>
        <a:bodyPr/>
        <a:lstStyle/>
        <a:p>
          <a:r>
            <a:rPr lang="en-GB" sz="2400" dirty="0"/>
            <a:t>Writing funding bids is a sales and marketing job</a:t>
          </a:r>
          <a:endParaRPr lang="en-US" sz="2400" dirty="0"/>
        </a:p>
      </dgm:t>
    </dgm:pt>
    <dgm:pt modelId="{C1D27350-8079-4441-BDE2-B0B0642B449C}" type="parTrans" cxnId="{A12288C6-ED35-4BD7-83E2-BED9CA90100C}">
      <dgm:prSet/>
      <dgm:spPr/>
      <dgm:t>
        <a:bodyPr/>
        <a:lstStyle/>
        <a:p>
          <a:endParaRPr lang="en-US"/>
        </a:p>
      </dgm:t>
    </dgm:pt>
    <dgm:pt modelId="{83F62E25-7796-490B-940E-5141E77A8CF1}" type="sibTrans" cxnId="{A12288C6-ED35-4BD7-83E2-BED9CA90100C}">
      <dgm:prSet/>
      <dgm:spPr/>
      <dgm:t>
        <a:bodyPr/>
        <a:lstStyle/>
        <a:p>
          <a:endParaRPr lang="en-US"/>
        </a:p>
      </dgm:t>
    </dgm:pt>
    <dgm:pt modelId="{CE9CBC67-7746-4FD2-AF27-45324334FF85}">
      <dgm:prSet custT="1"/>
      <dgm:spPr/>
      <dgm:t>
        <a:bodyPr/>
        <a:lstStyle/>
        <a:p>
          <a:r>
            <a:rPr lang="en-GB" sz="2400" dirty="0"/>
            <a:t>Some good ideas may not fit an available funding scheme</a:t>
          </a:r>
          <a:endParaRPr lang="en-US" sz="2400" dirty="0"/>
        </a:p>
      </dgm:t>
    </dgm:pt>
    <dgm:pt modelId="{A8A26195-B058-48EC-96D4-B4AEB0297DB9}" type="parTrans" cxnId="{93CE63FC-0602-4C30-B568-4F4A85EF9D20}">
      <dgm:prSet/>
      <dgm:spPr/>
      <dgm:t>
        <a:bodyPr/>
        <a:lstStyle/>
        <a:p>
          <a:endParaRPr lang="en-GB"/>
        </a:p>
      </dgm:t>
    </dgm:pt>
    <dgm:pt modelId="{76159585-B7C3-43E9-BC72-B018B5F05AAD}" type="sibTrans" cxnId="{93CE63FC-0602-4C30-B568-4F4A85EF9D20}">
      <dgm:prSet/>
      <dgm:spPr/>
      <dgm:t>
        <a:bodyPr/>
        <a:lstStyle/>
        <a:p>
          <a:endParaRPr lang="en-GB"/>
        </a:p>
      </dgm:t>
    </dgm:pt>
    <dgm:pt modelId="{A10A3286-20F0-4993-89CE-1A0EC11A654F}">
      <dgm:prSet custT="1"/>
      <dgm:spPr/>
      <dgm:t>
        <a:bodyPr/>
        <a:lstStyle/>
        <a:p>
          <a:r>
            <a:rPr lang="en-US" sz="2400" dirty="0"/>
            <a:t>Applications are technical documents with one purpose – to win a grant</a:t>
          </a:r>
        </a:p>
      </dgm:t>
    </dgm:pt>
    <dgm:pt modelId="{22D85133-FA55-4F0A-AFA9-93C87CAF759A}" type="parTrans" cxnId="{92014944-5F79-4BFD-A45D-170B6174C600}">
      <dgm:prSet/>
      <dgm:spPr/>
      <dgm:t>
        <a:bodyPr/>
        <a:lstStyle/>
        <a:p>
          <a:endParaRPr lang="en-GB"/>
        </a:p>
      </dgm:t>
    </dgm:pt>
    <dgm:pt modelId="{B386301A-35B0-4283-82E4-340FAF725D38}" type="sibTrans" cxnId="{92014944-5F79-4BFD-A45D-170B6174C600}">
      <dgm:prSet/>
      <dgm:spPr/>
      <dgm:t>
        <a:bodyPr/>
        <a:lstStyle/>
        <a:p>
          <a:endParaRPr lang="en-GB"/>
        </a:p>
      </dgm:t>
    </dgm:pt>
    <dgm:pt modelId="{7E21C581-8D7C-4AD4-85E9-FC62A45F34B8}">
      <dgm:prSet custT="1"/>
      <dgm:spPr/>
      <dgm:t>
        <a:bodyPr/>
        <a:lstStyle/>
        <a:p>
          <a:r>
            <a:rPr lang="en-GB" sz="2400" dirty="0"/>
            <a:t>Grants are big, speculative investments: close scrutiny of your ideas is guaranteed</a:t>
          </a:r>
          <a:endParaRPr lang="en-US" sz="2400" dirty="0"/>
        </a:p>
      </dgm:t>
    </dgm:pt>
    <dgm:pt modelId="{1F0642B9-18DE-431E-ACFE-884F751DD8AB}" type="parTrans" cxnId="{72084DAB-5ED5-455F-BAF8-0B8EC649F387}">
      <dgm:prSet/>
      <dgm:spPr/>
      <dgm:t>
        <a:bodyPr/>
        <a:lstStyle/>
        <a:p>
          <a:endParaRPr lang="en-GB"/>
        </a:p>
      </dgm:t>
    </dgm:pt>
    <dgm:pt modelId="{AAD9C0AC-B229-4808-AA21-C9434C0DB943}" type="sibTrans" cxnId="{72084DAB-5ED5-455F-BAF8-0B8EC649F387}">
      <dgm:prSet/>
      <dgm:spPr/>
      <dgm:t>
        <a:bodyPr/>
        <a:lstStyle/>
        <a:p>
          <a:endParaRPr lang="en-GB"/>
        </a:p>
      </dgm:t>
    </dgm:pt>
    <dgm:pt modelId="{E6D2A47E-DA4F-4D27-9016-FB026A3F8603}" type="pres">
      <dgm:prSet presAssocID="{2FFCD4A0-B4B1-4C9C-A68E-DF561D7027A4}" presName="linear" presStyleCnt="0">
        <dgm:presLayoutVars>
          <dgm:animLvl val="lvl"/>
          <dgm:resizeHandles val="exact"/>
        </dgm:presLayoutVars>
      </dgm:prSet>
      <dgm:spPr/>
    </dgm:pt>
    <dgm:pt modelId="{6C64932D-67B7-4726-93D5-ED65AEC44208}" type="pres">
      <dgm:prSet presAssocID="{34B68A94-1C28-402E-98F5-7AE881169FE3}" presName="parentText" presStyleLbl="node1" presStyleIdx="0" presStyleCnt="5">
        <dgm:presLayoutVars>
          <dgm:chMax val="0"/>
          <dgm:bulletEnabled val="1"/>
        </dgm:presLayoutVars>
      </dgm:prSet>
      <dgm:spPr/>
    </dgm:pt>
    <dgm:pt modelId="{1B97B3FD-2CF5-4B71-AFAB-15D960777248}" type="pres">
      <dgm:prSet presAssocID="{745D501A-6BD2-4246-B3EC-31C9F4E07F1F}" presName="spacer" presStyleCnt="0"/>
      <dgm:spPr/>
    </dgm:pt>
    <dgm:pt modelId="{5F15A10B-C5C1-445A-B6B1-6B95C473874E}" type="pres">
      <dgm:prSet presAssocID="{CE9CBC67-7746-4FD2-AF27-45324334FF85}" presName="parentText" presStyleLbl="node1" presStyleIdx="1" presStyleCnt="5">
        <dgm:presLayoutVars>
          <dgm:chMax val="0"/>
          <dgm:bulletEnabled val="1"/>
        </dgm:presLayoutVars>
      </dgm:prSet>
      <dgm:spPr/>
    </dgm:pt>
    <dgm:pt modelId="{9FC04522-6399-4473-A786-B372356FE13E}" type="pres">
      <dgm:prSet presAssocID="{76159585-B7C3-43E9-BC72-B018B5F05AAD}" presName="spacer" presStyleCnt="0"/>
      <dgm:spPr/>
    </dgm:pt>
    <dgm:pt modelId="{4138438D-DF4D-4044-9BCD-CD200C8F65C0}" type="pres">
      <dgm:prSet presAssocID="{7E21C581-8D7C-4AD4-85E9-FC62A45F34B8}" presName="parentText" presStyleLbl="node1" presStyleIdx="2" presStyleCnt="5">
        <dgm:presLayoutVars>
          <dgm:chMax val="0"/>
          <dgm:bulletEnabled val="1"/>
        </dgm:presLayoutVars>
      </dgm:prSet>
      <dgm:spPr/>
    </dgm:pt>
    <dgm:pt modelId="{21638BD4-7D9F-4EE0-A06F-207CDC4FE57F}" type="pres">
      <dgm:prSet presAssocID="{AAD9C0AC-B229-4808-AA21-C9434C0DB943}" presName="spacer" presStyleCnt="0"/>
      <dgm:spPr/>
    </dgm:pt>
    <dgm:pt modelId="{8485BEF1-67AD-4433-B24D-5A508D3CCECD}" type="pres">
      <dgm:prSet presAssocID="{590847C1-F935-4CEB-9059-4D91EC963E92}" presName="parentText" presStyleLbl="node1" presStyleIdx="3" presStyleCnt="5">
        <dgm:presLayoutVars>
          <dgm:chMax val="0"/>
          <dgm:bulletEnabled val="1"/>
        </dgm:presLayoutVars>
      </dgm:prSet>
      <dgm:spPr/>
    </dgm:pt>
    <dgm:pt modelId="{24DE6A17-DD89-4743-8BED-F576DC57169A}" type="pres">
      <dgm:prSet presAssocID="{83F62E25-7796-490B-940E-5141E77A8CF1}" presName="spacer" presStyleCnt="0"/>
      <dgm:spPr/>
    </dgm:pt>
    <dgm:pt modelId="{4E3F870C-F52D-489E-BA8E-698F41DC3B41}" type="pres">
      <dgm:prSet presAssocID="{A10A3286-20F0-4993-89CE-1A0EC11A654F}" presName="parentText" presStyleLbl="node1" presStyleIdx="4" presStyleCnt="5">
        <dgm:presLayoutVars>
          <dgm:chMax val="0"/>
          <dgm:bulletEnabled val="1"/>
        </dgm:presLayoutVars>
      </dgm:prSet>
      <dgm:spPr/>
    </dgm:pt>
  </dgm:ptLst>
  <dgm:cxnLst>
    <dgm:cxn modelId="{2EB6260B-6FBB-4718-B8B0-4071E3FB1350}" type="presOf" srcId="{A10A3286-20F0-4993-89CE-1A0EC11A654F}" destId="{4E3F870C-F52D-489E-BA8E-698F41DC3B41}" srcOrd="0" destOrd="0" presId="urn:microsoft.com/office/officeart/2005/8/layout/vList2"/>
    <dgm:cxn modelId="{CE626515-4564-4A43-856F-B3D337F46D49}" type="presOf" srcId="{CE9CBC67-7746-4FD2-AF27-45324334FF85}" destId="{5F15A10B-C5C1-445A-B6B1-6B95C473874E}" srcOrd="0" destOrd="0" presId="urn:microsoft.com/office/officeart/2005/8/layout/vList2"/>
    <dgm:cxn modelId="{7763EF15-DACD-4B83-9BAC-A4ED2FBD2356}" type="presOf" srcId="{34B68A94-1C28-402E-98F5-7AE881169FE3}" destId="{6C64932D-67B7-4726-93D5-ED65AEC44208}" srcOrd="0" destOrd="0" presId="urn:microsoft.com/office/officeart/2005/8/layout/vList2"/>
    <dgm:cxn modelId="{4E61DC19-F7CE-4220-89D9-7561B375F8FE}" type="presOf" srcId="{2FFCD4A0-B4B1-4C9C-A68E-DF561D7027A4}" destId="{E6D2A47E-DA4F-4D27-9016-FB026A3F8603}" srcOrd="0" destOrd="0" presId="urn:microsoft.com/office/officeart/2005/8/layout/vList2"/>
    <dgm:cxn modelId="{92014944-5F79-4BFD-A45D-170B6174C600}" srcId="{2FFCD4A0-B4B1-4C9C-A68E-DF561D7027A4}" destId="{A10A3286-20F0-4993-89CE-1A0EC11A654F}" srcOrd="4" destOrd="0" parTransId="{22D85133-FA55-4F0A-AFA9-93C87CAF759A}" sibTransId="{B386301A-35B0-4283-82E4-340FAF725D38}"/>
    <dgm:cxn modelId="{102D5470-B140-43CC-B44F-D6C94D9DBDB5}" type="presOf" srcId="{590847C1-F935-4CEB-9059-4D91EC963E92}" destId="{8485BEF1-67AD-4433-B24D-5A508D3CCECD}" srcOrd="0" destOrd="0" presId="urn:microsoft.com/office/officeart/2005/8/layout/vList2"/>
    <dgm:cxn modelId="{72084DAB-5ED5-455F-BAF8-0B8EC649F387}" srcId="{2FFCD4A0-B4B1-4C9C-A68E-DF561D7027A4}" destId="{7E21C581-8D7C-4AD4-85E9-FC62A45F34B8}" srcOrd="2" destOrd="0" parTransId="{1F0642B9-18DE-431E-ACFE-884F751DD8AB}" sibTransId="{AAD9C0AC-B229-4808-AA21-C9434C0DB943}"/>
    <dgm:cxn modelId="{A12288C6-ED35-4BD7-83E2-BED9CA90100C}" srcId="{2FFCD4A0-B4B1-4C9C-A68E-DF561D7027A4}" destId="{590847C1-F935-4CEB-9059-4D91EC963E92}" srcOrd="3" destOrd="0" parTransId="{C1D27350-8079-4441-BDE2-B0B0642B449C}" sibTransId="{83F62E25-7796-490B-940E-5141E77A8CF1}"/>
    <dgm:cxn modelId="{40ACA4CB-46CB-4D65-9C1E-FBFADDA4468E}" type="presOf" srcId="{7E21C581-8D7C-4AD4-85E9-FC62A45F34B8}" destId="{4138438D-DF4D-4044-9BCD-CD200C8F65C0}" srcOrd="0" destOrd="0" presId="urn:microsoft.com/office/officeart/2005/8/layout/vList2"/>
    <dgm:cxn modelId="{93CE63FC-0602-4C30-B568-4F4A85EF9D20}" srcId="{2FFCD4A0-B4B1-4C9C-A68E-DF561D7027A4}" destId="{CE9CBC67-7746-4FD2-AF27-45324334FF85}" srcOrd="1" destOrd="0" parTransId="{A8A26195-B058-48EC-96D4-B4AEB0297DB9}" sibTransId="{76159585-B7C3-43E9-BC72-B018B5F05AAD}"/>
    <dgm:cxn modelId="{7AB9EAFD-79B5-41E5-B90A-9F264EF68891}" srcId="{2FFCD4A0-B4B1-4C9C-A68E-DF561D7027A4}" destId="{34B68A94-1C28-402E-98F5-7AE881169FE3}" srcOrd="0" destOrd="0" parTransId="{8B3341FE-780A-406E-9F08-11639F0D3AD7}" sibTransId="{745D501A-6BD2-4246-B3EC-31C9F4E07F1F}"/>
    <dgm:cxn modelId="{3F971674-42AA-4336-9919-0149EF9232A6}" type="presParOf" srcId="{E6D2A47E-DA4F-4D27-9016-FB026A3F8603}" destId="{6C64932D-67B7-4726-93D5-ED65AEC44208}" srcOrd="0" destOrd="0" presId="urn:microsoft.com/office/officeart/2005/8/layout/vList2"/>
    <dgm:cxn modelId="{06202071-DA0D-4549-A259-22868C9A37B1}" type="presParOf" srcId="{E6D2A47E-DA4F-4D27-9016-FB026A3F8603}" destId="{1B97B3FD-2CF5-4B71-AFAB-15D960777248}" srcOrd="1" destOrd="0" presId="urn:microsoft.com/office/officeart/2005/8/layout/vList2"/>
    <dgm:cxn modelId="{9EA65E5C-098E-45D3-A94D-0E0A074CFAEE}" type="presParOf" srcId="{E6D2A47E-DA4F-4D27-9016-FB026A3F8603}" destId="{5F15A10B-C5C1-445A-B6B1-6B95C473874E}" srcOrd="2" destOrd="0" presId="urn:microsoft.com/office/officeart/2005/8/layout/vList2"/>
    <dgm:cxn modelId="{D10698BC-6006-4C85-8D20-EA740B052C86}" type="presParOf" srcId="{E6D2A47E-DA4F-4D27-9016-FB026A3F8603}" destId="{9FC04522-6399-4473-A786-B372356FE13E}" srcOrd="3" destOrd="0" presId="urn:microsoft.com/office/officeart/2005/8/layout/vList2"/>
    <dgm:cxn modelId="{C4FB7385-51B6-436E-A462-813C5DED221C}" type="presParOf" srcId="{E6D2A47E-DA4F-4D27-9016-FB026A3F8603}" destId="{4138438D-DF4D-4044-9BCD-CD200C8F65C0}" srcOrd="4" destOrd="0" presId="urn:microsoft.com/office/officeart/2005/8/layout/vList2"/>
    <dgm:cxn modelId="{89F805BD-554C-4B06-800B-7635D577586E}" type="presParOf" srcId="{E6D2A47E-DA4F-4D27-9016-FB026A3F8603}" destId="{21638BD4-7D9F-4EE0-A06F-207CDC4FE57F}" srcOrd="5" destOrd="0" presId="urn:microsoft.com/office/officeart/2005/8/layout/vList2"/>
    <dgm:cxn modelId="{BF446FA0-284F-4A78-B392-28DAD1FCF6A2}" type="presParOf" srcId="{E6D2A47E-DA4F-4D27-9016-FB026A3F8603}" destId="{8485BEF1-67AD-4433-B24D-5A508D3CCECD}" srcOrd="6" destOrd="0" presId="urn:microsoft.com/office/officeart/2005/8/layout/vList2"/>
    <dgm:cxn modelId="{B5A0D3F3-5BE4-46E9-AE6C-ED077BCD8CE5}" type="presParOf" srcId="{E6D2A47E-DA4F-4D27-9016-FB026A3F8603}" destId="{24DE6A17-DD89-4743-8BED-F576DC57169A}" srcOrd="7" destOrd="0" presId="urn:microsoft.com/office/officeart/2005/8/layout/vList2"/>
    <dgm:cxn modelId="{5D19B658-DA07-4E34-ACA0-731936377D2E}" type="presParOf" srcId="{E6D2A47E-DA4F-4D27-9016-FB026A3F8603}" destId="{4E3F870C-F52D-489E-BA8E-698F41DC3B4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7121785-CEC2-4D63-B02C-A9D077755B1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627DB1D-496B-46A0-B193-B1595264489C}">
      <dgm:prSet custT="1"/>
      <dgm:spPr/>
      <dgm:t>
        <a:bodyPr/>
        <a:lstStyle/>
        <a:p>
          <a:pPr>
            <a:lnSpc>
              <a:spcPct val="100000"/>
            </a:lnSpc>
          </a:pPr>
          <a:r>
            <a:rPr lang="en-GB" sz="2400" dirty="0">
              <a:latin typeface="Tw Cen MT" panose="020B0602020104020603" pitchFamily="34" charset="0"/>
              <a:cs typeface="Calibri" panose="020F0502020204030204" pitchFamily="34" charset="0"/>
            </a:rPr>
            <a:t>Important and relevant questions</a:t>
          </a:r>
          <a:endParaRPr lang="en-US" sz="2400" dirty="0">
            <a:latin typeface="Tw Cen MT" panose="020B0602020104020603" pitchFamily="34" charset="0"/>
            <a:cs typeface="Calibri" panose="020F0502020204030204" pitchFamily="34" charset="0"/>
          </a:endParaRPr>
        </a:p>
      </dgm:t>
    </dgm:pt>
    <dgm:pt modelId="{D4FF58CE-4C03-418D-B0E0-BA8B8E977DE9}" type="parTrans" cxnId="{DC4A9891-6D43-4413-A48C-61A458663D03}">
      <dgm:prSet/>
      <dgm:spPr/>
      <dgm:t>
        <a:bodyPr/>
        <a:lstStyle/>
        <a:p>
          <a:endParaRPr lang="en-US"/>
        </a:p>
      </dgm:t>
    </dgm:pt>
    <dgm:pt modelId="{EBFBB601-E2C3-4945-81F8-D1F041BCE7BB}" type="sibTrans" cxnId="{DC4A9891-6D43-4413-A48C-61A458663D03}">
      <dgm:prSet/>
      <dgm:spPr/>
      <dgm:t>
        <a:bodyPr/>
        <a:lstStyle/>
        <a:p>
          <a:endParaRPr lang="en-US"/>
        </a:p>
      </dgm:t>
    </dgm:pt>
    <dgm:pt modelId="{3F299667-A4FA-4561-A0DC-272B6543F409}">
      <dgm:prSet custT="1"/>
      <dgm:spPr/>
      <dgm:t>
        <a:bodyPr/>
        <a:lstStyle/>
        <a:p>
          <a:pPr>
            <a:lnSpc>
              <a:spcPct val="100000"/>
            </a:lnSpc>
          </a:pPr>
          <a:r>
            <a:rPr lang="en-GB" sz="2400" dirty="0">
              <a:latin typeface="Tw Cen MT" panose="020B0602020104020603" pitchFamily="34" charset="0"/>
              <a:cs typeface="Calibri" panose="020F0502020204030204" pitchFamily="34" charset="0"/>
            </a:rPr>
            <a:t>High chance of successful delivery</a:t>
          </a:r>
          <a:endParaRPr lang="en-US" sz="2400" dirty="0">
            <a:latin typeface="Tw Cen MT" panose="020B0602020104020603" pitchFamily="34" charset="0"/>
            <a:cs typeface="Calibri" panose="020F0502020204030204" pitchFamily="34" charset="0"/>
          </a:endParaRPr>
        </a:p>
      </dgm:t>
    </dgm:pt>
    <dgm:pt modelId="{01CEF264-52B4-4B7E-BD8B-FF83013FC99B}" type="parTrans" cxnId="{5FCD8FCB-B0D7-409D-BD4D-2B9A2C6FE596}">
      <dgm:prSet/>
      <dgm:spPr/>
      <dgm:t>
        <a:bodyPr/>
        <a:lstStyle/>
        <a:p>
          <a:endParaRPr lang="en-US"/>
        </a:p>
      </dgm:t>
    </dgm:pt>
    <dgm:pt modelId="{D337BEFA-9B69-4CBF-99F7-67EC7676B7C4}" type="sibTrans" cxnId="{5FCD8FCB-B0D7-409D-BD4D-2B9A2C6FE596}">
      <dgm:prSet/>
      <dgm:spPr/>
      <dgm:t>
        <a:bodyPr/>
        <a:lstStyle/>
        <a:p>
          <a:endParaRPr lang="en-US"/>
        </a:p>
      </dgm:t>
    </dgm:pt>
    <dgm:pt modelId="{753C0DFB-DCC1-4646-B3B3-66A61C70AF36}">
      <dgm:prSet custT="1"/>
      <dgm:spPr/>
      <dgm:t>
        <a:bodyPr/>
        <a:lstStyle/>
        <a:p>
          <a:pPr>
            <a:lnSpc>
              <a:spcPct val="100000"/>
            </a:lnSpc>
          </a:pPr>
          <a:r>
            <a:rPr lang="en-US" sz="2400" dirty="0">
              <a:latin typeface="Tw Cen MT" panose="020B0602020104020603" pitchFamily="34" charset="0"/>
              <a:cs typeface="Calibri" panose="020F0502020204030204" pitchFamily="34" charset="0"/>
            </a:rPr>
            <a:t>Excellent value investments</a:t>
          </a:r>
        </a:p>
      </dgm:t>
    </dgm:pt>
    <dgm:pt modelId="{86BCF61F-B297-465B-B2B5-32C436F374C9}" type="parTrans" cxnId="{FB6AD304-95F0-4A73-9E30-F62CD842D8F0}">
      <dgm:prSet/>
      <dgm:spPr/>
      <dgm:t>
        <a:bodyPr/>
        <a:lstStyle/>
        <a:p>
          <a:endParaRPr lang="en-US"/>
        </a:p>
      </dgm:t>
    </dgm:pt>
    <dgm:pt modelId="{95CC998C-1E12-4EC4-AE37-E1962269209A}" type="sibTrans" cxnId="{FB6AD304-95F0-4A73-9E30-F62CD842D8F0}">
      <dgm:prSet/>
      <dgm:spPr/>
      <dgm:t>
        <a:bodyPr/>
        <a:lstStyle/>
        <a:p>
          <a:endParaRPr lang="en-US"/>
        </a:p>
      </dgm:t>
    </dgm:pt>
    <dgm:pt modelId="{AD82A816-3A4A-47E3-B5F1-2B7DF750C7FA}">
      <dgm:prSet custT="1"/>
      <dgm:spPr/>
      <dgm:t>
        <a:bodyPr/>
        <a:lstStyle/>
        <a:p>
          <a:pPr>
            <a:lnSpc>
              <a:spcPct val="100000"/>
            </a:lnSpc>
          </a:pPr>
          <a:r>
            <a:rPr lang="en-GB" sz="2400" dirty="0">
              <a:latin typeface="Tw Cen MT" panose="020B0602020104020603" pitchFamily="34" charset="0"/>
              <a:cs typeface="Calibri" panose="020F0502020204030204" pitchFamily="34" charset="0"/>
            </a:rPr>
            <a:t>Competent research teams</a:t>
          </a:r>
          <a:endParaRPr lang="en-US" sz="2400" dirty="0">
            <a:latin typeface="Tw Cen MT" panose="020B0602020104020603" pitchFamily="34" charset="0"/>
            <a:cs typeface="Calibri" panose="020F0502020204030204" pitchFamily="34" charset="0"/>
          </a:endParaRPr>
        </a:p>
      </dgm:t>
    </dgm:pt>
    <dgm:pt modelId="{235A560F-E0D6-4FB1-82E9-2599724FEBE1}" type="sibTrans" cxnId="{0E6076D5-4FFC-4FAC-97AE-33E72E5B5269}">
      <dgm:prSet/>
      <dgm:spPr/>
      <dgm:t>
        <a:bodyPr/>
        <a:lstStyle/>
        <a:p>
          <a:endParaRPr lang="en-US"/>
        </a:p>
      </dgm:t>
    </dgm:pt>
    <dgm:pt modelId="{F4D1D746-CD83-4746-B95A-6238FDA9EE63}" type="parTrans" cxnId="{0E6076D5-4FFC-4FAC-97AE-33E72E5B5269}">
      <dgm:prSet/>
      <dgm:spPr/>
      <dgm:t>
        <a:bodyPr/>
        <a:lstStyle/>
        <a:p>
          <a:endParaRPr lang="en-US"/>
        </a:p>
      </dgm:t>
    </dgm:pt>
    <dgm:pt modelId="{9C4F08FB-5B93-42C9-88AC-519ECA7A6BAF}" type="pres">
      <dgm:prSet presAssocID="{47121785-CEC2-4D63-B02C-A9D077755B1D}" presName="root" presStyleCnt="0">
        <dgm:presLayoutVars>
          <dgm:dir/>
          <dgm:resizeHandles val="exact"/>
        </dgm:presLayoutVars>
      </dgm:prSet>
      <dgm:spPr/>
    </dgm:pt>
    <dgm:pt modelId="{894E7658-5E4F-41F0-9A13-300D4042AA18}" type="pres">
      <dgm:prSet presAssocID="{2627DB1D-496B-46A0-B193-B1595264489C}" presName="compNode" presStyleCnt="0"/>
      <dgm:spPr/>
    </dgm:pt>
    <dgm:pt modelId="{A8DA9796-3B57-4DDD-A1E8-7FD2B65D8C7C}" type="pres">
      <dgm:prSet presAssocID="{2627DB1D-496B-46A0-B193-B1595264489C}" presName="bgRect" presStyleLbl="bgShp" presStyleIdx="0" presStyleCnt="4"/>
      <dgm:spPr/>
    </dgm:pt>
    <dgm:pt modelId="{7CFE4D4D-6B37-4E93-AA85-E06A197E0AD4}" type="pres">
      <dgm:prSet presAssocID="{2627DB1D-496B-46A0-B193-B1595264489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lp"/>
        </a:ext>
      </dgm:extLst>
    </dgm:pt>
    <dgm:pt modelId="{C77B583A-C86B-4218-ABB1-60D02BF242F3}" type="pres">
      <dgm:prSet presAssocID="{2627DB1D-496B-46A0-B193-B1595264489C}" presName="spaceRect" presStyleCnt="0"/>
      <dgm:spPr/>
    </dgm:pt>
    <dgm:pt modelId="{DB31FAB4-0BA5-42D6-81F7-3843BBE3CC95}" type="pres">
      <dgm:prSet presAssocID="{2627DB1D-496B-46A0-B193-B1595264489C}" presName="parTx" presStyleLbl="revTx" presStyleIdx="0" presStyleCnt="4">
        <dgm:presLayoutVars>
          <dgm:chMax val="0"/>
          <dgm:chPref val="0"/>
        </dgm:presLayoutVars>
      </dgm:prSet>
      <dgm:spPr/>
    </dgm:pt>
    <dgm:pt modelId="{6E757A4A-3803-40A5-AE2D-E2F3B4AB5E48}" type="pres">
      <dgm:prSet presAssocID="{EBFBB601-E2C3-4945-81F8-D1F041BCE7BB}" presName="sibTrans" presStyleCnt="0"/>
      <dgm:spPr/>
    </dgm:pt>
    <dgm:pt modelId="{12FCB449-0DF6-4536-A908-8A565CBDED98}" type="pres">
      <dgm:prSet presAssocID="{3F299667-A4FA-4561-A0DC-272B6543F409}" presName="compNode" presStyleCnt="0"/>
      <dgm:spPr/>
    </dgm:pt>
    <dgm:pt modelId="{65555260-BF96-49C9-888B-FC610D0C9156}" type="pres">
      <dgm:prSet presAssocID="{3F299667-A4FA-4561-A0DC-272B6543F409}" presName="bgRect" presStyleLbl="bgShp" presStyleIdx="1" presStyleCnt="4"/>
      <dgm:spPr/>
    </dgm:pt>
    <dgm:pt modelId="{3D112470-337A-409A-B90D-D2FF637350C2}" type="pres">
      <dgm:prSet presAssocID="{3F299667-A4FA-4561-A0DC-272B6543F40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eckmark"/>
        </a:ext>
      </dgm:extLst>
    </dgm:pt>
    <dgm:pt modelId="{A5A7BD56-2D20-4BB1-858C-ED8E023594F0}" type="pres">
      <dgm:prSet presAssocID="{3F299667-A4FA-4561-A0DC-272B6543F409}" presName="spaceRect" presStyleCnt="0"/>
      <dgm:spPr/>
    </dgm:pt>
    <dgm:pt modelId="{E93409A3-A455-4DB3-A7D9-5D93BCADA998}" type="pres">
      <dgm:prSet presAssocID="{3F299667-A4FA-4561-A0DC-272B6543F409}" presName="parTx" presStyleLbl="revTx" presStyleIdx="1" presStyleCnt="4">
        <dgm:presLayoutVars>
          <dgm:chMax val="0"/>
          <dgm:chPref val="0"/>
        </dgm:presLayoutVars>
      </dgm:prSet>
      <dgm:spPr/>
    </dgm:pt>
    <dgm:pt modelId="{E3DA376C-9528-4024-B9A2-9AC9D4AF1B23}" type="pres">
      <dgm:prSet presAssocID="{D337BEFA-9B69-4CBF-99F7-67EC7676B7C4}" presName="sibTrans" presStyleCnt="0"/>
      <dgm:spPr/>
    </dgm:pt>
    <dgm:pt modelId="{C98AF8D0-58B8-452E-91E7-795C1961D1DA}" type="pres">
      <dgm:prSet presAssocID="{AD82A816-3A4A-47E3-B5F1-2B7DF750C7FA}" presName="compNode" presStyleCnt="0"/>
      <dgm:spPr/>
    </dgm:pt>
    <dgm:pt modelId="{9EFAB1C2-6F76-47D4-8C68-EF7144D4A429}" type="pres">
      <dgm:prSet presAssocID="{AD82A816-3A4A-47E3-B5F1-2B7DF750C7FA}" presName="bgRect" presStyleLbl="bgShp" presStyleIdx="2" presStyleCnt="4"/>
      <dgm:spPr/>
    </dgm:pt>
    <dgm:pt modelId="{8EB7AE40-2ADF-4320-A0A9-96BB360AE3A5}" type="pres">
      <dgm:prSet presAssocID="{AD82A816-3A4A-47E3-B5F1-2B7DF750C7F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Upward trend"/>
        </a:ext>
      </dgm:extLst>
    </dgm:pt>
    <dgm:pt modelId="{90DA2DD1-C712-41AE-B758-82CEDEACB9CF}" type="pres">
      <dgm:prSet presAssocID="{AD82A816-3A4A-47E3-B5F1-2B7DF750C7FA}" presName="spaceRect" presStyleCnt="0"/>
      <dgm:spPr/>
    </dgm:pt>
    <dgm:pt modelId="{30603779-EF27-4795-AC8C-971BD090A897}" type="pres">
      <dgm:prSet presAssocID="{AD82A816-3A4A-47E3-B5F1-2B7DF750C7FA}" presName="parTx" presStyleLbl="revTx" presStyleIdx="2" presStyleCnt="4">
        <dgm:presLayoutVars>
          <dgm:chMax val="0"/>
          <dgm:chPref val="0"/>
        </dgm:presLayoutVars>
      </dgm:prSet>
      <dgm:spPr/>
    </dgm:pt>
    <dgm:pt modelId="{1E32EE9A-1C49-4945-A73F-531D2BB5C958}" type="pres">
      <dgm:prSet presAssocID="{235A560F-E0D6-4FB1-82E9-2599724FEBE1}" presName="sibTrans" presStyleCnt="0"/>
      <dgm:spPr/>
    </dgm:pt>
    <dgm:pt modelId="{0F114592-CBB5-4FAD-A701-7C48B82D12F2}" type="pres">
      <dgm:prSet presAssocID="{753C0DFB-DCC1-4646-B3B3-66A61C70AF36}" presName="compNode" presStyleCnt="0"/>
      <dgm:spPr/>
    </dgm:pt>
    <dgm:pt modelId="{FF9B3AAB-D991-4858-B3BC-02BED73051B0}" type="pres">
      <dgm:prSet presAssocID="{753C0DFB-DCC1-4646-B3B3-66A61C70AF36}" presName="bgRect" presStyleLbl="bgShp" presStyleIdx="3" presStyleCnt="4"/>
      <dgm:spPr/>
    </dgm:pt>
    <dgm:pt modelId="{4F74501B-359D-40B4-A5EE-01937B53E776}" type="pres">
      <dgm:prSet presAssocID="{753C0DFB-DCC1-4646-B3B3-66A61C70AF36}"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Treasure chest with solid fill"/>
        </a:ext>
      </dgm:extLst>
    </dgm:pt>
    <dgm:pt modelId="{659AFB9A-6530-455C-A619-323ED86DD0CC}" type="pres">
      <dgm:prSet presAssocID="{753C0DFB-DCC1-4646-B3B3-66A61C70AF36}" presName="spaceRect" presStyleCnt="0"/>
      <dgm:spPr/>
    </dgm:pt>
    <dgm:pt modelId="{75D9ED0B-8476-4E93-AABE-9199945D7945}" type="pres">
      <dgm:prSet presAssocID="{753C0DFB-DCC1-4646-B3B3-66A61C70AF36}" presName="parTx" presStyleLbl="revTx" presStyleIdx="3" presStyleCnt="4">
        <dgm:presLayoutVars>
          <dgm:chMax val="0"/>
          <dgm:chPref val="0"/>
        </dgm:presLayoutVars>
      </dgm:prSet>
      <dgm:spPr/>
    </dgm:pt>
  </dgm:ptLst>
  <dgm:cxnLst>
    <dgm:cxn modelId="{FB6AD304-95F0-4A73-9E30-F62CD842D8F0}" srcId="{47121785-CEC2-4D63-B02C-A9D077755B1D}" destId="{753C0DFB-DCC1-4646-B3B3-66A61C70AF36}" srcOrd="3" destOrd="0" parTransId="{86BCF61F-B297-465B-B2B5-32C436F374C9}" sibTransId="{95CC998C-1E12-4EC4-AE37-E1962269209A}"/>
    <dgm:cxn modelId="{7D78CA70-7E95-4C40-B817-FB30A970CD7A}" type="presOf" srcId="{AD82A816-3A4A-47E3-B5F1-2B7DF750C7FA}" destId="{30603779-EF27-4795-AC8C-971BD090A897}" srcOrd="0" destOrd="0" presId="urn:microsoft.com/office/officeart/2018/2/layout/IconVerticalSolidList"/>
    <dgm:cxn modelId="{13600783-C649-4350-9450-611A6F0C5012}" type="presOf" srcId="{3F299667-A4FA-4561-A0DC-272B6543F409}" destId="{E93409A3-A455-4DB3-A7D9-5D93BCADA998}" srcOrd="0" destOrd="0" presId="urn:microsoft.com/office/officeart/2018/2/layout/IconVerticalSolidList"/>
    <dgm:cxn modelId="{DC4A9891-6D43-4413-A48C-61A458663D03}" srcId="{47121785-CEC2-4D63-B02C-A9D077755B1D}" destId="{2627DB1D-496B-46A0-B193-B1595264489C}" srcOrd="0" destOrd="0" parTransId="{D4FF58CE-4C03-418D-B0E0-BA8B8E977DE9}" sibTransId="{EBFBB601-E2C3-4945-81F8-D1F041BCE7BB}"/>
    <dgm:cxn modelId="{CC173E9D-8CC8-4A17-8E33-04F8A56DC5CE}" type="presOf" srcId="{47121785-CEC2-4D63-B02C-A9D077755B1D}" destId="{9C4F08FB-5B93-42C9-88AC-519ECA7A6BAF}" srcOrd="0" destOrd="0" presId="urn:microsoft.com/office/officeart/2018/2/layout/IconVerticalSolidList"/>
    <dgm:cxn modelId="{DD0478C9-737A-43A1-9154-7BBEB85ABF63}" type="presOf" srcId="{2627DB1D-496B-46A0-B193-B1595264489C}" destId="{DB31FAB4-0BA5-42D6-81F7-3843BBE3CC95}" srcOrd="0" destOrd="0" presId="urn:microsoft.com/office/officeart/2018/2/layout/IconVerticalSolidList"/>
    <dgm:cxn modelId="{5FCD8FCB-B0D7-409D-BD4D-2B9A2C6FE596}" srcId="{47121785-CEC2-4D63-B02C-A9D077755B1D}" destId="{3F299667-A4FA-4561-A0DC-272B6543F409}" srcOrd="1" destOrd="0" parTransId="{01CEF264-52B4-4B7E-BD8B-FF83013FC99B}" sibTransId="{D337BEFA-9B69-4CBF-99F7-67EC7676B7C4}"/>
    <dgm:cxn modelId="{0E6076D5-4FFC-4FAC-97AE-33E72E5B5269}" srcId="{47121785-CEC2-4D63-B02C-A9D077755B1D}" destId="{AD82A816-3A4A-47E3-B5F1-2B7DF750C7FA}" srcOrd="2" destOrd="0" parTransId="{F4D1D746-CD83-4746-B95A-6238FDA9EE63}" sibTransId="{235A560F-E0D6-4FB1-82E9-2599724FEBE1}"/>
    <dgm:cxn modelId="{CD9A2FE0-C08A-4875-AD99-C2C53EBC12CF}" type="presOf" srcId="{753C0DFB-DCC1-4646-B3B3-66A61C70AF36}" destId="{75D9ED0B-8476-4E93-AABE-9199945D7945}" srcOrd="0" destOrd="0" presId="urn:microsoft.com/office/officeart/2018/2/layout/IconVerticalSolidList"/>
    <dgm:cxn modelId="{88599A73-8CFA-4517-9A2C-2826279FFBA5}" type="presParOf" srcId="{9C4F08FB-5B93-42C9-88AC-519ECA7A6BAF}" destId="{894E7658-5E4F-41F0-9A13-300D4042AA18}" srcOrd="0" destOrd="0" presId="urn:microsoft.com/office/officeart/2018/2/layout/IconVerticalSolidList"/>
    <dgm:cxn modelId="{33BB2BC8-A69C-4CB3-AE8F-C976184ADF8F}" type="presParOf" srcId="{894E7658-5E4F-41F0-9A13-300D4042AA18}" destId="{A8DA9796-3B57-4DDD-A1E8-7FD2B65D8C7C}" srcOrd="0" destOrd="0" presId="urn:microsoft.com/office/officeart/2018/2/layout/IconVerticalSolidList"/>
    <dgm:cxn modelId="{729B4A46-8E93-4AE6-83D6-453E4CF66B4E}" type="presParOf" srcId="{894E7658-5E4F-41F0-9A13-300D4042AA18}" destId="{7CFE4D4D-6B37-4E93-AA85-E06A197E0AD4}" srcOrd="1" destOrd="0" presId="urn:microsoft.com/office/officeart/2018/2/layout/IconVerticalSolidList"/>
    <dgm:cxn modelId="{6EB68E7B-7CAE-42A1-85F4-7777A20B9EC6}" type="presParOf" srcId="{894E7658-5E4F-41F0-9A13-300D4042AA18}" destId="{C77B583A-C86B-4218-ABB1-60D02BF242F3}" srcOrd="2" destOrd="0" presId="urn:microsoft.com/office/officeart/2018/2/layout/IconVerticalSolidList"/>
    <dgm:cxn modelId="{91AABBC6-3BA9-44CB-A1AB-F77C10F5BB52}" type="presParOf" srcId="{894E7658-5E4F-41F0-9A13-300D4042AA18}" destId="{DB31FAB4-0BA5-42D6-81F7-3843BBE3CC95}" srcOrd="3" destOrd="0" presId="urn:microsoft.com/office/officeart/2018/2/layout/IconVerticalSolidList"/>
    <dgm:cxn modelId="{7B07EC70-7A1D-4AC3-8F93-77B9A07271C1}" type="presParOf" srcId="{9C4F08FB-5B93-42C9-88AC-519ECA7A6BAF}" destId="{6E757A4A-3803-40A5-AE2D-E2F3B4AB5E48}" srcOrd="1" destOrd="0" presId="urn:microsoft.com/office/officeart/2018/2/layout/IconVerticalSolidList"/>
    <dgm:cxn modelId="{7952EA9A-973F-4042-858F-63272DD8C666}" type="presParOf" srcId="{9C4F08FB-5B93-42C9-88AC-519ECA7A6BAF}" destId="{12FCB449-0DF6-4536-A908-8A565CBDED98}" srcOrd="2" destOrd="0" presId="urn:microsoft.com/office/officeart/2018/2/layout/IconVerticalSolidList"/>
    <dgm:cxn modelId="{166DE950-7FD1-4749-A5BB-1423BF44405B}" type="presParOf" srcId="{12FCB449-0DF6-4536-A908-8A565CBDED98}" destId="{65555260-BF96-49C9-888B-FC610D0C9156}" srcOrd="0" destOrd="0" presId="urn:microsoft.com/office/officeart/2018/2/layout/IconVerticalSolidList"/>
    <dgm:cxn modelId="{034EF8DC-A1BB-4983-9167-455892E30655}" type="presParOf" srcId="{12FCB449-0DF6-4536-A908-8A565CBDED98}" destId="{3D112470-337A-409A-B90D-D2FF637350C2}" srcOrd="1" destOrd="0" presId="urn:microsoft.com/office/officeart/2018/2/layout/IconVerticalSolidList"/>
    <dgm:cxn modelId="{54765437-2921-4ABC-9A6C-8A4B1E2F67EB}" type="presParOf" srcId="{12FCB449-0DF6-4536-A908-8A565CBDED98}" destId="{A5A7BD56-2D20-4BB1-858C-ED8E023594F0}" srcOrd="2" destOrd="0" presId="urn:microsoft.com/office/officeart/2018/2/layout/IconVerticalSolidList"/>
    <dgm:cxn modelId="{52FFA6B5-3DC5-43FE-996B-79F3055ADBCE}" type="presParOf" srcId="{12FCB449-0DF6-4536-A908-8A565CBDED98}" destId="{E93409A3-A455-4DB3-A7D9-5D93BCADA998}" srcOrd="3" destOrd="0" presId="urn:microsoft.com/office/officeart/2018/2/layout/IconVerticalSolidList"/>
    <dgm:cxn modelId="{84240BFC-A3E1-4EAD-B6EC-75E524F9E7EC}" type="presParOf" srcId="{9C4F08FB-5B93-42C9-88AC-519ECA7A6BAF}" destId="{E3DA376C-9528-4024-B9A2-9AC9D4AF1B23}" srcOrd="3" destOrd="0" presId="urn:microsoft.com/office/officeart/2018/2/layout/IconVerticalSolidList"/>
    <dgm:cxn modelId="{BA0252BD-EDC2-45D6-8B58-8992D0F5BA84}" type="presParOf" srcId="{9C4F08FB-5B93-42C9-88AC-519ECA7A6BAF}" destId="{C98AF8D0-58B8-452E-91E7-795C1961D1DA}" srcOrd="4" destOrd="0" presId="urn:microsoft.com/office/officeart/2018/2/layout/IconVerticalSolidList"/>
    <dgm:cxn modelId="{7D0A0481-CAE3-404C-8C8A-C8999A7D829F}" type="presParOf" srcId="{C98AF8D0-58B8-452E-91E7-795C1961D1DA}" destId="{9EFAB1C2-6F76-47D4-8C68-EF7144D4A429}" srcOrd="0" destOrd="0" presId="urn:microsoft.com/office/officeart/2018/2/layout/IconVerticalSolidList"/>
    <dgm:cxn modelId="{392DC8D7-EA8A-442A-97F2-E2A34A5BC256}" type="presParOf" srcId="{C98AF8D0-58B8-452E-91E7-795C1961D1DA}" destId="{8EB7AE40-2ADF-4320-A0A9-96BB360AE3A5}" srcOrd="1" destOrd="0" presId="urn:microsoft.com/office/officeart/2018/2/layout/IconVerticalSolidList"/>
    <dgm:cxn modelId="{C89139A4-040E-489F-9B14-401589112AED}" type="presParOf" srcId="{C98AF8D0-58B8-452E-91E7-795C1961D1DA}" destId="{90DA2DD1-C712-41AE-B758-82CEDEACB9CF}" srcOrd="2" destOrd="0" presId="urn:microsoft.com/office/officeart/2018/2/layout/IconVerticalSolidList"/>
    <dgm:cxn modelId="{0069C380-6C9F-4829-8DDC-54B1C4525F23}" type="presParOf" srcId="{C98AF8D0-58B8-452E-91E7-795C1961D1DA}" destId="{30603779-EF27-4795-AC8C-971BD090A897}" srcOrd="3" destOrd="0" presId="urn:microsoft.com/office/officeart/2018/2/layout/IconVerticalSolidList"/>
    <dgm:cxn modelId="{2482C81C-73A1-419F-85AB-73985A860D50}" type="presParOf" srcId="{9C4F08FB-5B93-42C9-88AC-519ECA7A6BAF}" destId="{1E32EE9A-1C49-4945-A73F-531D2BB5C958}" srcOrd="5" destOrd="0" presId="urn:microsoft.com/office/officeart/2018/2/layout/IconVerticalSolidList"/>
    <dgm:cxn modelId="{2213D680-5A4A-474F-82B9-6DF4F44FC7C5}" type="presParOf" srcId="{9C4F08FB-5B93-42C9-88AC-519ECA7A6BAF}" destId="{0F114592-CBB5-4FAD-A701-7C48B82D12F2}" srcOrd="6" destOrd="0" presId="urn:microsoft.com/office/officeart/2018/2/layout/IconVerticalSolidList"/>
    <dgm:cxn modelId="{0E128483-2545-4C6F-8F44-A39705CECA71}" type="presParOf" srcId="{0F114592-CBB5-4FAD-A701-7C48B82D12F2}" destId="{FF9B3AAB-D991-4858-B3BC-02BED73051B0}" srcOrd="0" destOrd="0" presId="urn:microsoft.com/office/officeart/2018/2/layout/IconVerticalSolidList"/>
    <dgm:cxn modelId="{36C0DA98-205D-4141-B8FE-C293B4CB8EBD}" type="presParOf" srcId="{0F114592-CBB5-4FAD-A701-7C48B82D12F2}" destId="{4F74501B-359D-40B4-A5EE-01937B53E776}" srcOrd="1" destOrd="0" presId="urn:microsoft.com/office/officeart/2018/2/layout/IconVerticalSolidList"/>
    <dgm:cxn modelId="{4A231BCA-C416-45DC-8854-72B54C04C495}" type="presParOf" srcId="{0F114592-CBB5-4FAD-A701-7C48B82D12F2}" destId="{659AFB9A-6530-455C-A619-323ED86DD0CC}" srcOrd="2" destOrd="0" presId="urn:microsoft.com/office/officeart/2018/2/layout/IconVerticalSolidList"/>
    <dgm:cxn modelId="{7F46C05C-8323-4155-A684-8C61B669B3CE}" type="presParOf" srcId="{0F114592-CBB5-4FAD-A701-7C48B82D12F2}" destId="{75D9ED0B-8476-4E93-AABE-9199945D794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61F8E60-B80A-420D-A1F8-58AC714A8A29}"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9D38DDA-C7A7-4A98-A04C-1CC76851AF07}">
      <dgm:prSet custT="1"/>
      <dgm:spPr/>
      <dgm:t>
        <a:bodyPr/>
        <a:lstStyle/>
        <a:p>
          <a:pPr>
            <a:lnSpc>
              <a:spcPct val="100000"/>
            </a:lnSpc>
          </a:pPr>
          <a:r>
            <a:rPr lang="en-GB" sz="2400" dirty="0">
              <a:solidFill>
                <a:schemeClr val="tx1"/>
              </a:solidFill>
              <a:latin typeface="Tw Cen MT" panose="020B0602020104020603" pitchFamily="34" charset="0"/>
            </a:rPr>
            <a:t>Make your application quick to read</a:t>
          </a:r>
          <a:endParaRPr lang="en-US" sz="2400" dirty="0">
            <a:solidFill>
              <a:schemeClr val="tx1"/>
            </a:solidFill>
            <a:latin typeface="Tw Cen MT" panose="020B0602020104020603" pitchFamily="34" charset="0"/>
          </a:endParaRPr>
        </a:p>
      </dgm:t>
    </dgm:pt>
    <dgm:pt modelId="{528F5796-60C8-4BE6-B278-9B5F73813DDE}" type="parTrans" cxnId="{3B981F03-769E-4CCA-B687-21899664D479}">
      <dgm:prSet/>
      <dgm:spPr/>
      <dgm:t>
        <a:bodyPr/>
        <a:lstStyle/>
        <a:p>
          <a:endParaRPr lang="en-US"/>
        </a:p>
      </dgm:t>
    </dgm:pt>
    <dgm:pt modelId="{09AAEC68-D5EC-4369-9071-FE8CE8010EC5}" type="sibTrans" cxnId="{3B981F03-769E-4CCA-B687-21899664D479}">
      <dgm:prSet/>
      <dgm:spPr/>
      <dgm:t>
        <a:bodyPr/>
        <a:lstStyle/>
        <a:p>
          <a:endParaRPr lang="en-US"/>
        </a:p>
      </dgm:t>
    </dgm:pt>
    <dgm:pt modelId="{AF4336C9-B6D0-41FE-8D80-9569B48078AE}">
      <dgm:prSet custT="1"/>
      <dgm:spPr/>
      <dgm:t>
        <a:bodyPr/>
        <a:lstStyle/>
        <a:p>
          <a:pPr>
            <a:lnSpc>
              <a:spcPct val="100000"/>
            </a:lnSpc>
          </a:pPr>
          <a:r>
            <a:rPr lang="en-GB" sz="2400" dirty="0">
              <a:solidFill>
                <a:schemeClr val="tx1"/>
              </a:solidFill>
              <a:latin typeface="Tw Cen MT" panose="020B0602020104020603" pitchFamily="34" charset="0"/>
            </a:rPr>
            <a:t>Make your application easy to understand</a:t>
          </a:r>
          <a:endParaRPr lang="en-US" sz="2400" dirty="0">
            <a:solidFill>
              <a:schemeClr val="tx1"/>
            </a:solidFill>
            <a:latin typeface="Tw Cen MT" panose="020B0602020104020603" pitchFamily="34" charset="0"/>
          </a:endParaRPr>
        </a:p>
      </dgm:t>
    </dgm:pt>
    <dgm:pt modelId="{0AB584F2-57E1-4A1F-AA2E-85B4CCAC1C03}" type="parTrans" cxnId="{5ABB6083-C1B7-4709-8AF2-6D26A8B9CE54}">
      <dgm:prSet/>
      <dgm:spPr/>
      <dgm:t>
        <a:bodyPr/>
        <a:lstStyle/>
        <a:p>
          <a:endParaRPr lang="en-US"/>
        </a:p>
      </dgm:t>
    </dgm:pt>
    <dgm:pt modelId="{10FEDDC8-3945-4E91-B540-C8F9B9338AC8}" type="sibTrans" cxnId="{5ABB6083-C1B7-4709-8AF2-6D26A8B9CE54}">
      <dgm:prSet/>
      <dgm:spPr/>
      <dgm:t>
        <a:bodyPr/>
        <a:lstStyle/>
        <a:p>
          <a:endParaRPr lang="en-US"/>
        </a:p>
      </dgm:t>
    </dgm:pt>
    <dgm:pt modelId="{69EC6D53-8CAD-43EE-BC79-B1C5C549B835}">
      <dgm:prSet custT="1"/>
      <dgm:spPr/>
      <dgm:t>
        <a:bodyPr/>
        <a:lstStyle/>
        <a:p>
          <a:pPr>
            <a:lnSpc>
              <a:spcPct val="100000"/>
            </a:lnSpc>
          </a:pPr>
          <a:r>
            <a:rPr lang="en-GB" sz="2400" dirty="0">
              <a:solidFill>
                <a:schemeClr val="tx1"/>
              </a:solidFill>
              <a:latin typeface="Tw Cen MT" panose="020B0602020104020603" pitchFamily="34" charset="0"/>
            </a:rPr>
            <a:t>Make your proposal convincing</a:t>
          </a:r>
          <a:endParaRPr lang="en-US" sz="2400" dirty="0">
            <a:solidFill>
              <a:schemeClr val="tx1"/>
            </a:solidFill>
            <a:latin typeface="Tw Cen MT" panose="020B0602020104020603" pitchFamily="34" charset="0"/>
          </a:endParaRPr>
        </a:p>
      </dgm:t>
    </dgm:pt>
    <dgm:pt modelId="{6800E7E2-5335-4AA0-BBE5-56B9602A964C}" type="parTrans" cxnId="{9A1CFF0A-F62F-4B75-BA29-7865DDE1BD3C}">
      <dgm:prSet/>
      <dgm:spPr/>
      <dgm:t>
        <a:bodyPr/>
        <a:lstStyle/>
        <a:p>
          <a:endParaRPr lang="en-US"/>
        </a:p>
      </dgm:t>
    </dgm:pt>
    <dgm:pt modelId="{E02D09C0-3466-4D9E-AB95-FC4FD38796A4}" type="sibTrans" cxnId="{9A1CFF0A-F62F-4B75-BA29-7865DDE1BD3C}">
      <dgm:prSet/>
      <dgm:spPr/>
      <dgm:t>
        <a:bodyPr/>
        <a:lstStyle/>
        <a:p>
          <a:endParaRPr lang="en-US"/>
        </a:p>
      </dgm:t>
    </dgm:pt>
    <dgm:pt modelId="{32174FA2-34A9-4B78-8266-D3BF5DD011CC}" type="pres">
      <dgm:prSet presAssocID="{161F8E60-B80A-420D-A1F8-58AC714A8A29}" presName="root" presStyleCnt="0">
        <dgm:presLayoutVars>
          <dgm:dir/>
          <dgm:resizeHandles val="exact"/>
        </dgm:presLayoutVars>
      </dgm:prSet>
      <dgm:spPr/>
    </dgm:pt>
    <dgm:pt modelId="{9F11375D-23F9-4F02-A808-3EE695259D62}" type="pres">
      <dgm:prSet presAssocID="{69EC6D53-8CAD-43EE-BC79-B1C5C549B835}" presName="compNode" presStyleCnt="0"/>
      <dgm:spPr/>
    </dgm:pt>
    <dgm:pt modelId="{2520997E-C6F5-4C5B-81B0-52177C658F1C}" type="pres">
      <dgm:prSet presAssocID="{69EC6D53-8CAD-43EE-BC79-B1C5C549B835}" presName="bgRect" presStyleLbl="bgShp" presStyleIdx="0" presStyleCnt="3" custLinFactNeighborX="-3692" custLinFactNeighborY="166"/>
      <dgm:spPr>
        <a:solidFill>
          <a:schemeClr val="tx2">
            <a:lumMod val="20000"/>
            <a:lumOff val="80000"/>
          </a:schemeClr>
        </a:solidFill>
      </dgm:spPr>
    </dgm:pt>
    <dgm:pt modelId="{7D669044-6546-471F-A7F0-264D57522084}" type="pres">
      <dgm:prSet presAssocID="{69EC6D53-8CAD-43EE-BC79-B1C5C549B83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BE6C89E2-5292-4AF7-9F56-CA15213A6D8D}" type="pres">
      <dgm:prSet presAssocID="{69EC6D53-8CAD-43EE-BC79-B1C5C549B835}" presName="spaceRect" presStyleCnt="0"/>
      <dgm:spPr/>
    </dgm:pt>
    <dgm:pt modelId="{41592B27-314E-414A-93FE-089ED3A55392}" type="pres">
      <dgm:prSet presAssocID="{69EC6D53-8CAD-43EE-BC79-B1C5C549B835}" presName="parTx" presStyleLbl="revTx" presStyleIdx="0" presStyleCnt="3" custLinFactNeighborX="1881" custLinFactNeighborY="-377">
        <dgm:presLayoutVars>
          <dgm:chMax val="0"/>
          <dgm:chPref val="0"/>
        </dgm:presLayoutVars>
      </dgm:prSet>
      <dgm:spPr/>
    </dgm:pt>
    <dgm:pt modelId="{A74E680E-705F-46BF-938F-B2661FADF934}" type="pres">
      <dgm:prSet presAssocID="{E02D09C0-3466-4D9E-AB95-FC4FD38796A4}" presName="sibTrans" presStyleCnt="0"/>
      <dgm:spPr/>
    </dgm:pt>
    <dgm:pt modelId="{FD277DCB-ADCE-41C5-98B8-56C334E013F7}" type="pres">
      <dgm:prSet presAssocID="{99D38DDA-C7A7-4A98-A04C-1CC76851AF07}" presName="compNode" presStyleCnt="0"/>
      <dgm:spPr/>
    </dgm:pt>
    <dgm:pt modelId="{3211BF56-8203-4B07-8D63-96BA96B581D4}" type="pres">
      <dgm:prSet presAssocID="{99D38DDA-C7A7-4A98-A04C-1CC76851AF07}" presName="bgRect" presStyleLbl="bgShp" presStyleIdx="1" presStyleCnt="3"/>
      <dgm:spPr>
        <a:solidFill>
          <a:schemeClr val="tx2">
            <a:lumMod val="20000"/>
            <a:lumOff val="80000"/>
          </a:schemeClr>
        </a:solidFill>
      </dgm:spPr>
    </dgm:pt>
    <dgm:pt modelId="{80B23D08-C2CC-4080-A0E8-ED5951A19BEF}" type="pres">
      <dgm:prSet presAssocID="{99D38DDA-C7A7-4A98-A04C-1CC76851AF0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en Book"/>
        </a:ext>
      </dgm:extLst>
    </dgm:pt>
    <dgm:pt modelId="{A5D93BD9-419A-4962-B2D2-25C082DBCD30}" type="pres">
      <dgm:prSet presAssocID="{99D38DDA-C7A7-4A98-A04C-1CC76851AF07}" presName="spaceRect" presStyleCnt="0"/>
      <dgm:spPr/>
    </dgm:pt>
    <dgm:pt modelId="{8F2BBE90-9DC1-485D-B8C8-BDDA37ED6EFC}" type="pres">
      <dgm:prSet presAssocID="{99D38DDA-C7A7-4A98-A04C-1CC76851AF07}" presName="parTx" presStyleLbl="revTx" presStyleIdx="1" presStyleCnt="3">
        <dgm:presLayoutVars>
          <dgm:chMax val="0"/>
          <dgm:chPref val="0"/>
        </dgm:presLayoutVars>
      </dgm:prSet>
      <dgm:spPr/>
    </dgm:pt>
    <dgm:pt modelId="{52E1114C-D48C-4F4B-A2E0-07FEA77FE604}" type="pres">
      <dgm:prSet presAssocID="{09AAEC68-D5EC-4369-9071-FE8CE8010EC5}" presName="sibTrans" presStyleCnt="0"/>
      <dgm:spPr/>
    </dgm:pt>
    <dgm:pt modelId="{FBFBE3FE-4241-4261-8A6E-A18064983E25}" type="pres">
      <dgm:prSet presAssocID="{AF4336C9-B6D0-41FE-8D80-9569B48078AE}" presName="compNode" presStyleCnt="0"/>
      <dgm:spPr/>
    </dgm:pt>
    <dgm:pt modelId="{A7AF5637-C2FC-4D2B-9D94-3FF4A066058D}" type="pres">
      <dgm:prSet presAssocID="{AF4336C9-B6D0-41FE-8D80-9569B48078AE}" presName="bgRect" presStyleLbl="bgShp" presStyleIdx="2" presStyleCnt="3"/>
      <dgm:spPr>
        <a:solidFill>
          <a:schemeClr val="tx2">
            <a:lumMod val="20000"/>
            <a:lumOff val="80000"/>
          </a:schemeClr>
        </a:solidFill>
      </dgm:spPr>
    </dgm:pt>
    <dgm:pt modelId="{7746C91E-B5B7-4F68-911C-5852ABFF342F}" type="pres">
      <dgm:prSet presAssocID="{AF4336C9-B6D0-41FE-8D80-9569B48078A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845CB122-94DD-4583-A3ED-E0AC6F192650}" type="pres">
      <dgm:prSet presAssocID="{AF4336C9-B6D0-41FE-8D80-9569B48078AE}" presName="spaceRect" presStyleCnt="0"/>
      <dgm:spPr/>
    </dgm:pt>
    <dgm:pt modelId="{58A25E1B-0D11-432A-951E-1B3ACC189CE1}" type="pres">
      <dgm:prSet presAssocID="{AF4336C9-B6D0-41FE-8D80-9569B48078AE}" presName="parTx" presStyleLbl="revTx" presStyleIdx="2" presStyleCnt="3" custLinFactNeighborX="1135" custLinFactNeighborY="-3070">
        <dgm:presLayoutVars>
          <dgm:chMax val="0"/>
          <dgm:chPref val="0"/>
        </dgm:presLayoutVars>
      </dgm:prSet>
      <dgm:spPr/>
    </dgm:pt>
  </dgm:ptLst>
  <dgm:cxnLst>
    <dgm:cxn modelId="{3B981F03-769E-4CCA-B687-21899664D479}" srcId="{161F8E60-B80A-420D-A1F8-58AC714A8A29}" destId="{99D38DDA-C7A7-4A98-A04C-1CC76851AF07}" srcOrd="1" destOrd="0" parTransId="{528F5796-60C8-4BE6-B278-9B5F73813DDE}" sibTransId="{09AAEC68-D5EC-4369-9071-FE8CE8010EC5}"/>
    <dgm:cxn modelId="{9A1CFF0A-F62F-4B75-BA29-7865DDE1BD3C}" srcId="{161F8E60-B80A-420D-A1F8-58AC714A8A29}" destId="{69EC6D53-8CAD-43EE-BC79-B1C5C549B835}" srcOrd="0" destOrd="0" parTransId="{6800E7E2-5335-4AA0-BBE5-56B9602A964C}" sibTransId="{E02D09C0-3466-4D9E-AB95-FC4FD38796A4}"/>
    <dgm:cxn modelId="{FCD3FB0B-EB51-4E6F-8A61-99C6A574DF6C}" type="presOf" srcId="{AF4336C9-B6D0-41FE-8D80-9569B48078AE}" destId="{58A25E1B-0D11-432A-951E-1B3ACC189CE1}" srcOrd="0" destOrd="0" presId="urn:microsoft.com/office/officeart/2018/2/layout/IconVerticalSolidList"/>
    <dgm:cxn modelId="{5ABB6083-C1B7-4709-8AF2-6D26A8B9CE54}" srcId="{161F8E60-B80A-420D-A1F8-58AC714A8A29}" destId="{AF4336C9-B6D0-41FE-8D80-9569B48078AE}" srcOrd="2" destOrd="0" parTransId="{0AB584F2-57E1-4A1F-AA2E-85B4CCAC1C03}" sibTransId="{10FEDDC8-3945-4E91-B540-C8F9B9338AC8}"/>
    <dgm:cxn modelId="{213E90A9-E56D-4EC8-99A0-07C4857709F4}" type="presOf" srcId="{161F8E60-B80A-420D-A1F8-58AC714A8A29}" destId="{32174FA2-34A9-4B78-8266-D3BF5DD011CC}" srcOrd="0" destOrd="0" presId="urn:microsoft.com/office/officeart/2018/2/layout/IconVerticalSolidList"/>
    <dgm:cxn modelId="{A5DEDEBD-E167-478D-8EB5-2AE78EEADAE0}" type="presOf" srcId="{99D38DDA-C7A7-4A98-A04C-1CC76851AF07}" destId="{8F2BBE90-9DC1-485D-B8C8-BDDA37ED6EFC}" srcOrd="0" destOrd="0" presId="urn:microsoft.com/office/officeart/2018/2/layout/IconVerticalSolidList"/>
    <dgm:cxn modelId="{6E5BD4E9-11AC-4DAB-B09A-BB75FBDE2CAF}" type="presOf" srcId="{69EC6D53-8CAD-43EE-BC79-B1C5C549B835}" destId="{41592B27-314E-414A-93FE-089ED3A55392}" srcOrd="0" destOrd="0" presId="urn:microsoft.com/office/officeart/2018/2/layout/IconVerticalSolidList"/>
    <dgm:cxn modelId="{74F3F091-D3B9-4B8A-BD79-314600A051AB}" type="presParOf" srcId="{32174FA2-34A9-4B78-8266-D3BF5DD011CC}" destId="{9F11375D-23F9-4F02-A808-3EE695259D62}" srcOrd="0" destOrd="0" presId="urn:microsoft.com/office/officeart/2018/2/layout/IconVerticalSolidList"/>
    <dgm:cxn modelId="{2B3839B6-3E5F-456E-BAFA-D33923C27F06}" type="presParOf" srcId="{9F11375D-23F9-4F02-A808-3EE695259D62}" destId="{2520997E-C6F5-4C5B-81B0-52177C658F1C}" srcOrd="0" destOrd="0" presId="urn:microsoft.com/office/officeart/2018/2/layout/IconVerticalSolidList"/>
    <dgm:cxn modelId="{099D637A-DB96-41CC-8527-36EF4CD077BA}" type="presParOf" srcId="{9F11375D-23F9-4F02-A808-3EE695259D62}" destId="{7D669044-6546-471F-A7F0-264D57522084}" srcOrd="1" destOrd="0" presId="urn:microsoft.com/office/officeart/2018/2/layout/IconVerticalSolidList"/>
    <dgm:cxn modelId="{8E2C421D-13B0-4D41-818D-5EDD7B5E49DC}" type="presParOf" srcId="{9F11375D-23F9-4F02-A808-3EE695259D62}" destId="{BE6C89E2-5292-4AF7-9F56-CA15213A6D8D}" srcOrd="2" destOrd="0" presId="urn:microsoft.com/office/officeart/2018/2/layout/IconVerticalSolidList"/>
    <dgm:cxn modelId="{03397D8A-A55D-4C17-A5E4-73B02FBA2CC7}" type="presParOf" srcId="{9F11375D-23F9-4F02-A808-3EE695259D62}" destId="{41592B27-314E-414A-93FE-089ED3A55392}" srcOrd="3" destOrd="0" presId="urn:microsoft.com/office/officeart/2018/2/layout/IconVerticalSolidList"/>
    <dgm:cxn modelId="{1E389C72-9546-4B85-BEEC-B69EE999B14E}" type="presParOf" srcId="{32174FA2-34A9-4B78-8266-D3BF5DD011CC}" destId="{A74E680E-705F-46BF-938F-B2661FADF934}" srcOrd="1" destOrd="0" presId="urn:microsoft.com/office/officeart/2018/2/layout/IconVerticalSolidList"/>
    <dgm:cxn modelId="{1E01C0C4-1531-4495-A842-6E36ADF7F773}" type="presParOf" srcId="{32174FA2-34A9-4B78-8266-D3BF5DD011CC}" destId="{FD277DCB-ADCE-41C5-98B8-56C334E013F7}" srcOrd="2" destOrd="0" presId="urn:microsoft.com/office/officeart/2018/2/layout/IconVerticalSolidList"/>
    <dgm:cxn modelId="{F1EF9E30-D455-4D93-B1A1-D5C02F609DED}" type="presParOf" srcId="{FD277DCB-ADCE-41C5-98B8-56C334E013F7}" destId="{3211BF56-8203-4B07-8D63-96BA96B581D4}" srcOrd="0" destOrd="0" presId="urn:microsoft.com/office/officeart/2018/2/layout/IconVerticalSolidList"/>
    <dgm:cxn modelId="{2AB3B081-48FF-470C-9FDA-D5083A4F892D}" type="presParOf" srcId="{FD277DCB-ADCE-41C5-98B8-56C334E013F7}" destId="{80B23D08-C2CC-4080-A0E8-ED5951A19BEF}" srcOrd="1" destOrd="0" presId="urn:microsoft.com/office/officeart/2018/2/layout/IconVerticalSolidList"/>
    <dgm:cxn modelId="{B96B8E48-9B0A-40B4-92FE-97382AF07AAE}" type="presParOf" srcId="{FD277DCB-ADCE-41C5-98B8-56C334E013F7}" destId="{A5D93BD9-419A-4962-B2D2-25C082DBCD30}" srcOrd="2" destOrd="0" presId="urn:microsoft.com/office/officeart/2018/2/layout/IconVerticalSolidList"/>
    <dgm:cxn modelId="{6B0D3239-AFC7-4822-8C0C-D1675A1B8D3C}" type="presParOf" srcId="{FD277DCB-ADCE-41C5-98B8-56C334E013F7}" destId="{8F2BBE90-9DC1-485D-B8C8-BDDA37ED6EFC}" srcOrd="3" destOrd="0" presId="urn:microsoft.com/office/officeart/2018/2/layout/IconVerticalSolidList"/>
    <dgm:cxn modelId="{8430B551-94B0-46C5-AA06-9EE6A8F0AB1C}" type="presParOf" srcId="{32174FA2-34A9-4B78-8266-D3BF5DD011CC}" destId="{52E1114C-D48C-4F4B-A2E0-07FEA77FE604}" srcOrd="3" destOrd="0" presId="urn:microsoft.com/office/officeart/2018/2/layout/IconVerticalSolidList"/>
    <dgm:cxn modelId="{AF01513D-8892-431D-AB0B-CED7CE40D207}" type="presParOf" srcId="{32174FA2-34A9-4B78-8266-D3BF5DD011CC}" destId="{FBFBE3FE-4241-4261-8A6E-A18064983E25}" srcOrd="4" destOrd="0" presId="urn:microsoft.com/office/officeart/2018/2/layout/IconVerticalSolidList"/>
    <dgm:cxn modelId="{EA592E87-463B-4B87-8703-52C9B5EDE449}" type="presParOf" srcId="{FBFBE3FE-4241-4261-8A6E-A18064983E25}" destId="{A7AF5637-C2FC-4D2B-9D94-3FF4A066058D}" srcOrd="0" destOrd="0" presId="urn:microsoft.com/office/officeart/2018/2/layout/IconVerticalSolidList"/>
    <dgm:cxn modelId="{030F7D92-5922-411B-8DA2-5A07C222FE12}" type="presParOf" srcId="{FBFBE3FE-4241-4261-8A6E-A18064983E25}" destId="{7746C91E-B5B7-4F68-911C-5852ABFF342F}" srcOrd="1" destOrd="0" presId="urn:microsoft.com/office/officeart/2018/2/layout/IconVerticalSolidList"/>
    <dgm:cxn modelId="{A20B37F4-903A-4EA0-BE69-CF5AB23083FC}" type="presParOf" srcId="{FBFBE3FE-4241-4261-8A6E-A18064983E25}" destId="{845CB122-94DD-4583-A3ED-E0AC6F192650}" srcOrd="2" destOrd="0" presId="urn:microsoft.com/office/officeart/2018/2/layout/IconVerticalSolidList"/>
    <dgm:cxn modelId="{51D770EB-FCB8-4A46-85E2-E6BF256F3F56}" type="presParOf" srcId="{FBFBE3FE-4241-4261-8A6E-A18064983E25}" destId="{58A25E1B-0D11-432A-951E-1B3ACC189CE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1A4CA3E-6C55-4BB2-97E1-DDAF9D7BAAA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AFEE8802-B475-4D84-928B-41FF62AD753C}">
      <dgm:prSet custT="1"/>
      <dgm:spPr/>
      <dgm:t>
        <a:bodyPr/>
        <a:lstStyle/>
        <a:p>
          <a:r>
            <a:rPr lang="en-GB" sz="2800" dirty="0"/>
            <a:t>Most applications will be </a:t>
          </a:r>
          <a:r>
            <a:rPr lang="en-GB" sz="2800" i="1" dirty="0"/>
            <a:t>eligible</a:t>
          </a:r>
          <a:endParaRPr lang="en-US" sz="2800" dirty="0"/>
        </a:p>
      </dgm:t>
    </dgm:pt>
    <dgm:pt modelId="{CB26A32B-94A0-443E-A79F-E75CF2FF655D}" type="parTrans" cxnId="{C1FECA9D-C600-414D-977E-8C732BC2C13D}">
      <dgm:prSet/>
      <dgm:spPr/>
      <dgm:t>
        <a:bodyPr/>
        <a:lstStyle/>
        <a:p>
          <a:endParaRPr lang="en-US"/>
        </a:p>
      </dgm:t>
    </dgm:pt>
    <dgm:pt modelId="{3C5F74CB-F54B-4C8E-B6EA-664234CD16B2}" type="sibTrans" cxnId="{C1FECA9D-C600-414D-977E-8C732BC2C13D}">
      <dgm:prSet/>
      <dgm:spPr/>
      <dgm:t>
        <a:bodyPr/>
        <a:lstStyle/>
        <a:p>
          <a:endParaRPr lang="en-US"/>
        </a:p>
      </dgm:t>
    </dgm:pt>
    <dgm:pt modelId="{BD36DAAF-9B48-47A5-BEFC-0BF72A492CAF}">
      <dgm:prSet custT="1"/>
      <dgm:spPr/>
      <dgm:t>
        <a:bodyPr/>
        <a:lstStyle/>
        <a:p>
          <a:r>
            <a:rPr lang="en-GB" sz="2800" dirty="0"/>
            <a:t>But success rates may be 10% or lower</a:t>
          </a:r>
          <a:endParaRPr lang="en-US" sz="2800" dirty="0"/>
        </a:p>
      </dgm:t>
    </dgm:pt>
    <dgm:pt modelId="{6319B7DD-5D63-4B83-90B3-42BB7F32964E}" type="parTrans" cxnId="{FD438D88-4E27-4E16-868F-EAD14430661C}">
      <dgm:prSet/>
      <dgm:spPr/>
      <dgm:t>
        <a:bodyPr/>
        <a:lstStyle/>
        <a:p>
          <a:endParaRPr lang="en-US"/>
        </a:p>
      </dgm:t>
    </dgm:pt>
    <dgm:pt modelId="{2C76CC2A-4FEA-4947-A485-63188BB98F82}" type="sibTrans" cxnId="{FD438D88-4E27-4E16-868F-EAD14430661C}">
      <dgm:prSet/>
      <dgm:spPr/>
      <dgm:t>
        <a:bodyPr/>
        <a:lstStyle/>
        <a:p>
          <a:endParaRPr lang="en-US"/>
        </a:p>
      </dgm:t>
    </dgm:pt>
    <dgm:pt modelId="{1C34FC9A-7B4D-4C01-B544-D2BA053B32B3}">
      <dgm:prSet custT="1"/>
      <dgm:spPr/>
      <dgm:t>
        <a:bodyPr/>
        <a:lstStyle/>
        <a:p>
          <a:r>
            <a:rPr lang="en-GB" sz="2800" dirty="0"/>
            <a:t>Are your projects ‘worthy of funding’ but rejected?</a:t>
          </a:r>
          <a:endParaRPr lang="en-US" sz="2800" dirty="0"/>
        </a:p>
      </dgm:t>
    </dgm:pt>
    <dgm:pt modelId="{042CCA57-09F9-4280-B381-3ABCF0B5B644}" type="parTrans" cxnId="{AB64C12B-4266-4CA1-8659-59E9DCA9E76A}">
      <dgm:prSet/>
      <dgm:spPr/>
      <dgm:t>
        <a:bodyPr/>
        <a:lstStyle/>
        <a:p>
          <a:endParaRPr lang="en-US"/>
        </a:p>
      </dgm:t>
    </dgm:pt>
    <dgm:pt modelId="{8930D74E-DB06-46D0-B729-90D2ED94DFF0}" type="sibTrans" cxnId="{AB64C12B-4266-4CA1-8659-59E9DCA9E76A}">
      <dgm:prSet/>
      <dgm:spPr/>
      <dgm:t>
        <a:bodyPr/>
        <a:lstStyle/>
        <a:p>
          <a:endParaRPr lang="en-US"/>
        </a:p>
      </dgm:t>
    </dgm:pt>
    <dgm:pt modelId="{50C80FC5-CC80-444E-9243-B75BC41D9736}">
      <dgm:prSet custT="1"/>
      <dgm:spPr/>
      <dgm:t>
        <a:bodyPr/>
        <a:lstStyle/>
        <a:p>
          <a:r>
            <a:rPr lang="en-US" sz="2800" dirty="0"/>
            <a:t>Do your applications go to the panel/stage 2?</a:t>
          </a:r>
        </a:p>
      </dgm:t>
    </dgm:pt>
    <dgm:pt modelId="{31622AAC-60D4-40B1-BB99-6C88E3A499EB}" type="parTrans" cxnId="{DA361AB9-9510-4BF4-B592-098CA63803AA}">
      <dgm:prSet/>
      <dgm:spPr/>
      <dgm:t>
        <a:bodyPr/>
        <a:lstStyle/>
        <a:p>
          <a:endParaRPr lang="en-GB"/>
        </a:p>
      </dgm:t>
    </dgm:pt>
    <dgm:pt modelId="{A0014076-8F9F-40F3-90C6-F14CAD9F7D57}" type="sibTrans" cxnId="{DA361AB9-9510-4BF4-B592-098CA63803AA}">
      <dgm:prSet/>
      <dgm:spPr/>
      <dgm:t>
        <a:bodyPr/>
        <a:lstStyle/>
        <a:p>
          <a:endParaRPr lang="en-GB"/>
        </a:p>
      </dgm:t>
    </dgm:pt>
    <dgm:pt modelId="{F17A37A6-AC25-4023-8D34-A920C8D3F964}" type="pres">
      <dgm:prSet presAssocID="{71A4CA3E-6C55-4BB2-97E1-DDAF9D7BAAA2}" presName="linear" presStyleCnt="0">
        <dgm:presLayoutVars>
          <dgm:animLvl val="lvl"/>
          <dgm:resizeHandles val="exact"/>
        </dgm:presLayoutVars>
      </dgm:prSet>
      <dgm:spPr/>
    </dgm:pt>
    <dgm:pt modelId="{16CDF883-7917-4F05-8E9A-EE143B579ECF}" type="pres">
      <dgm:prSet presAssocID="{AFEE8802-B475-4D84-928B-41FF62AD753C}" presName="parentText" presStyleLbl="node1" presStyleIdx="0" presStyleCnt="4">
        <dgm:presLayoutVars>
          <dgm:chMax val="0"/>
          <dgm:bulletEnabled val="1"/>
        </dgm:presLayoutVars>
      </dgm:prSet>
      <dgm:spPr/>
    </dgm:pt>
    <dgm:pt modelId="{1DCD4C14-8088-4A2B-AFBF-44ED124F6850}" type="pres">
      <dgm:prSet presAssocID="{3C5F74CB-F54B-4C8E-B6EA-664234CD16B2}" presName="spacer" presStyleCnt="0"/>
      <dgm:spPr/>
    </dgm:pt>
    <dgm:pt modelId="{A34DD51D-2E6A-4888-AEB1-8305481A8B96}" type="pres">
      <dgm:prSet presAssocID="{BD36DAAF-9B48-47A5-BEFC-0BF72A492CAF}" presName="parentText" presStyleLbl="node1" presStyleIdx="1" presStyleCnt="4">
        <dgm:presLayoutVars>
          <dgm:chMax val="0"/>
          <dgm:bulletEnabled val="1"/>
        </dgm:presLayoutVars>
      </dgm:prSet>
      <dgm:spPr/>
    </dgm:pt>
    <dgm:pt modelId="{9C71CF08-2061-4501-BA4D-B74C5D69A7A9}" type="pres">
      <dgm:prSet presAssocID="{2C76CC2A-4FEA-4947-A485-63188BB98F82}" presName="spacer" presStyleCnt="0"/>
      <dgm:spPr/>
    </dgm:pt>
    <dgm:pt modelId="{446C5DE4-9A8F-4B97-BAD9-63CF5C0790B7}" type="pres">
      <dgm:prSet presAssocID="{50C80FC5-CC80-444E-9243-B75BC41D9736}" presName="parentText" presStyleLbl="node1" presStyleIdx="2" presStyleCnt="4">
        <dgm:presLayoutVars>
          <dgm:chMax val="0"/>
          <dgm:bulletEnabled val="1"/>
        </dgm:presLayoutVars>
      </dgm:prSet>
      <dgm:spPr/>
    </dgm:pt>
    <dgm:pt modelId="{B0F44BCF-7AFD-4D5D-8321-3A210741B650}" type="pres">
      <dgm:prSet presAssocID="{A0014076-8F9F-40F3-90C6-F14CAD9F7D57}" presName="spacer" presStyleCnt="0"/>
      <dgm:spPr/>
    </dgm:pt>
    <dgm:pt modelId="{459A3108-A67C-4C60-AB5D-193E381A5700}" type="pres">
      <dgm:prSet presAssocID="{1C34FC9A-7B4D-4C01-B544-D2BA053B32B3}" presName="parentText" presStyleLbl="node1" presStyleIdx="3" presStyleCnt="4">
        <dgm:presLayoutVars>
          <dgm:chMax val="0"/>
          <dgm:bulletEnabled val="1"/>
        </dgm:presLayoutVars>
      </dgm:prSet>
      <dgm:spPr/>
    </dgm:pt>
  </dgm:ptLst>
  <dgm:cxnLst>
    <dgm:cxn modelId="{AE7B9B06-A6E0-47E9-A352-6CE9AE12DF84}" type="presOf" srcId="{BD36DAAF-9B48-47A5-BEFC-0BF72A492CAF}" destId="{A34DD51D-2E6A-4888-AEB1-8305481A8B96}" srcOrd="0" destOrd="0" presId="urn:microsoft.com/office/officeart/2005/8/layout/vList2"/>
    <dgm:cxn modelId="{C1F3DE17-8E8E-408B-B452-1A9C6AFA14C1}" type="presOf" srcId="{50C80FC5-CC80-444E-9243-B75BC41D9736}" destId="{446C5DE4-9A8F-4B97-BAD9-63CF5C0790B7}" srcOrd="0" destOrd="0" presId="urn:microsoft.com/office/officeart/2005/8/layout/vList2"/>
    <dgm:cxn modelId="{AB64C12B-4266-4CA1-8659-59E9DCA9E76A}" srcId="{71A4CA3E-6C55-4BB2-97E1-DDAF9D7BAAA2}" destId="{1C34FC9A-7B4D-4C01-B544-D2BA053B32B3}" srcOrd="3" destOrd="0" parTransId="{042CCA57-09F9-4280-B381-3ABCF0B5B644}" sibTransId="{8930D74E-DB06-46D0-B729-90D2ED94DFF0}"/>
    <dgm:cxn modelId="{945AD768-6B16-4B26-B4A5-53F2CBA3A596}" type="presOf" srcId="{AFEE8802-B475-4D84-928B-41FF62AD753C}" destId="{16CDF883-7917-4F05-8E9A-EE143B579ECF}" srcOrd="0" destOrd="0" presId="urn:microsoft.com/office/officeart/2005/8/layout/vList2"/>
    <dgm:cxn modelId="{FD438D88-4E27-4E16-868F-EAD14430661C}" srcId="{71A4CA3E-6C55-4BB2-97E1-DDAF9D7BAAA2}" destId="{BD36DAAF-9B48-47A5-BEFC-0BF72A492CAF}" srcOrd="1" destOrd="0" parTransId="{6319B7DD-5D63-4B83-90B3-42BB7F32964E}" sibTransId="{2C76CC2A-4FEA-4947-A485-63188BB98F82}"/>
    <dgm:cxn modelId="{C1FECA9D-C600-414D-977E-8C732BC2C13D}" srcId="{71A4CA3E-6C55-4BB2-97E1-DDAF9D7BAAA2}" destId="{AFEE8802-B475-4D84-928B-41FF62AD753C}" srcOrd="0" destOrd="0" parTransId="{CB26A32B-94A0-443E-A79F-E75CF2FF655D}" sibTransId="{3C5F74CB-F54B-4C8E-B6EA-664234CD16B2}"/>
    <dgm:cxn modelId="{DA361AB9-9510-4BF4-B592-098CA63803AA}" srcId="{71A4CA3E-6C55-4BB2-97E1-DDAF9D7BAAA2}" destId="{50C80FC5-CC80-444E-9243-B75BC41D9736}" srcOrd="2" destOrd="0" parTransId="{31622AAC-60D4-40B1-BB99-6C88E3A499EB}" sibTransId="{A0014076-8F9F-40F3-90C6-F14CAD9F7D57}"/>
    <dgm:cxn modelId="{359C66CF-0E98-4D94-8507-BAA9B7B2B3D2}" type="presOf" srcId="{1C34FC9A-7B4D-4C01-B544-D2BA053B32B3}" destId="{459A3108-A67C-4C60-AB5D-193E381A5700}" srcOrd="0" destOrd="0" presId="urn:microsoft.com/office/officeart/2005/8/layout/vList2"/>
    <dgm:cxn modelId="{CE823DD6-023B-4385-8C69-06AC3ED5E496}" type="presOf" srcId="{71A4CA3E-6C55-4BB2-97E1-DDAF9D7BAAA2}" destId="{F17A37A6-AC25-4023-8D34-A920C8D3F964}" srcOrd="0" destOrd="0" presId="urn:microsoft.com/office/officeart/2005/8/layout/vList2"/>
    <dgm:cxn modelId="{0E48A228-BEDD-47CE-8381-5AA58B2518C5}" type="presParOf" srcId="{F17A37A6-AC25-4023-8D34-A920C8D3F964}" destId="{16CDF883-7917-4F05-8E9A-EE143B579ECF}" srcOrd="0" destOrd="0" presId="urn:microsoft.com/office/officeart/2005/8/layout/vList2"/>
    <dgm:cxn modelId="{6C341A57-D64C-4450-A65E-7619691293EB}" type="presParOf" srcId="{F17A37A6-AC25-4023-8D34-A920C8D3F964}" destId="{1DCD4C14-8088-4A2B-AFBF-44ED124F6850}" srcOrd="1" destOrd="0" presId="urn:microsoft.com/office/officeart/2005/8/layout/vList2"/>
    <dgm:cxn modelId="{437C0C3A-026E-4C40-9670-4E1DAAF42E26}" type="presParOf" srcId="{F17A37A6-AC25-4023-8D34-A920C8D3F964}" destId="{A34DD51D-2E6A-4888-AEB1-8305481A8B96}" srcOrd="2" destOrd="0" presId="urn:microsoft.com/office/officeart/2005/8/layout/vList2"/>
    <dgm:cxn modelId="{A851A010-46B4-4B8F-BE2B-FA96F2D59520}" type="presParOf" srcId="{F17A37A6-AC25-4023-8D34-A920C8D3F964}" destId="{9C71CF08-2061-4501-BA4D-B74C5D69A7A9}" srcOrd="3" destOrd="0" presId="urn:microsoft.com/office/officeart/2005/8/layout/vList2"/>
    <dgm:cxn modelId="{EBF5481C-4C85-4BE6-837F-38C47273BC7B}" type="presParOf" srcId="{F17A37A6-AC25-4023-8D34-A920C8D3F964}" destId="{446C5DE4-9A8F-4B97-BAD9-63CF5C0790B7}" srcOrd="4" destOrd="0" presId="urn:microsoft.com/office/officeart/2005/8/layout/vList2"/>
    <dgm:cxn modelId="{2D6EA5D4-6002-4E72-9C9E-87856396FCAA}" type="presParOf" srcId="{F17A37A6-AC25-4023-8D34-A920C8D3F964}" destId="{B0F44BCF-7AFD-4D5D-8321-3A210741B650}" srcOrd="5" destOrd="0" presId="urn:microsoft.com/office/officeart/2005/8/layout/vList2"/>
    <dgm:cxn modelId="{4BF35233-E101-4DF3-9220-91D369BEE679}" type="presParOf" srcId="{F17A37A6-AC25-4023-8D34-A920C8D3F964}" destId="{459A3108-A67C-4C60-AB5D-193E381A570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937404F-CA9F-4F10-A318-0F318F70CBB9}" type="doc">
      <dgm:prSet loTypeId="urn:microsoft.com/office/officeart/2016/7/layout/RepeatingBendingProcessNew" loCatId="process" qsTypeId="urn:microsoft.com/office/officeart/2005/8/quickstyle/simple1" qsCatId="simple" csTypeId="urn:microsoft.com/office/officeart/2005/8/colors/colorful2" csCatId="colorful" phldr="1"/>
      <dgm:spPr/>
      <dgm:t>
        <a:bodyPr/>
        <a:lstStyle/>
        <a:p>
          <a:endParaRPr lang="en-US"/>
        </a:p>
      </dgm:t>
    </dgm:pt>
    <dgm:pt modelId="{1C2BF7F3-E850-4FA7-9C0C-23A90D9FD5E0}">
      <dgm:prSet/>
      <dgm:spPr/>
      <dgm:t>
        <a:bodyPr/>
        <a:lstStyle/>
        <a:p>
          <a:r>
            <a:rPr lang="en-GB" dirty="0"/>
            <a:t>Develop a range of project ideas for different funders</a:t>
          </a:r>
          <a:endParaRPr lang="en-US" dirty="0"/>
        </a:p>
      </dgm:t>
    </dgm:pt>
    <dgm:pt modelId="{7DEC938F-6DC9-4B84-88B8-86D4571F5E6E}" type="parTrans" cxnId="{742546C8-B51C-4A54-8EB4-D929AFB7C694}">
      <dgm:prSet/>
      <dgm:spPr/>
      <dgm:t>
        <a:bodyPr/>
        <a:lstStyle/>
        <a:p>
          <a:endParaRPr lang="en-US"/>
        </a:p>
      </dgm:t>
    </dgm:pt>
    <dgm:pt modelId="{0661EEC7-1B8D-4CC8-8163-9B05ACF0B71F}" type="sibTrans" cxnId="{742546C8-B51C-4A54-8EB4-D929AFB7C694}">
      <dgm:prSet/>
      <dgm:spPr/>
      <dgm:t>
        <a:bodyPr/>
        <a:lstStyle/>
        <a:p>
          <a:endParaRPr lang="en-US"/>
        </a:p>
      </dgm:t>
    </dgm:pt>
    <dgm:pt modelId="{07919FE5-625A-49B0-BC9D-3420DEAD2D03}">
      <dgm:prSet/>
      <dgm:spPr/>
      <dgm:t>
        <a:bodyPr/>
        <a:lstStyle/>
        <a:p>
          <a:r>
            <a:rPr lang="en-GB"/>
            <a:t>Create efficiencies of scale and effort (you speed up with experience)</a:t>
          </a:r>
          <a:endParaRPr lang="en-US"/>
        </a:p>
      </dgm:t>
    </dgm:pt>
    <dgm:pt modelId="{2D6DE4E5-0CAA-409C-8DC8-722F7A5D9D7E}" type="parTrans" cxnId="{E8E10A0E-3E03-4A22-A47C-006CDA7D33A3}">
      <dgm:prSet/>
      <dgm:spPr/>
      <dgm:t>
        <a:bodyPr/>
        <a:lstStyle/>
        <a:p>
          <a:endParaRPr lang="en-US"/>
        </a:p>
      </dgm:t>
    </dgm:pt>
    <dgm:pt modelId="{D46F8BAF-5888-4772-9B9B-04B48F69D6CF}" type="sibTrans" cxnId="{E8E10A0E-3E03-4A22-A47C-006CDA7D33A3}">
      <dgm:prSet/>
      <dgm:spPr/>
      <dgm:t>
        <a:bodyPr/>
        <a:lstStyle/>
        <a:p>
          <a:endParaRPr lang="en-US"/>
        </a:p>
      </dgm:t>
    </dgm:pt>
    <dgm:pt modelId="{11929E25-791B-4541-B403-255847F87F99}">
      <dgm:prSet/>
      <dgm:spPr/>
      <dgm:t>
        <a:bodyPr/>
        <a:lstStyle/>
        <a:p>
          <a:r>
            <a:rPr lang="en-GB"/>
            <a:t>Take a long-term view of the process to manage (the inevitable) rejection</a:t>
          </a:r>
          <a:endParaRPr lang="en-US"/>
        </a:p>
      </dgm:t>
    </dgm:pt>
    <dgm:pt modelId="{AFA4E863-87C3-4A56-9E95-EAEE3F3D809A}" type="parTrans" cxnId="{73608FFE-0D6A-4504-810E-6059461443B6}">
      <dgm:prSet/>
      <dgm:spPr/>
      <dgm:t>
        <a:bodyPr/>
        <a:lstStyle/>
        <a:p>
          <a:endParaRPr lang="en-US"/>
        </a:p>
      </dgm:t>
    </dgm:pt>
    <dgm:pt modelId="{540B4951-0F1B-4848-944D-E4CBF295C88D}" type="sibTrans" cxnId="{73608FFE-0D6A-4504-810E-6059461443B6}">
      <dgm:prSet/>
      <dgm:spPr/>
      <dgm:t>
        <a:bodyPr/>
        <a:lstStyle/>
        <a:p>
          <a:endParaRPr lang="en-US"/>
        </a:p>
      </dgm:t>
    </dgm:pt>
    <dgm:pt modelId="{0D0B9BD8-0579-4DE4-A4A6-F0129E75869C}">
      <dgm:prSet/>
      <dgm:spPr/>
      <dgm:t>
        <a:bodyPr/>
        <a:lstStyle/>
        <a:p>
          <a:r>
            <a:rPr lang="en-GB" dirty="0"/>
            <a:t>Check out deadlines, decision times and start dates before you begin</a:t>
          </a:r>
          <a:endParaRPr lang="en-US" dirty="0"/>
        </a:p>
      </dgm:t>
    </dgm:pt>
    <dgm:pt modelId="{86D53C0C-47AA-4B65-9EBA-F533FCF07682}" type="parTrans" cxnId="{BEF0B712-7876-49BE-BE3F-CDD1B11BF717}">
      <dgm:prSet/>
      <dgm:spPr/>
      <dgm:t>
        <a:bodyPr/>
        <a:lstStyle/>
        <a:p>
          <a:endParaRPr lang="en-GB"/>
        </a:p>
      </dgm:t>
    </dgm:pt>
    <dgm:pt modelId="{73D06074-1F07-4FA4-9170-D49D0A3E69E2}" type="sibTrans" cxnId="{BEF0B712-7876-49BE-BE3F-CDD1B11BF717}">
      <dgm:prSet/>
      <dgm:spPr/>
      <dgm:t>
        <a:bodyPr/>
        <a:lstStyle/>
        <a:p>
          <a:endParaRPr lang="en-GB"/>
        </a:p>
      </dgm:t>
    </dgm:pt>
    <dgm:pt modelId="{7A28B644-CC18-46E3-B6CB-367C166670A5}" type="pres">
      <dgm:prSet presAssocID="{1937404F-CA9F-4F10-A318-0F318F70CBB9}" presName="Name0" presStyleCnt="0">
        <dgm:presLayoutVars>
          <dgm:dir/>
          <dgm:resizeHandles val="exact"/>
        </dgm:presLayoutVars>
      </dgm:prSet>
      <dgm:spPr/>
    </dgm:pt>
    <dgm:pt modelId="{B0B1CA21-45D3-45E5-9B01-5E93ABF4F87E}" type="pres">
      <dgm:prSet presAssocID="{1C2BF7F3-E850-4FA7-9C0C-23A90D9FD5E0}" presName="node" presStyleLbl="node1" presStyleIdx="0" presStyleCnt="4">
        <dgm:presLayoutVars>
          <dgm:bulletEnabled val="1"/>
        </dgm:presLayoutVars>
      </dgm:prSet>
      <dgm:spPr/>
    </dgm:pt>
    <dgm:pt modelId="{2BFBA623-A1AA-4F2B-B530-E913E568FC0D}" type="pres">
      <dgm:prSet presAssocID="{0661EEC7-1B8D-4CC8-8163-9B05ACF0B71F}" presName="sibTrans" presStyleLbl="sibTrans1D1" presStyleIdx="0" presStyleCnt="3"/>
      <dgm:spPr/>
    </dgm:pt>
    <dgm:pt modelId="{EF70DE5C-7DB4-4FD8-A118-4E3E9B39619F}" type="pres">
      <dgm:prSet presAssocID="{0661EEC7-1B8D-4CC8-8163-9B05ACF0B71F}" presName="connectorText" presStyleLbl="sibTrans1D1" presStyleIdx="0" presStyleCnt="3"/>
      <dgm:spPr/>
    </dgm:pt>
    <dgm:pt modelId="{8A7E1EC6-3FEA-48BF-B5DF-E6DA9486A4C1}" type="pres">
      <dgm:prSet presAssocID="{0D0B9BD8-0579-4DE4-A4A6-F0129E75869C}" presName="node" presStyleLbl="node1" presStyleIdx="1" presStyleCnt="4">
        <dgm:presLayoutVars>
          <dgm:bulletEnabled val="1"/>
        </dgm:presLayoutVars>
      </dgm:prSet>
      <dgm:spPr/>
    </dgm:pt>
    <dgm:pt modelId="{D7CD430D-F764-4FEF-9410-4368477364FD}" type="pres">
      <dgm:prSet presAssocID="{73D06074-1F07-4FA4-9170-D49D0A3E69E2}" presName="sibTrans" presStyleLbl="sibTrans1D1" presStyleIdx="1" presStyleCnt="3"/>
      <dgm:spPr/>
    </dgm:pt>
    <dgm:pt modelId="{5E04AC69-1DC1-41B1-865A-B6795CAF3B10}" type="pres">
      <dgm:prSet presAssocID="{73D06074-1F07-4FA4-9170-D49D0A3E69E2}" presName="connectorText" presStyleLbl="sibTrans1D1" presStyleIdx="1" presStyleCnt="3"/>
      <dgm:spPr/>
    </dgm:pt>
    <dgm:pt modelId="{92883317-237C-4A00-852D-C054C3EFB5C8}" type="pres">
      <dgm:prSet presAssocID="{07919FE5-625A-49B0-BC9D-3420DEAD2D03}" presName="node" presStyleLbl="node1" presStyleIdx="2" presStyleCnt="4">
        <dgm:presLayoutVars>
          <dgm:bulletEnabled val="1"/>
        </dgm:presLayoutVars>
      </dgm:prSet>
      <dgm:spPr/>
    </dgm:pt>
    <dgm:pt modelId="{95EBE493-CC1D-4CB4-9E1E-FD2478F943CC}" type="pres">
      <dgm:prSet presAssocID="{D46F8BAF-5888-4772-9B9B-04B48F69D6CF}" presName="sibTrans" presStyleLbl="sibTrans1D1" presStyleIdx="2" presStyleCnt="3"/>
      <dgm:spPr/>
    </dgm:pt>
    <dgm:pt modelId="{A3170141-07E6-4A09-A5C7-58FC8B453CA6}" type="pres">
      <dgm:prSet presAssocID="{D46F8BAF-5888-4772-9B9B-04B48F69D6CF}" presName="connectorText" presStyleLbl="sibTrans1D1" presStyleIdx="2" presStyleCnt="3"/>
      <dgm:spPr/>
    </dgm:pt>
    <dgm:pt modelId="{8F8F56F4-4ED5-42F7-A4B0-11A6BB7B885E}" type="pres">
      <dgm:prSet presAssocID="{11929E25-791B-4541-B403-255847F87F99}" presName="node" presStyleLbl="node1" presStyleIdx="3" presStyleCnt="4">
        <dgm:presLayoutVars>
          <dgm:bulletEnabled val="1"/>
        </dgm:presLayoutVars>
      </dgm:prSet>
      <dgm:spPr/>
    </dgm:pt>
  </dgm:ptLst>
  <dgm:cxnLst>
    <dgm:cxn modelId="{A6BD0F0D-E5D7-452D-A9AF-8826D0E8D7E8}" type="presOf" srcId="{73D06074-1F07-4FA4-9170-D49D0A3E69E2}" destId="{D7CD430D-F764-4FEF-9410-4368477364FD}" srcOrd="0" destOrd="0" presId="urn:microsoft.com/office/officeart/2016/7/layout/RepeatingBendingProcessNew"/>
    <dgm:cxn modelId="{E8E10A0E-3E03-4A22-A47C-006CDA7D33A3}" srcId="{1937404F-CA9F-4F10-A318-0F318F70CBB9}" destId="{07919FE5-625A-49B0-BC9D-3420DEAD2D03}" srcOrd="2" destOrd="0" parTransId="{2D6DE4E5-0CAA-409C-8DC8-722F7A5D9D7E}" sibTransId="{D46F8BAF-5888-4772-9B9B-04B48F69D6CF}"/>
    <dgm:cxn modelId="{BEF0B712-7876-49BE-BE3F-CDD1B11BF717}" srcId="{1937404F-CA9F-4F10-A318-0F318F70CBB9}" destId="{0D0B9BD8-0579-4DE4-A4A6-F0129E75869C}" srcOrd="1" destOrd="0" parTransId="{86D53C0C-47AA-4B65-9EBA-F533FCF07682}" sibTransId="{73D06074-1F07-4FA4-9170-D49D0A3E69E2}"/>
    <dgm:cxn modelId="{05E6B812-7F39-495A-B1C8-54A320B99A70}" type="presOf" srcId="{D46F8BAF-5888-4772-9B9B-04B48F69D6CF}" destId="{95EBE493-CC1D-4CB4-9E1E-FD2478F943CC}" srcOrd="0" destOrd="0" presId="urn:microsoft.com/office/officeart/2016/7/layout/RepeatingBendingProcessNew"/>
    <dgm:cxn modelId="{E4669833-9548-48DE-8E83-D201DDDFD12F}" type="presOf" srcId="{D46F8BAF-5888-4772-9B9B-04B48F69D6CF}" destId="{A3170141-07E6-4A09-A5C7-58FC8B453CA6}" srcOrd="1" destOrd="0" presId="urn:microsoft.com/office/officeart/2016/7/layout/RepeatingBendingProcessNew"/>
    <dgm:cxn modelId="{0CD32D34-2930-45E3-AF2B-317018F0808D}" type="presOf" srcId="{11929E25-791B-4541-B403-255847F87F99}" destId="{8F8F56F4-4ED5-42F7-A4B0-11A6BB7B885E}" srcOrd="0" destOrd="0" presId="urn:microsoft.com/office/officeart/2016/7/layout/RepeatingBendingProcessNew"/>
    <dgm:cxn modelId="{685A5D39-CB76-457E-8F40-E205BCA11184}" type="presOf" srcId="{0D0B9BD8-0579-4DE4-A4A6-F0129E75869C}" destId="{8A7E1EC6-3FEA-48BF-B5DF-E6DA9486A4C1}" srcOrd="0" destOrd="0" presId="urn:microsoft.com/office/officeart/2016/7/layout/RepeatingBendingProcessNew"/>
    <dgm:cxn modelId="{C5651F56-E2EB-498C-847B-2DC24AB33E77}" type="presOf" srcId="{73D06074-1F07-4FA4-9170-D49D0A3E69E2}" destId="{5E04AC69-1DC1-41B1-865A-B6795CAF3B10}" srcOrd="1" destOrd="0" presId="urn:microsoft.com/office/officeart/2016/7/layout/RepeatingBendingProcessNew"/>
    <dgm:cxn modelId="{F89BB786-0189-4DC2-9D46-F9720C2E9151}" type="presOf" srcId="{0661EEC7-1B8D-4CC8-8163-9B05ACF0B71F}" destId="{EF70DE5C-7DB4-4FD8-A118-4E3E9B39619F}" srcOrd="1" destOrd="0" presId="urn:microsoft.com/office/officeart/2016/7/layout/RepeatingBendingProcessNew"/>
    <dgm:cxn modelId="{908E7B8A-BB68-4A89-8CF7-60B907EEA07F}" type="presOf" srcId="{0661EEC7-1B8D-4CC8-8163-9B05ACF0B71F}" destId="{2BFBA623-A1AA-4F2B-B530-E913E568FC0D}" srcOrd="0" destOrd="0" presId="urn:microsoft.com/office/officeart/2016/7/layout/RepeatingBendingProcessNew"/>
    <dgm:cxn modelId="{080F9C92-38A7-4B1C-929B-9F952A1BB629}" type="presOf" srcId="{1937404F-CA9F-4F10-A318-0F318F70CBB9}" destId="{7A28B644-CC18-46E3-B6CB-367C166670A5}" srcOrd="0" destOrd="0" presId="urn:microsoft.com/office/officeart/2016/7/layout/RepeatingBendingProcessNew"/>
    <dgm:cxn modelId="{AEBF80BA-9C54-4474-9CB6-C5518F1B6917}" type="presOf" srcId="{07919FE5-625A-49B0-BC9D-3420DEAD2D03}" destId="{92883317-237C-4A00-852D-C054C3EFB5C8}" srcOrd="0" destOrd="0" presId="urn:microsoft.com/office/officeart/2016/7/layout/RepeatingBendingProcessNew"/>
    <dgm:cxn modelId="{742546C8-B51C-4A54-8EB4-D929AFB7C694}" srcId="{1937404F-CA9F-4F10-A318-0F318F70CBB9}" destId="{1C2BF7F3-E850-4FA7-9C0C-23A90D9FD5E0}" srcOrd="0" destOrd="0" parTransId="{7DEC938F-6DC9-4B84-88B8-86D4571F5E6E}" sibTransId="{0661EEC7-1B8D-4CC8-8163-9B05ACF0B71F}"/>
    <dgm:cxn modelId="{0D4F69C8-0D8E-4203-B70F-29311482EFBC}" type="presOf" srcId="{1C2BF7F3-E850-4FA7-9C0C-23A90D9FD5E0}" destId="{B0B1CA21-45D3-45E5-9B01-5E93ABF4F87E}" srcOrd="0" destOrd="0" presId="urn:microsoft.com/office/officeart/2016/7/layout/RepeatingBendingProcessNew"/>
    <dgm:cxn modelId="{73608FFE-0D6A-4504-810E-6059461443B6}" srcId="{1937404F-CA9F-4F10-A318-0F318F70CBB9}" destId="{11929E25-791B-4541-B403-255847F87F99}" srcOrd="3" destOrd="0" parTransId="{AFA4E863-87C3-4A56-9E95-EAEE3F3D809A}" sibTransId="{540B4951-0F1B-4848-944D-E4CBF295C88D}"/>
    <dgm:cxn modelId="{0F0ACC46-435E-443B-862C-9131102C0F79}" type="presParOf" srcId="{7A28B644-CC18-46E3-B6CB-367C166670A5}" destId="{B0B1CA21-45D3-45E5-9B01-5E93ABF4F87E}" srcOrd="0" destOrd="0" presId="urn:microsoft.com/office/officeart/2016/7/layout/RepeatingBendingProcessNew"/>
    <dgm:cxn modelId="{071893F7-A6A9-4F65-93EE-E62362BDED30}" type="presParOf" srcId="{7A28B644-CC18-46E3-B6CB-367C166670A5}" destId="{2BFBA623-A1AA-4F2B-B530-E913E568FC0D}" srcOrd="1" destOrd="0" presId="urn:microsoft.com/office/officeart/2016/7/layout/RepeatingBendingProcessNew"/>
    <dgm:cxn modelId="{CBB57332-A744-4028-9160-51F2B8ED7010}" type="presParOf" srcId="{2BFBA623-A1AA-4F2B-B530-E913E568FC0D}" destId="{EF70DE5C-7DB4-4FD8-A118-4E3E9B39619F}" srcOrd="0" destOrd="0" presId="urn:microsoft.com/office/officeart/2016/7/layout/RepeatingBendingProcessNew"/>
    <dgm:cxn modelId="{311AC471-D4E6-4BD5-92A3-FFF2221F31B9}" type="presParOf" srcId="{7A28B644-CC18-46E3-B6CB-367C166670A5}" destId="{8A7E1EC6-3FEA-48BF-B5DF-E6DA9486A4C1}" srcOrd="2" destOrd="0" presId="urn:microsoft.com/office/officeart/2016/7/layout/RepeatingBendingProcessNew"/>
    <dgm:cxn modelId="{85C01E69-1608-41F6-A4B8-47E98329BDC4}" type="presParOf" srcId="{7A28B644-CC18-46E3-B6CB-367C166670A5}" destId="{D7CD430D-F764-4FEF-9410-4368477364FD}" srcOrd="3" destOrd="0" presId="urn:microsoft.com/office/officeart/2016/7/layout/RepeatingBendingProcessNew"/>
    <dgm:cxn modelId="{A96F96A2-5FB5-4303-89A1-D220CBC549FE}" type="presParOf" srcId="{D7CD430D-F764-4FEF-9410-4368477364FD}" destId="{5E04AC69-1DC1-41B1-865A-B6795CAF3B10}" srcOrd="0" destOrd="0" presId="urn:microsoft.com/office/officeart/2016/7/layout/RepeatingBendingProcessNew"/>
    <dgm:cxn modelId="{2EC56BFF-0F40-4E3C-8CAD-A6C02768FDDC}" type="presParOf" srcId="{7A28B644-CC18-46E3-B6CB-367C166670A5}" destId="{92883317-237C-4A00-852D-C054C3EFB5C8}" srcOrd="4" destOrd="0" presId="urn:microsoft.com/office/officeart/2016/7/layout/RepeatingBendingProcessNew"/>
    <dgm:cxn modelId="{F47C47D5-F99B-40B3-A323-9203F656866D}" type="presParOf" srcId="{7A28B644-CC18-46E3-B6CB-367C166670A5}" destId="{95EBE493-CC1D-4CB4-9E1E-FD2478F943CC}" srcOrd="5" destOrd="0" presId="urn:microsoft.com/office/officeart/2016/7/layout/RepeatingBendingProcessNew"/>
    <dgm:cxn modelId="{69F66764-A76D-4E08-A1E2-DDB528DD1A25}" type="presParOf" srcId="{95EBE493-CC1D-4CB4-9E1E-FD2478F943CC}" destId="{A3170141-07E6-4A09-A5C7-58FC8B453CA6}" srcOrd="0" destOrd="0" presId="urn:microsoft.com/office/officeart/2016/7/layout/RepeatingBendingProcessNew"/>
    <dgm:cxn modelId="{F7410969-BA1A-4B2B-BF7C-14C16A421B25}" type="presParOf" srcId="{7A28B644-CC18-46E3-B6CB-367C166670A5}" destId="{8F8F56F4-4ED5-42F7-A4B0-11A6BB7B885E}" srcOrd="6"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4504D90-DE43-404B-A0D5-45CF199ECC35}" type="doc">
      <dgm:prSet loTypeId="urn:microsoft.com/office/officeart/2018/2/layout/IconVerticalSolidList" loCatId="icon" qsTypeId="urn:microsoft.com/office/officeart/2005/8/quickstyle/simple1" qsCatId="simple" csTypeId="urn:microsoft.com/office/officeart/2018/5/colors/Iconchunking_neutralicontext_accent3_2" csCatId="accent3" phldr="1"/>
      <dgm:spPr/>
      <dgm:t>
        <a:bodyPr/>
        <a:lstStyle/>
        <a:p>
          <a:endParaRPr lang="en-US"/>
        </a:p>
      </dgm:t>
    </dgm:pt>
    <dgm:pt modelId="{B61A762C-A58A-4377-9380-98C2B32FB7D2}">
      <dgm:prSet custT="1"/>
      <dgm:spPr/>
      <dgm:t>
        <a:bodyPr/>
        <a:lstStyle/>
        <a:p>
          <a:pPr>
            <a:lnSpc>
              <a:spcPct val="100000"/>
            </a:lnSpc>
          </a:pPr>
          <a:r>
            <a:rPr lang="en-GB" sz="2400" dirty="0">
              <a:latin typeface="Tw Cen MT" panose="020B0602020104020603" pitchFamily="34" charset="0"/>
            </a:rPr>
            <a:t>The question or problem</a:t>
          </a:r>
          <a:endParaRPr lang="en-US" sz="2400" dirty="0">
            <a:latin typeface="Tw Cen MT" panose="020B0602020104020603" pitchFamily="34" charset="0"/>
          </a:endParaRPr>
        </a:p>
      </dgm:t>
    </dgm:pt>
    <dgm:pt modelId="{B1D1E580-57CC-48A9-89FB-FC5F0340C97E}" type="parTrans" cxnId="{D1DDCF96-F9DF-49FD-BB9C-291AB4BCA93D}">
      <dgm:prSet/>
      <dgm:spPr/>
      <dgm:t>
        <a:bodyPr/>
        <a:lstStyle/>
        <a:p>
          <a:endParaRPr lang="en-US"/>
        </a:p>
      </dgm:t>
    </dgm:pt>
    <dgm:pt modelId="{7DE2B347-C5B9-4085-84FB-AB6A409060A0}" type="sibTrans" cxnId="{D1DDCF96-F9DF-49FD-BB9C-291AB4BCA93D}">
      <dgm:prSet/>
      <dgm:spPr/>
      <dgm:t>
        <a:bodyPr/>
        <a:lstStyle/>
        <a:p>
          <a:endParaRPr lang="en-US"/>
        </a:p>
      </dgm:t>
    </dgm:pt>
    <dgm:pt modelId="{B927F3C4-F8DF-4E1D-88ED-0B715D32D539}">
      <dgm:prSet custT="1"/>
      <dgm:spPr/>
      <dgm:t>
        <a:bodyPr/>
        <a:lstStyle/>
        <a:p>
          <a:pPr>
            <a:lnSpc>
              <a:spcPct val="100000"/>
            </a:lnSpc>
          </a:pPr>
          <a:r>
            <a:rPr lang="en-GB" sz="2400" dirty="0">
              <a:latin typeface="Tw Cen MT" panose="020B0602020104020603" pitchFamily="34" charset="0"/>
            </a:rPr>
            <a:t>The research team</a:t>
          </a:r>
          <a:endParaRPr lang="en-US" sz="2400" dirty="0">
            <a:latin typeface="Tw Cen MT" panose="020B0602020104020603" pitchFamily="34" charset="0"/>
          </a:endParaRPr>
        </a:p>
      </dgm:t>
    </dgm:pt>
    <dgm:pt modelId="{4B2ECEE0-AEB7-4EA4-8CFF-775343FED8E1}" type="parTrans" cxnId="{F206A6C6-E3FD-4D90-9DFA-D8B277C37DDD}">
      <dgm:prSet/>
      <dgm:spPr/>
      <dgm:t>
        <a:bodyPr/>
        <a:lstStyle/>
        <a:p>
          <a:endParaRPr lang="en-US"/>
        </a:p>
      </dgm:t>
    </dgm:pt>
    <dgm:pt modelId="{FC3238B6-B13D-4B80-A3A3-F44E6C17F401}" type="sibTrans" cxnId="{F206A6C6-E3FD-4D90-9DFA-D8B277C37DDD}">
      <dgm:prSet/>
      <dgm:spPr/>
      <dgm:t>
        <a:bodyPr/>
        <a:lstStyle/>
        <a:p>
          <a:endParaRPr lang="en-US"/>
        </a:p>
      </dgm:t>
    </dgm:pt>
    <dgm:pt modelId="{5B8442F7-6F31-42F2-BEFE-D1178179A099}">
      <dgm:prSet custT="1"/>
      <dgm:spPr/>
      <dgm:t>
        <a:bodyPr/>
        <a:lstStyle/>
        <a:p>
          <a:pPr>
            <a:lnSpc>
              <a:spcPct val="100000"/>
            </a:lnSpc>
          </a:pPr>
          <a:r>
            <a:rPr lang="en-GB" sz="2400" dirty="0">
              <a:latin typeface="Tw Cen MT" panose="020B0602020104020603" pitchFamily="34" charset="0"/>
            </a:rPr>
            <a:t>The methodology</a:t>
          </a:r>
          <a:endParaRPr lang="en-US" sz="2400" dirty="0">
            <a:latin typeface="Tw Cen MT" panose="020B0602020104020603" pitchFamily="34" charset="0"/>
          </a:endParaRPr>
        </a:p>
      </dgm:t>
    </dgm:pt>
    <dgm:pt modelId="{75FB2523-63F2-4DB6-8D8D-A8CE7B31F2DB}" type="parTrans" cxnId="{BDC0CAF1-48D7-44D2-95A9-2A2A37816A66}">
      <dgm:prSet/>
      <dgm:spPr/>
      <dgm:t>
        <a:bodyPr/>
        <a:lstStyle/>
        <a:p>
          <a:endParaRPr lang="en-US"/>
        </a:p>
      </dgm:t>
    </dgm:pt>
    <dgm:pt modelId="{4EF4BEA4-D54D-437C-ABB2-AE2A5053E32C}" type="sibTrans" cxnId="{BDC0CAF1-48D7-44D2-95A9-2A2A37816A66}">
      <dgm:prSet/>
      <dgm:spPr/>
      <dgm:t>
        <a:bodyPr/>
        <a:lstStyle/>
        <a:p>
          <a:endParaRPr lang="en-US"/>
        </a:p>
      </dgm:t>
    </dgm:pt>
    <dgm:pt modelId="{7C94E913-DCBA-434F-82D0-1A5A8A1DB485}">
      <dgm:prSet custT="1"/>
      <dgm:spPr/>
      <dgm:t>
        <a:bodyPr/>
        <a:lstStyle/>
        <a:p>
          <a:pPr>
            <a:lnSpc>
              <a:spcPct val="100000"/>
            </a:lnSpc>
          </a:pPr>
          <a:r>
            <a:rPr lang="en-GB" sz="2400" dirty="0">
              <a:latin typeface="Tw Cen MT" panose="020B0602020104020603" pitchFamily="34" charset="0"/>
            </a:rPr>
            <a:t>Feasibility, risk and management</a:t>
          </a:r>
          <a:endParaRPr lang="en-US" sz="2400" dirty="0">
            <a:latin typeface="Tw Cen MT" panose="020B0602020104020603" pitchFamily="34" charset="0"/>
          </a:endParaRPr>
        </a:p>
      </dgm:t>
    </dgm:pt>
    <dgm:pt modelId="{D2A97EFF-C879-4999-B132-C9D916D0D7A8}" type="parTrans" cxnId="{929BCF77-B15B-49BC-9130-3B56E39146CD}">
      <dgm:prSet/>
      <dgm:spPr/>
      <dgm:t>
        <a:bodyPr/>
        <a:lstStyle/>
        <a:p>
          <a:endParaRPr lang="en-US"/>
        </a:p>
      </dgm:t>
    </dgm:pt>
    <dgm:pt modelId="{A8342D4F-AC91-4524-A4BA-67B0276F88C8}" type="sibTrans" cxnId="{929BCF77-B15B-49BC-9130-3B56E39146CD}">
      <dgm:prSet/>
      <dgm:spPr/>
      <dgm:t>
        <a:bodyPr/>
        <a:lstStyle/>
        <a:p>
          <a:endParaRPr lang="en-US"/>
        </a:p>
      </dgm:t>
    </dgm:pt>
    <dgm:pt modelId="{7C9E49A8-F8CB-4C92-96CE-87AEA733C73A}">
      <dgm:prSet custT="1"/>
      <dgm:spPr/>
      <dgm:t>
        <a:bodyPr/>
        <a:lstStyle/>
        <a:p>
          <a:pPr>
            <a:lnSpc>
              <a:spcPct val="100000"/>
            </a:lnSpc>
          </a:pPr>
          <a:r>
            <a:rPr lang="en-GB" sz="2400" dirty="0">
              <a:latin typeface="Tw Cen MT" panose="020B0602020104020603" pitchFamily="34" charset="0"/>
            </a:rPr>
            <a:t>Outcomes and outputs</a:t>
          </a:r>
          <a:endParaRPr lang="en-US" sz="2400" dirty="0">
            <a:latin typeface="Tw Cen MT" panose="020B0602020104020603" pitchFamily="34" charset="0"/>
          </a:endParaRPr>
        </a:p>
      </dgm:t>
    </dgm:pt>
    <dgm:pt modelId="{FE49385B-6D4D-4F05-9D0D-44FFB061D410}" type="parTrans" cxnId="{B25C12B6-62C1-43D4-B3C0-0165C5470298}">
      <dgm:prSet/>
      <dgm:spPr/>
      <dgm:t>
        <a:bodyPr/>
        <a:lstStyle/>
        <a:p>
          <a:endParaRPr lang="en-US"/>
        </a:p>
      </dgm:t>
    </dgm:pt>
    <dgm:pt modelId="{A8FF7C87-C163-4AF7-8439-B2EC4D0C7A53}" type="sibTrans" cxnId="{B25C12B6-62C1-43D4-B3C0-0165C5470298}">
      <dgm:prSet/>
      <dgm:spPr/>
      <dgm:t>
        <a:bodyPr/>
        <a:lstStyle/>
        <a:p>
          <a:endParaRPr lang="en-US"/>
        </a:p>
      </dgm:t>
    </dgm:pt>
    <dgm:pt modelId="{9AE29F35-82BA-4F69-947C-5BD8CFFA5A5F}">
      <dgm:prSet custT="1"/>
      <dgm:spPr/>
      <dgm:t>
        <a:bodyPr/>
        <a:lstStyle/>
        <a:p>
          <a:pPr>
            <a:lnSpc>
              <a:spcPct val="100000"/>
            </a:lnSpc>
          </a:pPr>
          <a:r>
            <a:rPr lang="en-US" sz="2400" dirty="0">
              <a:latin typeface="Tw Cen MT" panose="020B0602020104020603" pitchFamily="34" charset="0"/>
            </a:rPr>
            <a:t>The budget</a:t>
          </a:r>
        </a:p>
      </dgm:t>
    </dgm:pt>
    <dgm:pt modelId="{1B1C8C0C-0534-4F75-A27B-743CA4BE1A8B}" type="parTrans" cxnId="{A3D49CBF-0E04-409C-A688-852738B59018}">
      <dgm:prSet/>
      <dgm:spPr/>
      <dgm:t>
        <a:bodyPr/>
        <a:lstStyle/>
        <a:p>
          <a:endParaRPr lang="en-GB"/>
        </a:p>
      </dgm:t>
    </dgm:pt>
    <dgm:pt modelId="{B5484B12-B626-4963-907F-220B4B213C31}" type="sibTrans" cxnId="{A3D49CBF-0E04-409C-A688-852738B59018}">
      <dgm:prSet/>
      <dgm:spPr/>
      <dgm:t>
        <a:bodyPr/>
        <a:lstStyle/>
        <a:p>
          <a:endParaRPr lang="en-GB"/>
        </a:p>
      </dgm:t>
    </dgm:pt>
    <dgm:pt modelId="{3865E35F-B97F-4146-92A0-DC1E5133C1D4}" type="pres">
      <dgm:prSet presAssocID="{54504D90-DE43-404B-A0D5-45CF199ECC35}" presName="root" presStyleCnt="0">
        <dgm:presLayoutVars>
          <dgm:dir/>
          <dgm:resizeHandles val="exact"/>
        </dgm:presLayoutVars>
      </dgm:prSet>
      <dgm:spPr/>
    </dgm:pt>
    <dgm:pt modelId="{71D66E1C-CFFC-47D5-8A35-3CDC42846642}" type="pres">
      <dgm:prSet presAssocID="{B61A762C-A58A-4377-9380-98C2B32FB7D2}" presName="compNode" presStyleCnt="0"/>
      <dgm:spPr/>
    </dgm:pt>
    <dgm:pt modelId="{6CECA5A2-1BAC-4F54-BACD-EF980DC30EEA}" type="pres">
      <dgm:prSet presAssocID="{B61A762C-A58A-4377-9380-98C2B32FB7D2}" presName="bgRect" presStyleLbl="bgShp" presStyleIdx="0" presStyleCnt="6"/>
      <dgm:spPr/>
    </dgm:pt>
    <dgm:pt modelId="{97357DD0-4948-42D8-A913-11E0F02D205F}" type="pres">
      <dgm:prSet presAssocID="{B61A762C-A58A-4377-9380-98C2B32FB7D2}"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lp"/>
        </a:ext>
      </dgm:extLst>
    </dgm:pt>
    <dgm:pt modelId="{AA3EB8C3-F939-461F-A015-7187B094C71B}" type="pres">
      <dgm:prSet presAssocID="{B61A762C-A58A-4377-9380-98C2B32FB7D2}" presName="spaceRect" presStyleCnt="0"/>
      <dgm:spPr/>
    </dgm:pt>
    <dgm:pt modelId="{F5AEB815-33E8-4A69-8E42-33796ADB915D}" type="pres">
      <dgm:prSet presAssocID="{B61A762C-A58A-4377-9380-98C2B32FB7D2}" presName="parTx" presStyleLbl="revTx" presStyleIdx="0" presStyleCnt="6">
        <dgm:presLayoutVars>
          <dgm:chMax val="0"/>
          <dgm:chPref val="0"/>
        </dgm:presLayoutVars>
      </dgm:prSet>
      <dgm:spPr/>
    </dgm:pt>
    <dgm:pt modelId="{FC71B739-80E1-4EE6-AF51-FCE63DBABC1C}" type="pres">
      <dgm:prSet presAssocID="{7DE2B347-C5B9-4085-84FB-AB6A409060A0}" presName="sibTrans" presStyleCnt="0"/>
      <dgm:spPr/>
    </dgm:pt>
    <dgm:pt modelId="{AE5E9427-EF61-4C9A-9FEF-DE66DC639CF6}" type="pres">
      <dgm:prSet presAssocID="{B927F3C4-F8DF-4E1D-88ED-0B715D32D539}" presName="compNode" presStyleCnt="0"/>
      <dgm:spPr/>
    </dgm:pt>
    <dgm:pt modelId="{E52F5198-968A-4F10-9854-CCFE0A2790E6}" type="pres">
      <dgm:prSet presAssocID="{B927F3C4-F8DF-4E1D-88ED-0B715D32D539}" presName="bgRect" presStyleLbl="bgShp" presStyleIdx="1" presStyleCnt="6"/>
      <dgm:spPr/>
    </dgm:pt>
    <dgm:pt modelId="{F5F57434-B932-4A92-8214-00F987BC3308}" type="pres">
      <dgm:prSet presAssocID="{B927F3C4-F8DF-4E1D-88ED-0B715D32D539}"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3530EF14-B7A2-4812-9ADE-EAD89A9A0C35}" type="pres">
      <dgm:prSet presAssocID="{B927F3C4-F8DF-4E1D-88ED-0B715D32D539}" presName="spaceRect" presStyleCnt="0"/>
      <dgm:spPr/>
    </dgm:pt>
    <dgm:pt modelId="{BBB4FF96-2E72-4413-9F88-99285108E668}" type="pres">
      <dgm:prSet presAssocID="{B927F3C4-F8DF-4E1D-88ED-0B715D32D539}" presName="parTx" presStyleLbl="revTx" presStyleIdx="1" presStyleCnt="6">
        <dgm:presLayoutVars>
          <dgm:chMax val="0"/>
          <dgm:chPref val="0"/>
        </dgm:presLayoutVars>
      </dgm:prSet>
      <dgm:spPr/>
    </dgm:pt>
    <dgm:pt modelId="{4D0BC79D-B8E4-44A4-830C-6DD9C37B0238}" type="pres">
      <dgm:prSet presAssocID="{FC3238B6-B13D-4B80-A3A3-F44E6C17F401}" presName="sibTrans" presStyleCnt="0"/>
      <dgm:spPr/>
    </dgm:pt>
    <dgm:pt modelId="{92FB0442-4BEF-4650-8DFB-1A9BEFF12E3B}" type="pres">
      <dgm:prSet presAssocID="{5B8442F7-6F31-42F2-BEFE-D1178179A099}" presName="compNode" presStyleCnt="0"/>
      <dgm:spPr/>
    </dgm:pt>
    <dgm:pt modelId="{147EE894-0F0A-446D-8943-1F030571CFC6}" type="pres">
      <dgm:prSet presAssocID="{5B8442F7-6F31-42F2-BEFE-D1178179A099}" presName="bgRect" presStyleLbl="bgShp" presStyleIdx="2" presStyleCnt="6"/>
      <dgm:spPr/>
    </dgm:pt>
    <dgm:pt modelId="{D3EA8B04-583C-48AF-AA8F-AA95A8846256}" type="pres">
      <dgm:prSet presAssocID="{5B8442F7-6F31-42F2-BEFE-D1178179A099}"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r chart"/>
        </a:ext>
      </dgm:extLst>
    </dgm:pt>
    <dgm:pt modelId="{52D17514-0C4A-4016-9668-089D9B28D5E3}" type="pres">
      <dgm:prSet presAssocID="{5B8442F7-6F31-42F2-BEFE-D1178179A099}" presName="spaceRect" presStyleCnt="0"/>
      <dgm:spPr/>
    </dgm:pt>
    <dgm:pt modelId="{E3578223-9935-4F4C-AA95-BD20FC6907C9}" type="pres">
      <dgm:prSet presAssocID="{5B8442F7-6F31-42F2-BEFE-D1178179A099}" presName="parTx" presStyleLbl="revTx" presStyleIdx="2" presStyleCnt="6">
        <dgm:presLayoutVars>
          <dgm:chMax val="0"/>
          <dgm:chPref val="0"/>
        </dgm:presLayoutVars>
      </dgm:prSet>
      <dgm:spPr/>
    </dgm:pt>
    <dgm:pt modelId="{5F0ECACC-9704-4138-82DF-E5120BF6A198}" type="pres">
      <dgm:prSet presAssocID="{4EF4BEA4-D54D-437C-ABB2-AE2A5053E32C}" presName="sibTrans" presStyleCnt="0"/>
      <dgm:spPr/>
    </dgm:pt>
    <dgm:pt modelId="{446CC1A1-FD8A-433B-B26C-6E8FD7100422}" type="pres">
      <dgm:prSet presAssocID="{7C94E913-DCBA-434F-82D0-1A5A8A1DB485}" presName="compNode" presStyleCnt="0"/>
      <dgm:spPr/>
    </dgm:pt>
    <dgm:pt modelId="{BF863518-B97F-428C-8365-0A102C01F9F6}" type="pres">
      <dgm:prSet presAssocID="{7C94E913-DCBA-434F-82D0-1A5A8A1DB485}" presName="bgRect" presStyleLbl="bgShp" presStyleIdx="3" presStyleCnt="6"/>
      <dgm:spPr/>
    </dgm:pt>
    <dgm:pt modelId="{E8E0D2BE-DECF-4C48-BCE2-EBA921DA40DF}" type="pres">
      <dgm:prSet presAssocID="{7C94E913-DCBA-434F-82D0-1A5A8A1DB48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Irritant"/>
        </a:ext>
      </dgm:extLst>
    </dgm:pt>
    <dgm:pt modelId="{033423F2-D99F-422C-9A63-B5FB8FC485CA}" type="pres">
      <dgm:prSet presAssocID="{7C94E913-DCBA-434F-82D0-1A5A8A1DB485}" presName="spaceRect" presStyleCnt="0"/>
      <dgm:spPr/>
    </dgm:pt>
    <dgm:pt modelId="{C3950C79-02A9-4CDD-B786-69A18FF21EEE}" type="pres">
      <dgm:prSet presAssocID="{7C94E913-DCBA-434F-82D0-1A5A8A1DB485}" presName="parTx" presStyleLbl="revTx" presStyleIdx="3" presStyleCnt="6">
        <dgm:presLayoutVars>
          <dgm:chMax val="0"/>
          <dgm:chPref val="0"/>
        </dgm:presLayoutVars>
      </dgm:prSet>
      <dgm:spPr/>
    </dgm:pt>
    <dgm:pt modelId="{38D3EB77-5F2F-4A53-AA46-EFB2D1AD44C2}" type="pres">
      <dgm:prSet presAssocID="{A8342D4F-AC91-4524-A4BA-67B0276F88C8}" presName="sibTrans" presStyleCnt="0"/>
      <dgm:spPr/>
    </dgm:pt>
    <dgm:pt modelId="{6B84E339-D631-428A-B417-BE17E226FC64}" type="pres">
      <dgm:prSet presAssocID="{7C9E49A8-F8CB-4C92-96CE-87AEA733C73A}" presName="compNode" presStyleCnt="0"/>
      <dgm:spPr/>
    </dgm:pt>
    <dgm:pt modelId="{5EDBB5A5-E315-4AB1-8A36-FA9BAE17D134}" type="pres">
      <dgm:prSet presAssocID="{7C9E49A8-F8CB-4C92-96CE-87AEA733C73A}" presName="bgRect" presStyleLbl="bgShp" presStyleIdx="4" presStyleCnt="6"/>
      <dgm:spPr/>
    </dgm:pt>
    <dgm:pt modelId="{B8EABA27-8DA4-4819-A748-B402727C532C}" type="pres">
      <dgm:prSet presAssocID="{7C9E49A8-F8CB-4C92-96CE-87AEA733C73A}"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ullseye"/>
        </a:ext>
      </dgm:extLst>
    </dgm:pt>
    <dgm:pt modelId="{67E87D04-B30C-4392-B1BC-7574156E36E0}" type="pres">
      <dgm:prSet presAssocID="{7C9E49A8-F8CB-4C92-96CE-87AEA733C73A}" presName="spaceRect" presStyleCnt="0"/>
      <dgm:spPr/>
    </dgm:pt>
    <dgm:pt modelId="{658701C3-30F7-4551-A373-9EBA3F778E92}" type="pres">
      <dgm:prSet presAssocID="{7C9E49A8-F8CB-4C92-96CE-87AEA733C73A}" presName="parTx" presStyleLbl="revTx" presStyleIdx="4" presStyleCnt="6">
        <dgm:presLayoutVars>
          <dgm:chMax val="0"/>
          <dgm:chPref val="0"/>
        </dgm:presLayoutVars>
      </dgm:prSet>
      <dgm:spPr/>
    </dgm:pt>
    <dgm:pt modelId="{F7D3D8A4-831C-45F6-9908-4D9E9CFFCA81}" type="pres">
      <dgm:prSet presAssocID="{A8FF7C87-C163-4AF7-8439-B2EC4D0C7A53}" presName="sibTrans" presStyleCnt="0"/>
      <dgm:spPr/>
    </dgm:pt>
    <dgm:pt modelId="{225AD092-9715-413A-965B-0615A68C19AA}" type="pres">
      <dgm:prSet presAssocID="{9AE29F35-82BA-4F69-947C-5BD8CFFA5A5F}" presName="compNode" presStyleCnt="0"/>
      <dgm:spPr/>
    </dgm:pt>
    <dgm:pt modelId="{28DD978C-5A60-4FD3-9518-CD929C69954A}" type="pres">
      <dgm:prSet presAssocID="{9AE29F35-82BA-4F69-947C-5BD8CFFA5A5F}" presName="bgRect" presStyleLbl="bgShp" presStyleIdx="5" presStyleCnt="6"/>
      <dgm:spPr/>
    </dgm:pt>
    <dgm:pt modelId="{0BC5D601-5FB1-43BF-B5D9-D0C730269244}" type="pres">
      <dgm:prSet presAssocID="{9AE29F35-82BA-4F69-947C-5BD8CFFA5A5F}"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Abacus with solid fill"/>
        </a:ext>
      </dgm:extLst>
    </dgm:pt>
    <dgm:pt modelId="{98EFF97C-BB05-4680-8ADC-01B66E8E113C}" type="pres">
      <dgm:prSet presAssocID="{9AE29F35-82BA-4F69-947C-5BD8CFFA5A5F}" presName="spaceRect" presStyleCnt="0"/>
      <dgm:spPr/>
    </dgm:pt>
    <dgm:pt modelId="{50E69BBB-13E1-4CA4-B8B2-EDEF3990A44E}" type="pres">
      <dgm:prSet presAssocID="{9AE29F35-82BA-4F69-947C-5BD8CFFA5A5F}" presName="parTx" presStyleLbl="revTx" presStyleIdx="5" presStyleCnt="6">
        <dgm:presLayoutVars>
          <dgm:chMax val="0"/>
          <dgm:chPref val="0"/>
        </dgm:presLayoutVars>
      </dgm:prSet>
      <dgm:spPr/>
    </dgm:pt>
  </dgm:ptLst>
  <dgm:cxnLst>
    <dgm:cxn modelId="{0E6EE806-DF8D-4562-92B9-FEF5F78DD873}" type="presOf" srcId="{7C9E49A8-F8CB-4C92-96CE-87AEA733C73A}" destId="{658701C3-30F7-4551-A373-9EBA3F778E92}" srcOrd="0" destOrd="0" presId="urn:microsoft.com/office/officeart/2018/2/layout/IconVerticalSolidList"/>
    <dgm:cxn modelId="{A8D5D00C-DB36-41E9-99F8-AD845A8C0889}" type="presOf" srcId="{B927F3C4-F8DF-4E1D-88ED-0B715D32D539}" destId="{BBB4FF96-2E72-4413-9F88-99285108E668}" srcOrd="0" destOrd="0" presId="urn:microsoft.com/office/officeart/2018/2/layout/IconVerticalSolidList"/>
    <dgm:cxn modelId="{1474281C-EF4F-4F34-A5D7-AF7A5FD25AFA}" type="presOf" srcId="{54504D90-DE43-404B-A0D5-45CF199ECC35}" destId="{3865E35F-B97F-4146-92A0-DC1E5133C1D4}" srcOrd="0" destOrd="0" presId="urn:microsoft.com/office/officeart/2018/2/layout/IconVerticalSolidList"/>
    <dgm:cxn modelId="{0F91F922-CE17-43DF-A712-9A120BD3E7F1}" type="presOf" srcId="{7C94E913-DCBA-434F-82D0-1A5A8A1DB485}" destId="{C3950C79-02A9-4CDD-B786-69A18FF21EEE}" srcOrd="0" destOrd="0" presId="urn:microsoft.com/office/officeart/2018/2/layout/IconVerticalSolidList"/>
    <dgm:cxn modelId="{929BCF77-B15B-49BC-9130-3B56E39146CD}" srcId="{54504D90-DE43-404B-A0D5-45CF199ECC35}" destId="{7C94E913-DCBA-434F-82D0-1A5A8A1DB485}" srcOrd="3" destOrd="0" parTransId="{D2A97EFF-C879-4999-B132-C9D916D0D7A8}" sibTransId="{A8342D4F-AC91-4524-A4BA-67B0276F88C8}"/>
    <dgm:cxn modelId="{D1DDCF96-F9DF-49FD-BB9C-291AB4BCA93D}" srcId="{54504D90-DE43-404B-A0D5-45CF199ECC35}" destId="{B61A762C-A58A-4377-9380-98C2B32FB7D2}" srcOrd="0" destOrd="0" parTransId="{B1D1E580-57CC-48A9-89FB-FC5F0340C97E}" sibTransId="{7DE2B347-C5B9-4085-84FB-AB6A409060A0}"/>
    <dgm:cxn modelId="{B25C12B6-62C1-43D4-B3C0-0165C5470298}" srcId="{54504D90-DE43-404B-A0D5-45CF199ECC35}" destId="{7C9E49A8-F8CB-4C92-96CE-87AEA733C73A}" srcOrd="4" destOrd="0" parTransId="{FE49385B-6D4D-4F05-9D0D-44FFB061D410}" sibTransId="{A8FF7C87-C163-4AF7-8439-B2EC4D0C7A53}"/>
    <dgm:cxn modelId="{A3D49CBF-0E04-409C-A688-852738B59018}" srcId="{54504D90-DE43-404B-A0D5-45CF199ECC35}" destId="{9AE29F35-82BA-4F69-947C-5BD8CFFA5A5F}" srcOrd="5" destOrd="0" parTransId="{1B1C8C0C-0534-4F75-A27B-743CA4BE1A8B}" sibTransId="{B5484B12-B626-4963-907F-220B4B213C31}"/>
    <dgm:cxn modelId="{F206A6C6-E3FD-4D90-9DFA-D8B277C37DDD}" srcId="{54504D90-DE43-404B-A0D5-45CF199ECC35}" destId="{B927F3C4-F8DF-4E1D-88ED-0B715D32D539}" srcOrd="1" destOrd="0" parTransId="{4B2ECEE0-AEB7-4EA4-8CFF-775343FED8E1}" sibTransId="{FC3238B6-B13D-4B80-A3A3-F44E6C17F401}"/>
    <dgm:cxn modelId="{F189EBC6-AAF2-4AF8-8AC5-D9F8C21F3F8C}" type="presOf" srcId="{B61A762C-A58A-4377-9380-98C2B32FB7D2}" destId="{F5AEB815-33E8-4A69-8E42-33796ADB915D}" srcOrd="0" destOrd="0" presId="urn:microsoft.com/office/officeart/2018/2/layout/IconVerticalSolidList"/>
    <dgm:cxn modelId="{CA3D17DA-7227-42CF-A053-EE65E476F695}" type="presOf" srcId="{9AE29F35-82BA-4F69-947C-5BD8CFFA5A5F}" destId="{50E69BBB-13E1-4CA4-B8B2-EDEF3990A44E}" srcOrd="0" destOrd="0" presId="urn:microsoft.com/office/officeart/2018/2/layout/IconVerticalSolidList"/>
    <dgm:cxn modelId="{BDC0CAF1-48D7-44D2-95A9-2A2A37816A66}" srcId="{54504D90-DE43-404B-A0D5-45CF199ECC35}" destId="{5B8442F7-6F31-42F2-BEFE-D1178179A099}" srcOrd="2" destOrd="0" parTransId="{75FB2523-63F2-4DB6-8D8D-A8CE7B31F2DB}" sibTransId="{4EF4BEA4-D54D-437C-ABB2-AE2A5053E32C}"/>
    <dgm:cxn modelId="{44D227F2-2F85-4643-A656-12E0307F29A5}" type="presOf" srcId="{5B8442F7-6F31-42F2-BEFE-D1178179A099}" destId="{E3578223-9935-4F4C-AA95-BD20FC6907C9}" srcOrd="0" destOrd="0" presId="urn:microsoft.com/office/officeart/2018/2/layout/IconVerticalSolidList"/>
    <dgm:cxn modelId="{75F2FF8E-525D-4FDE-BD57-6C73AAB308FB}" type="presParOf" srcId="{3865E35F-B97F-4146-92A0-DC1E5133C1D4}" destId="{71D66E1C-CFFC-47D5-8A35-3CDC42846642}" srcOrd="0" destOrd="0" presId="urn:microsoft.com/office/officeart/2018/2/layout/IconVerticalSolidList"/>
    <dgm:cxn modelId="{A6ADD6A4-F833-45A8-8AC2-85E7DCDB87E2}" type="presParOf" srcId="{71D66E1C-CFFC-47D5-8A35-3CDC42846642}" destId="{6CECA5A2-1BAC-4F54-BACD-EF980DC30EEA}" srcOrd="0" destOrd="0" presId="urn:microsoft.com/office/officeart/2018/2/layout/IconVerticalSolidList"/>
    <dgm:cxn modelId="{03E06637-260E-4008-914E-5277AF611BD2}" type="presParOf" srcId="{71D66E1C-CFFC-47D5-8A35-3CDC42846642}" destId="{97357DD0-4948-42D8-A913-11E0F02D205F}" srcOrd="1" destOrd="0" presId="urn:microsoft.com/office/officeart/2018/2/layout/IconVerticalSolidList"/>
    <dgm:cxn modelId="{B561D6FC-2B5E-4202-BD42-BE69EF9BDE1D}" type="presParOf" srcId="{71D66E1C-CFFC-47D5-8A35-3CDC42846642}" destId="{AA3EB8C3-F939-461F-A015-7187B094C71B}" srcOrd="2" destOrd="0" presId="urn:microsoft.com/office/officeart/2018/2/layout/IconVerticalSolidList"/>
    <dgm:cxn modelId="{80AD5A8A-1D69-4A19-B785-0BF51592033C}" type="presParOf" srcId="{71D66E1C-CFFC-47D5-8A35-3CDC42846642}" destId="{F5AEB815-33E8-4A69-8E42-33796ADB915D}" srcOrd="3" destOrd="0" presId="urn:microsoft.com/office/officeart/2018/2/layout/IconVerticalSolidList"/>
    <dgm:cxn modelId="{4649780E-70D6-470A-BA42-AC108F77CD88}" type="presParOf" srcId="{3865E35F-B97F-4146-92A0-DC1E5133C1D4}" destId="{FC71B739-80E1-4EE6-AF51-FCE63DBABC1C}" srcOrd="1" destOrd="0" presId="urn:microsoft.com/office/officeart/2018/2/layout/IconVerticalSolidList"/>
    <dgm:cxn modelId="{335B977B-6013-4C36-A4E6-43BA072F1AA0}" type="presParOf" srcId="{3865E35F-B97F-4146-92A0-DC1E5133C1D4}" destId="{AE5E9427-EF61-4C9A-9FEF-DE66DC639CF6}" srcOrd="2" destOrd="0" presId="urn:microsoft.com/office/officeart/2018/2/layout/IconVerticalSolidList"/>
    <dgm:cxn modelId="{67E94667-58D2-4029-B7DD-5C3F6630FD11}" type="presParOf" srcId="{AE5E9427-EF61-4C9A-9FEF-DE66DC639CF6}" destId="{E52F5198-968A-4F10-9854-CCFE0A2790E6}" srcOrd="0" destOrd="0" presId="urn:microsoft.com/office/officeart/2018/2/layout/IconVerticalSolidList"/>
    <dgm:cxn modelId="{43F12F8F-9253-41E8-87CE-0E4F939E720E}" type="presParOf" srcId="{AE5E9427-EF61-4C9A-9FEF-DE66DC639CF6}" destId="{F5F57434-B932-4A92-8214-00F987BC3308}" srcOrd="1" destOrd="0" presId="urn:microsoft.com/office/officeart/2018/2/layout/IconVerticalSolidList"/>
    <dgm:cxn modelId="{C57851D2-7DD2-466E-BC2A-2A01BF3CC126}" type="presParOf" srcId="{AE5E9427-EF61-4C9A-9FEF-DE66DC639CF6}" destId="{3530EF14-B7A2-4812-9ADE-EAD89A9A0C35}" srcOrd="2" destOrd="0" presId="urn:microsoft.com/office/officeart/2018/2/layout/IconVerticalSolidList"/>
    <dgm:cxn modelId="{F3869F2E-566A-4D9B-BB9D-4AEC7A76D8F8}" type="presParOf" srcId="{AE5E9427-EF61-4C9A-9FEF-DE66DC639CF6}" destId="{BBB4FF96-2E72-4413-9F88-99285108E668}" srcOrd="3" destOrd="0" presId="urn:microsoft.com/office/officeart/2018/2/layout/IconVerticalSolidList"/>
    <dgm:cxn modelId="{9BBED375-6978-44E9-AEE1-9A138D9F0368}" type="presParOf" srcId="{3865E35F-B97F-4146-92A0-DC1E5133C1D4}" destId="{4D0BC79D-B8E4-44A4-830C-6DD9C37B0238}" srcOrd="3" destOrd="0" presId="urn:microsoft.com/office/officeart/2018/2/layout/IconVerticalSolidList"/>
    <dgm:cxn modelId="{17224BE2-B1E5-4890-944E-D9DBD53B092A}" type="presParOf" srcId="{3865E35F-B97F-4146-92A0-DC1E5133C1D4}" destId="{92FB0442-4BEF-4650-8DFB-1A9BEFF12E3B}" srcOrd="4" destOrd="0" presId="urn:microsoft.com/office/officeart/2018/2/layout/IconVerticalSolidList"/>
    <dgm:cxn modelId="{D37E855A-2EF2-417C-9822-66D2DE3651AB}" type="presParOf" srcId="{92FB0442-4BEF-4650-8DFB-1A9BEFF12E3B}" destId="{147EE894-0F0A-446D-8943-1F030571CFC6}" srcOrd="0" destOrd="0" presId="urn:microsoft.com/office/officeart/2018/2/layout/IconVerticalSolidList"/>
    <dgm:cxn modelId="{20907EE3-6106-4DF3-A265-11506A1F6D8D}" type="presParOf" srcId="{92FB0442-4BEF-4650-8DFB-1A9BEFF12E3B}" destId="{D3EA8B04-583C-48AF-AA8F-AA95A8846256}" srcOrd="1" destOrd="0" presId="urn:microsoft.com/office/officeart/2018/2/layout/IconVerticalSolidList"/>
    <dgm:cxn modelId="{2EC1ECA6-7C51-4C10-9D3B-0ECA2B9793D3}" type="presParOf" srcId="{92FB0442-4BEF-4650-8DFB-1A9BEFF12E3B}" destId="{52D17514-0C4A-4016-9668-089D9B28D5E3}" srcOrd="2" destOrd="0" presId="urn:microsoft.com/office/officeart/2018/2/layout/IconVerticalSolidList"/>
    <dgm:cxn modelId="{D860346C-755F-4544-89DB-7D0045C44FC3}" type="presParOf" srcId="{92FB0442-4BEF-4650-8DFB-1A9BEFF12E3B}" destId="{E3578223-9935-4F4C-AA95-BD20FC6907C9}" srcOrd="3" destOrd="0" presId="urn:microsoft.com/office/officeart/2018/2/layout/IconVerticalSolidList"/>
    <dgm:cxn modelId="{A9FD194D-B844-43EE-B29C-505B9F02389C}" type="presParOf" srcId="{3865E35F-B97F-4146-92A0-DC1E5133C1D4}" destId="{5F0ECACC-9704-4138-82DF-E5120BF6A198}" srcOrd="5" destOrd="0" presId="urn:microsoft.com/office/officeart/2018/2/layout/IconVerticalSolidList"/>
    <dgm:cxn modelId="{AE891680-98B1-4C45-B5DE-00DE80478359}" type="presParOf" srcId="{3865E35F-B97F-4146-92A0-DC1E5133C1D4}" destId="{446CC1A1-FD8A-433B-B26C-6E8FD7100422}" srcOrd="6" destOrd="0" presId="urn:microsoft.com/office/officeart/2018/2/layout/IconVerticalSolidList"/>
    <dgm:cxn modelId="{8ACE68A4-B5D4-4944-81AC-F316FC5F4229}" type="presParOf" srcId="{446CC1A1-FD8A-433B-B26C-6E8FD7100422}" destId="{BF863518-B97F-428C-8365-0A102C01F9F6}" srcOrd="0" destOrd="0" presId="urn:microsoft.com/office/officeart/2018/2/layout/IconVerticalSolidList"/>
    <dgm:cxn modelId="{5BE7C54C-99F1-46B1-B4DA-5A917FBB7072}" type="presParOf" srcId="{446CC1A1-FD8A-433B-B26C-6E8FD7100422}" destId="{E8E0D2BE-DECF-4C48-BCE2-EBA921DA40DF}" srcOrd="1" destOrd="0" presId="urn:microsoft.com/office/officeart/2018/2/layout/IconVerticalSolidList"/>
    <dgm:cxn modelId="{4EE5DE82-95DA-4F59-BC0B-F3386E88EB83}" type="presParOf" srcId="{446CC1A1-FD8A-433B-B26C-6E8FD7100422}" destId="{033423F2-D99F-422C-9A63-B5FB8FC485CA}" srcOrd="2" destOrd="0" presId="urn:microsoft.com/office/officeart/2018/2/layout/IconVerticalSolidList"/>
    <dgm:cxn modelId="{5820E5C7-5312-4FB2-9F57-E117455046F1}" type="presParOf" srcId="{446CC1A1-FD8A-433B-B26C-6E8FD7100422}" destId="{C3950C79-02A9-4CDD-B786-69A18FF21EEE}" srcOrd="3" destOrd="0" presId="urn:microsoft.com/office/officeart/2018/2/layout/IconVerticalSolidList"/>
    <dgm:cxn modelId="{DB528340-65FA-4C60-AB7A-AEBA7A43A126}" type="presParOf" srcId="{3865E35F-B97F-4146-92A0-DC1E5133C1D4}" destId="{38D3EB77-5F2F-4A53-AA46-EFB2D1AD44C2}" srcOrd="7" destOrd="0" presId="urn:microsoft.com/office/officeart/2018/2/layout/IconVerticalSolidList"/>
    <dgm:cxn modelId="{C8DAF2F1-7026-40DE-8CB9-12C6ECAE3515}" type="presParOf" srcId="{3865E35F-B97F-4146-92A0-DC1E5133C1D4}" destId="{6B84E339-D631-428A-B417-BE17E226FC64}" srcOrd="8" destOrd="0" presId="urn:microsoft.com/office/officeart/2018/2/layout/IconVerticalSolidList"/>
    <dgm:cxn modelId="{6F260DD0-CEB7-422E-A129-71CC57EF50FC}" type="presParOf" srcId="{6B84E339-D631-428A-B417-BE17E226FC64}" destId="{5EDBB5A5-E315-4AB1-8A36-FA9BAE17D134}" srcOrd="0" destOrd="0" presId="urn:microsoft.com/office/officeart/2018/2/layout/IconVerticalSolidList"/>
    <dgm:cxn modelId="{B9315E34-97F1-4D01-8FBD-C5AFEC67E04A}" type="presParOf" srcId="{6B84E339-D631-428A-B417-BE17E226FC64}" destId="{B8EABA27-8DA4-4819-A748-B402727C532C}" srcOrd="1" destOrd="0" presId="urn:microsoft.com/office/officeart/2018/2/layout/IconVerticalSolidList"/>
    <dgm:cxn modelId="{96ED3358-6348-49FD-9062-AA57FFE86E05}" type="presParOf" srcId="{6B84E339-D631-428A-B417-BE17E226FC64}" destId="{67E87D04-B30C-4392-B1BC-7574156E36E0}" srcOrd="2" destOrd="0" presId="urn:microsoft.com/office/officeart/2018/2/layout/IconVerticalSolidList"/>
    <dgm:cxn modelId="{C12BC5FB-00DB-4B29-BD7B-71C142C0C4BD}" type="presParOf" srcId="{6B84E339-D631-428A-B417-BE17E226FC64}" destId="{658701C3-30F7-4551-A373-9EBA3F778E92}" srcOrd="3" destOrd="0" presId="urn:microsoft.com/office/officeart/2018/2/layout/IconVerticalSolidList"/>
    <dgm:cxn modelId="{33C3123C-4CF2-42E0-837C-6177C2177418}" type="presParOf" srcId="{3865E35F-B97F-4146-92A0-DC1E5133C1D4}" destId="{F7D3D8A4-831C-45F6-9908-4D9E9CFFCA81}" srcOrd="9" destOrd="0" presId="urn:microsoft.com/office/officeart/2018/2/layout/IconVerticalSolidList"/>
    <dgm:cxn modelId="{B17E5430-BC6E-4975-819F-AA465BBB55C5}" type="presParOf" srcId="{3865E35F-B97F-4146-92A0-DC1E5133C1D4}" destId="{225AD092-9715-413A-965B-0615A68C19AA}" srcOrd="10" destOrd="0" presId="urn:microsoft.com/office/officeart/2018/2/layout/IconVerticalSolidList"/>
    <dgm:cxn modelId="{0040F46C-66A7-4356-ADB8-4515ADB7805E}" type="presParOf" srcId="{225AD092-9715-413A-965B-0615A68C19AA}" destId="{28DD978C-5A60-4FD3-9518-CD929C69954A}" srcOrd="0" destOrd="0" presId="urn:microsoft.com/office/officeart/2018/2/layout/IconVerticalSolidList"/>
    <dgm:cxn modelId="{B853EBA9-9318-4F72-8EDA-028FADA0E01C}" type="presParOf" srcId="{225AD092-9715-413A-965B-0615A68C19AA}" destId="{0BC5D601-5FB1-43BF-B5D9-D0C730269244}" srcOrd="1" destOrd="0" presId="urn:microsoft.com/office/officeart/2018/2/layout/IconVerticalSolidList"/>
    <dgm:cxn modelId="{53DBE4CC-A96A-459D-9A5D-2CB23402A611}" type="presParOf" srcId="{225AD092-9715-413A-965B-0615A68C19AA}" destId="{98EFF97C-BB05-4680-8ADC-01B66E8E113C}" srcOrd="2" destOrd="0" presId="urn:microsoft.com/office/officeart/2018/2/layout/IconVerticalSolidList"/>
    <dgm:cxn modelId="{816BAECB-5E75-4580-B6F1-E816CD8B7E0A}" type="presParOf" srcId="{225AD092-9715-413A-965B-0615A68C19AA}" destId="{50E69BBB-13E1-4CA4-B8B2-EDEF3990A44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ABE7278-8B5A-42CD-8C88-E4EFB189DC67}"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n-US"/>
        </a:p>
      </dgm:t>
    </dgm:pt>
    <dgm:pt modelId="{4DC9067C-9EB2-4090-8002-8F1346206A2F}">
      <dgm:prSet custT="1"/>
      <dgm:spPr/>
      <dgm:t>
        <a:bodyPr/>
        <a:lstStyle/>
        <a:p>
          <a:r>
            <a:rPr lang="en-GB" sz="2400" dirty="0">
              <a:latin typeface="Tw Cen MT" panose="020B0602020104020603" pitchFamily="34" charset="0"/>
            </a:rPr>
            <a:t>6pp/3000 wordcount (but this varies…always check)</a:t>
          </a:r>
          <a:endParaRPr lang="en-US" sz="2400" dirty="0">
            <a:latin typeface="Tw Cen MT" panose="020B0602020104020603" pitchFamily="34" charset="0"/>
          </a:endParaRPr>
        </a:p>
      </dgm:t>
    </dgm:pt>
    <dgm:pt modelId="{3B1767A8-93C7-4EE6-BAED-E5F9F3A509D0}" type="parTrans" cxnId="{1D4081E5-F1B0-4FBE-9A10-A355961EA457}">
      <dgm:prSet/>
      <dgm:spPr/>
      <dgm:t>
        <a:bodyPr/>
        <a:lstStyle/>
        <a:p>
          <a:endParaRPr lang="en-US"/>
        </a:p>
      </dgm:t>
    </dgm:pt>
    <dgm:pt modelId="{3709D270-9CE1-4CB7-9C7F-896E61F36FAE}" type="sibTrans" cxnId="{1D4081E5-F1B0-4FBE-9A10-A355961EA457}">
      <dgm:prSet/>
      <dgm:spPr/>
      <dgm:t>
        <a:bodyPr/>
        <a:lstStyle/>
        <a:p>
          <a:endParaRPr lang="en-US"/>
        </a:p>
      </dgm:t>
    </dgm:pt>
    <dgm:pt modelId="{C102F2D6-E477-4BD3-B608-F4AF926CEAB0}">
      <dgm:prSet custT="1"/>
      <dgm:spPr/>
      <dgm:t>
        <a:bodyPr/>
        <a:lstStyle/>
        <a:p>
          <a:r>
            <a:rPr lang="en-GB" sz="2400" i="0" dirty="0">
              <a:latin typeface="Tw Cen MT" panose="020B0602020104020603" pitchFamily="34" charset="0"/>
            </a:rPr>
            <a:t>‘Vision’ </a:t>
          </a:r>
          <a:r>
            <a:rPr lang="en-GB" sz="2400" dirty="0">
              <a:latin typeface="Tw Cen MT" panose="020B0602020104020603" pitchFamily="34" charset="0"/>
            </a:rPr>
            <a:t>section</a:t>
          </a:r>
          <a:endParaRPr lang="en-US" sz="2400" dirty="0">
            <a:latin typeface="Tw Cen MT" panose="020B0602020104020603" pitchFamily="34" charset="0"/>
          </a:endParaRPr>
        </a:p>
      </dgm:t>
    </dgm:pt>
    <dgm:pt modelId="{3F370C02-C841-4A83-BD85-90F0FB4068AD}" type="parTrans" cxnId="{5620A233-032F-47C4-9095-77751804201A}">
      <dgm:prSet/>
      <dgm:spPr/>
      <dgm:t>
        <a:bodyPr/>
        <a:lstStyle/>
        <a:p>
          <a:endParaRPr lang="en-US"/>
        </a:p>
      </dgm:t>
    </dgm:pt>
    <dgm:pt modelId="{618297AD-2887-4A94-A767-D546CC15BB56}" type="sibTrans" cxnId="{5620A233-032F-47C4-9095-77751804201A}">
      <dgm:prSet/>
      <dgm:spPr/>
      <dgm:t>
        <a:bodyPr/>
        <a:lstStyle/>
        <a:p>
          <a:endParaRPr lang="en-US"/>
        </a:p>
      </dgm:t>
    </dgm:pt>
    <dgm:pt modelId="{62014DF2-CF7F-442B-92EE-12AE4D179C98}">
      <dgm:prSet custT="1"/>
      <dgm:spPr/>
      <dgm:t>
        <a:bodyPr/>
        <a:lstStyle/>
        <a:p>
          <a:r>
            <a:rPr lang="en-GB" sz="2400" i="0" dirty="0"/>
            <a:t>‘</a:t>
          </a:r>
          <a:r>
            <a:rPr lang="en-GB" sz="2400" i="0" dirty="0">
              <a:latin typeface="Tw Cen MT" panose="020B0602020104020603" pitchFamily="34" charset="0"/>
            </a:rPr>
            <a:t>Approach’ </a:t>
          </a:r>
          <a:r>
            <a:rPr lang="en-GB" sz="2400" dirty="0">
              <a:latin typeface="Tw Cen MT" panose="020B0602020104020603" pitchFamily="34" charset="0"/>
            </a:rPr>
            <a:t>section</a:t>
          </a:r>
          <a:endParaRPr lang="en-US" sz="2400" dirty="0">
            <a:latin typeface="Tw Cen MT" panose="020B0602020104020603" pitchFamily="34" charset="0"/>
          </a:endParaRPr>
        </a:p>
      </dgm:t>
    </dgm:pt>
    <dgm:pt modelId="{073413B2-2F17-4181-AE58-B0B1C068BE98}" type="parTrans" cxnId="{55291C46-715C-4C8B-ADD0-053DC481D457}">
      <dgm:prSet/>
      <dgm:spPr/>
      <dgm:t>
        <a:bodyPr/>
        <a:lstStyle/>
        <a:p>
          <a:endParaRPr lang="en-US"/>
        </a:p>
      </dgm:t>
    </dgm:pt>
    <dgm:pt modelId="{B85EEA9D-20C4-47BC-BA8B-3D61BA5ABA8A}" type="sibTrans" cxnId="{55291C46-715C-4C8B-ADD0-053DC481D457}">
      <dgm:prSet/>
      <dgm:spPr/>
      <dgm:t>
        <a:bodyPr/>
        <a:lstStyle/>
        <a:p>
          <a:endParaRPr lang="en-US"/>
        </a:p>
      </dgm:t>
    </dgm:pt>
    <dgm:pt modelId="{DDEFBFD2-5911-4734-BB61-B984E2074348}">
      <dgm:prSet custT="1"/>
      <dgm:spPr/>
      <dgm:t>
        <a:bodyPr/>
        <a:lstStyle/>
        <a:p>
          <a:r>
            <a:rPr lang="en-US" sz="2400" dirty="0">
              <a:latin typeface="Tw Cen MT" panose="020B0602020104020603" pitchFamily="34" charset="0"/>
            </a:rPr>
            <a:t>Capability to deliver: R4RI</a:t>
          </a:r>
        </a:p>
      </dgm:t>
    </dgm:pt>
    <dgm:pt modelId="{5D0AAC99-301A-42F8-A840-6F22AF9B8418}" type="parTrans" cxnId="{DD833A10-EBBC-4E8B-A89E-45364F80DBF6}">
      <dgm:prSet/>
      <dgm:spPr/>
      <dgm:t>
        <a:bodyPr/>
        <a:lstStyle/>
        <a:p>
          <a:endParaRPr lang="en-US"/>
        </a:p>
      </dgm:t>
    </dgm:pt>
    <dgm:pt modelId="{DA433649-F95F-421D-80BB-C6496F62F326}" type="sibTrans" cxnId="{DD833A10-EBBC-4E8B-A89E-45364F80DBF6}">
      <dgm:prSet/>
      <dgm:spPr/>
      <dgm:t>
        <a:bodyPr/>
        <a:lstStyle/>
        <a:p>
          <a:endParaRPr lang="en-US"/>
        </a:p>
      </dgm:t>
    </dgm:pt>
    <dgm:pt modelId="{943B0080-4C20-4B7A-B160-FC323585D669}">
      <dgm:prSet custT="1"/>
      <dgm:spPr/>
      <dgm:t>
        <a:bodyPr/>
        <a:lstStyle/>
        <a:p>
          <a:r>
            <a:rPr lang="en-US" sz="2400" dirty="0">
              <a:latin typeface="Tw Cen MT" panose="020B0602020104020603" pitchFamily="34" charset="0"/>
            </a:rPr>
            <a:t>Budget and Justification of Resources</a:t>
          </a:r>
        </a:p>
      </dgm:t>
    </dgm:pt>
    <dgm:pt modelId="{948C4B0C-5F3B-4823-BE04-3BEAF28EBF83}" type="parTrans" cxnId="{E419584C-21B4-4263-9866-6D906BAB8FE4}">
      <dgm:prSet/>
      <dgm:spPr/>
      <dgm:t>
        <a:bodyPr/>
        <a:lstStyle/>
        <a:p>
          <a:endParaRPr lang="en-US"/>
        </a:p>
      </dgm:t>
    </dgm:pt>
    <dgm:pt modelId="{385BA705-7470-4E97-9FF9-F8F0FECB0E83}" type="sibTrans" cxnId="{E419584C-21B4-4263-9866-6D906BAB8FE4}">
      <dgm:prSet/>
      <dgm:spPr/>
      <dgm:t>
        <a:bodyPr/>
        <a:lstStyle/>
        <a:p>
          <a:endParaRPr lang="en-US"/>
        </a:p>
      </dgm:t>
    </dgm:pt>
    <dgm:pt modelId="{74DF4F21-802C-4AFB-935E-2CFEBE38F683}">
      <dgm:prSet custT="1"/>
      <dgm:spPr/>
      <dgm:t>
        <a:bodyPr/>
        <a:lstStyle/>
        <a:p>
          <a:r>
            <a:rPr lang="en-US" sz="2400" dirty="0">
              <a:latin typeface="Tw Cen MT" panose="020B0602020104020603" pitchFamily="34" charset="0"/>
            </a:rPr>
            <a:t>Summary (abstract)</a:t>
          </a:r>
        </a:p>
      </dgm:t>
    </dgm:pt>
    <dgm:pt modelId="{9D32E104-8CA6-44A1-B187-1BCCD9A061A6}" type="parTrans" cxnId="{39150F6A-5B55-4594-9AC0-4B00C20BFE4D}">
      <dgm:prSet/>
      <dgm:spPr/>
      <dgm:t>
        <a:bodyPr/>
        <a:lstStyle/>
        <a:p>
          <a:endParaRPr lang="en-GB"/>
        </a:p>
      </dgm:t>
    </dgm:pt>
    <dgm:pt modelId="{AD4F2413-EEE9-4315-A86E-3838C7EB132A}" type="sibTrans" cxnId="{39150F6A-5B55-4594-9AC0-4B00C20BFE4D}">
      <dgm:prSet/>
      <dgm:spPr/>
      <dgm:t>
        <a:bodyPr/>
        <a:lstStyle/>
        <a:p>
          <a:endParaRPr lang="en-GB"/>
        </a:p>
      </dgm:t>
    </dgm:pt>
    <dgm:pt modelId="{C18D490D-70ED-40A2-82E5-FE0748AD1F44}" type="pres">
      <dgm:prSet presAssocID="{8ABE7278-8B5A-42CD-8C88-E4EFB189DC67}" presName="vert0" presStyleCnt="0">
        <dgm:presLayoutVars>
          <dgm:dir/>
          <dgm:animOne val="branch"/>
          <dgm:animLvl val="lvl"/>
        </dgm:presLayoutVars>
      </dgm:prSet>
      <dgm:spPr/>
    </dgm:pt>
    <dgm:pt modelId="{C65E5C4D-0EB3-46A7-B585-41C231B13C18}" type="pres">
      <dgm:prSet presAssocID="{4DC9067C-9EB2-4090-8002-8F1346206A2F}" presName="thickLine" presStyleLbl="alignNode1" presStyleIdx="0" presStyleCnt="6"/>
      <dgm:spPr/>
    </dgm:pt>
    <dgm:pt modelId="{F81C3902-EA6E-4E1C-B609-E0D996D1B9A0}" type="pres">
      <dgm:prSet presAssocID="{4DC9067C-9EB2-4090-8002-8F1346206A2F}" presName="horz1" presStyleCnt="0"/>
      <dgm:spPr/>
    </dgm:pt>
    <dgm:pt modelId="{A61C06AA-C35F-4807-83E6-E4F30F350493}" type="pres">
      <dgm:prSet presAssocID="{4DC9067C-9EB2-4090-8002-8F1346206A2F}" presName="tx1" presStyleLbl="revTx" presStyleIdx="0" presStyleCnt="6"/>
      <dgm:spPr/>
    </dgm:pt>
    <dgm:pt modelId="{4BD74146-607F-45AC-AE64-71EA146E0FFB}" type="pres">
      <dgm:prSet presAssocID="{4DC9067C-9EB2-4090-8002-8F1346206A2F}" presName="vert1" presStyleCnt="0"/>
      <dgm:spPr/>
    </dgm:pt>
    <dgm:pt modelId="{D5E7F24B-0E31-4D0C-9D86-AD05F537D1A7}" type="pres">
      <dgm:prSet presAssocID="{74DF4F21-802C-4AFB-935E-2CFEBE38F683}" presName="thickLine" presStyleLbl="alignNode1" presStyleIdx="1" presStyleCnt="6"/>
      <dgm:spPr/>
    </dgm:pt>
    <dgm:pt modelId="{FF571659-2A52-4CBA-A186-0A21F1432064}" type="pres">
      <dgm:prSet presAssocID="{74DF4F21-802C-4AFB-935E-2CFEBE38F683}" presName="horz1" presStyleCnt="0"/>
      <dgm:spPr/>
    </dgm:pt>
    <dgm:pt modelId="{6C4A63F0-C575-4F2E-8CC2-DF6FBBF3A2E4}" type="pres">
      <dgm:prSet presAssocID="{74DF4F21-802C-4AFB-935E-2CFEBE38F683}" presName="tx1" presStyleLbl="revTx" presStyleIdx="1" presStyleCnt="6"/>
      <dgm:spPr/>
    </dgm:pt>
    <dgm:pt modelId="{F59679B3-8A12-4DA5-BCDF-31C5D955108E}" type="pres">
      <dgm:prSet presAssocID="{74DF4F21-802C-4AFB-935E-2CFEBE38F683}" presName="vert1" presStyleCnt="0"/>
      <dgm:spPr/>
    </dgm:pt>
    <dgm:pt modelId="{A28F399A-297A-4EE2-96DB-DCD1AC4302B1}" type="pres">
      <dgm:prSet presAssocID="{C102F2D6-E477-4BD3-B608-F4AF926CEAB0}" presName="thickLine" presStyleLbl="alignNode1" presStyleIdx="2" presStyleCnt="6"/>
      <dgm:spPr/>
    </dgm:pt>
    <dgm:pt modelId="{94CED53C-81BB-4A0E-BC97-196998B92984}" type="pres">
      <dgm:prSet presAssocID="{C102F2D6-E477-4BD3-B608-F4AF926CEAB0}" presName="horz1" presStyleCnt="0"/>
      <dgm:spPr/>
    </dgm:pt>
    <dgm:pt modelId="{9693D566-DB36-412D-B41B-4903A6C27EA1}" type="pres">
      <dgm:prSet presAssocID="{C102F2D6-E477-4BD3-B608-F4AF926CEAB0}" presName="tx1" presStyleLbl="revTx" presStyleIdx="2" presStyleCnt="6"/>
      <dgm:spPr/>
    </dgm:pt>
    <dgm:pt modelId="{FE87C104-B4F8-4BDB-8056-0BA1DF433913}" type="pres">
      <dgm:prSet presAssocID="{C102F2D6-E477-4BD3-B608-F4AF926CEAB0}" presName="vert1" presStyleCnt="0"/>
      <dgm:spPr/>
    </dgm:pt>
    <dgm:pt modelId="{9E2D7599-7292-4DC1-908E-0735C2AFD2C6}" type="pres">
      <dgm:prSet presAssocID="{62014DF2-CF7F-442B-92EE-12AE4D179C98}" presName="thickLine" presStyleLbl="alignNode1" presStyleIdx="3" presStyleCnt="6"/>
      <dgm:spPr/>
    </dgm:pt>
    <dgm:pt modelId="{BA7E4828-CA7D-4A51-A8A2-C9BB5AE66EFB}" type="pres">
      <dgm:prSet presAssocID="{62014DF2-CF7F-442B-92EE-12AE4D179C98}" presName="horz1" presStyleCnt="0"/>
      <dgm:spPr/>
    </dgm:pt>
    <dgm:pt modelId="{4950BA74-0EBA-43CF-8786-7A40077A769A}" type="pres">
      <dgm:prSet presAssocID="{62014DF2-CF7F-442B-92EE-12AE4D179C98}" presName="tx1" presStyleLbl="revTx" presStyleIdx="3" presStyleCnt="6"/>
      <dgm:spPr/>
    </dgm:pt>
    <dgm:pt modelId="{9A989ADF-3123-4F47-BCA6-802D42892911}" type="pres">
      <dgm:prSet presAssocID="{62014DF2-CF7F-442B-92EE-12AE4D179C98}" presName="vert1" presStyleCnt="0"/>
      <dgm:spPr/>
    </dgm:pt>
    <dgm:pt modelId="{2B075B7F-760A-4884-9666-4141EC58A09D}" type="pres">
      <dgm:prSet presAssocID="{DDEFBFD2-5911-4734-BB61-B984E2074348}" presName="thickLine" presStyleLbl="alignNode1" presStyleIdx="4" presStyleCnt="6"/>
      <dgm:spPr/>
    </dgm:pt>
    <dgm:pt modelId="{732FF133-8A39-460D-9BE6-C4407D3080A3}" type="pres">
      <dgm:prSet presAssocID="{DDEFBFD2-5911-4734-BB61-B984E2074348}" presName="horz1" presStyleCnt="0"/>
      <dgm:spPr/>
    </dgm:pt>
    <dgm:pt modelId="{84765E06-1EC4-4730-B836-CFC03BA8BA83}" type="pres">
      <dgm:prSet presAssocID="{DDEFBFD2-5911-4734-BB61-B984E2074348}" presName="tx1" presStyleLbl="revTx" presStyleIdx="4" presStyleCnt="6"/>
      <dgm:spPr/>
    </dgm:pt>
    <dgm:pt modelId="{F46FDA94-212D-4CEE-B400-E88082F0EA76}" type="pres">
      <dgm:prSet presAssocID="{DDEFBFD2-5911-4734-BB61-B984E2074348}" presName="vert1" presStyleCnt="0"/>
      <dgm:spPr/>
    </dgm:pt>
    <dgm:pt modelId="{56610542-75F7-470B-800F-1F026D810304}" type="pres">
      <dgm:prSet presAssocID="{943B0080-4C20-4B7A-B160-FC323585D669}" presName="thickLine" presStyleLbl="alignNode1" presStyleIdx="5" presStyleCnt="6"/>
      <dgm:spPr/>
    </dgm:pt>
    <dgm:pt modelId="{A195EE6D-0426-4CBC-BAB3-082984652AB3}" type="pres">
      <dgm:prSet presAssocID="{943B0080-4C20-4B7A-B160-FC323585D669}" presName="horz1" presStyleCnt="0"/>
      <dgm:spPr/>
    </dgm:pt>
    <dgm:pt modelId="{7328F24E-E81B-433F-B78F-E4671B005438}" type="pres">
      <dgm:prSet presAssocID="{943B0080-4C20-4B7A-B160-FC323585D669}" presName="tx1" presStyleLbl="revTx" presStyleIdx="5" presStyleCnt="6"/>
      <dgm:spPr/>
    </dgm:pt>
    <dgm:pt modelId="{8E178573-BAF8-4FA6-9514-EA963E19BB9D}" type="pres">
      <dgm:prSet presAssocID="{943B0080-4C20-4B7A-B160-FC323585D669}" presName="vert1" presStyleCnt="0"/>
      <dgm:spPr/>
    </dgm:pt>
  </dgm:ptLst>
  <dgm:cxnLst>
    <dgm:cxn modelId="{DD833A10-EBBC-4E8B-A89E-45364F80DBF6}" srcId="{8ABE7278-8B5A-42CD-8C88-E4EFB189DC67}" destId="{DDEFBFD2-5911-4734-BB61-B984E2074348}" srcOrd="4" destOrd="0" parTransId="{5D0AAC99-301A-42F8-A840-6F22AF9B8418}" sibTransId="{DA433649-F95F-421D-80BB-C6496F62F326}"/>
    <dgm:cxn modelId="{0ED97820-A700-4D0B-976E-6F6089A5F4E7}" type="presOf" srcId="{DDEFBFD2-5911-4734-BB61-B984E2074348}" destId="{84765E06-1EC4-4730-B836-CFC03BA8BA83}" srcOrd="0" destOrd="0" presId="urn:microsoft.com/office/officeart/2008/layout/LinedList"/>
    <dgm:cxn modelId="{5620A233-032F-47C4-9095-77751804201A}" srcId="{8ABE7278-8B5A-42CD-8C88-E4EFB189DC67}" destId="{C102F2D6-E477-4BD3-B608-F4AF926CEAB0}" srcOrd="2" destOrd="0" parTransId="{3F370C02-C841-4A83-BD85-90F0FB4068AD}" sibTransId="{618297AD-2887-4A94-A767-D546CC15BB56}"/>
    <dgm:cxn modelId="{72ADEF63-FC25-42DF-991C-0B16E5C89C07}" type="presOf" srcId="{62014DF2-CF7F-442B-92EE-12AE4D179C98}" destId="{4950BA74-0EBA-43CF-8786-7A40077A769A}" srcOrd="0" destOrd="0" presId="urn:microsoft.com/office/officeart/2008/layout/LinedList"/>
    <dgm:cxn modelId="{55291C46-715C-4C8B-ADD0-053DC481D457}" srcId="{8ABE7278-8B5A-42CD-8C88-E4EFB189DC67}" destId="{62014DF2-CF7F-442B-92EE-12AE4D179C98}" srcOrd="3" destOrd="0" parTransId="{073413B2-2F17-4181-AE58-B0B1C068BE98}" sibTransId="{B85EEA9D-20C4-47BC-BA8B-3D61BA5ABA8A}"/>
    <dgm:cxn modelId="{39150F6A-5B55-4594-9AC0-4B00C20BFE4D}" srcId="{8ABE7278-8B5A-42CD-8C88-E4EFB189DC67}" destId="{74DF4F21-802C-4AFB-935E-2CFEBE38F683}" srcOrd="1" destOrd="0" parTransId="{9D32E104-8CA6-44A1-B187-1BCCD9A061A6}" sibTransId="{AD4F2413-EEE9-4315-A86E-3838C7EB132A}"/>
    <dgm:cxn modelId="{FAF8614C-4E99-40D3-920A-CE23252D3090}" type="presOf" srcId="{74DF4F21-802C-4AFB-935E-2CFEBE38F683}" destId="{6C4A63F0-C575-4F2E-8CC2-DF6FBBF3A2E4}" srcOrd="0" destOrd="0" presId="urn:microsoft.com/office/officeart/2008/layout/LinedList"/>
    <dgm:cxn modelId="{E419584C-21B4-4263-9866-6D906BAB8FE4}" srcId="{8ABE7278-8B5A-42CD-8C88-E4EFB189DC67}" destId="{943B0080-4C20-4B7A-B160-FC323585D669}" srcOrd="5" destOrd="0" parTransId="{948C4B0C-5F3B-4823-BE04-3BEAF28EBF83}" sibTransId="{385BA705-7470-4E97-9FF9-F8F0FECB0E83}"/>
    <dgm:cxn modelId="{13AC4B55-93B5-46FB-82A0-3634660D3706}" type="presOf" srcId="{8ABE7278-8B5A-42CD-8C88-E4EFB189DC67}" destId="{C18D490D-70ED-40A2-82E5-FE0748AD1F44}" srcOrd="0" destOrd="0" presId="urn:microsoft.com/office/officeart/2008/layout/LinedList"/>
    <dgm:cxn modelId="{FFEE9DB8-0205-4775-AB35-D83CAC14307B}" type="presOf" srcId="{4DC9067C-9EB2-4090-8002-8F1346206A2F}" destId="{A61C06AA-C35F-4807-83E6-E4F30F350493}" srcOrd="0" destOrd="0" presId="urn:microsoft.com/office/officeart/2008/layout/LinedList"/>
    <dgm:cxn modelId="{8163D5CB-F270-489F-9BCF-D42EC43216A1}" type="presOf" srcId="{C102F2D6-E477-4BD3-B608-F4AF926CEAB0}" destId="{9693D566-DB36-412D-B41B-4903A6C27EA1}" srcOrd="0" destOrd="0" presId="urn:microsoft.com/office/officeart/2008/layout/LinedList"/>
    <dgm:cxn modelId="{208031D6-A347-4C96-A5C9-78FADFCEE744}" type="presOf" srcId="{943B0080-4C20-4B7A-B160-FC323585D669}" destId="{7328F24E-E81B-433F-B78F-E4671B005438}" srcOrd="0" destOrd="0" presId="urn:microsoft.com/office/officeart/2008/layout/LinedList"/>
    <dgm:cxn modelId="{1D4081E5-F1B0-4FBE-9A10-A355961EA457}" srcId="{8ABE7278-8B5A-42CD-8C88-E4EFB189DC67}" destId="{4DC9067C-9EB2-4090-8002-8F1346206A2F}" srcOrd="0" destOrd="0" parTransId="{3B1767A8-93C7-4EE6-BAED-E5F9F3A509D0}" sibTransId="{3709D270-9CE1-4CB7-9C7F-896E61F36FAE}"/>
    <dgm:cxn modelId="{8135441E-A793-42F6-8095-0030BFA963D7}" type="presParOf" srcId="{C18D490D-70ED-40A2-82E5-FE0748AD1F44}" destId="{C65E5C4D-0EB3-46A7-B585-41C231B13C18}" srcOrd="0" destOrd="0" presId="urn:microsoft.com/office/officeart/2008/layout/LinedList"/>
    <dgm:cxn modelId="{E1BBEA8C-7B36-4F31-8DF1-E5875BCC8DC5}" type="presParOf" srcId="{C18D490D-70ED-40A2-82E5-FE0748AD1F44}" destId="{F81C3902-EA6E-4E1C-B609-E0D996D1B9A0}" srcOrd="1" destOrd="0" presId="urn:microsoft.com/office/officeart/2008/layout/LinedList"/>
    <dgm:cxn modelId="{01A7138E-8F71-419A-AF02-B5F009299702}" type="presParOf" srcId="{F81C3902-EA6E-4E1C-B609-E0D996D1B9A0}" destId="{A61C06AA-C35F-4807-83E6-E4F30F350493}" srcOrd="0" destOrd="0" presId="urn:microsoft.com/office/officeart/2008/layout/LinedList"/>
    <dgm:cxn modelId="{DEF5131C-F8F4-48A4-9359-54F9E609157F}" type="presParOf" srcId="{F81C3902-EA6E-4E1C-B609-E0D996D1B9A0}" destId="{4BD74146-607F-45AC-AE64-71EA146E0FFB}" srcOrd="1" destOrd="0" presId="urn:microsoft.com/office/officeart/2008/layout/LinedList"/>
    <dgm:cxn modelId="{B92A25D0-143D-4FC0-8DBD-57B9FA7D76EC}" type="presParOf" srcId="{C18D490D-70ED-40A2-82E5-FE0748AD1F44}" destId="{D5E7F24B-0E31-4D0C-9D86-AD05F537D1A7}" srcOrd="2" destOrd="0" presId="urn:microsoft.com/office/officeart/2008/layout/LinedList"/>
    <dgm:cxn modelId="{7A1F3591-3C07-48C9-B659-D2141690E7EF}" type="presParOf" srcId="{C18D490D-70ED-40A2-82E5-FE0748AD1F44}" destId="{FF571659-2A52-4CBA-A186-0A21F1432064}" srcOrd="3" destOrd="0" presId="urn:microsoft.com/office/officeart/2008/layout/LinedList"/>
    <dgm:cxn modelId="{4BE4B857-DF0A-4149-B253-EAB073BEE3A6}" type="presParOf" srcId="{FF571659-2A52-4CBA-A186-0A21F1432064}" destId="{6C4A63F0-C575-4F2E-8CC2-DF6FBBF3A2E4}" srcOrd="0" destOrd="0" presId="urn:microsoft.com/office/officeart/2008/layout/LinedList"/>
    <dgm:cxn modelId="{5232278C-2555-4411-8D45-E219B32B8333}" type="presParOf" srcId="{FF571659-2A52-4CBA-A186-0A21F1432064}" destId="{F59679B3-8A12-4DA5-BCDF-31C5D955108E}" srcOrd="1" destOrd="0" presId="urn:microsoft.com/office/officeart/2008/layout/LinedList"/>
    <dgm:cxn modelId="{A15EFCEC-EF21-43B9-A96A-08FFC203E40D}" type="presParOf" srcId="{C18D490D-70ED-40A2-82E5-FE0748AD1F44}" destId="{A28F399A-297A-4EE2-96DB-DCD1AC4302B1}" srcOrd="4" destOrd="0" presId="urn:microsoft.com/office/officeart/2008/layout/LinedList"/>
    <dgm:cxn modelId="{F68557FA-C36E-411F-98EB-B0B89F13B34D}" type="presParOf" srcId="{C18D490D-70ED-40A2-82E5-FE0748AD1F44}" destId="{94CED53C-81BB-4A0E-BC97-196998B92984}" srcOrd="5" destOrd="0" presId="urn:microsoft.com/office/officeart/2008/layout/LinedList"/>
    <dgm:cxn modelId="{1F7ABBD6-9EED-4407-B4B2-2D56A1F38760}" type="presParOf" srcId="{94CED53C-81BB-4A0E-BC97-196998B92984}" destId="{9693D566-DB36-412D-B41B-4903A6C27EA1}" srcOrd="0" destOrd="0" presId="urn:microsoft.com/office/officeart/2008/layout/LinedList"/>
    <dgm:cxn modelId="{3702B1D5-2171-426D-97DC-BDBE3E5C9DAE}" type="presParOf" srcId="{94CED53C-81BB-4A0E-BC97-196998B92984}" destId="{FE87C104-B4F8-4BDB-8056-0BA1DF433913}" srcOrd="1" destOrd="0" presId="urn:microsoft.com/office/officeart/2008/layout/LinedList"/>
    <dgm:cxn modelId="{A4151336-23AA-45F3-ACE4-130095CDDC0B}" type="presParOf" srcId="{C18D490D-70ED-40A2-82E5-FE0748AD1F44}" destId="{9E2D7599-7292-4DC1-908E-0735C2AFD2C6}" srcOrd="6" destOrd="0" presId="urn:microsoft.com/office/officeart/2008/layout/LinedList"/>
    <dgm:cxn modelId="{6CF90AC2-C151-4858-A38D-5CE5BB4152CE}" type="presParOf" srcId="{C18D490D-70ED-40A2-82E5-FE0748AD1F44}" destId="{BA7E4828-CA7D-4A51-A8A2-C9BB5AE66EFB}" srcOrd="7" destOrd="0" presId="urn:microsoft.com/office/officeart/2008/layout/LinedList"/>
    <dgm:cxn modelId="{A84ACFB8-BED0-4F9D-AD83-9040BE920B86}" type="presParOf" srcId="{BA7E4828-CA7D-4A51-A8A2-C9BB5AE66EFB}" destId="{4950BA74-0EBA-43CF-8786-7A40077A769A}" srcOrd="0" destOrd="0" presId="urn:microsoft.com/office/officeart/2008/layout/LinedList"/>
    <dgm:cxn modelId="{0C50E97C-6FF5-4DC3-B42E-A4274E721157}" type="presParOf" srcId="{BA7E4828-CA7D-4A51-A8A2-C9BB5AE66EFB}" destId="{9A989ADF-3123-4F47-BCA6-802D42892911}" srcOrd="1" destOrd="0" presId="urn:microsoft.com/office/officeart/2008/layout/LinedList"/>
    <dgm:cxn modelId="{368C3660-DF06-4C1F-AA1E-CD5BEA3379ED}" type="presParOf" srcId="{C18D490D-70ED-40A2-82E5-FE0748AD1F44}" destId="{2B075B7F-760A-4884-9666-4141EC58A09D}" srcOrd="8" destOrd="0" presId="urn:microsoft.com/office/officeart/2008/layout/LinedList"/>
    <dgm:cxn modelId="{AD45F937-C16B-4F6E-9797-A503805B1410}" type="presParOf" srcId="{C18D490D-70ED-40A2-82E5-FE0748AD1F44}" destId="{732FF133-8A39-460D-9BE6-C4407D3080A3}" srcOrd="9" destOrd="0" presId="urn:microsoft.com/office/officeart/2008/layout/LinedList"/>
    <dgm:cxn modelId="{577EE780-3DEC-4CD6-9510-7F2562DFE77C}" type="presParOf" srcId="{732FF133-8A39-460D-9BE6-C4407D3080A3}" destId="{84765E06-1EC4-4730-B836-CFC03BA8BA83}" srcOrd="0" destOrd="0" presId="urn:microsoft.com/office/officeart/2008/layout/LinedList"/>
    <dgm:cxn modelId="{8DE4A437-7B9E-4B68-B053-E572DC14319A}" type="presParOf" srcId="{732FF133-8A39-460D-9BE6-C4407D3080A3}" destId="{F46FDA94-212D-4CEE-B400-E88082F0EA76}" srcOrd="1" destOrd="0" presId="urn:microsoft.com/office/officeart/2008/layout/LinedList"/>
    <dgm:cxn modelId="{1D1B0D06-091E-4B2E-9336-02FAC232151D}" type="presParOf" srcId="{C18D490D-70ED-40A2-82E5-FE0748AD1F44}" destId="{56610542-75F7-470B-800F-1F026D810304}" srcOrd="10" destOrd="0" presId="urn:microsoft.com/office/officeart/2008/layout/LinedList"/>
    <dgm:cxn modelId="{11932164-1DE0-4194-AFF5-7BDB48D763B0}" type="presParOf" srcId="{C18D490D-70ED-40A2-82E5-FE0748AD1F44}" destId="{A195EE6D-0426-4CBC-BAB3-082984652AB3}" srcOrd="11" destOrd="0" presId="urn:microsoft.com/office/officeart/2008/layout/LinedList"/>
    <dgm:cxn modelId="{EB5D0C7A-E7DF-49D7-88F4-0113524D0CDC}" type="presParOf" srcId="{A195EE6D-0426-4CBC-BAB3-082984652AB3}" destId="{7328F24E-E81B-433F-B78F-E4671B005438}" srcOrd="0" destOrd="0" presId="urn:microsoft.com/office/officeart/2008/layout/LinedList"/>
    <dgm:cxn modelId="{6B8867DD-F626-4DB2-853C-03B23DDA19FD}" type="presParOf" srcId="{A195EE6D-0426-4CBC-BAB3-082984652AB3}" destId="{8E178573-BAF8-4FA6-9514-EA963E19BB9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0D9751D-5723-40A8-A0F5-5F2931D9A6CB}" type="doc">
      <dgm:prSet loTypeId="urn:microsoft.com/office/officeart/2008/layout/LinedList" loCatId="list" qsTypeId="urn:microsoft.com/office/officeart/2005/8/quickstyle/simple4" qsCatId="simple" csTypeId="urn:microsoft.com/office/officeart/2005/8/colors/colorful5" csCatId="colorful" phldr="1"/>
      <dgm:spPr/>
      <dgm:t>
        <a:bodyPr/>
        <a:lstStyle/>
        <a:p>
          <a:endParaRPr lang="en-US"/>
        </a:p>
      </dgm:t>
    </dgm:pt>
    <dgm:pt modelId="{A6AB2CBA-F809-4103-9F55-4A8528D85FF8}">
      <dgm:prSet custT="1"/>
      <dgm:spPr/>
      <dgm:t>
        <a:bodyPr/>
        <a:lstStyle/>
        <a:p>
          <a:r>
            <a:rPr lang="en-GB" sz="2400" dirty="0">
              <a:latin typeface="Tw Cen MT" panose="020B0602020104020603" pitchFamily="34" charset="0"/>
            </a:rPr>
            <a:t>Ethics and research integrity</a:t>
          </a:r>
          <a:endParaRPr lang="en-US" sz="2400" dirty="0">
            <a:latin typeface="Tw Cen MT" panose="020B0602020104020603" pitchFamily="34" charset="0"/>
          </a:endParaRPr>
        </a:p>
      </dgm:t>
    </dgm:pt>
    <dgm:pt modelId="{DFB895F6-39AD-44D6-B3E1-441C5B7320C2}" type="parTrans" cxnId="{9BDD0804-B79D-47E6-9B2B-7C171AD8B983}">
      <dgm:prSet/>
      <dgm:spPr/>
      <dgm:t>
        <a:bodyPr/>
        <a:lstStyle/>
        <a:p>
          <a:endParaRPr lang="en-US" sz="2400"/>
        </a:p>
      </dgm:t>
    </dgm:pt>
    <dgm:pt modelId="{C9B9CE2E-B536-44FD-82CF-7AC0954682A9}" type="sibTrans" cxnId="{9BDD0804-B79D-47E6-9B2B-7C171AD8B983}">
      <dgm:prSet/>
      <dgm:spPr/>
      <dgm:t>
        <a:bodyPr/>
        <a:lstStyle/>
        <a:p>
          <a:endParaRPr lang="en-US" sz="2400"/>
        </a:p>
      </dgm:t>
    </dgm:pt>
    <dgm:pt modelId="{63C56E9E-DF35-43C3-A9B4-B980914610A8}">
      <dgm:prSet custT="1"/>
      <dgm:spPr/>
      <dgm:t>
        <a:bodyPr/>
        <a:lstStyle/>
        <a:p>
          <a:r>
            <a:rPr lang="en-GB" sz="2400" dirty="0">
              <a:latin typeface="Tw Cen MT" panose="020B0602020104020603" pitchFamily="34" charset="0"/>
            </a:rPr>
            <a:t>Project management</a:t>
          </a:r>
          <a:endParaRPr lang="en-US" sz="2400" dirty="0">
            <a:latin typeface="Tw Cen MT" panose="020B0602020104020603" pitchFamily="34" charset="0"/>
          </a:endParaRPr>
        </a:p>
      </dgm:t>
    </dgm:pt>
    <dgm:pt modelId="{852744DD-3182-4477-8820-A87BB834ABEC}" type="parTrans" cxnId="{14BD9144-6926-452C-8399-CE6EF8CAB69C}">
      <dgm:prSet/>
      <dgm:spPr/>
      <dgm:t>
        <a:bodyPr/>
        <a:lstStyle/>
        <a:p>
          <a:endParaRPr lang="en-US" sz="2400"/>
        </a:p>
      </dgm:t>
    </dgm:pt>
    <dgm:pt modelId="{FEA0494E-7ACB-4941-B835-EB26ECC93D92}" type="sibTrans" cxnId="{14BD9144-6926-452C-8399-CE6EF8CAB69C}">
      <dgm:prSet/>
      <dgm:spPr/>
      <dgm:t>
        <a:bodyPr/>
        <a:lstStyle/>
        <a:p>
          <a:endParaRPr lang="en-US" sz="2400"/>
        </a:p>
      </dgm:t>
    </dgm:pt>
    <dgm:pt modelId="{6A7B2366-1722-4922-9D2A-9C88D96DA699}">
      <dgm:prSet custT="1"/>
      <dgm:spPr/>
      <dgm:t>
        <a:bodyPr/>
        <a:lstStyle/>
        <a:p>
          <a:r>
            <a:rPr lang="en-GB" sz="2400" dirty="0">
              <a:latin typeface="Tw Cen MT" panose="020B0602020104020603" pitchFamily="34" charset="0"/>
            </a:rPr>
            <a:t>Timetable/GANTT chart</a:t>
          </a:r>
          <a:endParaRPr lang="en-US" sz="2400" dirty="0">
            <a:latin typeface="Tw Cen MT" panose="020B0602020104020603" pitchFamily="34" charset="0"/>
          </a:endParaRPr>
        </a:p>
      </dgm:t>
    </dgm:pt>
    <dgm:pt modelId="{40EDECE8-ECCF-44B9-B55D-9A481A009858}" type="parTrans" cxnId="{6F590D0E-F82D-4292-98DA-31378B312498}">
      <dgm:prSet/>
      <dgm:spPr/>
      <dgm:t>
        <a:bodyPr/>
        <a:lstStyle/>
        <a:p>
          <a:endParaRPr lang="en-US" sz="2400"/>
        </a:p>
      </dgm:t>
    </dgm:pt>
    <dgm:pt modelId="{D05828E6-48A2-4F6C-AEF7-3B09A14E845D}" type="sibTrans" cxnId="{6F590D0E-F82D-4292-98DA-31378B312498}">
      <dgm:prSet/>
      <dgm:spPr/>
      <dgm:t>
        <a:bodyPr/>
        <a:lstStyle/>
        <a:p>
          <a:endParaRPr lang="en-US" sz="2400"/>
        </a:p>
      </dgm:t>
    </dgm:pt>
    <dgm:pt modelId="{3A1433DB-E00A-4625-B6C9-AB3872CA0A4C}">
      <dgm:prSet custT="1"/>
      <dgm:spPr/>
      <dgm:t>
        <a:bodyPr/>
        <a:lstStyle/>
        <a:p>
          <a:r>
            <a:rPr lang="en-GB" sz="2400" dirty="0">
              <a:latin typeface="Tw Cen MT" panose="020B0602020104020603" pitchFamily="34" charset="0"/>
            </a:rPr>
            <a:t>Beneficiaries and public engagement</a:t>
          </a:r>
          <a:endParaRPr lang="en-US" sz="2400" dirty="0">
            <a:latin typeface="Tw Cen MT" panose="020B0602020104020603" pitchFamily="34" charset="0"/>
          </a:endParaRPr>
        </a:p>
      </dgm:t>
    </dgm:pt>
    <dgm:pt modelId="{7C4AC32B-7047-4734-BFB5-EFE42D268710}" type="parTrans" cxnId="{A99867BC-7837-41BA-94BF-53C2B48B15C6}">
      <dgm:prSet/>
      <dgm:spPr/>
      <dgm:t>
        <a:bodyPr/>
        <a:lstStyle/>
        <a:p>
          <a:endParaRPr lang="en-US" sz="2400"/>
        </a:p>
      </dgm:t>
    </dgm:pt>
    <dgm:pt modelId="{0C5FE036-3D04-43B4-9E2A-D3B2E53617DC}" type="sibTrans" cxnId="{A99867BC-7837-41BA-94BF-53C2B48B15C6}">
      <dgm:prSet/>
      <dgm:spPr/>
      <dgm:t>
        <a:bodyPr/>
        <a:lstStyle/>
        <a:p>
          <a:endParaRPr lang="en-US" sz="2400"/>
        </a:p>
      </dgm:t>
    </dgm:pt>
    <dgm:pt modelId="{0CF53575-EAF5-42F1-BC74-101462173A5A}">
      <dgm:prSet custT="1"/>
      <dgm:spPr/>
      <dgm:t>
        <a:bodyPr/>
        <a:lstStyle/>
        <a:p>
          <a:r>
            <a:rPr lang="en-GB" sz="2400" i="1" dirty="0">
              <a:latin typeface="Tw Cen MT" panose="020B0602020104020603" pitchFamily="34" charset="0"/>
            </a:rPr>
            <a:t>These sections can all be deal-breakers</a:t>
          </a:r>
          <a:endParaRPr lang="en-US" sz="2400" i="1" dirty="0">
            <a:latin typeface="Tw Cen MT" panose="020B0602020104020603" pitchFamily="34" charset="0"/>
          </a:endParaRPr>
        </a:p>
      </dgm:t>
    </dgm:pt>
    <dgm:pt modelId="{554E66D4-09D6-4E40-91BA-C23D91CFB56E}" type="parTrans" cxnId="{E49372B3-2301-48ED-87A0-DF88C4E4744A}">
      <dgm:prSet/>
      <dgm:spPr/>
      <dgm:t>
        <a:bodyPr/>
        <a:lstStyle/>
        <a:p>
          <a:endParaRPr lang="en-US" sz="2400"/>
        </a:p>
      </dgm:t>
    </dgm:pt>
    <dgm:pt modelId="{36C19463-91E1-4062-AC8D-3CCD3492F8D1}" type="sibTrans" cxnId="{E49372B3-2301-48ED-87A0-DF88C4E4744A}">
      <dgm:prSet/>
      <dgm:spPr/>
      <dgm:t>
        <a:bodyPr/>
        <a:lstStyle/>
        <a:p>
          <a:endParaRPr lang="en-US" sz="2400"/>
        </a:p>
      </dgm:t>
    </dgm:pt>
    <dgm:pt modelId="{92304159-8E8A-4DB0-AD9B-2B6023086046}">
      <dgm:prSet custT="1"/>
      <dgm:spPr/>
      <dgm:t>
        <a:bodyPr/>
        <a:lstStyle/>
        <a:p>
          <a:r>
            <a:rPr lang="en-US" sz="2400" dirty="0">
              <a:latin typeface="Tw Cen MT" panose="020B0602020104020603" pitchFamily="34" charset="0"/>
            </a:rPr>
            <a:t>Risk management</a:t>
          </a:r>
        </a:p>
      </dgm:t>
    </dgm:pt>
    <dgm:pt modelId="{3CF39E43-FE65-41E5-A8EF-CDBEFB14BFFA}" type="parTrans" cxnId="{6C34BC85-6A84-454F-9C51-9623794B6C60}">
      <dgm:prSet/>
      <dgm:spPr/>
      <dgm:t>
        <a:bodyPr/>
        <a:lstStyle/>
        <a:p>
          <a:endParaRPr lang="en-GB" sz="2400"/>
        </a:p>
      </dgm:t>
    </dgm:pt>
    <dgm:pt modelId="{8C1FB22C-6D01-40E0-A3D4-1582848B859F}" type="sibTrans" cxnId="{6C34BC85-6A84-454F-9C51-9623794B6C60}">
      <dgm:prSet/>
      <dgm:spPr/>
      <dgm:t>
        <a:bodyPr/>
        <a:lstStyle/>
        <a:p>
          <a:endParaRPr lang="en-GB" sz="2400"/>
        </a:p>
      </dgm:t>
    </dgm:pt>
    <dgm:pt modelId="{8B3A4B5D-2131-4B92-AE1E-3CF8D633A451}">
      <dgm:prSet custT="1"/>
      <dgm:spPr/>
      <dgm:t>
        <a:bodyPr/>
        <a:lstStyle/>
        <a:p>
          <a:r>
            <a:rPr lang="en-US" sz="2400" dirty="0">
              <a:latin typeface="Tw Cen MT" panose="020B0602020104020603" pitchFamily="34" charset="0"/>
            </a:rPr>
            <a:t>EDI action plan</a:t>
          </a:r>
        </a:p>
      </dgm:t>
    </dgm:pt>
    <dgm:pt modelId="{548BA9EF-92D4-4764-97A3-22FA035FF292}" type="parTrans" cxnId="{50DF3364-6670-4A93-88E5-953FE84D98E7}">
      <dgm:prSet/>
      <dgm:spPr/>
      <dgm:t>
        <a:bodyPr/>
        <a:lstStyle/>
        <a:p>
          <a:endParaRPr lang="en-GB"/>
        </a:p>
      </dgm:t>
    </dgm:pt>
    <dgm:pt modelId="{031E9E6C-12D7-4F99-96C2-3C8BAD55CF03}" type="sibTrans" cxnId="{50DF3364-6670-4A93-88E5-953FE84D98E7}">
      <dgm:prSet/>
      <dgm:spPr/>
      <dgm:t>
        <a:bodyPr/>
        <a:lstStyle/>
        <a:p>
          <a:endParaRPr lang="en-GB"/>
        </a:p>
      </dgm:t>
    </dgm:pt>
    <dgm:pt modelId="{B510D0A1-0808-4DB3-AD17-C0D84253D57B}" type="pres">
      <dgm:prSet presAssocID="{80D9751D-5723-40A8-A0F5-5F2931D9A6CB}" presName="vert0" presStyleCnt="0">
        <dgm:presLayoutVars>
          <dgm:dir/>
          <dgm:animOne val="branch"/>
          <dgm:animLvl val="lvl"/>
        </dgm:presLayoutVars>
      </dgm:prSet>
      <dgm:spPr/>
    </dgm:pt>
    <dgm:pt modelId="{977D3A35-D11F-4FB1-AA44-FA0D59FBD699}" type="pres">
      <dgm:prSet presAssocID="{A6AB2CBA-F809-4103-9F55-4A8528D85FF8}" presName="thickLine" presStyleLbl="alignNode1" presStyleIdx="0" presStyleCnt="7"/>
      <dgm:spPr/>
    </dgm:pt>
    <dgm:pt modelId="{F718F091-CA3F-4F2E-9C58-80BA410211BB}" type="pres">
      <dgm:prSet presAssocID="{A6AB2CBA-F809-4103-9F55-4A8528D85FF8}" presName="horz1" presStyleCnt="0"/>
      <dgm:spPr/>
    </dgm:pt>
    <dgm:pt modelId="{760166FB-B649-430D-BA23-50B19AE81529}" type="pres">
      <dgm:prSet presAssocID="{A6AB2CBA-F809-4103-9F55-4A8528D85FF8}" presName="tx1" presStyleLbl="revTx" presStyleIdx="0" presStyleCnt="7"/>
      <dgm:spPr/>
    </dgm:pt>
    <dgm:pt modelId="{9351D7D1-77C5-4997-A497-63BEC515D627}" type="pres">
      <dgm:prSet presAssocID="{A6AB2CBA-F809-4103-9F55-4A8528D85FF8}" presName="vert1" presStyleCnt="0"/>
      <dgm:spPr/>
    </dgm:pt>
    <dgm:pt modelId="{5DA79445-2817-46D7-B518-DB4090848672}" type="pres">
      <dgm:prSet presAssocID="{92304159-8E8A-4DB0-AD9B-2B6023086046}" presName="thickLine" presStyleLbl="alignNode1" presStyleIdx="1" presStyleCnt="7"/>
      <dgm:spPr/>
    </dgm:pt>
    <dgm:pt modelId="{C766DD2A-B36D-44AD-B7AB-A987836F79EA}" type="pres">
      <dgm:prSet presAssocID="{92304159-8E8A-4DB0-AD9B-2B6023086046}" presName="horz1" presStyleCnt="0"/>
      <dgm:spPr/>
    </dgm:pt>
    <dgm:pt modelId="{5EEE69D4-9DD0-4F24-AC8A-9ED109CA890B}" type="pres">
      <dgm:prSet presAssocID="{92304159-8E8A-4DB0-AD9B-2B6023086046}" presName="tx1" presStyleLbl="revTx" presStyleIdx="1" presStyleCnt="7"/>
      <dgm:spPr/>
    </dgm:pt>
    <dgm:pt modelId="{26D7B89E-EFA9-4B71-ACD8-9CD0F519CC26}" type="pres">
      <dgm:prSet presAssocID="{92304159-8E8A-4DB0-AD9B-2B6023086046}" presName="vert1" presStyleCnt="0"/>
      <dgm:spPr/>
    </dgm:pt>
    <dgm:pt modelId="{1DCDC819-6D98-4913-9B63-256AE323B4E3}" type="pres">
      <dgm:prSet presAssocID="{63C56E9E-DF35-43C3-A9B4-B980914610A8}" presName="thickLine" presStyleLbl="alignNode1" presStyleIdx="2" presStyleCnt="7"/>
      <dgm:spPr/>
    </dgm:pt>
    <dgm:pt modelId="{4416C13B-D457-41C2-92DA-BBFDC9372D08}" type="pres">
      <dgm:prSet presAssocID="{63C56E9E-DF35-43C3-A9B4-B980914610A8}" presName="horz1" presStyleCnt="0"/>
      <dgm:spPr/>
    </dgm:pt>
    <dgm:pt modelId="{75BDAF5E-CD00-4DF8-A9D4-04E0A5CBCCD6}" type="pres">
      <dgm:prSet presAssocID="{63C56E9E-DF35-43C3-A9B4-B980914610A8}" presName="tx1" presStyleLbl="revTx" presStyleIdx="2" presStyleCnt="7"/>
      <dgm:spPr/>
    </dgm:pt>
    <dgm:pt modelId="{23446112-1A1D-4F87-B558-60DB044FE716}" type="pres">
      <dgm:prSet presAssocID="{63C56E9E-DF35-43C3-A9B4-B980914610A8}" presName="vert1" presStyleCnt="0"/>
      <dgm:spPr/>
    </dgm:pt>
    <dgm:pt modelId="{38189DE4-CFFF-429E-9D9A-35EE02D3ECA0}" type="pres">
      <dgm:prSet presAssocID="{6A7B2366-1722-4922-9D2A-9C88D96DA699}" presName="thickLine" presStyleLbl="alignNode1" presStyleIdx="3" presStyleCnt="7"/>
      <dgm:spPr/>
    </dgm:pt>
    <dgm:pt modelId="{B946B880-1C71-487F-9EF0-92B38110F6FA}" type="pres">
      <dgm:prSet presAssocID="{6A7B2366-1722-4922-9D2A-9C88D96DA699}" presName="horz1" presStyleCnt="0"/>
      <dgm:spPr/>
    </dgm:pt>
    <dgm:pt modelId="{915BB0E2-6371-43C0-BAE6-BA15A1395C9A}" type="pres">
      <dgm:prSet presAssocID="{6A7B2366-1722-4922-9D2A-9C88D96DA699}" presName="tx1" presStyleLbl="revTx" presStyleIdx="3" presStyleCnt="7"/>
      <dgm:spPr/>
    </dgm:pt>
    <dgm:pt modelId="{2027D895-C96A-4F47-97C7-04EB6F86E529}" type="pres">
      <dgm:prSet presAssocID="{6A7B2366-1722-4922-9D2A-9C88D96DA699}" presName="vert1" presStyleCnt="0"/>
      <dgm:spPr/>
    </dgm:pt>
    <dgm:pt modelId="{2C4DE95E-9880-444C-8AA8-230D8E284CFE}" type="pres">
      <dgm:prSet presAssocID="{3A1433DB-E00A-4625-B6C9-AB3872CA0A4C}" presName="thickLine" presStyleLbl="alignNode1" presStyleIdx="4" presStyleCnt="7"/>
      <dgm:spPr/>
    </dgm:pt>
    <dgm:pt modelId="{B9B8D8E9-467F-46F5-A47D-16B119E064AD}" type="pres">
      <dgm:prSet presAssocID="{3A1433DB-E00A-4625-B6C9-AB3872CA0A4C}" presName="horz1" presStyleCnt="0"/>
      <dgm:spPr/>
    </dgm:pt>
    <dgm:pt modelId="{FECFC5D5-974F-4F9A-8C65-CB49F032DB1E}" type="pres">
      <dgm:prSet presAssocID="{3A1433DB-E00A-4625-B6C9-AB3872CA0A4C}" presName="tx1" presStyleLbl="revTx" presStyleIdx="4" presStyleCnt="7"/>
      <dgm:spPr/>
    </dgm:pt>
    <dgm:pt modelId="{E7B3E18A-AB4B-40CF-BB92-8315A8BED0BC}" type="pres">
      <dgm:prSet presAssocID="{3A1433DB-E00A-4625-B6C9-AB3872CA0A4C}" presName="vert1" presStyleCnt="0"/>
      <dgm:spPr/>
    </dgm:pt>
    <dgm:pt modelId="{3816C294-3420-426C-88D6-7772B23A74F5}" type="pres">
      <dgm:prSet presAssocID="{8B3A4B5D-2131-4B92-AE1E-3CF8D633A451}" presName="thickLine" presStyleLbl="alignNode1" presStyleIdx="5" presStyleCnt="7"/>
      <dgm:spPr/>
    </dgm:pt>
    <dgm:pt modelId="{AE1C0374-6E05-499E-B2A9-F8F0B710C3E9}" type="pres">
      <dgm:prSet presAssocID="{8B3A4B5D-2131-4B92-AE1E-3CF8D633A451}" presName="horz1" presStyleCnt="0"/>
      <dgm:spPr/>
    </dgm:pt>
    <dgm:pt modelId="{F5026225-C51C-49D2-A497-ECB4E8FB3F32}" type="pres">
      <dgm:prSet presAssocID="{8B3A4B5D-2131-4B92-AE1E-3CF8D633A451}" presName="tx1" presStyleLbl="revTx" presStyleIdx="5" presStyleCnt="7"/>
      <dgm:spPr/>
    </dgm:pt>
    <dgm:pt modelId="{F992F887-1405-4908-8D2D-483A441EA336}" type="pres">
      <dgm:prSet presAssocID="{8B3A4B5D-2131-4B92-AE1E-3CF8D633A451}" presName="vert1" presStyleCnt="0"/>
      <dgm:spPr/>
    </dgm:pt>
    <dgm:pt modelId="{A7D6C4F9-8054-4980-9F28-F38F1F47B6EA}" type="pres">
      <dgm:prSet presAssocID="{0CF53575-EAF5-42F1-BC74-101462173A5A}" presName="thickLine" presStyleLbl="alignNode1" presStyleIdx="6" presStyleCnt="7"/>
      <dgm:spPr/>
    </dgm:pt>
    <dgm:pt modelId="{F8335210-C89B-4F9F-B446-169C3D705EB1}" type="pres">
      <dgm:prSet presAssocID="{0CF53575-EAF5-42F1-BC74-101462173A5A}" presName="horz1" presStyleCnt="0"/>
      <dgm:spPr/>
    </dgm:pt>
    <dgm:pt modelId="{03AE0C83-91F4-4C71-A046-9D4B974703C3}" type="pres">
      <dgm:prSet presAssocID="{0CF53575-EAF5-42F1-BC74-101462173A5A}" presName="tx1" presStyleLbl="revTx" presStyleIdx="6" presStyleCnt="7"/>
      <dgm:spPr/>
    </dgm:pt>
    <dgm:pt modelId="{D907474F-219F-4980-BD79-1C1420FAA089}" type="pres">
      <dgm:prSet presAssocID="{0CF53575-EAF5-42F1-BC74-101462173A5A}" presName="vert1" presStyleCnt="0"/>
      <dgm:spPr/>
    </dgm:pt>
  </dgm:ptLst>
  <dgm:cxnLst>
    <dgm:cxn modelId="{9BDD0804-B79D-47E6-9B2B-7C171AD8B983}" srcId="{80D9751D-5723-40A8-A0F5-5F2931D9A6CB}" destId="{A6AB2CBA-F809-4103-9F55-4A8528D85FF8}" srcOrd="0" destOrd="0" parTransId="{DFB895F6-39AD-44D6-B3E1-441C5B7320C2}" sibTransId="{C9B9CE2E-B536-44FD-82CF-7AC0954682A9}"/>
    <dgm:cxn modelId="{609C8E0C-8A87-4AAA-AF62-BD2603BB036F}" type="presOf" srcId="{A6AB2CBA-F809-4103-9F55-4A8528D85FF8}" destId="{760166FB-B649-430D-BA23-50B19AE81529}" srcOrd="0" destOrd="0" presId="urn:microsoft.com/office/officeart/2008/layout/LinedList"/>
    <dgm:cxn modelId="{6F590D0E-F82D-4292-98DA-31378B312498}" srcId="{80D9751D-5723-40A8-A0F5-5F2931D9A6CB}" destId="{6A7B2366-1722-4922-9D2A-9C88D96DA699}" srcOrd="3" destOrd="0" parTransId="{40EDECE8-ECCF-44B9-B55D-9A481A009858}" sibTransId="{D05828E6-48A2-4F6C-AEF7-3B09A14E845D}"/>
    <dgm:cxn modelId="{E6AEA92B-F6A4-4AED-A984-D48B2E716236}" type="presOf" srcId="{80D9751D-5723-40A8-A0F5-5F2931D9A6CB}" destId="{B510D0A1-0808-4DB3-AD17-C0D84253D57B}" srcOrd="0" destOrd="0" presId="urn:microsoft.com/office/officeart/2008/layout/LinedList"/>
    <dgm:cxn modelId="{50DF3364-6670-4A93-88E5-953FE84D98E7}" srcId="{80D9751D-5723-40A8-A0F5-5F2931D9A6CB}" destId="{8B3A4B5D-2131-4B92-AE1E-3CF8D633A451}" srcOrd="5" destOrd="0" parTransId="{548BA9EF-92D4-4764-97A3-22FA035FF292}" sibTransId="{031E9E6C-12D7-4F99-96C2-3C8BAD55CF03}"/>
    <dgm:cxn modelId="{14BD9144-6926-452C-8399-CE6EF8CAB69C}" srcId="{80D9751D-5723-40A8-A0F5-5F2931D9A6CB}" destId="{63C56E9E-DF35-43C3-A9B4-B980914610A8}" srcOrd="2" destOrd="0" parTransId="{852744DD-3182-4477-8820-A87BB834ABEC}" sibTransId="{FEA0494E-7ACB-4941-B835-EB26ECC93D92}"/>
    <dgm:cxn modelId="{CAD4D469-1DFC-4D41-98A0-5C6E666D90B1}" type="presOf" srcId="{6A7B2366-1722-4922-9D2A-9C88D96DA699}" destId="{915BB0E2-6371-43C0-BAE6-BA15A1395C9A}" srcOrd="0" destOrd="0" presId="urn:microsoft.com/office/officeart/2008/layout/LinedList"/>
    <dgm:cxn modelId="{9E66E04F-76F4-4294-8F85-C561B44D6E17}" type="presOf" srcId="{3A1433DB-E00A-4625-B6C9-AB3872CA0A4C}" destId="{FECFC5D5-974F-4F9A-8C65-CB49F032DB1E}" srcOrd="0" destOrd="0" presId="urn:microsoft.com/office/officeart/2008/layout/LinedList"/>
    <dgm:cxn modelId="{36FADD55-6D0B-449C-A650-573C72986E16}" type="presOf" srcId="{92304159-8E8A-4DB0-AD9B-2B6023086046}" destId="{5EEE69D4-9DD0-4F24-AC8A-9ED109CA890B}" srcOrd="0" destOrd="0" presId="urn:microsoft.com/office/officeart/2008/layout/LinedList"/>
    <dgm:cxn modelId="{6C34BC85-6A84-454F-9C51-9623794B6C60}" srcId="{80D9751D-5723-40A8-A0F5-5F2931D9A6CB}" destId="{92304159-8E8A-4DB0-AD9B-2B6023086046}" srcOrd="1" destOrd="0" parTransId="{3CF39E43-FE65-41E5-A8EF-CDBEFB14BFFA}" sibTransId="{8C1FB22C-6D01-40E0-A3D4-1582848B859F}"/>
    <dgm:cxn modelId="{2830939F-8CE9-4131-821C-94DE33E9E676}" type="presOf" srcId="{8B3A4B5D-2131-4B92-AE1E-3CF8D633A451}" destId="{F5026225-C51C-49D2-A497-ECB4E8FB3F32}" srcOrd="0" destOrd="0" presId="urn:microsoft.com/office/officeart/2008/layout/LinedList"/>
    <dgm:cxn modelId="{E49372B3-2301-48ED-87A0-DF88C4E4744A}" srcId="{80D9751D-5723-40A8-A0F5-5F2931D9A6CB}" destId="{0CF53575-EAF5-42F1-BC74-101462173A5A}" srcOrd="6" destOrd="0" parTransId="{554E66D4-09D6-4E40-91BA-C23D91CFB56E}" sibTransId="{36C19463-91E1-4062-AC8D-3CCD3492F8D1}"/>
    <dgm:cxn modelId="{A99867BC-7837-41BA-94BF-53C2B48B15C6}" srcId="{80D9751D-5723-40A8-A0F5-5F2931D9A6CB}" destId="{3A1433DB-E00A-4625-B6C9-AB3872CA0A4C}" srcOrd="4" destOrd="0" parTransId="{7C4AC32B-7047-4734-BFB5-EFE42D268710}" sibTransId="{0C5FE036-3D04-43B4-9E2A-D3B2E53617DC}"/>
    <dgm:cxn modelId="{134AC1C2-24CB-49E9-AD24-32B173E957D2}" type="presOf" srcId="{63C56E9E-DF35-43C3-A9B4-B980914610A8}" destId="{75BDAF5E-CD00-4DF8-A9D4-04E0A5CBCCD6}" srcOrd="0" destOrd="0" presId="urn:microsoft.com/office/officeart/2008/layout/LinedList"/>
    <dgm:cxn modelId="{EB724BF5-9BE8-461F-BE61-EC7C06F6AA64}" type="presOf" srcId="{0CF53575-EAF5-42F1-BC74-101462173A5A}" destId="{03AE0C83-91F4-4C71-A046-9D4B974703C3}" srcOrd="0" destOrd="0" presId="urn:microsoft.com/office/officeart/2008/layout/LinedList"/>
    <dgm:cxn modelId="{70CE17E0-E97A-474A-84E6-646E3949E641}" type="presParOf" srcId="{B510D0A1-0808-4DB3-AD17-C0D84253D57B}" destId="{977D3A35-D11F-4FB1-AA44-FA0D59FBD699}" srcOrd="0" destOrd="0" presId="urn:microsoft.com/office/officeart/2008/layout/LinedList"/>
    <dgm:cxn modelId="{0EF13361-B7E3-48F9-B8E3-B5593925A8A8}" type="presParOf" srcId="{B510D0A1-0808-4DB3-AD17-C0D84253D57B}" destId="{F718F091-CA3F-4F2E-9C58-80BA410211BB}" srcOrd="1" destOrd="0" presId="urn:microsoft.com/office/officeart/2008/layout/LinedList"/>
    <dgm:cxn modelId="{659B6175-DBC8-4782-8DE7-98B51A1A838A}" type="presParOf" srcId="{F718F091-CA3F-4F2E-9C58-80BA410211BB}" destId="{760166FB-B649-430D-BA23-50B19AE81529}" srcOrd="0" destOrd="0" presId="urn:microsoft.com/office/officeart/2008/layout/LinedList"/>
    <dgm:cxn modelId="{D163775C-4A31-4A87-A348-98D94127A6E6}" type="presParOf" srcId="{F718F091-CA3F-4F2E-9C58-80BA410211BB}" destId="{9351D7D1-77C5-4997-A497-63BEC515D627}" srcOrd="1" destOrd="0" presId="urn:microsoft.com/office/officeart/2008/layout/LinedList"/>
    <dgm:cxn modelId="{2A96D130-2E52-4082-8E15-D5E5910C8D26}" type="presParOf" srcId="{B510D0A1-0808-4DB3-AD17-C0D84253D57B}" destId="{5DA79445-2817-46D7-B518-DB4090848672}" srcOrd="2" destOrd="0" presId="urn:microsoft.com/office/officeart/2008/layout/LinedList"/>
    <dgm:cxn modelId="{FEC0AD1F-58F3-46AC-BA6F-B4882B1E7E7C}" type="presParOf" srcId="{B510D0A1-0808-4DB3-AD17-C0D84253D57B}" destId="{C766DD2A-B36D-44AD-B7AB-A987836F79EA}" srcOrd="3" destOrd="0" presId="urn:microsoft.com/office/officeart/2008/layout/LinedList"/>
    <dgm:cxn modelId="{9469C0CB-D6AB-4806-85E8-A6A285C6650C}" type="presParOf" srcId="{C766DD2A-B36D-44AD-B7AB-A987836F79EA}" destId="{5EEE69D4-9DD0-4F24-AC8A-9ED109CA890B}" srcOrd="0" destOrd="0" presId="urn:microsoft.com/office/officeart/2008/layout/LinedList"/>
    <dgm:cxn modelId="{9FE0DF1F-DB03-49BB-A715-8580AFE250A1}" type="presParOf" srcId="{C766DD2A-B36D-44AD-B7AB-A987836F79EA}" destId="{26D7B89E-EFA9-4B71-ACD8-9CD0F519CC26}" srcOrd="1" destOrd="0" presId="urn:microsoft.com/office/officeart/2008/layout/LinedList"/>
    <dgm:cxn modelId="{DC67B12F-B68D-4E81-9CBA-A999CECAB30A}" type="presParOf" srcId="{B510D0A1-0808-4DB3-AD17-C0D84253D57B}" destId="{1DCDC819-6D98-4913-9B63-256AE323B4E3}" srcOrd="4" destOrd="0" presId="urn:microsoft.com/office/officeart/2008/layout/LinedList"/>
    <dgm:cxn modelId="{682E9432-20CF-45C9-87A2-AD8DEB875062}" type="presParOf" srcId="{B510D0A1-0808-4DB3-AD17-C0D84253D57B}" destId="{4416C13B-D457-41C2-92DA-BBFDC9372D08}" srcOrd="5" destOrd="0" presId="urn:microsoft.com/office/officeart/2008/layout/LinedList"/>
    <dgm:cxn modelId="{7BA8C3F8-6EEC-44D7-98A3-88076D67F671}" type="presParOf" srcId="{4416C13B-D457-41C2-92DA-BBFDC9372D08}" destId="{75BDAF5E-CD00-4DF8-A9D4-04E0A5CBCCD6}" srcOrd="0" destOrd="0" presId="urn:microsoft.com/office/officeart/2008/layout/LinedList"/>
    <dgm:cxn modelId="{B75E9D81-5F59-4792-BB40-A19117C500A2}" type="presParOf" srcId="{4416C13B-D457-41C2-92DA-BBFDC9372D08}" destId="{23446112-1A1D-4F87-B558-60DB044FE716}" srcOrd="1" destOrd="0" presId="urn:microsoft.com/office/officeart/2008/layout/LinedList"/>
    <dgm:cxn modelId="{B2086B08-9075-4015-9263-3ECBA44927B8}" type="presParOf" srcId="{B510D0A1-0808-4DB3-AD17-C0D84253D57B}" destId="{38189DE4-CFFF-429E-9D9A-35EE02D3ECA0}" srcOrd="6" destOrd="0" presId="urn:microsoft.com/office/officeart/2008/layout/LinedList"/>
    <dgm:cxn modelId="{6716B613-D05D-4DD2-8DEB-E7A3D05E72C6}" type="presParOf" srcId="{B510D0A1-0808-4DB3-AD17-C0D84253D57B}" destId="{B946B880-1C71-487F-9EF0-92B38110F6FA}" srcOrd="7" destOrd="0" presId="urn:microsoft.com/office/officeart/2008/layout/LinedList"/>
    <dgm:cxn modelId="{389797A7-272E-497C-80B8-55A9E5CC934F}" type="presParOf" srcId="{B946B880-1C71-487F-9EF0-92B38110F6FA}" destId="{915BB0E2-6371-43C0-BAE6-BA15A1395C9A}" srcOrd="0" destOrd="0" presId="urn:microsoft.com/office/officeart/2008/layout/LinedList"/>
    <dgm:cxn modelId="{DC1BDA9F-2AA8-4912-8816-EF9569FAD5F6}" type="presParOf" srcId="{B946B880-1C71-487F-9EF0-92B38110F6FA}" destId="{2027D895-C96A-4F47-97C7-04EB6F86E529}" srcOrd="1" destOrd="0" presId="urn:microsoft.com/office/officeart/2008/layout/LinedList"/>
    <dgm:cxn modelId="{F8309C62-A2A0-4BA9-AE05-F8664B61C2AE}" type="presParOf" srcId="{B510D0A1-0808-4DB3-AD17-C0D84253D57B}" destId="{2C4DE95E-9880-444C-8AA8-230D8E284CFE}" srcOrd="8" destOrd="0" presId="urn:microsoft.com/office/officeart/2008/layout/LinedList"/>
    <dgm:cxn modelId="{7D1607F2-8699-4EBD-ACFF-97AF16C0C67E}" type="presParOf" srcId="{B510D0A1-0808-4DB3-AD17-C0D84253D57B}" destId="{B9B8D8E9-467F-46F5-A47D-16B119E064AD}" srcOrd="9" destOrd="0" presId="urn:microsoft.com/office/officeart/2008/layout/LinedList"/>
    <dgm:cxn modelId="{F4B04C23-0493-4C90-B3DE-509997DAA079}" type="presParOf" srcId="{B9B8D8E9-467F-46F5-A47D-16B119E064AD}" destId="{FECFC5D5-974F-4F9A-8C65-CB49F032DB1E}" srcOrd="0" destOrd="0" presId="urn:microsoft.com/office/officeart/2008/layout/LinedList"/>
    <dgm:cxn modelId="{FFFE990B-8265-48DC-A094-E8E533822254}" type="presParOf" srcId="{B9B8D8E9-467F-46F5-A47D-16B119E064AD}" destId="{E7B3E18A-AB4B-40CF-BB92-8315A8BED0BC}" srcOrd="1" destOrd="0" presId="urn:microsoft.com/office/officeart/2008/layout/LinedList"/>
    <dgm:cxn modelId="{1CE63DFC-E4D2-422F-8FEF-557460B7A74F}" type="presParOf" srcId="{B510D0A1-0808-4DB3-AD17-C0D84253D57B}" destId="{3816C294-3420-426C-88D6-7772B23A74F5}" srcOrd="10" destOrd="0" presId="urn:microsoft.com/office/officeart/2008/layout/LinedList"/>
    <dgm:cxn modelId="{91A7222B-46B8-4D15-BEBE-704A478AD010}" type="presParOf" srcId="{B510D0A1-0808-4DB3-AD17-C0D84253D57B}" destId="{AE1C0374-6E05-499E-B2A9-F8F0B710C3E9}" srcOrd="11" destOrd="0" presId="urn:microsoft.com/office/officeart/2008/layout/LinedList"/>
    <dgm:cxn modelId="{AC94F237-184A-4FBF-8F02-33093E1741DD}" type="presParOf" srcId="{AE1C0374-6E05-499E-B2A9-F8F0B710C3E9}" destId="{F5026225-C51C-49D2-A497-ECB4E8FB3F32}" srcOrd="0" destOrd="0" presId="urn:microsoft.com/office/officeart/2008/layout/LinedList"/>
    <dgm:cxn modelId="{ABCDE4F9-8BD4-4EE7-8443-0B8CADB4A7E0}" type="presParOf" srcId="{AE1C0374-6E05-499E-B2A9-F8F0B710C3E9}" destId="{F992F887-1405-4908-8D2D-483A441EA336}" srcOrd="1" destOrd="0" presId="urn:microsoft.com/office/officeart/2008/layout/LinedList"/>
    <dgm:cxn modelId="{F32A39C5-5DC0-43B9-A9D1-612165AD00B8}" type="presParOf" srcId="{B510D0A1-0808-4DB3-AD17-C0D84253D57B}" destId="{A7D6C4F9-8054-4980-9F28-F38F1F47B6EA}" srcOrd="12" destOrd="0" presId="urn:microsoft.com/office/officeart/2008/layout/LinedList"/>
    <dgm:cxn modelId="{7AD06780-B400-43D6-A6D2-4F2AF900FAF1}" type="presParOf" srcId="{B510D0A1-0808-4DB3-AD17-C0D84253D57B}" destId="{F8335210-C89B-4F9F-B446-169C3D705EB1}" srcOrd="13" destOrd="0" presId="urn:microsoft.com/office/officeart/2008/layout/LinedList"/>
    <dgm:cxn modelId="{31963AE0-DFF2-4098-96B7-10AE60DE12BA}" type="presParOf" srcId="{F8335210-C89B-4F9F-B446-169C3D705EB1}" destId="{03AE0C83-91F4-4C71-A046-9D4B974703C3}" srcOrd="0" destOrd="0" presId="urn:microsoft.com/office/officeart/2008/layout/LinedList"/>
    <dgm:cxn modelId="{080170A9-C62B-42A3-B07B-3A878ADC56B5}" type="presParOf" srcId="{F8335210-C89B-4F9F-B446-169C3D705EB1}" destId="{D907474F-219F-4980-BD79-1C1420FAA08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94A9A9-BE24-4193-9D9D-FDC55183C69D}" type="doc">
      <dgm:prSet loTypeId="urn:microsoft.com/office/officeart/2005/8/layout/matrix2" loCatId="matrix" qsTypeId="urn:microsoft.com/office/officeart/2005/8/quickstyle/simple1" qsCatId="simple" csTypeId="urn:microsoft.com/office/officeart/2005/8/colors/colorful5" csCatId="colorful" phldr="1"/>
      <dgm:spPr/>
      <dgm:t>
        <a:bodyPr/>
        <a:lstStyle/>
        <a:p>
          <a:endParaRPr lang="en-US"/>
        </a:p>
      </dgm:t>
    </dgm:pt>
    <dgm:pt modelId="{0329A8A7-7864-4522-B0E3-E79AEB828613}">
      <dgm:prSet custT="1"/>
      <dgm:spPr/>
      <dgm:t>
        <a:bodyPr anchor="t" anchorCtr="0"/>
        <a:lstStyle/>
        <a:p>
          <a:pPr algn="l">
            <a:lnSpc>
              <a:spcPct val="100000"/>
            </a:lnSpc>
            <a:spcAft>
              <a:spcPts val="600"/>
            </a:spcAft>
          </a:pPr>
          <a:r>
            <a:rPr lang="en-US" sz="3200" b="1" dirty="0">
              <a:latin typeface="Calibri" panose="020F0502020204030204" pitchFamily="34" charset="0"/>
              <a:ea typeface="Calibri" panose="020F0502020204030204" pitchFamily="34" charset="0"/>
              <a:cs typeface="Calibri" panose="020F0502020204030204" pitchFamily="34" charset="0"/>
            </a:rPr>
            <a:t>Public Bodies </a:t>
          </a:r>
        </a:p>
        <a:p>
          <a:pPr algn="l">
            <a:lnSpc>
              <a:spcPct val="100000"/>
            </a:lnSpc>
            <a:spcAft>
              <a:spcPts val="600"/>
            </a:spcAft>
          </a:pPr>
          <a:r>
            <a:rPr lang="en-US" sz="2400" dirty="0">
              <a:latin typeface="Calibri" panose="020F0502020204030204" pitchFamily="34" charset="0"/>
              <a:ea typeface="Calibri" panose="020F0502020204030204" pitchFamily="34" charset="0"/>
              <a:cs typeface="Calibri" panose="020F0502020204030204" pitchFamily="34" charset="0"/>
            </a:rPr>
            <a:t>Department for Science Innovation and Technology: </a:t>
          </a:r>
          <a:r>
            <a:rPr lang="en-US" sz="2400" b="1" dirty="0">
              <a:latin typeface="Calibri" panose="020F0502020204030204" pitchFamily="34" charset="0"/>
              <a:ea typeface="Calibri" panose="020F0502020204030204" pitchFamily="34" charset="0"/>
              <a:cs typeface="Calibri" panose="020F0502020204030204" pitchFamily="34" charset="0"/>
            </a:rPr>
            <a:t>UKRI/ARIA</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Department of Health and Social Care:  </a:t>
          </a:r>
          <a:r>
            <a:rPr lang="en-US" sz="2400" b="1" dirty="0">
              <a:latin typeface="Calibri" panose="020F0502020204030204" pitchFamily="34" charset="0"/>
              <a:ea typeface="Calibri" panose="020F0502020204030204" pitchFamily="34" charset="0"/>
              <a:cs typeface="Calibri" panose="020F0502020204030204" pitchFamily="34" charset="0"/>
            </a:rPr>
            <a:t>NIHR</a:t>
          </a:r>
        </a:p>
      </dgm:t>
    </dgm:pt>
    <dgm:pt modelId="{18B42388-D681-4A05-8920-54F0D0CF462F}" type="parTrans" cxnId="{F9BF35CE-791D-4A1E-B05C-4AF988A67614}">
      <dgm:prSet/>
      <dgm:spPr/>
      <dgm:t>
        <a:bodyPr/>
        <a:lstStyle/>
        <a:p>
          <a:endParaRPr lang="en-US" sz="2000"/>
        </a:p>
      </dgm:t>
    </dgm:pt>
    <dgm:pt modelId="{534B7E06-1C03-4482-8880-99AD84E0C61D}" type="sibTrans" cxnId="{F9BF35CE-791D-4A1E-B05C-4AF988A67614}">
      <dgm:prSet/>
      <dgm:spPr/>
      <dgm:t>
        <a:bodyPr/>
        <a:lstStyle/>
        <a:p>
          <a:endParaRPr lang="en-US" sz="2000"/>
        </a:p>
      </dgm:t>
    </dgm:pt>
    <dgm:pt modelId="{5207CDF2-7638-4E62-868F-DE5DECE3B3DD}">
      <dgm:prSet custT="1"/>
      <dgm:spPr/>
      <dgm:t>
        <a:bodyPr anchor="t" anchorCtr="0"/>
        <a:lstStyle/>
        <a:p>
          <a:pPr algn="l">
            <a:lnSpc>
              <a:spcPct val="100000"/>
            </a:lnSpc>
            <a:spcAft>
              <a:spcPts val="600"/>
            </a:spcAft>
          </a:pPr>
          <a:r>
            <a:rPr lang="en-US" sz="3200" b="1" dirty="0">
              <a:latin typeface="Calibri" panose="020F0502020204030204" pitchFamily="34" charset="0"/>
              <a:ea typeface="Calibri" panose="020F0502020204030204" pitchFamily="34" charset="0"/>
              <a:cs typeface="Calibri" panose="020F0502020204030204" pitchFamily="34" charset="0"/>
            </a:rPr>
            <a:t>Learned Societies </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Royal Society</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British Academy</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Royal Society of Medicine</a:t>
          </a:r>
        </a:p>
      </dgm:t>
    </dgm:pt>
    <dgm:pt modelId="{0AAF1B6D-18AC-4105-ADCC-AB274C17E7EC}" type="parTrans" cxnId="{0EFC1002-C908-4541-B76A-BDF9FD8790DA}">
      <dgm:prSet/>
      <dgm:spPr/>
      <dgm:t>
        <a:bodyPr/>
        <a:lstStyle/>
        <a:p>
          <a:endParaRPr lang="en-US" sz="2000"/>
        </a:p>
      </dgm:t>
    </dgm:pt>
    <dgm:pt modelId="{56D15F5B-AB8F-4BCF-89DB-F445366E9C22}" type="sibTrans" cxnId="{0EFC1002-C908-4541-B76A-BDF9FD8790DA}">
      <dgm:prSet/>
      <dgm:spPr/>
      <dgm:t>
        <a:bodyPr/>
        <a:lstStyle/>
        <a:p>
          <a:endParaRPr lang="en-US" sz="2000"/>
        </a:p>
      </dgm:t>
    </dgm:pt>
    <dgm:pt modelId="{44442B69-86AA-41AB-8743-46322E3D681D}">
      <dgm:prSet custT="1"/>
      <dgm:spPr/>
      <dgm:t>
        <a:bodyPr lIns="108000" tIns="108000" rIns="108000" bIns="108000" anchor="t" anchorCtr="0"/>
        <a:lstStyle/>
        <a:p>
          <a:pPr algn="l">
            <a:lnSpc>
              <a:spcPct val="100000"/>
            </a:lnSpc>
            <a:spcAft>
              <a:spcPts val="600"/>
            </a:spcAft>
          </a:pPr>
          <a:r>
            <a:rPr lang="en-US" sz="3200" b="1" dirty="0">
              <a:latin typeface="Calibri" panose="020F0502020204030204" pitchFamily="34" charset="0"/>
              <a:ea typeface="Calibri" panose="020F0502020204030204" pitchFamily="34" charset="0"/>
              <a:cs typeface="Calibri" panose="020F0502020204030204" pitchFamily="34" charset="0"/>
            </a:rPr>
            <a:t>Charities </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Wellcome</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Cancer Research UK</a:t>
          </a:r>
        </a:p>
        <a:p>
          <a:pPr algn="l">
            <a:lnSpc>
              <a:spcPct val="100000"/>
            </a:lnSpc>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British Heart Foundation Leverhulme Trust</a:t>
          </a:r>
        </a:p>
      </dgm:t>
    </dgm:pt>
    <dgm:pt modelId="{52A6D780-2444-45ED-8673-E54AE9C212A2}" type="parTrans" cxnId="{3019C1A1-F733-41F6-8623-3A200A5C8AA0}">
      <dgm:prSet/>
      <dgm:spPr/>
      <dgm:t>
        <a:bodyPr/>
        <a:lstStyle/>
        <a:p>
          <a:endParaRPr lang="en-US" sz="2000"/>
        </a:p>
      </dgm:t>
    </dgm:pt>
    <dgm:pt modelId="{5049656E-51D7-4EBD-988F-D3461BA87E2C}" type="sibTrans" cxnId="{3019C1A1-F733-41F6-8623-3A200A5C8AA0}">
      <dgm:prSet/>
      <dgm:spPr/>
      <dgm:t>
        <a:bodyPr/>
        <a:lstStyle/>
        <a:p>
          <a:endParaRPr lang="en-US" sz="2000"/>
        </a:p>
      </dgm:t>
    </dgm:pt>
    <dgm:pt modelId="{008CAB4C-089A-4DD0-BF3A-2A53B017914A}">
      <dgm:prSet custT="1"/>
      <dgm:spPr/>
      <dgm:t>
        <a:bodyPr lIns="108000" tIns="108000" rIns="108000" bIns="108000" anchor="t" anchorCtr="0"/>
        <a:lstStyle/>
        <a:p>
          <a:pPr algn="l">
            <a:lnSpc>
              <a:spcPct val="100000"/>
            </a:lnSpc>
            <a:spcBef>
              <a:spcPts val="0"/>
            </a:spcBef>
            <a:spcAft>
              <a:spcPts val="600"/>
            </a:spcAft>
          </a:pPr>
          <a:r>
            <a:rPr lang="en-US" sz="3200" b="1" dirty="0">
              <a:latin typeface="Calibri" panose="020F0502020204030204" pitchFamily="34" charset="0"/>
              <a:ea typeface="Calibri" panose="020F0502020204030204" pitchFamily="34" charset="0"/>
              <a:cs typeface="Calibri" panose="020F0502020204030204" pitchFamily="34" charset="0"/>
            </a:rPr>
            <a:t>International </a:t>
          </a:r>
        </a:p>
        <a:p>
          <a:pPr algn="l">
            <a:lnSpc>
              <a:spcPct val="100000"/>
            </a:lnSpc>
            <a:spcBef>
              <a:spcPct val="0"/>
            </a:spcBef>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European Commission: </a:t>
          </a:r>
        </a:p>
        <a:p>
          <a:pPr algn="l">
            <a:lnSpc>
              <a:spcPct val="100000"/>
            </a:lnSpc>
            <a:spcBef>
              <a:spcPct val="0"/>
            </a:spcBef>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 ERC</a:t>
          </a:r>
        </a:p>
        <a:p>
          <a:pPr algn="l">
            <a:lnSpc>
              <a:spcPct val="100000"/>
            </a:lnSpc>
            <a:spcBef>
              <a:spcPct val="0"/>
            </a:spcBef>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 MSCA</a:t>
          </a:r>
        </a:p>
        <a:p>
          <a:pPr algn="l">
            <a:lnSpc>
              <a:spcPct val="100000"/>
            </a:lnSpc>
            <a:spcBef>
              <a:spcPct val="0"/>
            </a:spcBef>
            <a:spcAft>
              <a:spcPts val="0"/>
            </a:spcAft>
          </a:pPr>
          <a:r>
            <a:rPr lang="en-US" sz="2400" dirty="0">
              <a:latin typeface="Calibri" panose="020F0502020204030204" pitchFamily="34" charset="0"/>
              <a:ea typeface="Calibri" panose="020F0502020204030204" pitchFamily="34" charset="0"/>
              <a:cs typeface="Calibri" panose="020F0502020204030204" pitchFamily="34" charset="0"/>
            </a:rPr>
            <a:t>- Horizon Europe</a:t>
          </a:r>
        </a:p>
      </dgm:t>
    </dgm:pt>
    <dgm:pt modelId="{D7EECA87-D953-4C5B-B094-FF8D10A2847F}" type="parTrans" cxnId="{9A5730C7-DAF8-4F8E-A9D1-345F737455EF}">
      <dgm:prSet/>
      <dgm:spPr/>
      <dgm:t>
        <a:bodyPr/>
        <a:lstStyle/>
        <a:p>
          <a:endParaRPr lang="en-US" sz="2000"/>
        </a:p>
      </dgm:t>
    </dgm:pt>
    <dgm:pt modelId="{64BBED10-F093-473A-9166-9517034F2816}" type="sibTrans" cxnId="{9A5730C7-DAF8-4F8E-A9D1-345F737455EF}">
      <dgm:prSet/>
      <dgm:spPr/>
      <dgm:t>
        <a:bodyPr/>
        <a:lstStyle/>
        <a:p>
          <a:endParaRPr lang="en-US" sz="2000"/>
        </a:p>
      </dgm:t>
    </dgm:pt>
    <dgm:pt modelId="{278299D9-C987-4EF4-ABE7-C5D0837FA8E7}" type="pres">
      <dgm:prSet presAssocID="{3094A9A9-BE24-4193-9D9D-FDC55183C69D}" presName="matrix" presStyleCnt="0">
        <dgm:presLayoutVars>
          <dgm:chMax val="1"/>
          <dgm:dir/>
          <dgm:resizeHandles val="exact"/>
        </dgm:presLayoutVars>
      </dgm:prSet>
      <dgm:spPr/>
    </dgm:pt>
    <dgm:pt modelId="{97F62D09-A7B1-470F-BAAD-589088C338F2}" type="pres">
      <dgm:prSet presAssocID="{3094A9A9-BE24-4193-9D9D-FDC55183C69D}" presName="axisShape" presStyleLbl="bgShp" presStyleIdx="0" presStyleCnt="1"/>
      <dgm:spPr/>
    </dgm:pt>
    <dgm:pt modelId="{F0BA3C15-05D3-4CD6-A08C-F5C26B1ADE1E}" type="pres">
      <dgm:prSet presAssocID="{3094A9A9-BE24-4193-9D9D-FDC55183C69D}" presName="rect1" presStyleLbl="node1" presStyleIdx="0" presStyleCnt="4" custScaleX="164968" custScaleY="118347" custLinFactNeighborX="-32377" custLinFactNeighborY="-6655">
        <dgm:presLayoutVars>
          <dgm:chMax val="0"/>
          <dgm:chPref val="0"/>
          <dgm:bulletEnabled val="1"/>
        </dgm:presLayoutVars>
      </dgm:prSet>
      <dgm:spPr/>
    </dgm:pt>
    <dgm:pt modelId="{29E539E7-C570-4ED0-BAF5-61777BD7A4C4}" type="pres">
      <dgm:prSet presAssocID="{3094A9A9-BE24-4193-9D9D-FDC55183C69D}" presName="rect2" presStyleLbl="node1" presStyleIdx="1" presStyleCnt="4" custScaleX="164968" custScaleY="118347" custLinFactNeighborX="29455" custLinFactNeighborY="-7659">
        <dgm:presLayoutVars>
          <dgm:chMax val="0"/>
          <dgm:chPref val="0"/>
          <dgm:bulletEnabled val="1"/>
        </dgm:presLayoutVars>
      </dgm:prSet>
      <dgm:spPr/>
    </dgm:pt>
    <dgm:pt modelId="{0CFC6EA4-C456-445B-94D3-CC96E0471BE5}" type="pres">
      <dgm:prSet presAssocID="{3094A9A9-BE24-4193-9D9D-FDC55183C69D}" presName="rect3" presStyleLbl="node1" presStyleIdx="2" presStyleCnt="4" custScaleX="164968" custScaleY="118347" custLinFactNeighborX="-34398" custLinFactNeighborY="7011">
        <dgm:presLayoutVars>
          <dgm:chMax val="0"/>
          <dgm:chPref val="0"/>
          <dgm:bulletEnabled val="1"/>
        </dgm:presLayoutVars>
      </dgm:prSet>
      <dgm:spPr/>
    </dgm:pt>
    <dgm:pt modelId="{702588EF-F2F3-4987-B97C-DDDFDAE66D90}" type="pres">
      <dgm:prSet presAssocID="{3094A9A9-BE24-4193-9D9D-FDC55183C69D}" presName="rect4" presStyleLbl="node1" presStyleIdx="3" presStyleCnt="4" custScaleX="164968" custScaleY="118347" custLinFactNeighborX="31606" custLinFactNeighborY="6450">
        <dgm:presLayoutVars>
          <dgm:chMax val="0"/>
          <dgm:chPref val="0"/>
          <dgm:bulletEnabled val="1"/>
        </dgm:presLayoutVars>
      </dgm:prSet>
      <dgm:spPr/>
    </dgm:pt>
  </dgm:ptLst>
  <dgm:cxnLst>
    <dgm:cxn modelId="{0EFC1002-C908-4541-B76A-BDF9FD8790DA}" srcId="{3094A9A9-BE24-4193-9D9D-FDC55183C69D}" destId="{5207CDF2-7638-4E62-868F-DE5DECE3B3DD}" srcOrd="1" destOrd="0" parTransId="{0AAF1B6D-18AC-4105-ADCC-AB274C17E7EC}" sibTransId="{56D15F5B-AB8F-4BCF-89DB-F445366E9C22}"/>
    <dgm:cxn modelId="{2B267D02-248A-4C2E-A697-9C1F612F5274}" type="presOf" srcId="{5207CDF2-7638-4E62-868F-DE5DECE3B3DD}" destId="{29E539E7-C570-4ED0-BAF5-61777BD7A4C4}" srcOrd="0" destOrd="0" presId="urn:microsoft.com/office/officeart/2005/8/layout/matrix2"/>
    <dgm:cxn modelId="{4D7C0810-86D0-42BB-BC1C-17B2106147FA}" type="presOf" srcId="{3094A9A9-BE24-4193-9D9D-FDC55183C69D}" destId="{278299D9-C987-4EF4-ABE7-C5D0837FA8E7}" srcOrd="0" destOrd="0" presId="urn:microsoft.com/office/officeart/2005/8/layout/matrix2"/>
    <dgm:cxn modelId="{3019C1A1-F733-41F6-8623-3A200A5C8AA0}" srcId="{3094A9A9-BE24-4193-9D9D-FDC55183C69D}" destId="{44442B69-86AA-41AB-8743-46322E3D681D}" srcOrd="2" destOrd="0" parTransId="{52A6D780-2444-45ED-8673-E54AE9C212A2}" sibTransId="{5049656E-51D7-4EBD-988F-D3461BA87E2C}"/>
    <dgm:cxn modelId="{ABD226B8-B395-46EC-8BDB-E38F2243F304}" type="presOf" srcId="{0329A8A7-7864-4522-B0E3-E79AEB828613}" destId="{F0BA3C15-05D3-4CD6-A08C-F5C26B1ADE1E}" srcOrd="0" destOrd="0" presId="urn:microsoft.com/office/officeart/2005/8/layout/matrix2"/>
    <dgm:cxn modelId="{9A5730C7-DAF8-4F8E-A9D1-345F737455EF}" srcId="{3094A9A9-BE24-4193-9D9D-FDC55183C69D}" destId="{008CAB4C-089A-4DD0-BF3A-2A53B017914A}" srcOrd="3" destOrd="0" parTransId="{D7EECA87-D953-4C5B-B094-FF8D10A2847F}" sibTransId="{64BBED10-F093-473A-9166-9517034F2816}"/>
    <dgm:cxn modelId="{F9BF35CE-791D-4A1E-B05C-4AF988A67614}" srcId="{3094A9A9-BE24-4193-9D9D-FDC55183C69D}" destId="{0329A8A7-7864-4522-B0E3-E79AEB828613}" srcOrd="0" destOrd="0" parTransId="{18B42388-D681-4A05-8920-54F0D0CF462F}" sibTransId="{534B7E06-1C03-4482-8880-99AD84E0C61D}"/>
    <dgm:cxn modelId="{894A28E5-6841-4955-BEF3-F72D62F6321B}" type="presOf" srcId="{008CAB4C-089A-4DD0-BF3A-2A53B017914A}" destId="{702588EF-F2F3-4987-B97C-DDDFDAE66D90}" srcOrd="0" destOrd="0" presId="urn:microsoft.com/office/officeart/2005/8/layout/matrix2"/>
    <dgm:cxn modelId="{BF7969EF-AD53-466E-B1DD-F5D58609FB73}" type="presOf" srcId="{44442B69-86AA-41AB-8743-46322E3D681D}" destId="{0CFC6EA4-C456-445B-94D3-CC96E0471BE5}" srcOrd="0" destOrd="0" presId="urn:microsoft.com/office/officeart/2005/8/layout/matrix2"/>
    <dgm:cxn modelId="{09938859-007A-4EE5-A78B-F7AAFF684952}" type="presParOf" srcId="{278299D9-C987-4EF4-ABE7-C5D0837FA8E7}" destId="{97F62D09-A7B1-470F-BAAD-589088C338F2}" srcOrd="0" destOrd="0" presId="urn:microsoft.com/office/officeart/2005/8/layout/matrix2"/>
    <dgm:cxn modelId="{7B04B650-51D9-46A1-A504-A65C7E277013}" type="presParOf" srcId="{278299D9-C987-4EF4-ABE7-C5D0837FA8E7}" destId="{F0BA3C15-05D3-4CD6-A08C-F5C26B1ADE1E}" srcOrd="1" destOrd="0" presId="urn:microsoft.com/office/officeart/2005/8/layout/matrix2"/>
    <dgm:cxn modelId="{F75FF5B9-8377-457D-8335-51C566A603FB}" type="presParOf" srcId="{278299D9-C987-4EF4-ABE7-C5D0837FA8E7}" destId="{29E539E7-C570-4ED0-BAF5-61777BD7A4C4}" srcOrd="2" destOrd="0" presId="urn:microsoft.com/office/officeart/2005/8/layout/matrix2"/>
    <dgm:cxn modelId="{8289C2E1-DCBB-44B9-803B-AC3B6FF173A9}" type="presParOf" srcId="{278299D9-C987-4EF4-ABE7-C5D0837FA8E7}" destId="{0CFC6EA4-C456-445B-94D3-CC96E0471BE5}" srcOrd="3" destOrd="0" presId="urn:microsoft.com/office/officeart/2005/8/layout/matrix2"/>
    <dgm:cxn modelId="{E78E7BA9-000C-4569-983D-4CCF97052A81}" type="presParOf" srcId="{278299D9-C987-4EF4-ABE7-C5D0837FA8E7}" destId="{702588EF-F2F3-4987-B97C-DDDFDAE66D90}"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ABE7278-8B5A-42CD-8C88-E4EFB189DC67}"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612948C4-C194-40F7-BEB2-909602F7DEA8}">
      <dgm:prSet custT="1"/>
      <dgm:spPr/>
      <dgm:t>
        <a:bodyPr/>
        <a:lstStyle/>
        <a:p>
          <a:pPr>
            <a:lnSpc>
              <a:spcPct val="100000"/>
            </a:lnSpc>
          </a:pPr>
          <a:r>
            <a:rPr lang="en-US" sz="2200" i="0">
              <a:latin typeface="Tw Cen MT" panose="020B0602020104020603" pitchFamily="34" charset="0"/>
            </a:rPr>
            <a:t>Word count and page length - 2 to 14</a:t>
          </a:r>
        </a:p>
      </dgm:t>
    </dgm:pt>
    <dgm:pt modelId="{109017CE-288B-4733-81B2-E600DE28D00F}" type="parTrans" cxnId="{F79B2259-9A0C-44DC-9497-7C36CE9237EF}">
      <dgm:prSet/>
      <dgm:spPr/>
      <dgm:t>
        <a:bodyPr/>
        <a:lstStyle/>
        <a:p>
          <a:endParaRPr lang="en-US"/>
        </a:p>
      </dgm:t>
    </dgm:pt>
    <dgm:pt modelId="{3C7CD35F-D4E0-4453-927D-7B1C46FB9E2B}" type="sibTrans" cxnId="{F79B2259-9A0C-44DC-9497-7C36CE9237EF}">
      <dgm:prSet/>
      <dgm:spPr/>
      <dgm:t>
        <a:bodyPr/>
        <a:lstStyle/>
        <a:p>
          <a:endParaRPr lang="en-US"/>
        </a:p>
      </dgm:t>
    </dgm:pt>
    <dgm:pt modelId="{4DC9067C-9EB2-4090-8002-8F1346206A2F}">
      <dgm:prSet custT="1"/>
      <dgm:spPr/>
      <dgm:t>
        <a:bodyPr/>
        <a:lstStyle/>
        <a:p>
          <a:pPr>
            <a:lnSpc>
              <a:spcPct val="100000"/>
            </a:lnSpc>
          </a:pPr>
          <a:r>
            <a:rPr lang="en-US" sz="2200" dirty="0">
              <a:latin typeface="Tw Cen MT" panose="020B0602020104020603" pitchFamily="34" charset="0"/>
            </a:rPr>
            <a:t>Font and type size</a:t>
          </a:r>
          <a:r>
            <a:rPr lang="en-US" sz="2200" baseline="0" dirty="0">
              <a:latin typeface="Tw Cen MT" panose="020B0602020104020603" pitchFamily="34" charset="0"/>
            </a:rPr>
            <a:t> </a:t>
          </a:r>
          <a:endParaRPr lang="en-US" sz="2200" dirty="0">
            <a:latin typeface="Tw Cen MT" panose="020B0602020104020603" pitchFamily="34" charset="0"/>
          </a:endParaRPr>
        </a:p>
      </dgm:t>
    </dgm:pt>
    <dgm:pt modelId="{3B1767A8-93C7-4EE6-BAED-E5F9F3A509D0}" type="parTrans" cxnId="{1D4081E5-F1B0-4FBE-9A10-A355961EA457}">
      <dgm:prSet/>
      <dgm:spPr/>
      <dgm:t>
        <a:bodyPr/>
        <a:lstStyle/>
        <a:p>
          <a:endParaRPr lang="en-US"/>
        </a:p>
      </dgm:t>
    </dgm:pt>
    <dgm:pt modelId="{3709D270-9CE1-4CB7-9C7F-896E61F36FAE}" type="sibTrans" cxnId="{1D4081E5-F1B0-4FBE-9A10-A355961EA457}">
      <dgm:prSet/>
      <dgm:spPr/>
      <dgm:t>
        <a:bodyPr/>
        <a:lstStyle/>
        <a:p>
          <a:endParaRPr lang="en-US"/>
        </a:p>
      </dgm:t>
    </dgm:pt>
    <dgm:pt modelId="{C102F2D6-E477-4BD3-B608-F4AF926CEAB0}">
      <dgm:prSet custT="1"/>
      <dgm:spPr/>
      <dgm:t>
        <a:bodyPr/>
        <a:lstStyle/>
        <a:p>
          <a:pPr>
            <a:lnSpc>
              <a:spcPct val="100000"/>
            </a:lnSpc>
          </a:pPr>
          <a:r>
            <a:rPr lang="en-GB" sz="2200" i="0">
              <a:latin typeface="Tw Cen MT" panose="020B0602020104020603" pitchFamily="34" charset="0"/>
            </a:rPr>
            <a:t>Line spacing</a:t>
          </a:r>
          <a:endParaRPr lang="en-US" sz="2200">
            <a:latin typeface="Tw Cen MT" panose="020B0602020104020603" pitchFamily="34" charset="0"/>
          </a:endParaRPr>
        </a:p>
      </dgm:t>
    </dgm:pt>
    <dgm:pt modelId="{3F370C02-C841-4A83-BD85-90F0FB4068AD}" type="parTrans" cxnId="{5620A233-032F-47C4-9095-77751804201A}">
      <dgm:prSet/>
      <dgm:spPr/>
      <dgm:t>
        <a:bodyPr/>
        <a:lstStyle/>
        <a:p>
          <a:endParaRPr lang="en-US"/>
        </a:p>
      </dgm:t>
    </dgm:pt>
    <dgm:pt modelId="{618297AD-2887-4A94-A767-D546CC15BB56}" type="sibTrans" cxnId="{5620A233-032F-47C4-9095-77751804201A}">
      <dgm:prSet/>
      <dgm:spPr/>
      <dgm:t>
        <a:bodyPr/>
        <a:lstStyle/>
        <a:p>
          <a:endParaRPr lang="en-US"/>
        </a:p>
      </dgm:t>
    </dgm:pt>
    <dgm:pt modelId="{62014DF2-CF7F-442B-92EE-12AE4D179C98}">
      <dgm:prSet custT="1"/>
      <dgm:spPr/>
      <dgm:t>
        <a:bodyPr/>
        <a:lstStyle/>
        <a:p>
          <a:pPr>
            <a:lnSpc>
              <a:spcPct val="100000"/>
            </a:lnSpc>
          </a:pPr>
          <a:r>
            <a:rPr lang="en-US" sz="2200">
              <a:latin typeface="Tw Cen MT" panose="020B0602020104020603" pitchFamily="34" charset="0"/>
            </a:rPr>
            <a:t>Margin</a:t>
          </a:r>
          <a:r>
            <a:rPr lang="en-US" sz="2200" baseline="0">
              <a:latin typeface="Tw Cen MT" panose="020B0602020104020603" pitchFamily="34" charset="0"/>
            </a:rPr>
            <a:t> size</a:t>
          </a:r>
          <a:endParaRPr lang="en-US" sz="2200">
            <a:latin typeface="Tw Cen MT" panose="020B0602020104020603" pitchFamily="34" charset="0"/>
          </a:endParaRPr>
        </a:p>
      </dgm:t>
    </dgm:pt>
    <dgm:pt modelId="{073413B2-2F17-4181-AE58-B0B1C068BE98}" type="parTrans" cxnId="{55291C46-715C-4C8B-ADD0-053DC481D457}">
      <dgm:prSet/>
      <dgm:spPr/>
      <dgm:t>
        <a:bodyPr/>
        <a:lstStyle/>
        <a:p>
          <a:endParaRPr lang="en-US"/>
        </a:p>
      </dgm:t>
    </dgm:pt>
    <dgm:pt modelId="{B85EEA9D-20C4-47BC-BA8B-3D61BA5ABA8A}" type="sibTrans" cxnId="{55291C46-715C-4C8B-ADD0-053DC481D457}">
      <dgm:prSet/>
      <dgm:spPr/>
      <dgm:t>
        <a:bodyPr/>
        <a:lstStyle/>
        <a:p>
          <a:endParaRPr lang="en-US"/>
        </a:p>
      </dgm:t>
    </dgm:pt>
    <dgm:pt modelId="{DDEFBFD2-5911-4734-BB61-B984E2074348}">
      <dgm:prSet custT="1"/>
      <dgm:spPr/>
      <dgm:t>
        <a:bodyPr/>
        <a:lstStyle/>
        <a:p>
          <a:pPr>
            <a:lnSpc>
              <a:spcPct val="100000"/>
            </a:lnSpc>
          </a:pPr>
          <a:r>
            <a:rPr lang="en-US" sz="2200" baseline="0">
              <a:latin typeface="Tw Cen MT" panose="020B0602020104020603" pitchFamily="34" charset="0"/>
            </a:rPr>
            <a:t>References</a:t>
          </a:r>
          <a:endParaRPr lang="en-US" sz="2200">
            <a:latin typeface="Tw Cen MT" panose="020B0602020104020603" pitchFamily="34" charset="0"/>
          </a:endParaRPr>
        </a:p>
      </dgm:t>
    </dgm:pt>
    <dgm:pt modelId="{5D0AAC99-301A-42F8-A840-6F22AF9B8418}" type="parTrans" cxnId="{DD833A10-EBBC-4E8B-A89E-45364F80DBF6}">
      <dgm:prSet/>
      <dgm:spPr/>
      <dgm:t>
        <a:bodyPr/>
        <a:lstStyle/>
        <a:p>
          <a:endParaRPr lang="en-US"/>
        </a:p>
      </dgm:t>
    </dgm:pt>
    <dgm:pt modelId="{DA433649-F95F-421D-80BB-C6496F62F326}" type="sibTrans" cxnId="{DD833A10-EBBC-4E8B-A89E-45364F80DBF6}">
      <dgm:prSet/>
      <dgm:spPr/>
      <dgm:t>
        <a:bodyPr/>
        <a:lstStyle/>
        <a:p>
          <a:endParaRPr lang="en-US"/>
        </a:p>
      </dgm:t>
    </dgm:pt>
    <dgm:pt modelId="{943B0080-4C20-4B7A-B160-FC323585D669}">
      <dgm:prSet custT="1"/>
      <dgm:spPr/>
      <dgm:t>
        <a:bodyPr/>
        <a:lstStyle/>
        <a:p>
          <a:pPr>
            <a:lnSpc>
              <a:spcPct val="100000"/>
            </a:lnSpc>
          </a:pPr>
          <a:r>
            <a:rPr lang="en-US" sz="2200">
              <a:latin typeface="Tw Cen MT" panose="020B0602020104020603" pitchFamily="34" charset="0"/>
            </a:rPr>
            <a:t>Figures</a:t>
          </a:r>
          <a:r>
            <a:rPr lang="en-US" sz="2200" baseline="0">
              <a:latin typeface="Tw Cen MT" panose="020B0602020104020603" pitchFamily="34" charset="0"/>
            </a:rPr>
            <a:t> and tables</a:t>
          </a:r>
          <a:endParaRPr lang="en-US" sz="2200">
            <a:latin typeface="Tw Cen MT" panose="020B0602020104020603" pitchFamily="34" charset="0"/>
          </a:endParaRPr>
        </a:p>
      </dgm:t>
    </dgm:pt>
    <dgm:pt modelId="{948C4B0C-5F3B-4823-BE04-3BEAF28EBF83}" type="parTrans" cxnId="{E419584C-21B4-4263-9866-6D906BAB8FE4}">
      <dgm:prSet/>
      <dgm:spPr/>
      <dgm:t>
        <a:bodyPr/>
        <a:lstStyle/>
        <a:p>
          <a:endParaRPr lang="en-US"/>
        </a:p>
      </dgm:t>
    </dgm:pt>
    <dgm:pt modelId="{385BA705-7470-4E97-9FF9-F8F0FECB0E83}" type="sibTrans" cxnId="{E419584C-21B4-4263-9866-6D906BAB8FE4}">
      <dgm:prSet/>
      <dgm:spPr/>
      <dgm:t>
        <a:bodyPr/>
        <a:lstStyle/>
        <a:p>
          <a:endParaRPr lang="en-US"/>
        </a:p>
      </dgm:t>
    </dgm:pt>
    <dgm:pt modelId="{D10B7BA6-BEDF-436D-8732-F5B139CCFFDD}" type="pres">
      <dgm:prSet presAssocID="{8ABE7278-8B5A-42CD-8C88-E4EFB189DC67}" presName="root" presStyleCnt="0">
        <dgm:presLayoutVars>
          <dgm:dir/>
          <dgm:resizeHandles val="exact"/>
        </dgm:presLayoutVars>
      </dgm:prSet>
      <dgm:spPr/>
    </dgm:pt>
    <dgm:pt modelId="{3295361D-C39A-443E-96DE-3F8154C49B13}" type="pres">
      <dgm:prSet presAssocID="{612948C4-C194-40F7-BEB2-909602F7DEA8}" presName="compNode" presStyleCnt="0"/>
      <dgm:spPr/>
    </dgm:pt>
    <dgm:pt modelId="{A676C3F4-B7D6-449B-B689-B7A63F500549}" type="pres">
      <dgm:prSet presAssocID="{612948C4-C194-40F7-BEB2-909602F7DEA8}"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ooter"/>
        </a:ext>
      </dgm:extLst>
    </dgm:pt>
    <dgm:pt modelId="{2F688CED-356E-4A74-86C5-2E2CAB97E515}" type="pres">
      <dgm:prSet presAssocID="{612948C4-C194-40F7-BEB2-909602F7DEA8}" presName="spaceRect" presStyleCnt="0"/>
      <dgm:spPr/>
    </dgm:pt>
    <dgm:pt modelId="{436404A2-90E9-4A64-91EE-9D967CC2F8F9}" type="pres">
      <dgm:prSet presAssocID="{612948C4-C194-40F7-BEB2-909602F7DEA8}" presName="textRect" presStyleLbl="revTx" presStyleIdx="0" presStyleCnt="6">
        <dgm:presLayoutVars>
          <dgm:chMax val="1"/>
          <dgm:chPref val="1"/>
        </dgm:presLayoutVars>
      </dgm:prSet>
      <dgm:spPr/>
    </dgm:pt>
    <dgm:pt modelId="{152912A1-61B9-4E22-BC44-DD1191787397}" type="pres">
      <dgm:prSet presAssocID="{3C7CD35F-D4E0-4453-927D-7B1C46FB9E2B}" presName="sibTrans" presStyleCnt="0"/>
      <dgm:spPr/>
    </dgm:pt>
    <dgm:pt modelId="{7DCE9FFC-9F13-42DA-8C44-F7B012DEEB59}" type="pres">
      <dgm:prSet presAssocID="{4DC9067C-9EB2-4090-8002-8F1346206A2F}" presName="compNode" presStyleCnt="0"/>
      <dgm:spPr/>
    </dgm:pt>
    <dgm:pt modelId="{086D90F4-2AA2-4F01-8DB0-F131F4D820E6}" type="pres">
      <dgm:prSet presAssocID="{4DC9067C-9EB2-4090-8002-8F1346206A2F}"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ont"/>
        </a:ext>
      </dgm:extLst>
    </dgm:pt>
    <dgm:pt modelId="{0402C656-A547-45C4-8858-83A2535382CD}" type="pres">
      <dgm:prSet presAssocID="{4DC9067C-9EB2-4090-8002-8F1346206A2F}" presName="spaceRect" presStyleCnt="0"/>
      <dgm:spPr/>
    </dgm:pt>
    <dgm:pt modelId="{CD5B5E32-7099-4A45-8416-C50C740ED1B9}" type="pres">
      <dgm:prSet presAssocID="{4DC9067C-9EB2-4090-8002-8F1346206A2F}" presName="textRect" presStyleLbl="revTx" presStyleIdx="1" presStyleCnt="6">
        <dgm:presLayoutVars>
          <dgm:chMax val="1"/>
          <dgm:chPref val="1"/>
        </dgm:presLayoutVars>
      </dgm:prSet>
      <dgm:spPr/>
    </dgm:pt>
    <dgm:pt modelId="{72F5F2C3-6793-4895-8E25-1966B28FF00E}" type="pres">
      <dgm:prSet presAssocID="{3709D270-9CE1-4CB7-9C7F-896E61F36FAE}" presName="sibTrans" presStyleCnt="0"/>
      <dgm:spPr/>
    </dgm:pt>
    <dgm:pt modelId="{7E47B39F-DA15-4BEE-9FF3-FA0EADE4D9E9}" type="pres">
      <dgm:prSet presAssocID="{C102F2D6-E477-4BD3-B608-F4AF926CEAB0}" presName="compNode" presStyleCnt="0"/>
      <dgm:spPr/>
    </dgm:pt>
    <dgm:pt modelId="{354571D9-C8A2-4336-9DBF-255C95B19531}" type="pres">
      <dgm:prSet presAssocID="{C102F2D6-E477-4BD3-B608-F4AF926CEAB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old"/>
        </a:ext>
      </dgm:extLst>
    </dgm:pt>
    <dgm:pt modelId="{4D43B1F7-DB63-4452-B7B4-85558B53A90E}" type="pres">
      <dgm:prSet presAssocID="{C102F2D6-E477-4BD3-B608-F4AF926CEAB0}" presName="spaceRect" presStyleCnt="0"/>
      <dgm:spPr/>
    </dgm:pt>
    <dgm:pt modelId="{AE52287C-01B4-4263-BE1E-EA19DA2FB467}" type="pres">
      <dgm:prSet presAssocID="{C102F2D6-E477-4BD3-B608-F4AF926CEAB0}" presName="textRect" presStyleLbl="revTx" presStyleIdx="2" presStyleCnt="6">
        <dgm:presLayoutVars>
          <dgm:chMax val="1"/>
          <dgm:chPref val="1"/>
        </dgm:presLayoutVars>
      </dgm:prSet>
      <dgm:spPr/>
    </dgm:pt>
    <dgm:pt modelId="{DB4C41FD-6C16-418F-A117-85ED58C08E3B}" type="pres">
      <dgm:prSet presAssocID="{618297AD-2887-4A94-A767-D546CC15BB56}" presName="sibTrans" presStyleCnt="0"/>
      <dgm:spPr/>
    </dgm:pt>
    <dgm:pt modelId="{F665BEFE-1CFA-4097-8D52-435B4F980DB7}" type="pres">
      <dgm:prSet presAssocID="{62014DF2-CF7F-442B-92EE-12AE4D179C98}" presName="compNode" presStyleCnt="0"/>
      <dgm:spPr/>
    </dgm:pt>
    <dgm:pt modelId="{29AA00FC-AB65-42FA-9A4A-5E4EDE69393A}" type="pres">
      <dgm:prSet presAssocID="{62014DF2-CF7F-442B-92EE-12AE4D179C98}"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Fit Page"/>
        </a:ext>
      </dgm:extLst>
    </dgm:pt>
    <dgm:pt modelId="{F6563B79-9B20-4E1E-A8DE-D6778BCD3171}" type="pres">
      <dgm:prSet presAssocID="{62014DF2-CF7F-442B-92EE-12AE4D179C98}" presName="spaceRect" presStyleCnt="0"/>
      <dgm:spPr/>
    </dgm:pt>
    <dgm:pt modelId="{C3480549-33B8-4E95-B18A-05F8C68AF832}" type="pres">
      <dgm:prSet presAssocID="{62014DF2-CF7F-442B-92EE-12AE4D179C98}" presName="textRect" presStyleLbl="revTx" presStyleIdx="3" presStyleCnt="6">
        <dgm:presLayoutVars>
          <dgm:chMax val="1"/>
          <dgm:chPref val="1"/>
        </dgm:presLayoutVars>
      </dgm:prSet>
      <dgm:spPr/>
    </dgm:pt>
    <dgm:pt modelId="{21DB4C30-E2CF-4FAC-B559-A87D1D948769}" type="pres">
      <dgm:prSet presAssocID="{B85EEA9D-20C4-47BC-BA8B-3D61BA5ABA8A}" presName="sibTrans" presStyleCnt="0"/>
      <dgm:spPr/>
    </dgm:pt>
    <dgm:pt modelId="{4DB9D1EF-42E2-49E5-92DD-4E7CDFA03A78}" type="pres">
      <dgm:prSet presAssocID="{DDEFBFD2-5911-4734-BB61-B984E2074348}" presName="compNode" presStyleCnt="0"/>
      <dgm:spPr/>
    </dgm:pt>
    <dgm:pt modelId="{7685AA83-1B20-47D8-9204-7BC5555635FA}" type="pres">
      <dgm:prSet presAssocID="{DDEFBFD2-5911-4734-BB61-B984E2074348}"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Right Double Quote"/>
        </a:ext>
      </dgm:extLst>
    </dgm:pt>
    <dgm:pt modelId="{A33ACE6A-5D7A-4F6A-BAB7-B13906368633}" type="pres">
      <dgm:prSet presAssocID="{DDEFBFD2-5911-4734-BB61-B984E2074348}" presName="spaceRect" presStyleCnt="0"/>
      <dgm:spPr/>
    </dgm:pt>
    <dgm:pt modelId="{6604F3EB-2CAB-435C-A160-F8F93C05BA0F}" type="pres">
      <dgm:prSet presAssocID="{DDEFBFD2-5911-4734-BB61-B984E2074348}" presName="textRect" presStyleLbl="revTx" presStyleIdx="4" presStyleCnt="6">
        <dgm:presLayoutVars>
          <dgm:chMax val="1"/>
          <dgm:chPref val="1"/>
        </dgm:presLayoutVars>
      </dgm:prSet>
      <dgm:spPr/>
    </dgm:pt>
    <dgm:pt modelId="{6335FA14-1229-4B0F-9BD6-038FB7A5B8CC}" type="pres">
      <dgm:prSet presAssocID="{DA433649-F95F-421D-80BB-C6496F62F326}" presName="sibTrans" presStyleCnt="0"/>
      <dgm:spPr/>
    </dgm:pt>
    <dgm:pt modelId="{A6F81AA6-41BA-4393-A271-F76D6C8B706E}" type="pres">
      <dgm:prSet presAssocID="{943B0080-4C20-4B7A-B160-FC323585D669}" presName="compNode" presStyleCnt="0"/>
      <dgm:spPr/>
    </dgm:pt>
    <dgm:pt modelId="{C56E3C2D-F598-404C-A0AF-663A6620DFB1}" type="pres">
      <dgm:prSet presAssocID="{943B0080-4C20-4B7A-B160-FC323585D669}"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Duplicate Row"/>
        </a:ext>
      </dgm:extLst>
    </dgm:pt>
    <dgm:pt modelId="{2BE80497-071A-4C30-AC33-9CCB0020AE6B}" type="pres">
      <dgm:prSet presAssocID="{943B0080-4C20-4B7A-B160-FC323585D669}" presName="spaceRect" presStyleCnt="0"/>
      <dgm:spPr/>
    </dgm:pt>
    <dgm:pt modelId="{46D1B16E-F814-47A3-9FC8-A8D96695176E}" type="pres">
      <dgm:prSet presAssocID="{943B0080-4C20-4B7A-B160-FC323585D669}" presName="textRect" presStyleLbl="revTx" presStyleIdx="5" presStyleCnt="6">
        <dgm:presLayoutVars>
          <dgm:chMax val="1"/>
          <dgm:chPref val="1"/>
        </dgm:presLayoutVars>
      </dgm:prSet>
      <dgm:spPr/>
    </dgm:pt>
  </dgm:ptLst>
  <dgm:cxnLst>
    <dgm:cxn modelId="{A4AAAF06-76DC-4BA7-83C2-C01098974E2B}" type="presOf" srcId="{62014DF2-CF7F-442B-92EE-12AE4D179C98}" destId="{C3480549-33B8-4E95-B18A-05F8C68AF832}" srcOrd="0" destOrd="0" presId="urn:microsoft.com/office/officeart/2018/2/layout/IconLabelList"/>
    <dgm:cxn modelId="{DD833A10-EBBC-4E8B-A89E-45364F80DBF6}" srcId="{8ABE7278-8B5A-42CD-8C88-E4EFB189DC67}" destId="{DDEFBFD2-5911-4734-BB61-B984E2074348}" srcOrd="4" destOrd="0" parTransId="{5D0AAC99-301A-42F8-A840-6F22AF9B8418}" sibTransId="{DA433649-F95F-421D-80BB-C6496F62F326}"/>
    <dgm:cxn modelId="{DCF4F327-2B65-45F8-BFB0-EF74B31E742C}" type="presOf" srcId="{4DC9067C-9EB2-4090-8002-8F1346206A2F}" destId="{CD5B5E32-7099-4A45-8416-C50C740ED1B9}" srcOrd="0" destOrd="0" presId="urn:microsoft.com/office/officeart/2018/2/layout/IconLabelList"/>
    <dgm:cxn modelId="{5620A233-032F-47C4-9095-77751804201A}" srcId="{8ABE7278-8B5A-42CD-8C88-E4EFB189DC67}" destId="{C102F2D6-E477-4BD3-B608-F4AF926CEAB0}" srcOrd="2" destOrd="0" parTransId="{3F370C02-C841-4A83-BD85-90F0FB4068AD}" sibTransId="{618297AD-2887-4A94-A767-D546CC15BB56}"/>
    <dgm:cxn modelId="{55291C46-715C-4C8B-ADD0-053DC481D457}" srcId="{8ABE7278-8B5A-42CD-8C88-E4EFB189DC67}" destId="{62014DF2-CF7F-442B-92EE-12AE4D179C98}" srcOrd="3" destOrd="0" parTransId="{073413B2-2F17-4181-AE58-B0B1C068BE98}" sibTransId="{B85EEA9D-20C4-47BC-BA8B-3D61BA5ABA8A}"/>
    <dgm:cxn modelId="{E419584C-21B4-4263-9866-6D906BAB8FE4}" srcId="{8ABE7278-8B5A-42CD-8C88-E4EFB189DC67}" destId="{943B0080-4C20-4B7A-B160-FC323585D669}" srcOrd="5" destOrd="0" parTransId="{948C4B0C-5F3B-4823-BE04-3BEAF28EBF83}" sibTransId="{385BA705-7470-4E97-9FF9-F8F0FECB0E83}"/>
    <dgm:cxn modelId="{F79B2259-9A0C-44DC-9497-7C36CE9237EF}" srcId="{8ABE7278-8B5A-42CD-8C88-E4EFB189DC67}" destId="{612948C4-C194-40F7-BEB2-909602F7DEA8}" srcOrd="0" destOrd="0" parTransId="{109017CE-288B-4733-81B2-E600DE28D00F}" sibTransId="{3C7CD35F-D4E0-4453-927D-7B1C46FB9E2B}"/>
    <dgm:cxn modelId="{1D05C37D-3C35-462C-9179-740498C871F8}" type="presOf" srcId="{8ABE7278-8B5A-42CD-8C88-E4EFB189DC67}" destId="{D10B7BA6-BEDF-436D-8732-F5B139CCFFDD}" srcOrd="0" destOrd="0" presId="urn:microsoft.com/office/officeart/2018/2/layout/IconLabelList"/>
    <dgm:cxn modelId="{B60865B5-906E-47DC-B96F-202DC09DCE26}" type="presOf" srcId="{DDEFBFD2-5911-4734-BB61-B984E2074348}" destId="{6604F3EB-2CAB-435C-A160-F8F93C05BA0F}" srcOrd="0" destOrd="0" presId="urn:microsoft.com/office/officeart/2018/2/layout/IconLabelList"/>
    <dgm:cxn modelId="{A283F6C2-4197-4986-9A6B-21E119DC701D}" type="presOf" srcId="{943B0080-4C20-4B7A-B160-FC323585D669}" destId="{46D1B16E-F814-47A3-9FC8-A8D96695176E}" srcOrd="0" destOrd="0" presId="urn:microsoft.com/office/officeart/2018/2/layout/IconLabelList"/>
    <dgm:cxn modelId="{BFFED8C3-A696-4E83-A058-B0FD87323B42}" type="presOf" srcId="{C102F2D6-E477-4BD3-B608-F4AF926CEAB0}" destId="{AE52287C-01B4-4263-BE1E-EA19DA2FB467}" srcOrd="0" destOrd="0" presId="urn:microsoft.com/office/officeart/2018/2/layout/IconLabelList"/>
    <dgm:cxn modelId="{1D4081E5-F1B0-4FBE-9A10-A355961EA457}" srcId="{8ABE7278-8B5A-42CD-8C88-E4EFB189DC67}" destId="{4DC9067C-9EB2-4090-8002-8F1346206A2F}" srcOrd="1" destOrd="0" parTransId="{3B1767A8-93C7-4EE6-BAED-E5F9F3A509D0}" sibTransId="{3709D270-9CE1-4CB7-9C7F-896E61F36FAE}"/>
    <dgm:cxn modelId="{02DDC9FE-0646-4E17-96BE-D05FE681F7EC}" type="presOf" srcId="{612948C4-C194-40F7-BEB2-909602F7DEA8}" destId="{436404A2-90E9-4A64-91EE-9D967CC2F8F9}" srcOrd="0" destOrd="0" presId="urn:microsoft.com/office/officeart/2018/2/layout/IconLabelList"/>
    <dgm:cxn modelId="{5110A359-2422-49E2-B47A-571FF48B02BF}" type="presParOf" srcId="{D10B7BA6-BEDF-436D-8732-F5B139CCFFDD}" destId="{3295361D-C39A-443E-96DE-3F8154C49B13}" srcOrd="0" destOrd="0" presId="urn:microsoft.com/office/officeart/2018/2/layout/IconLabelList"/>
    <dgm:cxn modelId="{0C5BAE76-0024-4E64-BDF1-0B483166AA3C}" type="presParOf" srcId="{3295361D-C39A-443E-96DE-3F8154C49B13}" destId="{A676C3F4-B7D6-449B-B689-B7A63F500549}" srcOrd="0" destOrd="0" presId="urn:microsoft.com/office/officeart/2018/2/layout/IconLabelList"/>
    <dgm:cxn modelId="{3F89F7FF-D8CF-401F-B375-AF6DE4E654FB}" type="presParOf" srcId="{3295361D-C39A-443E-96DE-3F8154C49B13}" destId="{2F688CED-356E-4A74-86C5-2E2CAB97E515}" srcOrd="1" destOrd="0" presId="urn:microsoft.com/office/officeart/2018/2/layout/IconLabelList"/>
    <dgm:cxn modelId="{37F558AD-3BC0-4B42-9662-12D356B056AF}" type="presParOf" srcId="{3295361D-C39A-443E-96DE-3F8154C49B13}" destId="{436404A2-90E9-4A64-91EE-9D967CC2F8F9}" srcOrd="2" destOrd="0" presId="urn:microsoft.com/office/officeart/2018/2/layout/IconLabelList"/>
    <dgm:cxn modelId="{D06C4692-6D38-4BE2-8AA7-622BA6E15F33}" type="presParOf" srcId="{D10B7BA6-BEDF-436D-8732-F5B139CCFFDD}" destId="{152912A1-61B9-4E22-BC44-DD1191787397}" srcOrd="1" destOrd="0" presId="urn:microsoft.com/office/officeart/2018/2/layout/IconLabelList"/>
    <dgm:cxn modelId="{183C8A2E-5856-4E79-B6C2-16DC6E89F66F}" type="presParOf" srcId="{D10B7BA6-BEDF-436D-8732-F5B139CCFFDD}" destId="{7DCE9FFC-9F13-42DA-8C44-F7B012DEEB59}" srcOrd="2" destOrd="0" presId="urn:microsoft.com/office/officeart/2018/2/layout/IconLabelList"/>
    <dgm:cxn modelId="{6DA6D3FD-C7C2-41CC-910D-1EBC45B4117E}" type="presParOf" srcId="{7DCE9FFC-9F13-42DA-8C44-F7B012DEEB59}" destId="{086D90F4-2AA2-4F01-8DB0-F131F4D820E6}" srcOrd="0" destOrd="0" presId="urn:microsoft.com/office/officeart/2018/2/layout/IconLabelList"/>
    <dgm:cxn modelId="{53AFB6C4-147C-48A9-8071-C006048F162B}" type="presParOf" srcId="{7DCE9FFC-9F13-42DA-8C44-F7B012DEEB59}" destId="{0402C656-A547-45C4-8858-83A2535382CD}" srcOrd="1" destOrd="0" presId="urn:microsoft.com/office/officeart/2018/2/layout/IconLabelList"/>
    <dgm:cxn modelId="{8BE20471-090E-4968-A246-36B02B423283}" type="presParOf" srcId="{7DCE9FFC-9F13-42DA-8C44-F7B012DEEB59}" destId="{CD5B5E32-7099-4A45-8416-C50C740ED1B9}" srcOrd="2" destOrd="0" presId="urn:microsoft.com/office/officeart/2018/2/layout/IconLabelList"/>
    <dgm:cxn modelId="{62181D22-B7DA-42B0-932E-1AB8B266AD0D}" type="presParOf" srcId="{D10B7BA6-BEDF-436D-8732-F5B139CCFFDD}" destId="{72F5F2C3-6793-4895-8E25-1966B28FF00E}" srcOrd="3" destOrd="0" presId="urn:microsoft.com/office/officeart/2018/2/layout/IconLabelList"/>
    <dgm:cxn modelId="{92966855-BB98-401C-B8FF-631BA31D7CB7}" type="presParOf" srcId="{D10B7BA6-BEDF-436D-8732-F5B139CCFFDD}" destId="{7E47B39F-DA15-4BEE-9FF3-FA0EADE4D9E9}" srcOrd="4" destOrd="0" presId="urn:microsoft.com/office/officeart/2018/2/layout/IconLabelList"/>
    <dgm:cxn modelId="{20B983D6-EEEB-451C-ABA9-744DDD07D1CD}" type="presParOf" srcId="{7E47B39F-DA15-4BEE-9FF3-FA0EADE4D9E9}" destId="{354571D9-C8A2-4336-9DBF-255C95B19531}" srcOrd="0" destOrd="0" presId="urn:microsoft.com/office/officeart/2018/2/layout/IconLabelList"/>
    <dgm:cxn modelId="{238FD76E-C0AD-43B1-A0AF-020B0E90DD5C}" type="presParOf" srcId="{7E47B39F-DA15-4BEE-9FF3-FA0EADE4D9E9}" destId="{4D43B1F7-DB63-4452-B7B4-85558B53A90E}" srcOrd="1" destOrd="0" presId="urn:microsoft.com/office/officeart/2018/2/layout/IconLabelList"/>
    <dgm:cxn modelId="{446E56E1-84CB-4308-B723-C1EFFDAC7E4B}" type="presParOf" srcId="{7E47B39F-DA15-4BEE-9FF3-FA0EADE4D9E9}" destId="{AE52287C-01B4-4263-BE1E-EA19DA2FB467}" srcOrd="2" destOrd="0" presId="urn:microsoft.com/office/officeart/2018/2/layout/IconLabelList"/>
    <dgm:cxn modelId="{F820DBD1-1EA1-46CD-9DBD-6D40496A615D}" type="presParOf" srcId="{D10B7BA6-BEDF-436D-8732-F5B139CCFFDD}" destId="{DB4C41FD-6C16-418F-A117-85ED58C08E3B}" srcOrd="5" destOrd="0" presId="urn:microsoft.com/office/officeart/2018/2/layout/IconLabelList"/>
    <dgm:cxn modelId="{3A3DC3EE-E503-4560-991A-501A15A0D6AD}" type="presParOf" srcId="{D10B7BA6-BEDF-436D-8732-F5B139CCFFDD}" destId="{F665BEFE-1CFA-4097-8D52-435B4F980DB7}" srcOrd="6" destOrd="0" presId="urn:microsoft.com/office/officeart/2018/2/layout/IconLabelList"/>
    <dgm:cxn modelId="{DE98E075-409A-4BB1-AFE1-8545C31382BF}" type="presParOf" srcId="{F665BEFE-1CFA-4097-8D52-435B4F980DB7}" destId="{29AA00FC-AB65-42FA-9A4A-5E4EDE69393A}" srcOrd="0" destOrd="0" presId="urn:microsoft.com/office/officeart/2018/2/layout/IconLabelList"/>
    <dgm:cxn modelId="{1E2F7D8A-9EDA-42A7-B914-4A3A7CAEB4DF}" type="presParOf" srcId="{F665BEFE-1CFA-4097-8D52-435B4F980DB7}" destId="{F6563B79-9B20-4E1E-A8DE-D6778BCD3171}" srcOrd="1" destOrd="0" presId="urn:microsoft.com/office/officeart/2018/2/layout/IconLabelList"/>
    <dgm:cxn modelId="{9AE416C7-DAA4-422F-900B-E9DC890A203C}" type="presParOf" srcId="{F665BEFE-1CFA-4097-8D52-435B4F980DB7}" destId="{C3480549-33B8-4E95-B18A-05F8C68AF832}" srcOrd="2" destOrd="0" presId="urn:microsoft.com/office/officeart/2018/2/layout/IconLabelList"/>
    <dgm:cxn modelId="{0D6477CB-FD98-4C39-9568-2110913DB70E}" type="presParOf" srcId="{D10B7BA6-BEDF-436D-8732-F5B139CCFFDD}" destId="{21DB4C30-E2CF-4FAC-B559-A87D1D948769}" srcOrd="7" destOrd="0" presId="urn:microsoft.com/office/officeart/2018/2/layout/IconLabelList"/>
    <dgm:cxn modelId="{6809A2D7-27F9-4AFA-9825-339C56E4D4AF}" type="presParOf" srcId="{D10B7BA6-BEDF-436D-8732-F5B139CCFFDD}" destId="{4DB9D1EF-42E2-49E5-92DD-4E7CDFA03A78}" srcOrd="8" destOrd="0" presId="urn:microsoft.com/office/officeart/2018/2/layout/IconLabelList"/>
    <dgm:cxn modelId="{AE18321A-E8CB-45A1-8A98-92B2978C1F9B}" type="presParOf" srcId="{4DB9D1EF-42E2-49E5-92DD-4E7CDFA03A78}" destId="{7685AA83-1B20-47D8-9204-7BC5555635FA}" srcOrd="0" destOrd="0" presId="urn:microsoft.com/office/officeart/2018/2/layout/IconLabelList"/>
    <dgm:cxn modelId="{98CB4BAC-5E42-4ADD-8C4E-9D6C27B35781}" type="presParOf" srcId="{4DB9D1EF-42E2-49E5-92DD-4E7CDFA03A78}" destId="{A33ACE6A-5D7A-4F6A-BAB7-B13906368633}" srcOrd="1" destOrd="0" presId="urn:microsoft.com/office/officeart/2018/2/layout/IconLabelList"/>
    <dgm:cxn modelId="{B2D0CD09-A6E7-4493-AFFB-C557AB97A6FD}" type="presParOf" srcId="{4DB9D1EF-42E2-49E5-92DD-4E7CDFA03A78}" destId="{6604F3EB-2CAB-435C-A160-F8F93C05BA0F}" srcOrd="2" destOrd="0" presId="urn:microsoft.com/office/officeart/2018/2/layout/IconLabelList"/>
    <dgm:cxn modelId="{97A7972F-C7AB-423E-B72C-4037D8BE3338}" type="presParOf" srcId="{D10B7BA6-BEDF-436D-8732-F5B139CCFFDD}" destId="{6335FA14-1229-4B0F-9BD6-038FB7A5B8CC}" srcOrd="9" destOrd="0" presId="urn:microsoft.com/office/officeart/2018/2/layout/IconLabelList"/>
    <dgm:cxn modelId="{BACC110B-8746-4FFD-BA38-76B71420EDC3}" type="presParOf" srcId="{D10B7BA6-BEDF-436D-8732-F5B139CCFFDD}" destId="{A6F81AA6-41BA-4393-A271-F76D6C8B706E}" srcOrd="10" destOrd="0" presId="urn:microsoft.com/office/officeart/2018/2/layout/IconLabelList"/>
    <dgm:cxn modelId="{23493B76-163E-487A-8ED6-1B04853D199E}" type="presParOf" srcId="{A6F81AA6-41BA-4393-A271-F76D6C8B706E}" destId="{C56E3C2D-F598-404C-A0AF-663A6620DFB1}" srcOrd="0" destOrd="0" presId="urn:microsoft.com/office/officeart/2018/2/layout/IconLabelList"/>
    <dgm:cxn modelId="{7886A909-DBAE-4A98-8B38-04A62E85EB27}" type="presParOf" srcId="{A6F81AA6-41BA-4393-A271-F76D6C8B706E}" destId="{2BE80497-071A-4C30-AC33-9CCB0020AE6B}" srcOrd="1" destOrd="0" presId="urn:microsoft.com/office/officeart/2018/2/layout/IconLabelList"/>
    <dgm:cxn modelId="{764B05D9-7BBB-4824-9B7E-A288352F8DE4}" type="presParOf" srcId="{A6F81AA6-41BA-4393-A271-F76D6C8B706E}" destId="{46D1B16E-F814-47A3-9FC8-A8D96695176E}"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6D43351-25DE-4BC0-BFBC-001A2A770D9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D96D20F-DB4F-46D6-B70D-6D93F7B42A23}">
      <dgm:prSet/>
      <dgm:spPr/>
      <dgm:t>
        <a:bodyPr/>
        <a:lstStyle/>
        <a:p>
          <a:pPr>
            <a:lnSpc>
              <a:spcPct val="100000"/>
            </a:lnSpc>
          </a:pPr>
          <a:r>
            <a:rPr lang="en-GB" dirty="0"/>
            <a:t>1. Read the criteria and figure out what the funder wants to invest in.</a:t>
          </a:r>
          <a:endParaRPr lang="en-US" dirty="0"/>
        </a:p>
      </dgm:t>
    </dgm:pt>
    <dgm:pt modelId="{4F7A0414-099F-4A45-8E8C-534624099C67}" type="parTrans" cxnId="{8476F225-2A2E-47D9-92DC-2F8EAF14DE60}">
      <dgm:prSet/>
      <dgm:spPr/>
      <dgm:t>
        <a:bodyPr/>
        <a:lstStyle/>
        <a:p>
          <a:endParaRPr lang="en-US"/>
        </a:p>
      </dgm:t>
    </dgm:pt>
    <dgm:pt modelId="{9054569D-AF32-415D-8BE5-BB6F456A7870}" type="sibTrans" cxnId="{8476F225-2A2E-47D9-92DC-2F8EAF14DE60}">
      <dgm:prSet/>
      <dgm:spPr/>
      <dgm:t>
        <a:bodyPr/>
        <a:lstStyle/>
        <a:p>
          <a:endParaRPr lang="en-US"/>
        </a:p>
      </dgm:t>
    </dgm:pt>
    <dgm:pt modelId="{2A1F5F21-C7C9-45C6-829A-10A0AB4B8970}">
      <dgm:prSet/>
      <dgm:spPr/>
      <dgm:t>
        <a:bodyPr/>
        <a:lstStyle/>
        <a:p>
          <a:pPr>
            <a:lnSpc>
              <a:spcPct val="100000"/>
            </a:lnSpc>
          </a:pPr>
          <a:r>
            <a:rPr lang="en-GB" dirty="0"/>
            <a:t>2. Design the project and </a:t>
          </a:r>
          <a:r>
            <a:rPr lang="en-GB" b="1" dirty="0"/>
            <a:t>scope budget</a:t>
          </a:r>
          <a:r>
            <a:rPr lang="en-GB" dirty="0"/>
            <a:t>.</a:t>
          </a:r>
          <a:endParaRPr lang="en-US" dirty="0"/>
        </a:p>
      </dgm:t>
    </dgm:pt>
    <dgm:pt modelId="{4233122F-611D-45EA-A24C-A0DD62FC3598}" type="parTrans" cxnId="{4F99F6B2-746C-4508-B63C-562E3E2DBBDB}">
      <dgm:prSet/>
      <dgm:spPr/>
      <dgm:t>
        <a:bodyPr/>
        <a:lstStyle/>
        <a:p>
          <a:endParaRPr lang="en-US"/>
        </a:p>
      </dgm:t>
    </dgm:pt>
    <dgm:pt modelId="{B8D1AD39-DAE8-4092-A0D9-FA983D45D0EE}" type="sibTrans" cxnId="{4F99F6B2-746C-4508-B63C-562E3E2DBBDB}">
      <dgm:prSet/>
      <dgm:spPr/>
      <dgm:t>
        <a:bodyPr/>
        <a:lstStyle/>
        <a:p>
          <a:endParaRPr lang="en-US"/>
        </a:p>
      </dgm:t>
    </dgm:pt>
    <dgm:pt modelId="{907BC623-DF56-4545-805F-690E38EC9F16}">
      <dgm:prSet/>
      <dgm:spPr/>
      <dgm:t>
        <a:bodyPr/>
        <a:lstStyle/>
        <a:p>
          <a:pPr>
            <a:lnSpc>
              <a:spcPct val="100000"/>
            </a:lnSpc>
          </a:pPr>
          <a:r>
            <a:rPr lang="en-GB" dirty="0"/>
            <a:t>3. Scope your overall argument and structure/sub-headings (against the evaluation criteria and required content).</a:t>
          </a:r>
          <a:endParaRPr lang="en-US" dirty="0"/>
        </a:p>
      </dgm:t>
    </dgm:pt>
    <dgm:pt modelId="{409DF86E-1C7F-4B38-8EBC-5D28282D6225}" type="parTrans" cxnId="{ACD5469C-56E2-4D8D-8966-E96AD83B5FAE}">
      <dgm:prSet/>
      <dgm:spPr/>
      <dgm:t>
        <a:bodyPr/>
        <a:lstStyle/>
        <a:p>
          <a:endParaRPr lang="en-US"/>
        </a:p>
      </dgm:t>
    </dgm:pt>
    <dgm:pt modelId="{F776CC06-C785-4A3E-9E5D-5EA1CDB01A3C}" type="sibTrans" cxnId="{ACD5469C-56E2-4D8D-8966-E96AD83B5FAE}">
      <dgm:prSet/>
      <dgm:spPr/>
      <dgm:t>
        <a:bodyPr/>
        <a:lstStyle/>
        <a:p>
          <a:endParaRPr lang="en-US"/>
        </a:p>
      </dgm:t>
    </dgm:pt>
    <dgm:pt modelId="{F1DCC6C4-00F7-4EC0-85EE-7B85CA112746}">
      <dgm:prSet/>
      <dgm:spPr/>
      <dgm:t>
        <a:bodyPr/>
        <a:lstStyle/>
        <a:p>
          <a:pPr>
            <a:lnSpc>
              <a:spcPct val="100000"/>
            </a:lnSpc>
          </a:pPr>
          <a:r>
            <a:rPr lang="en-GB" dirty="0"/>
            <a:t>4. Make a list of the evidence you need to include under each sub-heading.</a:t>
          </a:r>
          <a:endParaRPr lang="en-US" dirty="0"/>
        </a:p>
      </dgm:t>
    </dgm:pt>
    <dgm:pt modelId="{03DD5302-60A9-45B3-8C41-FCF257D67574}" type="parTrans" cxnId="{C798E45D-6A3D-4BD0-8ABC-3FCE79DA0D8C}">
      <dgm:prSet/>
      <dgm:spPr/>
      <dgm:t>
        <a:bodyPr/>
        <a:lstStyle/>
        <a:p>
          <a:endParaRPr lang="en-US"/>
        </a:p>
      </dgm:t>
    </dgm:pt>
    <dgm:pt modelId="{5C5A63BC-6FDF-4E55-91A1-A634A867A9FE}" type="sibTrans" cxnId="{C798E45D-6A3D-4BD0-8ABC-3FCE79DA0D8C}">
      <dgm:prSet/>
      <dgm:spPr/>
      <dgm:t>
        <a:bodyPr/>
        <a:lstStyle/>
        <a:p>
          <a:endParaRPr lang="en-US"/>
        </a:p>
      </dgm:t>
    </dgm:pt>
    <dgm:pt modelId="{92FAC091-613D-4594-B24C-2535488A6423}">
      <dgm:prSet/>
      <dgm:spPr/>
      <dgm:t>
        <a:bodyPr/>
        <a:lstStyle/>
        <a:p>
          <a:pPr>
            <a:lnSpc>
              <a:spcPct val="100000"/>
            </a:lnSpc>
          </a:pPr>
          <a:r>
            <a:rPr lang="en-GB" dirty="0"/>
            <a:t>5. Create a full draft – starting with the methods section.</a:t>
          </a:r>
          <a:endParaRPr lang="en-US" dirty="0"/>
        </a:p>
      </dgm:t>
    </dgm:pt>
    <dgm:pt modelId="{45095F25-4A95-434B-AC70-B50DDC2F3EBF}" type="parTrans" cxnId="{E5E7FB39-2C79-4CCA-81F5-04762F41E2AB}">
      <dgm:prSet/>
      <dgm:spPr/>
      <dgm:t>
        <a:bodyPr/>
        <a:lstStyle/>
        <a:p>
          <a:endParaRPr lang="en-US"/>
        </a:p>
      </dgm:t>
    </dgm:pt>
    <dgm:pt modelId="{14E4DEC3-BFAB-468D-9470-A905A6476595}" type="sibTrans" cxnId="{E5E7FB39-2C79-4CCA-81F5-04762F41E2AB}">
      <dgm:prSet/>
      <dgm:spPr/>
      <dgm:t>
        <a:bodyPr/>
        <a:lstStyle/>
        <a:p>
          <a:endParaRPr lang="en-US"/>
        </a:p>
      </dgm:t>
    </dgm:pt>
    <dgm:pt modelId="{8791C2B3-3683-4B17-A6B9-A09C61E7FC2C}">
      <dgm:prSet/>
      <dgm:spPr/>
      <dgm:t>
        <a:bodyPr/>
        <a:lstStyle/>
        <a:p>
          <a:pPr>
            <a:lnSpc>
              <a:spcPct val="100000"/>
            </a:lnSpc>
          </a:pPr>
          <a:r>
            <a:rPr lang="en-GB" dirty="0"/>
            <a:t>6. Write the first line, abstract and finalise the title.</a:t>
          </a:r>
          <a:endParaRPr lang="en-US" dirty="0"/>
        </a:p>
      </dgm:t>
    </dgm:pt>
    <dgm:pt modelId="{731A321C-D845-4B75-8EB9-CFE496E1A9F1}" type="parTrans" cxnId="{56CEC7CE-7687-4AC2-B35A-3384F32B5EAC}">
      <dgm:prSet/>
      <dgm:spPr/>
      <dgm:t>
        <a:bodyPr/>
        <a:lstStyle/>
        <a:p>
          <a:endParaRPr lang="en-US"/>
        </a:p>
      </dgm:t>
    </dgm:pt>
    <dgm:pt modelId="{8D079FA3-5FAE-4DC6-B59A-32AE77BCA6DD}" type="sibTrans" cxnId="{56CEC7CE-7687-4AC2-B35A-3384F32B5EAC}">
      <dgm:prSet/>
      <dgm:spPr/>
      <dgm:t>
        <a:bodyPr/>
        <a:lstStyle/>
        <a:p>
          <a:endParaRPr lang="en-US"/>
        </a:p>
      </dgm:t>
    </dgm:pt>
    <dgm:pt modelId="{E920E31B-9C53-40FB-8452-282CC4920332}">
      <dgm:prSet/>
      <dgm:spPr/>
      <dgm:t>
        <a:bodyPr/>
        <a:lstStyle/>
        <a:p>
          <a:pPr>
            <a:lnSpc>
              <a:spcPct val="100000"/>
            </a:lnSpc>
          </a:pPr>
          <a:r>
            <a:rPr lang="en-GB" dirty="0"/>
            <a:t>7. Leave lots of time for feedback and multiple drafts. </a:t>
          </a:r>
          <a:endParaRPr lang="en-US" dirty="0"/>
        </a:p>
      </dgm:t>
    </dgm:pt>
    <dgm:pt modelId="{53E7178E-24EE-4CEA-BC5B-F5E57D80EFD9}" type="parTrans" cxnId="{882C0A93-0F5D-4FA3-8064-E088E73AFE19}">
      <dgm:prSet/>
      <dgm:spPr/>
      <dgm:t>
        <a:bodyPr/>
        <a:lstStyle/>
        <a:p>
          <a:endParaRPr lang="en-US"/>
        </a:p>
      </dgm:t>
    </dgm:pt>
    <dgm:pt modelId="{555890EB-D355-4AA8-A4A8-5121A217E8BE}" type="sibTrans" cxnId="{882C0A93-0F5D-4FA3-8064-E088E73AFE19}">
      <dgm:prSet/>
      <dgm:spPr/>
      <dgm:t>
        <a:bodyPr/>
        <a:lstStyle/>
        <a:p>
          <a:endParaRPr lang="en-US"/>
        </a:p>
      </dgm:t>
    </dgm:pt>
    <dgm:pt modelId="{F118B93D-7AA7-45C4-9806-1102D84AF194}" type="pres">
      <dgm:prSet presAssocID="{56D43351-25DE-4BC0-BFBC-001A2A770D96}" presName="root" presStyleCnt="0">
        <dgm:presLayoutVars>
          <dgm:dir/>
          <dgm:resizeHandles val="exact"/>
        </dgm:presLayoutVars>
      </dgm:prSet>
      <dgm:spPr/>
    </dgm:pt>
    <dgm:pt modelId="{6B4442EC-CA7E-4E53-89A3-9498FA1DBDDF}" type="pres">
      <dgm:prSet presAssocID="{ED96D20F-DB4F-46D6-B70D-6D93F7B42A23}" presName="compNode" presStyleCnt="0"/>
      <dgm:spPr/>
    </dgm:pt>
    <dgm:pt modelId="{739792FE-A30C-4EA6-B3EC-FC3D9F528B5E}" type="pres">
      <dgm:prSet presAssocID="{ED96D20F-DB4F-46D6-B70D-6D93F7B42A23}" presName="bgRect" presStyleLbl="bgShp" presStyleIdx="0" presStyleCnt="7"/>
      <dgm:spPr/>
    </dgm:pt>
    <dgm:pt modelId="{80B50E28-9BFF-42FB-9392-DF56E8A74F29}" type="pres">
      <dgm:prSet presAssocID="{ED96D20F-DB4F-46D6-B70D-6D93F7B42A23}"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losed Book"/>
        </a:ext>
      </dgm:extLst>
    </dgm:pt>
    <dgm:pt modelId="{A951369D-C1BB-490B-A459-09531EFA50ED}" type="pres">
      <dgm:prSet presAssocID="{ED96D20F-DB4F-46D6-B70D-6D93F7B42A23}" presName="spaceRect" presStyleCnt="0"/>
      <dgm:spPr/>
    </dgm:pt>
    <dgm:pt modelId="{6BE9DF5C-7B2D-4F01-9227-4E621E701922}" type="pres">
      <dgm:prSet presAssocID="{ED96D20F-DB4F-46D6-B70D-6D93F7B42A23}" presName="parTx" presStyleLbl="revTx" presStyleIdx="0" presStyleCnt="7">
        <dgm:presLayoutVars>
          <dgm:chMax val="0"/>
          <dgm:chPref val="0"/>
        </dgm:presLayoutVars>
      </dgm:prSet>
      <dgm:spPr/>
    </dgm:pt>
    <dgm:pt modelId="{1E2A519D-75FD-451B-8B98-FEEF0CCCE2A7}" type="pres">
      <dgm:prSet presAssocID="{9054569D-AF32-415D-8BE5-BB6F456A7870}" presName="sibTrans" presStyleCnt="0"/>
      <dgm:spPr/>
    </dgm:pt>
    <dgm:pt modelId="{0B1E1337-2502-4D11-BE37-1A15B12DCBE5}" type="pres">
      <dgm:prSet presAssocID="{2A1F5F21-C7C9-45C6-829A-10A0AB4B8970}" presName="compNode" presStyleCnt="0"/>
      <dgm:spPr/>
    </dgm:pt>
    <dgm:pt modelId="{2BEB868A-0FB5-4A53-94AD-B7B747CFD03C}" type="pres">
      <dgm:prSet presAssocID="{2A1F5F21-C7C9-45C6-829A-10A0AB4B8970}" presName="bgRect" presStyleLbl="bgShp" presStyleIdx="1" presStyleCnt="7"/>
      <dgm:spPr/>
    </dgm:pt>
    <dgm:pt modelId="{8AC23EF6-890B-4A63-A7C1-C333AD990590}" type="pres">
      <dgm:prSet presAssocID="{2A1F5F21-C7C9-45C6-829A-10A0AB4B8970}"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resentation with Checklist"/>
        </a:ext>
      </dgm:extLst>
    </dgm:pt>
    <dgm:pt modelId="{97DC416F-DDC2-4F76-8D48-8239281E2EE6}" type="pres">
      <dgm:prSet presAssocID="{2A1F5F21-C7C9-45C6-829A-10A0AB4B8970}" presName="spaceRect" presStyleCnt="0"/>
      <dgm:spPr/>
    </dgm:pt>
    <dgm:pt modelId="{E2BB2018-563D-4948-B6B1-770BDBB8EA02}" type="pres">
      <dgm:prSet presAssocID="{2A1F5F21-C7C9-45C6-829A-10A0AB4B8970}" presName="parTx" presStyleLbl="revTx" presStyleIdx="1" presStyleCnt="7">
        <dgm:presLayoutVars>
          <dgm:chMax val="0"/>
          <dgm:chPref val="0"/>
        </dgm:presLayoutVars>
      </dgm:prSet>
      <dgm:spPr/>
    </dgm:pt>
    <dgm:pt modelId="{3F8F8A23-8291-454B-B2F1-C5EB4D2D9CB7}" type="pres">
      <dgm:prSet presAssocID="{B8D1AD39-DAE8-4092-A0D9-FA983D45D0EE}" presName="sibTrans" presStyleCnt="0"/>
      <dgm:spPr/>
    </dgm:pt>
    <dgm:pt modelId="{6D73BEED-0E3B-4D77-B0B6-DB221D9A6133}" type="pres">
      <dgm:prSet presAssocID="{907BC623-DF56-4545-805F-690E38EC9F16}" presName="compNode" presStyleCnt="0"/>
      <dgm:spPr/>
    </dgm:pt>
    <dgm:pt modelId="{B2B78E93-A5F7-488F-9030-B1F35A1613CB}" type="pres">
      <dgm:prSet presAssocID="{907BC623-DF56-4545-805F-690E38EC9F16}" presName="bgRect" presStyleLbl="bgShp" presStyleIdx="2" presStyleCnt="7"/>
      <dgm:spPr/>
    </dgm:pt>
    <dgm:pt modelId="{55A24BD6-CD41-42F7-942D-1E441003B7DE}" type="pres">
      <dgm:prSet presAssocID="{907BC623-DF56-4545-805F-690E38EC9F16}"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ocument"/>
        </a:ext>
      </dgm:extLst>
    </dgm:pt>
    <dgm:pt modelId="{4AB1423F-FA2D-44E4-927D-90AB5D5AD275}" type="pres">
      <dgm:prSet presAssocID="{907BC623-DF56-4545-805F-690E38EC9F16}" presName="spaceRect" presStyleCnt="0"/>
      <dgm:spPr/>
    </dgm:pt>
    <dgm:pt modelId="{3C1801A4-1A35-4327-92E2-4677B551197C}" type="pres">
      <dgm:prSet presAssocID="{907BC623-DF56-4545-805F-690E38EC9F16}" presName="parTx" presStyleLbl="revTx" presStyleIdx="2" presStyleCnt="7">
        <dgm:presLayoutVars>
          <dgm:chMax val="0"/>
          <dgm:chPref val="0"/>
        </dgm:presLayoutVars>
      </dgm:prSet>
      <dgm:spPr/>
    </dgm:pt>
    <dgm:pt modelId="{BAF2307F-9275-48C4-B5DD-3BD128CE1A62}" type="pres">
      <dgm:prSet presAssocID="{F776CC06-C785-4A3E-9E5D-5EA1CDB01A3C}" presName="sibTrans" presStyleCnt="0"/>
      <dgm:spPr/>
    </dgm:pt>
    <dgm:pt modelId="{91DCDCA2-3AC1-4F4E-9979-360B222AA60B}" type="pres">
      <dgm:prSet presAssocID="{F1DCC6C4-00F7-4EC0-85EE-7B85CA112746}" presName="compNode" presStyleCnt="0"/>
      <dgm:spPr/>
    </dgm:pt>
    <dgm:pt modelId="{27F3C3B5-4EC2-4BE6-BFA5-067A12129D58}" type="pres">
      <dgm:prSet presAssocID="{F1DCC6C4-00F7-4EC0-85EE-7B85CA112746}" presName="bgRect" presStyleLbl="bgShp" presStyleIdx="3" presStyleCnt="7"/>
      <dgm:spPr/>
    </dgm:pt>
    <dgm:pt modelId="{6F263FDA-6FD1-4B1B-ADFF-A1DECFFEB135}" type="pres">
      <dgm:prSet presAssocID="{F1DCC6C4-00F7-4EC0-85EE-7B85CA112746}"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Magnifying glass"/>
        </a:ext>
      </dgm:extLst>
    </dgm:pt>
    <dgm:pt modelId="{B134893F-4A8D-4514-A2E3-1F0D21A01DB0}" type="pres">
      <dgm:prSet presAssocID="{F1DCC6C4-00F7-4EC0-85EE-7B85CA112746}" presName="spaceRect" presStyleCnt="0"/>
      <dgm:spPr/>
    </dgm:pt>
    <dgm:pt modelId="{865987F1-5766-4A3C-9FE7-F323E1FE55F5}" type="pres">
      <dgm:prSet presAssocID="{F1DCC6C4-00F7-4EC0-85EE-7B85CA112746}" presName="parTx" presStyleLbl="revTx" presStyleIdx="3" presStyleCnt="7">
        <dgm:presLayoutVars>
          <dgm:chMax val="0"/>
          <dgm:chPref val="0"/>
        </dgm:presLayoutVars>
      </dgm:prSet>
      <dgm:spPr/>
    </dgm:pt>
    <dgm:pt modelId="{09754C92-C471-4A2A-8E7D-A7B0C88555A1}" type="pres">
      <dgm:prSet presAssocID="{5C5A63BC-6FDF-4E55-91A1-A634A867A9FE}" presName="sibTrans" presStyleCnt="0"/>
      <dgm:spPr/>
    </dgm:pt>
    <dgm:pt modelId="{E17A3BDA-8CC9-4BE4-A538-5DC2DF523304}" type="pres">
      <dgm:prSet presAssocID="{92FAC091-613D-4594-B24C-2535488A6423}" presName="compNode" presStyleCnt="0"/>
      <dgm:spPr/>
    </dgm:pt>
    <dgm:pt modelId="{CBBEB494-CCA0-458F-8EAC-CB240264AF33}" type="pres">
      <dgm:prSet presAssocID="{92FAC091-613D-4594-B24C-2535488A6423}" presName="bgRect" presStyleLbl="bgShp" presStyleIdx="4" presStyleCnt="7"/>
      <dgm:spPr/>
    </dgm:pt>
    <dgm:pt modelId="{CE594566-A365-43C9-8416-EA6340F1CD51}" type="pres">
      <dgm:prSet presAssocID="{92FAC091-613D-4594-B24C-2535488A6423}"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Check List"/>
        </a:ext>
      </dgm:extLst>
    </dgm:pt>
    <dgm:pt modelId="{977B7295-07B7-4BC6-AEBA-75ECB9E9483E}" type="pres">
      <dgm:prSet presAssocID="{92FAC091-613D-4594-B24C-2535488A6423}" presName="spaceRect" presStyleCnt="0"/>
      <dgm:spPr/>
    </dgm:pt>
    <dgm:pt modelId="{9F41AC9C-CABD-4FA6-BB5F-ABC65732EFA2}" type="pres">
      <dgm:prSet presAssocID="{92FAC091-613D-4594-B24C-2535488A6423}" presName="parTx" presStyleLbl="revTx" presStyleIdx="4" presStyleCnt="7">
        <dgm:presLayoutVars>
          <dgm:chMax val="0"/>
          <dgm:chPref val="0"/>
        </dgm:presLayoutVars>
      </dgm:prSet>
      <dgm:spPr/>
    </dgm:pt>
    <dgm:pt modelId="{32F2BD0F-812E-4993-976C-29C3ECFD0367}" type="pres">
      <dgm:prSet presAssocID="{14E4DEC3-BFAB-468D-9470-A905A6476595}" presName="sibTrans" presStyleCnt="0"/>
      <dgm:spPr/>
    </dgm:pt>
    <dgm:pt modelId="{B401A988-991E-43AE-998A-3EF9994730B4}" type="pres">
      <dgm:prSet presAssocID="{8791C2B3-3683-4B17-A6B9-A09C61E7FC2C}" presName="compNode" presStyleCnt="0"/>
      <dgm:spPr/>
    </dgm:pt>
    <dgm:pt modelId="{B7FC97C3-F129-4E46-B054-02BC1B850FD8}" type="pres">
      <dgm:prSet presAssocID="{8791C2B3-3683-4B17-A6B9-A09C61E7FC2C}" presName="bgRect" presStyleLbl="bgShp" presStyleIdx="5" presStyleCnt="7"/>
      <dgm:spPr/>
    </dgm:pt>
    <dgm:pt modelId="{AB57043A-B359-4F4C-B4CF-025F8ED1E570}" type="pres">
      <dgm:prSet presAssocID="{8791C2B3-3683-4B17-A6B9-A09C61E7FC2C}"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Typewriter"/>
        </a:ext>
      </dgm:extLst>
    </dgm:pt>
    <dgm:pt modelId="{9A2DFDF2-CBBC-42AC-929D-BFEFD361328F}" type="pres">
      <dgm:prSet presAssocID="{8791C2B3-3683-4B17-A6B9-A09C61E7FC2C}" presName="spaceRect" presStyleCnt="0"/>
      <dgm:spPr/>
    </dgm:pt>
    <dgm:pt modelId="{4CA9AB2F-3FDA-45B1-8E54-2E06B90BC727}" type="pres">
      <dgm:prSet presAssocID="{8791C2B3-3683-4B17-A6B9-A09C61E7FC2C}" presName="parTx" presStyleLbl="revTx" presStyleIdx="5" presStyleCnt="7">
        <dgm:presLayoutVars>
          <dgm:chMax val="0"/>
          <dgm:chPref val="0"/>
        </dgm:presLayoutVars>
      </dgm:prSet>
      <dgm:spPr/>
    </dgm:pt>
    <dgm:pt modelId="{A77E927F-7710-4A6F-867F-8453FEF48F46}" type="pres">
      <dgm:prSet presAssocID="{8D079FA3-5FAE-4DC6-B59A-32AE77BCA6DD}" presName="sibTrans" presStyleCnt="0"/>
      <dgm:spPr/>
    </dgm:pt>
    <dgm:pt modelId="{FD07ED99-906A-43CC-95B3-E41A1762F528}" type="pres">
      <dgm:prSet presAssocID="{E920E31B-9C53-40FB-8452-282CC4920332}" presName="compNode" presStyleCnt="0"/>
      <dgm:spPr/>
    </dgm:pt>
    <dgm:pt modelId="{6942CB45-CDDD-44D5-84A8-14CBE5468B37}" type="pres">
      <dgm:prSet presAssocID="{E920E31B-9C53-40FB-8452-282CC4920332}" presName="bgRect" presStyleLbl="bgShp" presStyleIdx="6" presStyleCnt="7"/>
      <dgm:spPr/>
    </dgm:pt>
    <dgm:pt modelId="{729E478E-AB7A-4247-A589-A787150EA769}" type="pres">
      <dgm:prSet presAssocID="{E920E31B-9C53-40FB-8452-282CC4920332}"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Workflow"/>
        </a:ext>
      </dgm:extLst>
    </dgm:pt>
    <dgm:pt modelId="{267D299E-AFD0-4EDD-8E92-B2A69D0A18A4}" type="pres">
      <dgm:prSet presAssocID="{E920E31B-9C53-40FB-8452-282CC4920332}" presName="spaceRect" presStyleCnt="0"/>
      <dgm:spPr/>
    </dgm:pt>
    <dgm:pt modelId="{FC08F5F9-FAE0-477B-9A82-E046D5F3B0DA}" type="pres">
      <dgm:prSet presAssocID="{E920E31B-9C53-40FB-8452-282CC4920332}" presName="parTx" presStyleLbl="revTx" presStyleIdx="6" presStyleCnt="7">
        <dgm:presLayoutVars>
          <dgm:chMax val="0"/>
          <dgm:chPref val="0"/>
        </dgm:presLayoutVars>
      </dgm:prSet>
      <dgm:spPr/>
    </dgm:pt>
  </dgm:ptLst>
  <dgm:cxnLst>
    <dgm:cxn modelId="{3FC30622-301E-4384-A10F-C3FCCA835769}" type="presOf" srcId="{ED96D20F-DB4F-46D6-B70D-6D93F7B42A23}" destId="{6BE9DF5C-7B2D-4F01-9227-4E621E701922}" srcOrd="0" destOrd="0" presId="urn:microsoft.com/office/officeart/2018/2/layout/IconVerticalSolidList"/>
    <dgm:cxn modelId="{8476F225-2A2E-47D9-92DC-2F8EAF14DE60}" srcId="{56D43351-25DE-4BC0-BFBC-001A2A770D96}" destId="{ED96D20F-DB4F-46D6-B70D-6D93F7B42A23}" srcOrd="0" destOrd="0" parTransId="{4F7A0414-099F-4A45-8E8C-534624099C67}" sibTransId="{9054569D-AF32-415D-8BE5-BB6F456A7870}"/>
    <dgm:cxn modelId="{0CAB1C2F-6C72-4C34-977C-90B961224856}" type="presOf" srcId="{E920E31B-9C53-40FB-8452-282CC4920332}" destId="{FC08F5F9-FAE0-477B-9A82-E046D5F3B0DA}" srcOrd="0" destOrd="0" presId="urn:microsoft.com/office/officeart/2018/2/layout/IconVerticalSolidList"/>
    <dgm:cxn modelId="{E5E7FB39-2C79-4CCA-81F5-04762F41E2AB}" srcId="{56D43351-25DE-4BC0-BFBC-001A2A770D96}" destId="{92FAC091-613D-4594-B24C-2535488A6423}" srcOrd="4" destOrd="0" parTransId="{45095F25-4A95-434B-AC70-B50DDC2F3EBF}" sibTransId="{14E4DEC3-BFAB-468D-9470-A905A6476595}"/>
    <dgm:cxn modelId="{C798E45D-6A3D-4BD0-8ABC-3FCE79DA0D8C}" srcId="{56D43351-25DE-4BC0-BFBC-001A2A770D96}" destId="{F1DCC6C4-00F7-4EC0-85EE-7B85CA112746}" srcOrd="3" destOrd="0" parTransId="{03DD5302-60A9-45B3-8C41-FCF257D67574}" sibTransId="{5C5A63BC-6FDF-4E55-91A1-A634A867A9FE}"/>
    <dgm:cxn modelId="{D36D7941-8A2B-42E9-BD2A-6BEA8D4F1D29}" type="presOf" srcId="{907BC623-DF56-4545-805F-690E38EC9F16}" destId="{3C1801A4-1A35-4327-92E2-4677B551197C}" srcOrd="0" destOrd="0" presId="urn:microsoft.com/office/officeart/2018/2/layout/IconVerticalSolidList"/>
    <dgm:cxn modelId="{8B5AFD42-5F0E-425D-BAB4-6E72076947C2}" type="presOf" srcId="{8791C2B3-3683-4B17-A6B9-A09C61E7FC2C}" destId="{4CA9AB2F-3FDA-45B1-8E54-2E06B90BC727}" srcOrd="0" destOrd="0" presId="urn:microsoft.com/office/officeart/2018/2/layout/IconVerticalSolidList"/>
    <dgm:cxn modelId="{0FB9514A-BAB5-4967-B5D3-CB8A42703255}" type="presOf" srcId="{2A1F5F21-C7C9-45C6-829A-10A0AB4B8970}" destId="{E2BB2018-563D-4948-B6B1-770BDBB8EA02}" srcOrd="0" destOrd="0" presId="urn:microsoft.com/office/officeart/2018/2/layout/IconVerticalSolidList"/>
    <dgm:cxn modelId="{882C0A93-0F5D-4FA3-8064-E088E73AFE19}" srcId="{56D43351-25DE-4BC0-BFBC-001A2A770D96}" destId="{E920E31B-9C53-40FB-8452-282CC4920332}" srcOrd="6" destOrd="0" parTransId="{53E7178E-24EE-4CEA-BC5B-F5E57D80EFD9}" sibTransId="{555890EB-D355-4AA8-A4A8-5121A217E8BE}"/>
    <dgm:cxn modelId="{ACD5469C-56E2-4D8D-8966-E96AD83B5FAE}" srcId="{56D43351-25DE-4BC0-BFBC-001A2A770D96}" destId="{907BC623-DF56-4545-805F-690E38EC9F16}" srcOrd="2" destOrd="0" parTransId="{409DF86E-1C7F-4B38-8EBC-5D28282D6225}" sibTransId="{F776CC06-C785-4A3E-9E5D-5EA1CDB01A3C}"/>
    <dgm:cxn modelId="{4F99F6B2-746C-4508-B63C-562E3E2DBBDB}" srcId="{56D43351-25DE-4BC0-BFBC-001A2A770D96}" destId="{2A1F5F21-C7C9-45C6-829A-10A0AB4B8970}" srcOrd="1" destOrd="0" parTransId="{4233122F-611D-45EA-A24C-A0DD62FC3598}" sibTransId="{B8D1AD39-DAE8-4092-A0D9-FA983D45D0EE}"/>
    <dgm:cxn modelId="{00F81DC3-C622-4B63-BD2A-3F8A2EA98EC2}" type="presOf" srcId="{92FAC091-613D-4594-B24C-2535488A6423}" destId="{9F41AC9C-CABD-4FA6-BB5F-ABC65732EFA2}" srcOrd="0" destOrd="0" presId="urn:microsoft.com/office/officeart/2018/2/layout/IconVerticalSolidList"/>
    <dgm:cxn modelId="{56CEC7CE-7687-4AC2-B35A-3384F32B5EAC}" srcId="{56D43351-25DE-4BC0-BFBC-001A2A770D96}" destId="{8791C2B3-3683-4B17-A6B9-A09C61E7FC2C}" srcOrd="5" destOrd="0" parTransId="{731A321C-D845-4B75-8EB9-CFE496E1A9F1}" sibTransId="{8D079FA3-5FAE-4DC6-B59A-32AE77BCA6DD}"/>
    <dgm:cxn modelId="{49EDCDD9-93A6-46E2-ABCC-553B5F0A02B4}" type="presOf" srcId="{56D43351-25DE-4BC0-BFBC-001A2A770D96}" destId="{F118B93D-7AA7-45C4-9806-1102D84AF194}" srcOrd="0" destOrd="0" presId="urn:microsoft.com/office/officeart/2018/2/layout/IconVerticalSolidList"/>
    <dgm:cxn modelId="{4745CCF8-3834-43AC-A032-0B74AF7E2741}" type="presOf" srcId="{F1DCC6C4-00F7-4EC0-85EE-7B85CA112746}" destId="{865987F1-5766-4A3C-9FE7-F323E1FE55F5}" srcOrd="0" destOrd="0" presId="urn:microsoft.com/office/officeart/2018/2/layout/IconVerticalSolidList"/>
    <dgm:cxn modelId="{C4C77DB7-935B-4C81-A53F-D92630519B69}" type="presParOf" srcId="{F118B93D-7AA7-45C4-9806-1102D84AF194}" destId="{6B4442EC-CA7E-4E53-89A3-9498FA1DBDDF}" srcOrd="0" destOrd="0" presId="urn:microsoft.com/office/officeart/2018/2/layout/IconVerticalSolidList"/>
    <dgm:cxn modelId="{A9625CD7-6F12-4761-9A73-4220BDA6EA60}" type="presParOf" srcId="{6B4442EC-CA7E-4E53-89A3-9498FA1DBDDF}" destId="{739792FE-A30C-4EA6-B3EC-FC3D9F528B5E}" srcOrd="0" destOrd="0" presId="urn:microsoft.com/office/officeart/2018/2/layout/IconVerticalSolidList"/>
    <dgm:cxn modelId="{F589363A-185E-4B74-BFBD-35733467C658}" type="presParOf" srcId="{6B4442EC-CA7E-4E53-89A3-9498FA1DBDDF}" destId="{80B50E28-9BFF-42FB-9392-DF56E8A74F29}" srcOrd="1" destOrd="0" presId="urn:microsoft.com/office/officeart/2018/2/layout/IconVerticalSolidList"/>
    <dgm:cxn modelId="{49ECE5F6-ADAC-4FE3-8ED1-060DD0E1E710}" type="presParOf" srcId="{6B4442EC-CA7E-4E53-89A3-9498FA1DBDDF}" destId="{A951369D-C1BB-490B-A459-09531EFA50ED}" srcOrd="2" destOrd="0" presId="urn:microsoft.com/office/officeart/2018/2/layout/IconVerticalSolidList"/>
    <dgm:cxn modelId="{A9C9E9CB-FEFC-40BA-9DB0-49CA5BC90F87}" type="presParOf" srcId="{6B4442EC-CA7E-4E53-89A3-9498FA1DBDDF}" destId="{6BE9DF5C-7B2D-4F01-9227-4E621E701922}" srcOrd="3" destOrd="0" presId="urn:microsoft.com/office/officeart/2018/2/layout/IconVerticalSolidList"/>
    <dgm:cxn modelId="{C2349149-746A-464E-BBFC-DFF4015D3E6E}" type="presParOf" srcId="{F118B93D-7AA7-45C4-9806-1102D84AF194}" destId="{1E2A519D-75FD-451B-8B98-FEEF0CCCE2A7}" srcOrd="1" destOrd="0" presId="urn:microsoft.com/office/officeart/2018/2/layout/IconVerticalSolidList"/>
    <dgm:cxn modelId="{D66DF0D5-BB39-49A5-8679-2AF0190CD066}" type="presParOf" srcId="{F118B93D-7AA7-45C4-9806-1102D84AF194}" destId="{0B1E1337-2502-4D11-BE37-1A15B12DCBE5}" srcOrd="2" destOrd="0" presId="urn:microsoft.com/office/officeart/2018/2/layout/IconVerticalSolidList"/>
    <dgm:cxn modelId="{B6DBE59F-5B5B-4C62-A0BD-932F5F6D5AA1}" type="presParOf" srcId="{0B1E1337-2502-4D11-BE37-1A15B12DCBE5}" destId="{2BEB868A-0FB5-4A53-94AD-B7B747CFD03C}" srcOrd="0" destOrd="0" presId="urn:microsoft.com/office/officeart/2018/2/layout/IconVerticalSolidList"/>
    <dgm:cxn modelId="{C7D4848E-549E-430A-B8DA-4DEE21C33843}" type="presParOf" srcId="{0B1E1337-2502-4D11-BE37-1A15B12DCBE5}" destId="{8AC23EF6-890B-4A63-A7C1-C333AD990590}" srcOrd="1" destOrd="0" presId="urn:microsoft.com/office/officeart/2018/2/layout/IconVerticalSolidList"/>
    <dgm:cxn modelId="{4606BAE2-05ED-421F-89BF-A651F46005D5}" type="presParOf" srcId="{0B1E1337-2502-4D11-BE37-1A15B12DCBE5}" destId="{97DC416F-DDC2-4F76-8D48-8239281E2EE6}" srcOrd="2" destOrd="0" presId="urn:microsoft.com/office/officeart/2018/2/layout/IconVerticalSolidList"/>
    <dgm:cxn modelId="{A148F914-F80B-4C98-B257-097A486D76FC}" type="presParOf" srcId="{0B1E1337-2502-4D11-BE37-1A15B12DCBE5}" destId="{E2BB2018-563D-4948-B6B1-770BDBB8EA02}" srcOrd="3" destOrd="0" presId="urn:microsoft.com/office/officeart/2018/2/layout/IconVerticalSolidList"/>
    <dgm:cxn modelId="{D2F123A4-FB48-43C9-A318-4505194783C1}" type="presParOf" srcId="{F118B93D-7AA7-45C4-9806-1102D84AF194}" destId="{3F8F8A23-8291-454B-B2F1-C5EB4D2D9CB7}" srcOrd="3" destOrd="0" presId="urn:microsoft.com/office/officeart/2018/2/layout/IconVerticalSolidList"/>
    <dgm:cxn modelId="{6D939990-C9D8-4104-A581-A7CFA90B2CF1}" type="presParOf" srcId="{F118B93D-7AA7-45C4-9806-1102D84AF194}" destId="{6D73BEED-0E3B-4D77-B0B6-DB221D9A6133}" srcOrd="4" destOrd="0" presId="urn:microsoft.com/office/officeart/2018/2/layout/IconVerticalSolidList"/>
    <dgm:cxn modelId="{33601ABD-E7C4-4BBE-B326-6BEECE3F5246}" type="presParOf" srcId="{6D73BEED-0E3B-4D77-B0B6-DB221D9A6133}" destId="{B2B78E93-A5F7-488F-9030-B1F35A1613CB}" srcOrd="0" destOrd="0" presId="urn:microsoft.com/office/officeart/2018/2/layout/IconVerticalSolidList"/>
    <dgm:cxn modelId="{40709604-8A30-4191-ABB7-2F0A64230E8F}" type="presParOf" srcId="{6D73BEED-0E3B-4D77-B0B6-DB221D9A6133}" destId="{55A24BD6-CD41-42F7-942D-1E441003B7DE}" srcOrd="1" destOrd="0" presId="urn:microsoft.com/office/officeart/2018/2/layout/IconVerticalSolidList"/>
    <dgm:cxn modelId="{D5FDDE28-B5A1-4FAA-806F-29829719FF7E}" type="presParOf" srcId="{6D73BEED-0E3B-4D77-B0B6-DB221D9A6133}" destId="{4AB1423F-FA2D-44E4-927D-90AB5D5AD275}" srcOrd="2" destOrd="0" presId="urn:microsoft.com/office/officeart/2018/2/layout/IconVerticalSolidList"/>
    <dgm:cxn modelId="{F13F0A00-4EA7-490F-9D77-974C202BBC6D}" type="presParOf" srcId="{6D73BEED-0E3B-4D77-B0B6-DB221D9A6133}" destId="{3C1801A4-1A35-4327-92E2-4677B551197C}" srcOrd="3" destOrd="0" presId="urn:microsoft.com/office/officeart/2018/2/layout/IconVerticalSolidList"/>
    <dgm:cxn modelId="{404C4A1F-84F9-46A1-B8C4-D9B004A45EE2}" type="presParOf" srcId="{F118B93D-7AA7-45C4-9806-1102D84AF194}" destId="{BAF2307F-9275-48C4-B5DD-3BD128CE1A62}" srcOrd="5" destOrd="0" presId="urn:microsoft.com/office/officeart/2018/2/layout/IconVerticalSolidList"/>
    <dgm:cxn modelId="{FFEE0B12-2AE5-432C-B3C4-8E0A5523DEF1}" type="presParOf" srcId="{F118B93D-7AA7-45C4-9806-1102D84AF194}" destId="{91DCDCA2-3AC1-4F4E-9979-360B222AA60B}" srcOrd="6" destOrd="0" presId="urn:microsoft.com/office/officeart/2018/2/layout/IconVerticalSolidList"/>
    <dgm:cxn modelId="{65EC6D47-0F6B-45FC-B0D0-4265E256B022}" type="presParOf" srcId="{91DCDCA2-3AC1-4F4E-9979-360B222AA60B}" destId="{27F3C3B5-4EC2-4BE6-BFA5-067A12129D58}" srcOrd="0" destOrd="0" presId="urn:microsoft.com/office/officeart/2018/2/layout/IconVerticalSolidList"/>
    <dgm:cxn modelId="{5CAD1A93-359C-4CD8-89D8-ACA63B401F3E}" type="presParOf" srcId="{91DCDCA2-3AC1-4F4E-9979-360B222AA60B}" destId="{6F263FDA-6FD1-4B1B-ADFF-A1DECFFEB135}" srcOrd="1" destOrd="0" presId="urn:microsoft.com/office/officeart/2018/2/layout/IconVerticalSolidList"/>
    <dgm:cxn modelId="{EAD5B170-DD00-46BA-98D1-FFBFB068DED2}" type="presParOf" srcId="{91DCDCA2-3AC1-4F4E-9979-360B222AA60B}" destId="{B134893F-4A8D-4514-A2E3-1F0D21A01DB0}" srcOrd="2" destOrd="0" presId="urn:microsoft.com/office/officeart/2018/2/layout/IconVerticalSolidList"/>
    <dgm:cxn modelId="{38DEB1A5-6197-4F17-B411-462FA76744DE}" type="presParOf" srcId="{91DCDCA2-3AC1-4F4E-9979-360B222AA60B}" destId="{865987F1-5766-4A3C-9FE7-F323E1FE55F5}" srcOrd="3" destOrd="0" presId="urn:microsoft.com/office/officeart/2018/2/layout/IconVerticalSolidList"/>
    <dgm:cxn modelId="{1EC37007-6DEB-4692-A2BE-180F070BA4AB}" type="presParOf" srcId="{F118B93D-7AA7-45C4-9806-1102D84AF194}" destId="{09754C92-C471-4A2A-8E7D-A7B0C88555A1}" srcOrd="7" destOrd="0" presId="urn:microsoft.com/office/officeart/2018/2/layout/IconVerticalSolidList"/>
    <dgm:cxn modelId="{B54B86DA-1115-4E37-BDE4-14EE8A1087D5}" type="presParOf" srcId="{F118B93D-7AA7-45C4-9806-1102D84AF194}" destId="{E17A3BDA-8CC9-4BE4-A538-5DC2DF523304}" srcOrd="8" destOrd="0" presId="urn:microsoft.com/office/officeart/2018/2/layout/IconVerticalSolidList"/>
    <dgm:cxn modelId="{A02BA56F-1675-4E73-8C95-872076DCEA65}" type="presParOf" srcId="{E17A3BDA-8CC9-4BE4-A538-5DC2DF523304}" destId="{CBBEB494-CCA0-458F-8EAC-CB240264AF33}" srcOrd="0" destOrd="0" presId="urn:microsoft.com/office/officeart/2018/2/layout/IconVerticalSolidList"/>
    <dgm:cxn modelId="{91878767-9C17-466E-8DA4-BEAA724FCEA5}" type="presParOf" srcId="{E17A3BDA-8CC9-4BE4-A538-5DC2DF523304}" destId="{CE594566-A365-43C9-8416-EA6340F1CD51}" srcOrd="1" destOrd="0" presId="urn:microsoft.com/office/officeart/2018/2/layout/IconVerticalSolidList"/>
    <dgm:cxn modelId="{1DF6F830-1F44-4359-BE8A-6A48D5340E46}" type="presParOf" srcId="{E17A3BDA-8CC9-4BE4-A538-5DC2DF523304}" destId="{977B7295-07B7-4BC6-AEBA-75ECB9E9483E}" srcOrd="2" destOrd="0" presId="urn:microsoft.com/office/officeart/2018/2/layout/IconVerticalSolidList"/>
    <dgm:cxn modelId="{7F4747F5-B72E-436B-9FF2-0F64A7F6481F}" type="presParOf" srcId="{E17A3BDA-8CC9-4BE4-A538-5DC2DF523304}" destId="{9F41AC9C-CABD-4FA6-BB5F-ABC65732EFA2}" srcOrd="3" destOrd="0" presId="urn:microsoft.com/office/officeart/2018/2/layout/IconVerticalSolidList"/>
    <dgm:cxn modelId="{D7BE66F0-C052-4538-BC7E-D6892D1A9147}" type="presParOf" srcId="{F118B93D-7AA7-45C4-9806-1102D84AF194}" destId="{32F2BD0F-812E-4993-976C-29C3ECFD0367}" srcOrd="9" destOrd="0" presId="urn:microsoft.com/office/officeart/2018/2/layout/IconVerticalSolidList"/>
    <dgm:cxn modelId="{CFA4EAC8-FB41-4146-BDD6-210EEB65AC77}" type="presParOf" srcId="{F118B93D-7AA7-45C4-9806-1102D84AF194}" destId="{B401A988-991E-43AE-998A-3EF9994730B4}" srcOrd="10" destOrd="0" presId="urn:microsoft.com/office/officeart/2018/2/layout/IconVerticalSolidList"/>
    <dgm:cxn modelId="{C10B7315-1DA4-4CA8-9EF9-CF86E1148A94}" type="presParOf" srcId="{B401A988-991E-43AE-998A-3EF9994730B4}" destId="{B7FC97C3-F129-4E46-B054-02BC1B850FD8}" srcOrd="0" destOrd="0" presId="urn:microsoft.com/office/officeart/2018/2/layout/IconVerticalSolidList"/>
    <dgm:cxn modelId="{93E844E5-CD52-4ECD-9016-80E39E102AAA}" type="presParOf" srcId="{B401A988-991E-43AE-998A-3EF9994730B4}" destId="{AB57043A-B359-4F4C-B4CF-025F8ED1E570}" srcOrd="1" destOrd="0" presId="urn:microsoft.com/office/officeart/2018/2/layout/IconVerticalSolidList"/>
    <dgm:cxn modelId="{0E71A3A0-5C91-400E-8EC7-E0B50EC7D1BB}" type="presParOf" srcId="{B401A988-991E-43AE-998A-3EF9994730B4}" destId="{9A2DFDF2-CBBC-42AC-929D-BFEFD361328F}" srcOrd="2" destOrd="0" presId="urn:microsoft.com/office/officeart/2018/2/layout/IconVerticalSolidList"/>
    <dgm:cxn modelId="{355E5B29-0561-4E96-BFCE-C2BD1BBC7721}" type="presParOf" srcId="{B401A988-991E-43AE-998A-3EF9994730B4}" destId="{4CA9AB2F-3FDA-45B1-8E54-2E06B90BC727}" srcOrd="3" destOrd="0" presId="urn:microsoft.com/office/officeart/2018/2/layout/IconVerticalSolidList"/>
    <dgm:cxn modelId="{5C784C37-6070-45E4-8365-9F83B98331BA}" type="presParOf" srcId="{F118B93D-7AA7-45C4-9806-1102D84AF194}" destId="{A77E927F-7710-4A6F-867F-8453FEF48F46}" srcOrd="11" destOrd="0" presId="urn:microsoft.com/office/officeart/2018/2/layout/IconVerticalSolidList"/>
    <dgm:cxn modelId="{ABACF4A8-595F-4531-9380-669831BC4188}" type="presParOf" srcId="{F118B93D-7AA7-45C4-9806-1102D84AF194}" destId="{FD07ED99-906A-43CC-95B3-E41A1762F528}" srcOrd="12" destOrd="0" presId="urn:microsoft.com/office/officeart/2018/2/layout/IconVerticalSolidList"/>
    <dgm:cxn modelId="{609A9976-E47E-4284-B019-FD20E4F7DC51}" type="presParOf" srcId="{FD07ED99-906A-43CC-95B3-E41A1762F528}" destId="{6942CB45-CDDD-44D5-84A8-14CBE5468B37}" srcOrd="0" destOrd="0" presId="urn:microsoft.com/office/officeart/2018/2/layout/IconVerticalSolidList"/>
    <dgm:cxn modelId="{67395167-E51B-40A8-8290-29D460857D43}" type="presParOf" srcId="{FD07ED99-906A-43CC-95B3-E41A1762F528}" destId="{729E478E-AB7A-4247-A589-A787150EA769}" srcOrd="1" destOrd="0" presId="urn:microsoft.com/office/officeart/2018/2/layout/IconVerticalSolidList"/>
    <dgm:cxn modelId="{1724EC15-856D-49A5-93DB-279A5485504D}" type="presParOf" srcId="{FD07ED99-906A-43CC-95B3-E41A1762F528}" destId="{267D299E-AFD0-4EDD-8E92-B2A69D0A18A4}" srcOrd="2" destOrd="0" presId="urn:microsoft.com/office/officeart/2018/2/layout/IconVerticalSolidList"/>
    <dgm:cxn modelId="{A5C69681-09D9-460C-917A-281622EDD90D}" type="presParOf" srcId="{FD07ED99-906A-43CC-95B3-E41A1762F528}" destId="{FC08F5F9-FAE0-477B-9A82-E046D5F3B0D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A875566-696A-4DDE-8524-9F780AC1A2F6}"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C54C10F9-75CD-4B59-A664-E1E3B1CA39AA}">
      <dgm:prSet custT="1"/>
      <dgm:spPr/>
      <dgm:t>
        <a:bodyPr/>
        <a:lstStyle/>
        <a:p>
          <a:pPr>
            <a:lnSpc>
              <a:spcPct val="100000"/>
            </a:lnSpc>
          </a:pPr>
          <a:r>
            <a:rPr lang="en-GB" sz="2400" dirty="0"/>
            <a:t>1. Assume assessors are busy, non-expert and unenthusiastic.</a:t>
          </a:r>
          <a:endParaRPr lang="en-US" sz="2400" dirty="0"/>
        </a:p>
      </dgm:t>
    </dgm:pt>
    <dgm:pt modelId="{DBE07357-E7D4-468F-BAED-A743ECC3E60A}" type="parTrans" cxnId="{3E3F7380-8F68-4B8B-9447-FAB2F10D9D0A}">
      <dgm:prSet/>
      <dgm:spPr/>
      <dgm:t>
        <a:bodyPr/>
        <a:lstStyle/>
        <a:p>
          <a:endParaRPr lang="en-US"/>
        </a:p>
      </dgm:t>
    </dgm:pt>
    <dgm:pt modelId="{66964962-2282-49E0-9BE9-A444AE9A3672}" type="sibTrans" cxnId="{3E3F7380-8F68-4B8B-9447-FAB2F10D9D0A}">
      <dgm:prSet/>
      <dgm:spPr/>
      <dgm:t>
        <a:bodyPr/>
        <a:lstStyle/>
        <a:p>
          <a:endParaRPr lang="en-US"/>
        </a:p>
      </dgm:t>
    </dgm:pt>
    <dgm:pt modelId="{D84C0659-6344-4174-9746-EB3055AC7B82}">
      <dgm:prSet custT="1"/>
      <dgm:spPr/>
      <dgm:t>
        <a:bodyPr/>
        <a:lstStyle/>
        <a:p>
          <a:pPr>
            <a:lnSpc>
              <a:spcPct val="100000"/>
            </a:lnSpc>
          </a:pPr>
          <a:r>
            <a:rPr lang="en-GB" sz="2400" dirty="0"/>
            <a:t>2 Evidence every claim you make in the proposal.</a:t>
          </a:r>
          <a:endParaRPr lang="en-US" sz="2400" dirty="0"/>
        </a:p>
      </dgm:t>
    </dgm:pt>
    <dgm:pt modelId="{8A308793-FEA5-4F37-A7E6-C6497EAA8EF4}" type="parTrans" cxnId="{2AED6CF6-FE4A-46DA-BE33-7B299850B7DA}">
      <dgm:prSet/>
      <dgm:spPr/>
      <dgm:t>
        <a:bodyPr/>
        <a:lstStyle/>
        <a:p>
          <a:endParaRPr lang="en-US"/>
        </a:p>
      </dgm:t>
    </dgm:pt>
    <dgm:pt modelId="{A861D98F-B41E-4425-B4D9-3C6C720BEB17}" type="sibTrans" cxnId="{2AED6CF6-FE4A-46DA-BE33-7B299850B7DA}">
      <dgm:prSet/>
      <dgm:spPr/>
      <dgm:t>
        <a:bodyPr/>
        <a:lstStyle/>
        <a:p>
          <a:endParaRPr lang="en-US"/>
        </a:p>
      </dgm:t>
    </dgm:pt>
    <dgm:pt modelId="{92533B73-9EE5-41EA-974D-B882A7ECBD1B}">
      <dgm:prSet custT="1"/>
      <dgm:spPr/>
      <dgm:t>
        <a:bodyPr/>
        <a:lstStyle/>
        <a:p>
          <a:pPr>
            <a:lnSpc>
              <a:spcPct val="100000"/>
            </a:lnSpc>
          </a:pPr>
          <a:r>
            <a:rPr lang="en-GB" sz="2400" dirty="0"/>
            <a:t>3. See the wood for the trees - remember the four underlying criteria.</a:t>
          </a:r>
          <a:endParaRPr lang="en-US" sz="2400" dirty="0"/>
        </a:p>
      </dgm:t>
    </dgm:pt>
    <dgm:pt modelId="{BBAA6D7F-7BA3-47AD-9D7D-AA06F145D648}" type="parTrans" cxnId="{F3033C02-EF72-4641-859B-35D9D40A2F50}">
      <dgm:prSet/>
      <dgm:spPr/>
      <dgm:t>
        <a:bodyPr/>
        <a:lstStyle/>
        <a:p>
          <a:endParaRPr lang="en-US"/>
        </a:p>
      </dgm:t>
    </dgm:pt>
    <dgm:pt modelId="{2123FA01-8C60-45F4-B6C6-7ED8159A8214}" type="sibTrans" cxnId="{F3033C02-EF72-4641-859B-35D9D40A2F50}">
      <dgm:prSet/>
      <dgm:spPr/>
      <dgm:t>
        <a:bodyPr/>
        <a:lstStyle/>
        <a:p>
          <a:endParaRPr lang="en-US"/>
        </a:p>
      </dgm:t>
    </dgm:pt>
    <dgm:pt modelId="{25BBACDB-C85D-4161-BE0B-9D8A43491C9E}">
      <dgm:prSet custT="1"/>
      <dgm:spPr/>
      <dgm:t>
        <a:bodyPr/>
        <a:lstStyle/>
        <a:p>
          <a:pPr>
            <a:lnSpc>
              <a:spcPct val="100000"/>
            </a:lnSpc>
          </a:pPr>
          <a:r>
            <a:rPr lang="en-GB" sz="2400" dirty="0"/>
            <a:t>5. Rejection of good projects is inevitable – keep on applying.</a:t>
          </a:r>
          <a:endParaRPr lang="en-US" sz="2400" dirty="0"/>
        </a:p>
      </dgm:t>
    </dgm:pt>
    <dgm:pt modelId="{2A6171FD-DD18-4A4C-B73C-199490C80558}" type="parTrans" cxnId="{CC99BA70-9AB5-4285-8476-87BEBDB85415}">
      <dgm:prSet/>
      <dgm:spPr/>
      <dgm:t>
        <a:bodyPr/>
        <a:lstStyle/>
        <a:p>
          <a:endParaRPr lang="en-US"/>
        </a:p>
      </dgm:t>
    </dgm:pt>
    <dgm:pt modelId="{00367BFD-38BC-48E7-964C-7DDCF5DDB09B}" type="sibTrans" cxnId="{CC99BA70-9AB5-4285-8476-87BEBDB85415}">
      <dgm:prSet/>
      <dgm:spPr/>
      <dgm:t>
        <a:bodyPr/>
        <a:lstStyle/>
        <a:p>
          <a:endParaRPr lang="en-US"/>
        </a:p>
      </dgm:t>
    </dgm:pt>
    <dgm:pt modelId="{9659E49A-C26F-4F0B-BD6B-01458DEDD816}">
      <dgm:prSet custT="1"/>
      <dgm:spPr/>
      <dgm:t>
        <a:bodyPr/>
        <a:lstStyle/>
        <a:p>
          <a:pPr>
            <a:lnSpc>
              <a:spcPct val="100000"/>
            </a:lnSpc>
          </a:pPr>
          <a:r>
            <a:rPr lang="en-US" sz="2400" dirty="0"/>
            <a:t>4. You can’t do this alone – you need professional and academic help.</a:t>
          </a:r>
        </a:p>
      </dgm:t>
    </dgm:pt>
    <dgm:pt modelId="{2DDCD67D-2248-4D85-AB69-45D3CD80CF35}" type="parTrans" cxnId="{67D05FEF-2171-4316-AE97-70388B1EADAD}">
      <dgm:prSet/>
      <dgm:spPr/>
      <dgm:t>
        <a:bodyPr/>
        <a:lstStyle/>
        <a:p>
          <a:endParaRPr lang="en-GB"/>
        </a:p>
      </dgm:t>
    </dgm:pt>
    <dgm:pt modelId="{F960AD10-E88B-4E12-AD84-50FC8E4171B2}" type="sibTrans" cxnId="{67D05FEF-2171-4316-AE97-70388B1EADAD}">
      <dgm:prSet/>
      <dgm:spPr/>
      <dgm:t>
        <a:bodyPr/>
        <a:lstStyle/>
        <a:p>
          <a:endParaRPr lang="en-GB"/>
        </a:p>
      </dgm:t>
    </dgm:pt>
    <dgm:pt modelId="{7C2C2D38-C4F7-48B9-AA05-F58D55213DC6}" type="pres">
      <dgm:prSet presAssocID="{5A875566-696A-4DDE-8524-9F780AC1A2F6}" presName="root" presStyleCnt="0">
        <dgm:presLayoutVars>
          <dgm:dir/>
          <dgm:resizeHandles val="exact"/>
        </dgm:presLayoutVars>
      </dgm:prSet>
      <dgm:spPr/>
    </dgm:pt>
    <dgm:pt modelId="{45FB4E96-ACFB-4327-AAE5-F140AA8D0604}" type="pres">
      <dgm:prSet presAssocID="{C54C10F9-75CD-4B59-A664-E1E3B1CA39AA}" presName="compNode" presStyleCnt="0"/>
      <dgm:spPr/>
    </dgm:pt>
    <dgm:pt modelId="{7EC238BB-83BC-4343-962B-75A52C7F3C9D}" type="pres">
      <dgm:prSet presAssocID="{C54C10F9-75CD-4B59-A664-E1E3B1CA39AA}" presName="bgRect" presStyleLbl="bgShp" presStyleIdx="0" presStyleCnt="5"/>
      <dgm:spPr/>
    </dgm:pt>
    <dgm:pt modelId="{80AC6B82-4739-49D0-A9C3-80E0A310C3D4}" type="pres">
      <dgm:prSet presAssocID="{C54C10F9-75CD-4B59-A664-E1E3B1CA39A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79924DBA-10DA-4E97-B58B-20CAFB20579A}" type="pres">
      <dgm:prSet presAssocID="{C54C10F9-75CD-4B59-A664-E1E3B1CA39AA}" presName="spaceRect" presStyleCnt="0"/>
      <dgm:spPr/>
    </dgm:pt>
    <dgm:pt modelId="{37EA3A2D-4CB8-4905-B45D-7165F5FDFBE5}" type="pres">
      <dgm:prSet presAssocID="{C54C10F9-75CD-4B59-A664-E1E3B1CA39AA}" presName="parTx" presStyleLbl="revTx" presStyleIdx="0" presStyleCnt="5">
        <dgm:presLayoutVars>
          <dgm:chMax val="0"/>
          <dgm:chPref val="0"/>
        </dgm:presLayoutVars>
      </dgm:prSet>
      <dgm:spPr/>
    </dgm:pt>
    <dgm:pt modelId="{F441D125-131B-4343-A661-C081611F7489}" type="pres">
      <dgm:prSet presAssocID="{66964962-2282-49E0-9BE9-A444AE9A3672}" presName="sibTrans" presStyleCnt="0"/>
      <dgm:spPr/>
    </dgm:pt>
    <dgm:pt modelId="{F354FEFE-5C37-4108-9C3F-4DE9708FF37D}" type="pres">
      <dgm:prSet presAssocID="{D84C0659-6344-4174-9746-EB3055AC7B82}" presName="compNode" presStyleCnt="0"/>
      <dgm:spPr/>
    </dgm:pt>
    <dgm:pt modelId="{235D3C19-5A13-45C4-986E-B27A7D1F98E8}" type="pres">
      <dgm:prSet presAssocID="{D84C0659-6344-4174-9746-EB3055AC7B82}" presName="bgRect" presStyleLbl="bgShp" presStyleIdx="1" presStyleCnt="5"/>
      <dgm:spPr/>
    </dgm:pt>
    <dgm:pt modelId="{38E23342-4E1D-4A7F-B015-6B50C382E001}" type="pres">
      <dgm:prSet presAssocID="{D84C0659-6344-4174-9746-EB3055AC7B8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eeting"/>
        </a:ext>
      </dgm:extLst>
    </dgm:pt>
    <dgm:pt modelId="{445564C2-5ADD-4BFD-9FAF-8199900A918F}" type="pres">
      <dgm:prSet presAssocID="{D84C0659-6344-4174-9746-EB3055AC7B82}" presName="spaceRect" presStyleCnt="0"/>
      <dgm:spPr/>
    </dgm:pt>
    <dgm:pt modelId="{85AF359E-F7E9-4279-9DD3-51D120C0A97D}" type="pres">
      <dgm:prSet presAssocID="{D84C0659-6344-4174-9746-EB3055AC7B82}" presName="parTx" presStyleLbl="revTx" presStyleIdx="1" presStyleCnt="5">
        <dgm:presLayoutVars>
          <dgm:chMax val="0"/>
          <dgm:chPref val="0"/>
        </dgm:presLayoutVars>
      </dgm:prSet>
      <dgm:spPr/>
    </dgm:pt>
    <dgm:pt modelId="{C6802A73-2FD1-4F2D-8453-F76913AF19D6}" type="pres">
      <dgm:prSet presAssocID="{A861D98F-B41E-4425-B4D9-3C6C720BEB17}" presName="sibTrans" presStyleCnt="0"/>
      <dgm:spPr/>
    </dgm:pt>
    <dgm:pt modelId="{95E88713-0301-42C9-B84F-8D0E2D9FBCDB}" type="pres">
      <dgm:prSet presAssocID="{92533B73-9EE5-41EA-974D-B882A7ECBD1B}" presName="compNode" presStyleCnt="0"/>
      <dgm:spPr/>
    </dgm:pt>
    <dgm:pt modelId="{122B7DF8-C2DE-4934-B3D2-97EE224D8D7B}" type="pres">
      <dgm:prSet presAssocID="{92533B73-9EE5-41EA-974D-B882A7ECBD1B}" presName="bgRect" presStyleLbl="bgShp" presStyleIdx="2" presStyleCnt="5"/>
      <dgm:spPr/>
    </dgm:pt>
    <dgm:pt modelId="{0831DAD1-653F-4DBE-99D7-5C09EFC6449D}" type="pres">
      <dgm:prSet presAssocID="{92533B73-9EE5-41EA-974D-B882A7ECBD1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ar"/>
        </a:ext>
      </dgm:extLst>
    </dgm:pt>
    <dgm:pt modelId="{428EDE9F-C7ED-4E49-B648-3D60A0738E22}" type="pres">
      <dgm:prSet presAssocID="{92533B73-9EE5-41EA-974D-B882A7ECBD1B}" presName="spaceRect" presStyleCnt="0"/>
      <dgm:spPr/>
    </dgm:pt>
    <dgm:pt modelId="{4BBD4B2A-EA94-4B4F-8B69-8FBD1887ED8C}" type="pres">
      <dgm:prSet presAssocID="{92533B73-9EE5-41EA-974D-B882A7ECBD1B}" presName="parTx" presStyleLbl="revTx" presStyleIdx="2" presStyleCnt="5">
        <dgm:presLayoutVars>
          <dgm:chMax val="0"/>
          <dgm:chPref val="0"/>
        </dgm:presLayoutVars>
      </dgm:prSet>
      <dgm:spPr/>
    </dgm:pt>
    <dgm:pt modelId="{DFD19068-C2DD-4D8D-9016-0F6A5B69806E}" type="pres">
      <dgm:prSet presAssocID="{2123FA01-8C60-45F4-B6C6-7ED8159A8214}" presName="sibTrans" presStyleCnt="0"/>
      <dgm:spPr/>
    </dgm:pt>
    <dgm:pt modelId="{65FBE921-4117-46C5-96D1-7254FA448DE1}" type="pres">
      <dgm:prSet presAssocID="{9659E49A-C26F-4F0B-BD6B-01458DEDD816}" presName="compNode" presStyleCnt="0"/>
      <dgm:spPr/>
    </dgm:pt>
    <dgm:pt modelId="{9432B3F0-812D-472C-AB7A-17D6CEC66DA7}" type="pres">
      <dgm:prSet presAssocID="{9659E49A-C26F-4F0B-BD6B-01458DEDD816}" presName="bgRect" presStyleLbl="bgShp" presStyleIdx="3" presStyleCnt="5"/>
      <dgm:spPr/>
    </dgm:pt>
    <dgm:pt modelId="{BAA6911E-5118-4A4B-9CAF-637B913EFD86}" type="pres">
      <dgm:prSet presAssocID="{9659E49A-C26F-4F0B-BD6B-01458DEDD816}"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Dance with solid fill"/>
        </a:ext>
      </dgm:extLst>
    </dgm:pt>
    <dgm:pt modelId="{374C9862-EC14-415F-BEC8-F1A77284E828}" type="pres">
      <dgm:prSet presAssocID="{9659E49A-C26F-4F0B-BD6B-01458DEDD816}" presName="spaceRect" presStyleCnt="0"/>
      <dgm:spPr/>
    </dgm:pt>
    <dgm:pt modelId="{D54D6A17-3283-4F42-9445-994F9717BE46}" type="pres">
      <dgm:prSet presAssocID="{9659E49A-C26F-4F0B-BD6B-01458DEDD816}" presName="parTx" presStyleLbl="revTx" presStyleIdx="3" presStyleCnt="5">
        <dgm:presLayoutVars>
          <dgm:chMax val="0"/>
          <dgm:chPref val="0"/>
        </dgm:presLayoutVars>
      </dgm:prSet>
      <dgm:spPr/>
    </dgm:pt>
    <dgm:pt modelId="{51714402-3317-46E4-B689-E8220B297000}" type="pres">
      <dgm:prSet presAssocID="{F960AD10-E88B-4E12-AD84-50FC8E4171B2}" presName="sibTrans" presStyleCnt="0"/>
      <dgm:spPr/>
    </dgm:pt>
    <dgm:pt modelId="{55B0AB61-1BB4-4001-A520-A64EB7152A36}" type="pres">
      <dgm:prSet presAssocID="{25BBACDB-C85D-4161-BE0B-9D8A43491C9E}" presName="compNode" presStyleCnt="0"/>
      <dgm:spPr/>
    </dgm:pt>
    <dgm:pt modelId="{1BD5F15A-B6AB-4789-B0B1-9726944423C3}" type="pres">
      <dgm:prSet presAssocID="{25BBACDB-C85D-4161-BE0B-9D8A43491C9E}" presName="bgRect" presStyleLbl="bgShp" presStyleIdx="4" presStyleCnt="5"/>
      <dgm:spPr/>
    </dgm:pt>
    <dgm:pt modelId="{9D17E71E-0411-4545-8FB9-4DEA73CE645C}" type="pres">
      <dgm:prSet presAssocID="{25BBACDB-C85D-4161-BE0B-9D8A43491C9E}"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cissors"/>
        </a:ext>
      </dgm:extLst>
    </dgm:pt>
    <dgm:pt modelId="{AF0E629B-2550-487E-AF37-0C0E015101BD}" type="pres">
      <dgm:prSet presAssocID="{25BBACDB-C85D-4161-BE0B-9D8A43491C9E}" presName="spaceRect" presStyleCnt="0"/>
      <dgm:spPr/>
    </dgm:pt>
    <dgm:pt modelId="{9E595E6A-94FD-487B-9DC2-336ADF18A3DB}" type="pres">
      <dgm:prSet presAssocID="{25BBACDB-C85D-4161-BE0B-9D8A43491C9E}" presName="parTx" presStyleLbl="revTx" presStyleIdx="4" presStyleCnt="5" custFlipHor="1" custScaleX="100000">
        <dgm:presLayoutVars>
          <dgm:chMax val="0"/>
          <dgm:chPref val="0"/>
        </dgm:presLayoutVars>
      </dgm:prSet>
      <dgm:spPr/>
    </dgm:pt>
  </dgm:ptLst>
  <dgm:cxnLst>
    <dgm:cxn modelId="{F3033C02-EF72-4641-859B-35D9D40A2F50}" srcId="{5A875566-696A-4DDE-8524-9F780AC1A2F6}" destId="{92533B73-9EE5-41EA-974D-B882A7ECBD1B}" srcOrd="2" destOrd="0" parTransId="{BBAA6D7F-7BA3-47AD-9D7D-AA06F145D648}" sibTransId="{2123FA01-8C60-45F4-B6C6-7ED8159A8214}"/>
    <dgm:cxn modelId="{82EE6B0C-D778-4746-8740-FF4FBB5922F6}" type="presOf" srcId="{C54C10F9-75CD-4B59-A664-E1E3B1CA39AA}" destId="{37EA3A2D-4CB8-4905-B45D-7165F5FDFBE5}" srcOrd="0" destOrd="0" presId="urn:microsoft.com/office/officeart/2018/2/layout/IconVerticalSolidList"/>
    <dgm:cxn modelId="{43104E0E-3DF6-4E31-9321-531A25AAD161}" type="presOf" srcId="{92533B73-9EE5-41EA-974D-B882A7ECBD1B}" destId="{4BBD4B2A-EA94-4B4F-8B69-8FBD1887ED8C}" srcOrd="0" destOrd="0" presId="urn:microsoft.com/office/officeart/2018/2/layout/IconVerticalSolidList"/>
    <dgm:cxn modelId="{C836EC19-1AB7-47D6-9247-3F7A53B0B77D}" type="presOf" srcId="{5A875566-696A-4DDE-8524-9F780AC1A2F6}" destId="{7C2C2D38-C4F7-48B9-AA05-F58D55213DC6}" srcOrd="0" destOrd="0" presId="urn:microsoft.com/office/officeart/2018/2/layout/IconVerticalSolidList"/>
    <dgm:cxn modelId="{CC99BA70-9AB5-4285-8476-87BEBDB85415}" srcId="{5A875566-696A-4DDE-8524-9F780AC1A2F6}" destId="{25BBACDB-C85D-4161-BE0B-9D8A43491C9E}" srcOrd="4" destOrd="0" parTransId="{2A6171FD-DD18-4A4C-B73C-199490C80558}" sibTransId="{00367BFD-38BC-48E7-964C-7DDCF5DDB09B}"/>
    <dgm:cxn modelId="{3E3F7380-8F68-4B8B-9447-FAB2F10D9D0A}" srcId="{5A875566-696A-4DDE-8524-9F780AC1A2F6}" destId="{C54C10F9-75CD-4B59-A664-E1E3B1CA39AA}" srcOrd="0" destOrd="0" parTransId="{DBE07357-E7D4-468F-BAED-A743ECC3E60A}" sibTransId="{66964962-2282-49E0-9BE9-A444AE9A3672}"/>
    <dgm:cxn modelId="{077C3B97-3B24-4716-9252-052C5F96FA7B}" type="presOf" srcId="{9659E49A-C26F-4F0B-BD6B-01458DEDD816}" destId="{D54D6A17-3283-4F42-9445-994F9717BE46}" srcOrd="0" destOrd="0" presId="urn:microsoft.com/office/officeart/2018/2/layout/IconVerticalSolidList"/>
    <dgm:cxn modelId="{37698AC7-45A8-46DB-B4DA-8C2939B745D5}" type="presOf" srcId="{D84C0659-6344-4174-9746-EB3055AC7B82}" destId="{85AF359E-F7E9-4279-9DD3-51D120C0A97D}" srcOrd="0" destOrd="0" presId="urn:microsoft.com/office/officeart/2018/2/layout/IconVerticalSolidList"/>
    <dgm:cxn modelId="{6DC64EDB-3D6E-4ACA-B68E-7D2E9DB213BD}" type="presOf" srcId="{25BBACDB-C85D-4161-BE0B-9D8A43491C9E}" destId="{9E595E6A-94FD-487B-9DC2-336ADF18A3DB}" srcOrd="0" destOrd="0" presId="urn:microsoft.com/office/officeart/2018/2/layout/IconVerticalSolidList"/>
    <dgm:cxn modelId="{67D05FEF-2171-4316-AE97-70388B1EADAD}" srcId="{5A875566-696A-4DDE-8524-9F780AC1A2F6}" destId="{9659E49A-C26F-4F0B-BD6B-01458DEDD816}" srcOrd="3" destOrd="0" parTransId="{2DDCD67D-2248-4D85-AB69-45D3CD80CF35}" sibTransId="{F960AD10-E88B-4E12-AD84-50FC8E4171B2}"/>
    <dgm:cxn modelId="{2AED6CF6-FE4A-46DA-BE33-7B299850B7DA}" srcId="{5A875566-696A-4DDE-8524-9F780AC1A2F6}" destId="{D84C0659-6344-4174-9746-EB3055AC7B82}" srcOrd="1" destOrd="0" parTransId="{8A308793-FEA5-4F37-A7E6-C6497EAA8EF4}" sibTransId="{A861D98F-B41E-4425-B4D9-3C6C720BEB17}"/>
    <dgm:cxn modelId="{A7828350-DEEC-42EE-A35B-DE738D45E915}" type="presParOf" srcId="{7C2C2D38-C4F7-48B9-AA05-F58D55213DC6}" destId="{45FB4E96-ACFB-4327-AAE5-F140AA8D0604}" srcOrd="0" destOrd="0" presId="urn:microsoft.com/office/officeart/2018/2/layout/IconVerticalSolidList"/>
    <dgm:cxn modelId="{CD3237C8-5C08-4592-9DB0-9FA99F848BA6}" type="presParOf" srcId="{45FB4E96-ACFB-4327-AAE5-F140AA8D0604}" destId="{7EC238BB-83BC-4343-962B-75A52C7F3C9D}" srcOrd="0" destOrd="0" presId="urn:microsoft.com/office/officeart/2018/2/layout/IconVerticalSolidList"/>
    <dgm:cxn modelId="{08CCB030-0766-4BCA-AD45-C60B75BED259}" type="presParOf" srcId="{45FB4E96-ACFB-4327-AAE5-F140AA8D0604}" destId="{80AC6B82-4739-49D0-A9C3-80E0A310C3D4}" srcOrd="1" destOrd="0" presId="urn:microsoft.com/office/officeart/2018/2/layout/IconVerticalSolidList"/>
    <dgm:cxn modelId="{2AA74074-B950-471A-B862-23162C330CB1}" type="presParOf" srcId="{45FB4E96-ACFB-4327-AAE5-F140AA8D0604}" destId="{79924DBA-10DA-4E97-B58B-20CAFB20579A}" srcOrd="2" destOrd="0" presId="urn:microsoft.com/office/officeart/2018/2/layout/IconVerticalSolidList"/>
    <dgm:cxn modelId="{4B8C250E-AD92-4660-AB1D-77A5E71C4DA4}" type="presParOf" srcId="{45FB4E96-ACFB-4327-AAE5-F140AA8D0604}" destId="{37EA3A2D-4CB8-4905-B45D-7165F5FDFBE5}" srcOrd="3" destOrd="0" presId="urn:microsoft.com/office/officeart/2018/2/layout/IconVerticalSolidList"/>
    <dgm:cxn modelId="{C22D6951-7705-4F27-9C55-ABEEC32CF8AF}" type="presParOf" srcId="{7C2C2D38-C4F7-48B9-AA05-F58D55213DC6}" destId="{F441D125-131B-4343-A661-C081611F7489}" srcOrd="1" destOrd="0" presId="urn:microsoft.com/office/officeart/2018/2/layout/IconVerticalSolidList"/>
    <dgm:cxn modelId="{6DAD2559-B6AD-4101-9C19-2F8153B383A1}" type="presParOf" srcId="{7C2C2D38-C4F7-48B9-AA05-F58D55213DC6}" destId="{F354FEFE-5C37-4108-9C3F-4DE9708FF37D}" srcOrd="2" destOrd="0" presId="urn:microsoft.com/office/officeart/2018/2/layout/IconVerticalSolidList"/>
    <dgm:cxn modelId="{6E7E2780-EFEC-447C-BD5B-F6236507437A}" type="presParOf" srcId="{F354FEFE-5C37-4108-9C3F-4DE9708FF37D}" destId="{235D3C19-5A13-45C4-986E-B27A7D1F98E8}" srcOrd="0" destOrd="0" presId="urn:microsoft.com/office/officeart/2018/2/layout/IconVerticalSolidList"/>
    <dgm:cxn modelId="{189E2234-C1D3-4794-A145-2347B6EA1721}" type="presParOf" srcId="{F354FEFE-5C37-4108-9C3F-4DE9708FF37D}" destId="{38E23342-4E1D-4A7F-B015-6B50C382E001}" srcOrd="1" destOrd="0" presId="urn:microsoft.com/office/officeart/2018/2/layout/IconVerticalSolidList"/>
    <dgm:cxn modelId="{E25D6D3E-D687-48F1-B0E1-BE0E35A59D3B}" type="presParOf" srcId="{F354FEFE-5C37-4108-9C3F-4DE9708FF37D}" destId="{445564C2-5ADD-4BFD-9FAF-8199900A918F}" srcOrd="2" destOrd="0" presId="urn:microsoft.com/office/officeart/2018/2/layout/IconVerticalSolidList"/>
    <dgm:cxn modelId="{30306475-5613-4DA7-B020-515E11559536}" type="presParOf" srcId="{F354FEFE-5C37-4108-9C3F-4DE9708FF37D}" destId="{85AF359E-F7E9-4279-9DD3-51D120C0A97D}" srcOrd="3" destOrd="0" presId="urn:microsoft.com/office/officeart/2018/2/layout/IconVerticalSolidList"/>
    <dgm:cxn modelId="{C8FDB710-874B-4D7E-BC39-02B235FB54FC}" type="presParOf" srcId="{7C2C2D38-C4F7-48B9-AA05-F58D55213DC6}" destId="{C6802A73-2FD1-4F2D-8453-F76913AF19D6}" srcOrd="3" destOrd="0" presId="urn:microsoft.com/office/officeart/2018/2/layout/IconVerticalSolidList"/>
    <dgm:cxn modelId="{C5518423-0518-431A-95C9-92522CC0D8B1}" type="presParOf" srcId="{7C2C2D38-C4F7-48B9-AA05-F58D55213DC6}" destId="{95E88713-0301-42C9-B84F-8D0E2D9FBCDB}" srcOrd="4" destOrd="0" presId="urn:microsoft.com/office/officeart/2018/2/layout/IconVerticalSolidList"/>
    <dgm:cxn modelId="{6AC6AD1D-83E8-487E-A8C1-318BFF744D92}" type="presParOf" srcId="{95E88713-0301-42C9-B84F-8D0E2D9FBCDB}" destId="{122B7DF8-C2DE-4934-B3D2-97EE224D8D7B}" srcOrd="0" destOrd="0" presId="urn:microsoft.com/office/officeart/2018/2/layout/IconVerticalSolidList"/>
    <dgm:cxn modelId="{175C5B38-F988-477D-A83B-F2AE14D1A62A}" type="presParOf" srcId="{95E88713-0301-42C9-B84F-8D0E2D9FBCDB}" destId="{0831DAD1-653F-4DBE-99D7-5C09EFC6449D}" srcOrd="1" destOrd="0" presId="urn:microsoft.com/office/officeart/2018/2/layout/IconVerticalSolidList"/>
    <dgm:cxn modelId="{C41850C6-495B-4571-8B94-FAB07B00582A}" type="presParOf" srcId="{95E88713-0301-42C9-B84F-8D0E2D9FBCDB}" destId="{428EDE9F-C7ED-4E49-B648-3D60A0738E22}" srcOrd="2" destOrd="0" presId="urn:microsoft.com/office/officeart/2018/2/layout/IconVerticalSolidList"/>
    <dgm:cxn modelId="{506ACB55-6271-4D1D-A754-E2B5DA849990}" type="presParOf" srcId="{95E88713-0301-42C9-B84F-8D0E2D9FBCDB}" destId="{4BBD4B2A-EA94-4B4F-8B69-8FBD1887ED8C}" srcOrd="3" destOrd="0" presId="urn:microsoft.com/office/officeart/2018/2/layout/IconVerticalSolidList"/>
    <dgm:cxn modelId="{83BBA9F3-6141-4FC9-ACCB-2C4ABD48CF7A}" type="presParOf" srcId="{7C2C2D38-C4F7-48B9-AA05-F58D55213DC6}" destId="{DFD19068-C2DD-4D8D-9016-0F6A5B69806E}" srcOrd="5" destOrd="0" presId="urn:microsoft.com/office/officeart/2018/2/layout/IconVerticalSolidList"/>
    <dgm:cxn modelId="{A6D8DF61-89FC-4F1F-9761-48AC4CC2A745}" type="presParOf" srcId="{7C2C2D38-C4F7-48B9-AA05-F58D55213DC6}" destId="{65FBE921-4117-46C5-96D1-7254FA448DE1}" srcOrd="6" destOrd="0" presId="urn:microsoft.com/office/officeart/2018/2/layout/IconVerticalSolidList"/>
    <dgm:cxn modelId="{BA63DF65-D5C5-44B6-826C-189AF3C92A4F}" type="presParOf" srcId="{65FBE921-4117-46C5-96D1-7254FA448DE1}" destId="{9432B3F0-812D-472C-AB7A-17D6CEC66DA7}" srcOrd="0" destOrd="0" presId="urn:microsoft.com/office/officeart/2018/2/layout/IconVerticalSolidList"/>
    <dgm:cxn modelId="{D65AC3B4-84B9-4636-A3F7-A6E4F36690EB}" type="presParOf" srcId="{65FBE921-4117-46C5-96D1-7254FA448DE1}" destId="{BAA6911E-5118-4A4B-9CAF-637B913EFD86}" srcOrd="1" destOrd="0" presId="urn:microsoft.com/office/officeart/2018/2/layout/IconVerticalSolidList"/>
    <dgm:cxn modelId="{E921E549-5DA6-4170-8CB4-B4F6B1D8BC25}" type="presParOf" srcId="{65FBE921-4117-46C5-96D1-7254FA448DE1}" destId="{374C9862-EC14-415F-BEC8-F1A77284E828}" srcOrd="2" destOrd="0" presId="urn:microsoft.com/office/officeart/2018/2/layout/IconVerticalSolidList"/>
    <dgm:cxn modelId="{FC3E6FFE-E0AC-4CC8-B27A-02AA753A70E9}" type="presParOf" srcId="{65FBE921-4117-46C5-96D1-7254FA448DE1}" destId="{D54D6A17-3283-4F42-9445-994F9717BE46}" srcOrd="3" destOrd="0" presId="urn:microsoft.com/office/officeart/2018/2/layout/IconVerticalSolidList"/>
    <dgm:cxn modelId="{B932E411-9FD4-4506-8999-C0C1D1F7812A}" type="presParOf" srcId="{7C2C2D38-C4F7-48B9-AA05-F58D55213DC6}" destId="{51714402-3317-46E4-B689-E8220B297000}" srcOrd="7" destOrd="0" presId="urn:microsoft.com/office/officeart/2018/2/layout/IconVerticalSolidList"/>
    <dgm:cxn modelId="{5940D536-FEBE-427B-9BDE-C8FDC3A9DEDB}" type="presParOf" srcId="{7C2C2D38-C4F7-48B9-AA05-F58D55213DC6}" destId="{55B0AB61-1BB4-4001-A520-A64EB7152A36}" srcOrd="8" destOrd="0" presId="urn:microsoft.com/office/officeart/2018/2/layout/IconVerticalSolidList"/>
    <dgm:cxn modelId="{23EE0B9C-FE3B-4ABD-8419-02254C0CE436}" type="presParOf" srcId="{55B0AB61-1BB4-4001-A520-A64EB7152A36}" destId="{1BD5F15A-B6AB-4789-B0B1-9726944423C3}" srcOrd="0" destOrd="0" presId="urn:microsoft.com/office/officeart/2018/2/layout/IconVerticalSolidList"/>
    <dgm:cxn modelId="{2CC3B368-E82D-4D94-9EF7-F5CFC753A8C8}" type="presParOf" srcId="{55B0AB61-1BB4-4001-A520-A64EB7152A36}" destId="{9D17E71E-0411-4545-8FB9-4DEA73CE645C}" srcOrd="1" destOrd="0" presId="urn:microsoft.com/office/officeart/2018/2/layout/IconVerticalSolidList"/>
    <dgm:cxn modelId="{2C275D3A-83D4-44A9-AB90-60EB607EA22C}" type="presParOf" srcId="{55B0AB61-1BB4-4001-A520-A64EB7152A36}" destId="{AF0E629B-2550-487E-AF37-0C0E015101BD}" srcOrd="2" destOrd="0" presId="urn:microsoft.com/office/officeart/2018/2/layout/IconVerticalSolidList"/>
    <dgm:cxn modelId="{2E297D65-E826-4A05-BA01-ECADD77DCF47}" type="presParOf" srcId="{55B0AB61-1BB4-4001-A520-A64EB7152A36}" destId="{9E595E6A-94FD-487B-9DC2-336ADF18A3D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95D8899-5B04-4C1C-9246-8487774C2643}"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7BC968AA-D68E-40CB-A3AA-523D08352F12}">
      <dgm:prSet/>
      <dgm:spPr/>
      <dgm:t>
        <a:bodyPr/>
        <a:lstStyle/>
        <a:p>
          <a:r>
            <a:rPr lang="en-GB" b="1" dirty="0">
              <a:latin typeface="Tw Cen MT" panose="020B0602020104020603" pitchFamily="34" charset="0"/>
            </a:rPr>
            <a:t>Quality &amp; Importance</a:t>
          </a:r>
          <a:endParaRPr lang="en-US" b="1" dirty="0">
            <a:latin typeface="Tw Cen MT" panose="020B0602020104020603" pitchFamily="34" charset="0"/>
          </a:endParaRPr>
        </a:p>
      </dgm:t>
    </dgm:pt>
    <dgm:pt modelId="{4EA33210-2769-460F-A506-CFE4018A3B23}" type="parTrans" cxnId="{6795F9F7-621E-4594-966C-0B20A9B70D36}">
      <dgm:prSet/>
      <dgm:spPr/>
      <dgm:t>
        <a:bodyPr/>
        <a:lstStyle/>
        <a:p>
          <a:endParaRPr lang="en-US"/>
        </a:p>
      </dgm:t>
    </dgm:pt>
    <dgm:pt modelId="{C12E02B2-99A9-4583-8F87-D95160F9331C}" type="sibTrans" cxnId="{6795F9F7-621E-4594-966C-0B20A9B70D36}">
      <dgm:prSet/>
      <dgm:spPr/>
      <dgm:t>
        <a:bodyPr/>
        <a:lstStyle/>
        <a:p>
          <a:endParaRPr lang="en-US"/>
        </a:p>
      </dgm:t>
    </dgm:pt>
    <dgm:pt modelId="{82F6D112-D7E4-4BEC-892A-E0C013DAFF13}">
      <dgm:prSet/>
      <dgm:spPr/>
      <dgm:t>
        <a:bodyPr/>
        <a:lstStyle/>
        <a:p>
          <a:r>
            <a:rPr lang="en-GB" dirty="0">
              <a:latin typeface="Tw Cen MT" panose="020B0602020104020603" pitchFamily="34" charset="0"/>
            </a:rPr>
            <a:t>Why do we need to know the answer to your question?</a:t>
          </a:r>
          <a:endParaRPr lang="en-US" dirty="0">
            <a:latin typeface="Tw Cen MT" panose="020B0602020104020603" pitchFamily="34" charset="0"/>
          </a:endParaRPr>
        </a:p>
      </dgm:t>
    </dgm:pt>
    <dgm:pt modelId="{3D31E969-96FB-4A52-9916-E5837D00FE9E}" type="parTrans" cxnId="{7145CDB4-1FD0-4393-B241-52D85A8C2A4D}">
      <dgm:prSet/>
      <dgm:spPr/>
      <dgm:t>
        <a:bodyPr/>
        <a:lstStyle/>
        <a:p>
          <a:endParaRPr lang="en-US"/>
        </a:p>
      </dgm:t>
    </dgm:pt>
    <dgm:pt modelId="{DE7E0E0C-2CBA-4BFB-AFB1-66B196D81EFC}" type="sibTrans" cxnId="{7145CDB4-1FD0-4393-B241-52D85A8C2A4D}">
      <dgm:prSet/>
      <dgm:spPr/>
      <dgm:t>
        <a:bodyPr/>
        <a:lstStyle/>
        <a:p>
          <a:endParaRPr lang="en-US"/>
        </a:p>
      </dgm:t>
    </dgm:pt>
    <dgm:pt modelId="{889043FB-826D-49A9-9DAA-BB6CDDED5B04}">
      <dgm:prSet/>
      <dgm:spPr/>
      <dgm:t>
        <a:bodyPr/>
        <a:lstStyle/>
        <a:p>
          <a:r>
            <a:rPr lang="en-GB" dirty="0">
              <a:latin typeface="Tw Cen MT" panose="020B0602020104020603" pitchFamily="34" charset="0"/>
            </a:rPr>
            <a:t>Why hasn’t the question been asked before…or answered properly?</a:t>
          </a:r>
          <a:endParaRPr lang="en-US" dirty="0">
            <a:latin typeface="Tw Cen MT" panose="020B0602020104020603" pitchFamily="34" charset="0"/>
          </a:endParaRPr>
        </a:p>
      </dgm:t>
    </dgm:pt>
    <dgm:pt modelId="{98049EAD-B1F1-4DFC-A729-DC0AC93D2CB9}" type="parTrans" cxnId="{E709061A-03DC-4205-A108-80BBA1CCD42B}">
      <dgm:prSet/>
      <dgm:spPr/>
      <dgm:t>
        <a:bodyPr/>
        <a:lstStyle/>
        <a:p>
          <a:endParaRPr lang="en-US"/>
        </a:p>
      </dgm:t>
    </dgm:pt>
    <dgm:pt modelId="{59CF32FF-68AE-42BB-BAD3-9213E6A95422}" type="sibTrans" cxnId="{E709061A-03DC-4205-A108-80BBA1CCD42B}">
      <dgm:prSet/>
      <dgm:spPr/>
      <dgm:t>
        <a:bodyPr/>
        <a:lstStyle/>
        <a:p>
          <a:endParaRPr lang="en-US"/>
        </a:p>
      </dgm:t>
    </dgm:pt>
    <dgm:pt modelId="{2CF27393-79B8-42AA-B8E0-1CCB2506A48F}">
      <dgm:prSet/>
      <dgm:spPr/>
      <dgm:t>
        <a:bodyPr/>
        <a:lstStyle/>
        <a:p>
          <a:r>
            <a:rPr lang="en-GB" dirty="0">
              <a:latin typeface="Tw Cen MT" panose="020B0602020104020603" pitchFamily="34" charset="0"/>
            </a:rPr>
            <a:t>What makes you and your team uniquely placed to answer it?</a:t>
          </a:r>
          <a:endParaRPr lang="en-US" dirty="0">
            <a:latin typeface="Tw Cen MT" panose="020B0602020104020603" pitchFamily="34" charset="0"/>
          </a:endParaRPr>
        </a:p>
      </dgm:t>
    </dgm:pt>
    <dgm:pt modelId="{C7980645-80C9-4CD2-AD63-2F6C4DE1B4AB}" type="parTrans" cxnId="{D517AAB8-B006-4CD7-99B8-7C79380EA362}">
      <dgm:prSet/>
      <dgm:spPr/>
      <dgm:t>
        <a:bodyPr/>
        <a:lstStyle/>
        <a:p>
          <a:endParaRPr lang="en-US"/>
        </a:p>
      </dgm:t>
    </dgm:pt>
    <dgm:pt modelId="{DA35F40A-9445-4C80-A467-D0FB2A30CD8C}" type="sibTrans" cxnId="{D517AAB8-B006-4CD7-99B8-7C79380EA362}">
      <dgm:prSet/>
      <dgm:spPr/>
      <dgm:t>
        <a:bodyPr/>
        <a:lstStyle/>
        <a:p>
          <a:endParaRPr lang="en-US"/>
        </a:p>
      </dgm:t>
    </dgm:pt>
    <dgm:pt modelId="{6A2DEE4F-33F7-4637-9E0F-86B3F1D4B0FF}">
      <dgm:prSet/>
      <dgm:spPr/>
      <dgm:t>
        <a:bodyPr/>
        <a:lstStyle/>
        <a:p>
          <a:r>
            <a:rPr lang="en-GB" b="1" dirty="0">
              <a:latin typeface="Tw Cen MT" panose="020B0602020104020603" pitchFamily="34" charset="0"/>
            </a:rPr>
            <a:t>Knowledge</a:t>
          </a:r>
          <a:endParaRPr lang="en-US" b="1" dirty="0">
            <a:latin typeface="Tw Cen MT" panose="020B0602020104020603" pitchFamily="34" charset="0"/>
          </a:endParaRPr>
        </a:p>
      </dgm:t>
    </dgm:pt>
    <dgm:pt modelId="{9724EF60-B134-4F59-81EA-FF43B58699C9}" type="parTrans" cxnId="{310A4813-3EF1-413E-8F0C-908DFC6E3D89}">
      <dgm:prSet/>
      <dgm:spPr/>
      <dgm:t>
        <a:bodyPr/>
        <a:lstStyle/>
        <a:p>
          <a:endParaRPr lang="en-US"/>
        </a:p>
      </dgm:t>
    </dgm:pt>
    <dgm:pt modelId="{A99E8FD9-9EA1-4693-8A9D-AB1D80E4E8BB}" type="sibTrans" cxnId="{310A4813-3EF1-413E-8F0C-908DFC6E3D89}">
      <dgm:prSet/>
      <dgm:spPr/>
      <dgm:t>
        <a:bodyPr/>
        <a:lstStyle/>
        <a:p>
          <a:endParaRPr lang="en-US"/>
        </a:p>
      </dgm:t>
    </dgm:pt>
    <dgm:pt modelId="{9FE723BD-5E5B-4A35-9E17-C092D9D1638A}">
      <dgm:prSet/>
      <dgm:spPr/>
      <dgm:t>
        <a:bodyPr/>
        <a:lstStyle/>
        <a:p>
          <a:r>
            <a:rPr lang="en-GB" dirty="0">
              <a:latin typeface="Tw Cen MT" panose="020B0602020104020603" pitchFamily="34" charset="0"/>
            </a:rPr>
            <a:t>What will the project tell us that we didn’t already know?</a:t>
          </a:r>
          <a:endParaRPr lang="en-US" dirty="0">
            <a:latin typeface="Tw Cen MT" panose="020B0602020104020603" pitchFamily="34" charset="0"/>
          </a:endParaRPr>
        </a:p>
      </dgm:t>
    </dgm:pt>
    <dgm:pt modelId="{F2FC2DE7-3CCA-4F53-8FA3-E4449DE67F4C}" type="parTrans" cxnId="{209425F8-85F9-4D3C-B8B2-ECC6222658F5}">
      <dgm:prSet/>
      <dgm:spPr/>
      <dgm:t>
        <a:bodyPr/>
        <a:lstStyle/>
        <a:p>
          <a:endParaRPr lang="en-US"/>
        </a:p>
      </dgm:t>
    </dgm:pt>
    <dgm:pt modelId="{3D25D230-9AB0-45F9-A394-18E010C49C4C}" type="sibTrans" cxnId="{209425F8-85F9-4D3C-B8B2-ECC6222658F5}">
      <dgm:prSet/>
      <dgm:spPr/>
      <dgm:t>
        <a:bodyPr/>
        <a:lstStyle/>
        <a:p>
          <a:endParaRPr lang="en-US"/>
        </a:p>
      </dgm:t>
    </dgm:pt>
    <dgm:pt modelId="{75EA4EBD-C459-4888-90E4-566142DFF8B0}">
      <dgm:prSet/>
      <dgm:spPr/>
      <dgm:t>
        <a:bodyPr/>
        <a:lstStyle/>
        <a:p>
          <a:r>
            <a:rPr lang="en-GB" dirty="0">
              <a:latin typeface="Tw Cen MT" panose="020B0602020104020603" pitchFamily="34" charset="0"/>
            </a:rPr>
            <a:t>How will the findings and/or methodological development contribute to your field?</a:t>
          </a:r>
          <a:endParaRPr lang="en-US" dirty="0">
            <a:latin typeface="Tw Cen MT" panose="020B0602020104020603" pitchFamily="34" charset="0"/>
          </a:endParaRPr>
        </a:p>
      </dgm:t>
    </dgm:pt>
    <dgm:pt modelId="{9D75AD1B-240E-4F55-ABB7-B3AA68B8F9CF}" type="parTrans" cxnId="{44A14A5E-8283-4568-91F2-B175DC6B741A}">
      <dgm:prSet/>
      <dgm:spPr/>
      <dgm:t>
        <a:bodyPr/>
        <a:lstStyle/>
        <a:p>
          <a:endParaRPr lang="en-US"/>
        </a:p>
      </dgm:t>
    </dgm:pt>
    <dgm:pt modelId="{C14266CE-ABB7-4FC0-8014-DB36B8599A35}" type="sibTrans" cxnId="{44A14A5E-8283-4568-91F2-B175DC6B741A}">
      <dgm:prSet/>
      <dgm:spPr/>
      <dgm:t>
        <a:bodyPr/>
        <a:lstStyle/>
        <a:p>
          <a:endParaRPr lang="en-US"/>
        </a:p>
      </dgm:t>
    </dgm:pt>
    <dgm:pt modelId="{E6117D91-C6AB-4A66-9FFE-2E0A597BD110}">
      <dgm:prSet/>
      <dgm:spPr/>
      <dgm:t>
        <a:bodyPr/>
        <a:lstStyle/>
        <a:p>
          <a:r>
            <a:rPr lang="en-GB" dirty="0">
              <a:latin typeface="Tw Cen MT" panose="020B0602020104020603" pitchFamily="34" charset="0"/>
            </a:rPr>
            <a:t>How will your findings interest those outside your sub-discipline or academia?</a:t>
          </a:r>
          <a:endParaRPr lang="en-US" dirty="0">
            <a:latin typeface="Tw Cen MT" panose="020B0602020104020603" pitchFamily="34" charset="0"/>
          </a:endParaRPr>
        </a:p>
      </dgm:t>
    </dgm:pt>
    <dgm:pt modelId="{AC8B11B4-1FD3-441A-9181-36BA63ECECD5}" type="parTrans" cxnId="{F6EECF7C-9093-4657-A2EE-FAA9B484204E}">
      <dgm:prSet/>
      <dgm:spPr/>
      <dgm:t>
        <a:bodyPr/>
        <a:lstStyle/>
        <a:p>
          <a:endParaRPr lang="en-US"/>
        </a:p>
      </dgm:t>
    </dgm:pt>
    <dgm:pt modelId="{E76F0527-DD7B-4A8E-9CA3-572631F967E9}" type="sibTrans" cxnId="{F6EECF7C-9093-4657-A2EE-FAA9B484204E}">
      <dgm:prSet/>
      <dgm:spPr/>
      <dgm:t>
        <a:bodyPr/>
        <a:lstStyle/>
        <a:p>
          <a:endParaRPr lang="en-US"/>
        </a:p>
      </dgm:t>
    </dgm:pt>
    <dgm:pt modelId="{F8A49952-D370-464B-AA68-6CFBCA7F31F6}">
      <dgm:prSet/>
      <dgm:spPr/>
      <dgm:t>
        <a:bodyPr/>
        <a:lstStyle/>
        <a:p>
          <a:r>
            <a:rPr lang="en-GB" i="1" dirty="0">
              <a:latin typeface="Tw Cen MT" panose="020B0602020104020603" pitchFamily="34" charset="0"/>
            </a:rPr>
            <a:t>‘A gap in the literature’ is not evidence or originality or contribution </a:t>
          </a:r>
          <a:endParaRPr lang="en-US" i="1" dirty="0">
            <a:latin typeface="Tw Cen MT" panose="020B0602020104020603" pitchFamily="34" charset="0"/>
          </a:endParaRPr>
        </a:p>
      </dgm:t>
    </dgm:pt>
    <dgm:pt modelId="{D4A5648E-336B-40B2-8419-3F41AEFDEA31}" type="parTrans" cxnId="{44F999F1-00DE-4F5C-AAE8-61DDC840205C}">
      <dgm:prSet/>
      <dgm:spPr/>
      <dgm:t>
        <a:bodyPr/>
        <a:lstStyle/>
        <a:p>
          <a:endParaRPr lang="en-US"/>
        </a:p>
      </dgm:t>
    </dgm:pt>
    <dgm:pt modelId="{81BA1DFE-FA43-4651-A1A1-777709705FE5}" type="sibTrans" cxnId="{44F999F1-00DE-4F5C-AAE8-61DDC840205C}">
      <dgm:prSet/>
      <dgm:spPr/>
      <dgm:t>
        <a:bodyPr/>
        <a:lstStyle/>
        <a:p>
          <a:endParaRPr lang="en-US"/>
        </a:p>
      </dgm:t>
    </dgm:pt>
    <dgm:pt modelId="{A46B159D-4266-4842-925A-C641469F9437}">
      <dgm:prSet/>
      <dgm:spPr/>
      <dgm:t>
        <a:bodyPr/>
        <a:lstStyle/>
        <a:p>
          <a:r>
            <a:rPr lang="en-GB" b="1" dirty="0">
              <a:latin typeface="Tw Cen MT" panose="020B0602020104020603" pitchFamily="34" charset="0"/>
            </a:rPr>
            <a:t>Impact &amp; Timeliness</a:t>
          </a:r>
          <a:endParaRPr lang="en-US" b="1" dirty="0">
            <a:latin typeface="Tw Cen MT" panose="020B0602020104020603" pitchFamily="34" charset="0"/>
          </a:endParaRPr>
        </a:p>
      </dgm:t>
    </dgm:pt>
    <dgm:pt modelId="{D50F68BB-4719-404F-A076-0699DD664A72}" type="parTrans" cxnId="{19995216-7D9D-4CBA-AAB8-975391248A58}">
      <dgm:prSet/>
      <dgm:spPr/>
      <dgm:t>
        <a:bodyPr/>
        <a:lstStyle/>
        <a:p>
          <a:endParaRPr lang="en-US"/>
        </a:p>
      </dgm:t>
    </dgm:pt>
    <dgm:pt modelId="{80623E34-8F40-4AF8-B98E-0C4996D29757}" type="sibTrans" cxnId="{19995216-7D9D-4CBA-AAB8-975391248A58}">
      <dgm:prSet/>
      <dgm:spPr/>
      <dgm:t>
        <a:bodyPr/>
        <a:lstStyle/>
        <a:p>
          <a:endParaRPr lang="en-US"/>
        </a:p>
      </dgm:t>
    </dgm:pt>
    <dgm:pt modelId="{478111FF-644D-4B32-9E56-251FFCE55030}">
      <dgm:prSet/>
      <dgm:spPr/>
      <dgm:t>
        <a:bodyPr/>
        <a:lstStyle/>
        <a:p>
          <a:r>
            <a:rPr lang="en-GB" dirty="0">
              <a:latin typeface="Tw Cen MT" panose="020B0602020104020603" pitchFamily="34" charset="0"/>
            </a:rPr>
            <a:t>Why </a:t>
          </a:r>
          <a:r>
            <a:rPr lang="en-GB" u="sng" dirty="0">
              <a:latin typeface="Tw Cen MT" panose="020B0602020104020603" pitchFamily="34" charset="0"/>
            </a:rPr>
            <a:t>now </a:t>
          </a:r>
          <a:r>
            <a:rPr lang="en-GB" u="none" dirty="0">
              <a:latin typeface="Tw Cen MT" panose="020B0602020104020603" pitchFamily="34" charset="0"/>
            </a:rPr>
            <a:t>(i.e. the start date in 18 months!) </a:t>
          </a:r>
          <a:r>
            <a:rPr lang="en-GB" dirty="0">
              <a:latin typeface="Tw Cen MT" panose="020B0602020104020603" pitchFamily="34" charset="0"/>
            </a:rPr>
            <a:t>is the best  time to answer your question?</a:t>
          </a:r>
          <a:endParaRPr lang="en-US" dirty="0">
            <a:latin typeface="Tw Cen MT" panose="020B0602020104020603" pitchFamily="34" charset="0"/>
          </a:endParaRPr>
        </a:p>
      </dgm:t>
    </dgm:pt>
    <dgm:pt modelId="{5BB58FA7-2190-427E-92C5-0A5AD7EB0D32}" type="parTrans" cxnId="{55DCB2DD-D9C5-4090-97FD-9D2289EBBEED}">
      <dgm:prSet/>
      <dgm:spPr/>
      <dgm:t>
        <a:bodyPr/>
        <a:lstStyle/>
        <a:p>
          <a:endParaRPr lang="en-US"/>
        </a:p>
      </dgm:t>
    </dgm:pt>
    <dgm:pt modelId="{87F8D3A3-0241-44B8-8211-D8EE31826A2D}" type="sibTrans" cxnId="{55DCB2DD-D9C5-4090-97FD-9D2289EBBEED}">
      <dgm:prSet/>
      <dgm:spPr/>
      <dgm:t>
        <a:bodyPr/>
        <a:lstStyle/>
        <a:p>
          <a:endParaRPr lang="en-US"/>
        </a:p>
      </dgm:t>
    </dgm:pt>
    <dgm:pt modelId="{57A5A628-4CC4-4FBE-BB29-754816351BA9}">
      <dgm:prSet/>
      <dgm:spPr/>
      <dgm:t>
        <a:bodyPr/>
        <a:lstStyle/>
        <a:p>
          <a:r>
            <a:rPr lang="en-GB" b="1" dirty="0">
              <a:latin typeface="Tw Cen MT" panose="020B0602020104020603" pitchFamily="34" charset="0"/>
            </a:rPr>
            <a:t>Benefits &amp; Beneficiaries</a:t>
          </a:r>
          <a:endParaRPr lang="en-US" b="1" dirty="0">
            <a:latin typeface="Tw Cen MT" panose="020B0602020104020603" pitchFamily="34" charset="0"/>
          </a:endParaRPr>
        </a:p>
      </dgm:t>
    </dgm:pt>
    <dgm:pt modelId="{A521A495-6486-4D32-898F-78C9593DD294}" type="parTrans" cxnId="{973B8707-B502-4F29-BCF9-C6C12D08FBA8}">
      <dgm:prSet/>
      <dgm:spPr/>
      <dgm:t>
        <a:bodyPr/>
        <a:lstStyle/>
        <a:p>
          <a:endParaRPr lang="en-US"/>
        </a:p>
      </dgm:t>
    </dgm:pt>
    <dgm:pt modelId="{3CE26B93-A9BF-4EA2-BF22-418ACC96D310}" type="sibTrans" cxnId="{973B8707-B502-4F29-BCF9-C6C12D08FBA8}">
      <dgm:prSet/>
      <dgm:spPr/>
      <dgm:t>
        <a:bodyPr/>
        <a:lstStyle/>
        <a:p>
          <a:endParaRPr lang="en-US"/>
        </a:p>
      </dgm:t>
    </dgm:pt>
    <dgm:pt modelId="{1D59822E-B144-4802-A86D-E89871102C76}">
      <dgm:prSet/>
      <dgm:spPr/>
      <dgm:t>
        <a:bodyPr/>
        <a:lstStyle/>
        <a:p>
          <a:r>
            <a:rPr lang="en-GB" dirty="0">
              <a:latin typeface="Tw Cen MT" panose="020B0602020104020603" pitchFamily="34" charset="0"/>
            </a:rPr>
            <a:t>Who will use your findings?</a:t>
          </a:r>
          <a:endParaRPr lang="en-US" dirty="0">
            <a:latin typeface="Tw Cen MT" panose="020B0602020104020603" pitchFamily="34" charset="0"/>
          </a:endParaRPr>
        </a:p>
      </dgm:t>
    </dgm:pt>
    <dgm:pt modelId="{3695C5DB-B2BD-4529-A8A8-BE925E68D58B}" type="parTrans" cxnId="{1CABF1D6-2087-4C59-8A58-626E2F150CB0}">
      <dgm:prSet/>
      <dgm:spPr/>
      <dgm:t>
        <a:bodyPr/>
        <a:lstStyle/>
        <a:p>
          <a:endParaRPr lang="en-US"/>
        </a:p>
      </dgm:t>
    </dgm:pt>
    <dgm:pt modelId="{2069A3C2-75A3-44E7-9455-4271132ACBA8}" type="sibTrans" cxnId="{1CABF1D6-2087-4C59-8A58-626E2F150CB0}">
      <dgm:prSet/>
      <dgm:spPr/>
      <dgm:t>
        <a:bodyPr/>
        <a:lstStyle/>
        <a:p>
          <a:endParaRPr lang="en-US"/>
        </a:p>
      </dgm:t>
    </dgm:pt>
    <dgm:pt modelId="{C071B153-00E6-46A3-856E-1606B85148E2}">
      <dgm:prSet/>
      <dgm:spPr/>
      <dgm:t>
        <a:bodyPr/>
        <a:lstStyle/>
        <a:p>
          <a:r>
            <a:rPr lang="en-GB" dirty="0">
              <a:latin typeface="Tw Cen MT" panose="020B0602020104020603" pitchFamily="34" charset="0"/>
            </a:rPr>
            <a:t>In what ways will they find them useful?</a:t>
          </a:r>
          <a:endParaRPr lang="en-US" dirty="0">
            <a:latin typeface="Tw Cen MT" panose="020B0602020104020603" pitchFamily="34" charset="0"/>
          </a:endParaRPr>
        </a:p>
      </dgm:t>
    </dgm:pt>
    <dgm:pt modelId="{AB2B11D9-2E2A-49DB-B34B-A38CCE368070}" type="parTrans" cxnId="{0DC75822-4E5E-4620-90DD-3D3E70F6E81D}">
      <dgm:prSet/>
      <dgm:spPr/>
      <dgm:t>
        <a:bodyPr/>
        <a:lstStyle/>
        <a:p>
          <a:endParaRPr lang="en-US"/>
        </a:p>
      </dgm:t>
    </dgm:pt>
    <dgm:pt modelId="{55523C20-D87A-4E5C-923C-2036C0A7E7C7}" type="sibTrans" cxnId="{0DC75822-4E5E-4620-90DD-3D3E70F6E81D}">
      <dgm:prSet/>
      <dgm:spPr/>
      <dgm:t>
        <a:bodyPr/>
        <a:lstStyle/>
        <a:p>
          <a:endParaRPr lang="en-US"/>
        </a:p>
      </dgm:t>
    </dgm:pt>
    <dgm:pt modelId="{B7831E84-399C-4798-899D-FC9D5B730FA5}">
      <dgm:prSet/>
      <dgm:spPr/>
      <dgm:t>
        <a:bodyPr/>
        <a:lstStyle/>
        <a:p>
          <a:r>
            <a:rPr lang="en-GB" dirty="0">
              <a:latin typeface="Tw Cen MT" panose="020B0602020104020603" pitchFamily="34" charset="0"/>
            </a:rPr>
            <a:t>How is your approach of the highest quality?</a:t>
          </a:r>
          <a:endParaRPr lang="en-US" dirty="0">
            <a:latin typeface="Tw Cen MT" panose="020B0602020104020603" pitchFamily="34" charset="0"/>
          </a:endParaRPr>
        </a:p>
      </dgm:t>
    </dgm:pt>
    <dgm:pt modelId="{B4ECF7B1-A515-4BEC-A5A4-7CD4BF47F570}" type="parTrans" cxnId="{40580A04-8072-4DE9-9E17-DA56955E2888}">
      <dgm:prSet/>
      <dgm:spPr/>
      <dgm:t>
        <a:bodyPr/>
        <a:lstStyle/>
        <a:p>
          <a:endParaRPr lang="en-GB"/>
        </a:p>
      </dgm:t>
    </dgm:pt>
    <dgm:pt modelId="{2A5888A6-14A5-4C61-B532-8C905648815C}" type="sibTrans" cxnId="{40580A04-8072-4DE9-9E17-DA56955E2888}">
      <dgm:prSet/>
      <dgm:spPr/>
      <dgm:t>
        <a:bodyPr/>
        <a:lstStyle/>
        <a:p>
          <a:endParaRPr lang="en-GB"/>
        </a:p>
      </dgm:t>
    </dgm:pt>
    <dgm:pt modelId="{728321D5-0FAE-4902-9712-AABA7233A1D2}">
      <dgm:prSet/>
      <dgm:spPr/>
      <dgm:t>
        <a:bodyPr/>
        <a:lstStyle/>
        <a:p>
          <a:r>
            <a:rPr lang="en-US" dirty="0">
              <a:latin typeface="Tw Cen MT" panose="020B0602020104020603" pitchFamily="34" charset="0"/>
            </a:rPr>
            <a:t>What will your project change in the world?</a:t>
          </a:r>
        </a:p>
      </dgm:t>
    </dgm:pt>
    <dgm:pt modelId="{A4BB0A91-93D9-4763-B0A9-4CA8BE0023B0}" type="parTrans" cxnId="{48D434AF-C89C-49D6-8A5C-BAFEA0341F70}">
      <dgm:prSet/>
      <dgm:spPr/>
      <dgm:t>
        <a:bodyPr/>
        <a:lstStyle/>
        <a:p>
          <a:endParaRPr lang="en-GB"/>
        </a:p>
      </dgm:t>
    </dgm:pt>
    <dgm:pt modelId="{A2FAF4EB-6318-4C20-9A43-C1A34BED44E1}" type="sibTrans" cxnId="{48D434AF-C89C-49D6-8A5C-BAFEA0341F70}">
      <dgm:prSet/>
      <dgm:spPr/>
      <dgm:t>
        <a:bodyPr/>
        <a:lstStyle/>
        <a:p>
          <a:endParaRPr lang="en-GB"/>
        </a:p>
      </dgm:t>
    </dgm:pt>
    <dgm:pt modelId="{892B56D6-4BCF-4067-9AD9-9021D03F96B9}">
      <dgm:prSet/>
      <dgm:spPr/>
      <dgm:t>
        <a:bodyPr/>
        <a:lstStyle/>
        <a:p>
          <a:endParaRPr lang="en-US" dirty="0"/>
        </a:p>
      </dgm:t>
    </dgm:pt>
    <dgm:pt modelId="{66DA468D-93EE-4846-B95F-D2C38A46C81B}" type="parTrans" cxnId="{362C9569-E69E-4466-8AE7-C691D8EF5519}">
      <dgm:prSet/>
      <dgm:spPr/>
      <dgm:t>
        <a:bodyPr/>
        <a:lstStyle/>
        <a:p>
          <a:endParaRPr lang="en-GB"/>
        </a:p>
      </dgm:t>
    </dgm:pt>
    <dgm:pt modelId="{07EEFAD1-3B8B-40C4-ABBA-6F2B6955CC9C}" type="sibTrans" cxnId="{362C9569-E69E-4466-8AE7-C691D8EF5519}">
      <dgm:prSet/>
      <dgm:spPr/>
      <dgm:t>
        <a:bodyPr/>
        <a:lstStyle/>
        <a:p>
          <a:endParaRPr lang="en-GB"/>
        </a:p>
      </dgm:t>
    </dgm:pt>
    <dgm:pt modelId="{09E87B52-F8A6-4A74-B9A3-80E66C8C15B6}">
      <dgm:prSet/>
      <dgm:spPr/>
      <dgm:t>
        <a:bodyPr/>
        <a:lstStyle/>
        <a:p>
          <a:r>
            <a:rPr lang="en-US" dirty="0">
              <a:latin typeface="Tw Cen MT" panose="020B0602020104020603" pitchFamily="34" charset="0"/>
            </a:rPr>
            <a:t>As with impact, what will your project change in the world?</a:t>
          </a:r>
        </a:p>
      </dgm:t>
    </dgm:pt>
    <dgm:pt modelId="{31B7A9EF-3658-4D59-A0B4-60B0BCB509C0}" type="parTrans" cxnId="{93007D6C-7A20-40F8-AE03-EB0751304A4D}">
      <dgm:prSet/>
      <dgm:spPr/>
      <dgm:t>
        <a:bodyPr/>
        <a:lstStyle/>
        <a:p>
          <a:endParaRPr lang="en-GB"/>
        </a:p>
      </dgm:t>
    </dgm:pt>
    <dgm:pt modelId="{18C90298-4C5F-4C30-A879-426388309999}" type="sibTrans" cxnId="{93007D6C-7A20-40F8-AE03-EB0751304A4D}">
      <dgm:prSet/>
      <dgm:spPr/>
      <dgm:t>
        <a:bodyPr/>
        <a:lstStyle/>
        <a:p>
          <a:endParaRPr lang="en-GB"/>
        </a:p>
      </dgm:t>
    </dgm:pt>
    <dgm:pt modelId="{54A224E9-25B3-46E9-A612-6FB7FAF83B71}" type="pres">
      <dgm:prSet presAssocID="{A95D8899-5B04-4C1C-9246-8487774C2643}" presName="Name0" presStyleCnt="0">
        <dgm:presLayoutVars>
          <dgm:dir/>
          <dgm:animLvl val="lvl"/>
          <dgm:resizeHandles val="exact"/>
        </dgm:presLayoutVars>
      </dgm:prSet>
      <dgm:spPr/>
    </dgm:pt>
    <dgm:pt modelId="{242B1FCB-EEA2-4BA8-AA17-397B34155D5B}" type="pres">
      <dgm:prSet presAssocID="{7BC968AA-D68E-40CB-A3AA-523D08352F12}" presName="composite" presStyleCnt="0"/>
      <dgm:spPr/>
    </dgm:pt>
    <dgm:pt modelId="{2A7D7F7D-5A27-4C12-A301-B3BEE38EF775}" type="pres">
      <dgm:prSet presAssocID="{7BC968AA-D68E-40CB-A3AA-523D08352F12}" presName="parTx" presStyleLbl="alignNode1" presStyleIdx="0" presStyleCnt="4">
        <dgm:presLayoutVars>
          <dgm:chMax val="0"/>
          <dgm:chPref val="0"/>
          <dgm:bulletEnabled val="1"/>
        </dgm:presLayoutVars>
      </dgm:prSet>
      <dgm:spPr/>
    </dgm:pt>
    <dgm:pt modelId="{0B2BAD10-4A49-4FBA-A52D-EFFCC640D2A8}" type="pres">
      <dgm:prSet presAssocID="{7BC968AA-D68E-40CB-A3AA-523D08352F12}" presName="desTx" presStyleLbl="alignAccFollowNode1" presStyleIdx="0" presStyleCnt="4">
        <dgm:presLayoutVars>
          <dgm:bulletEnabled val="1"/>
        </dgm:presLayoutVars>
      </dgm:prSet>
      <dgm:spPr/>
    </dgm:pt>
    <dgm:pt modelId="{A0D41C6F-B2C5-49CD-B853-13224D49C7A7}" type="pres">
      <dgm:prSet presAssocID="{C12E02B2-99A9-4583-8F87-D95160F9331C}" presName="space" presStyleCnt="0"/>
      <dgm:spPr/>
    </dgm:pt>
    <dgm:pt modelId="{6C5A0735-EA7D-44B9-961D-4525CF6C44B0}" type="pres">
      <dgm:prSet presAssocID="{6A2DEE4F-33F7-4637-9E0F-86B3F1D4B0FF}" presName="composite" presStyleCnt="0"/>
      <dgm:spPr/>
    </dgm:pt>
    <dgm:pt modelId="{0BD1DD59-AE66-4E84-8156-97DC5A25885A}" type="pres">
      <dgm:prSet presAssocID="{6A2DEE4F-33F7-4637-9E0F-86B3F1D4B0FF}" presName="parTx" presStyleLbl="alignNode1" presStyleIdx="1" presStyleCnt="4">
        <dgm:presLayoutVars>
          <dgm:chMax val="0"/>
          <dgm:chPref val="0"/>
          <dgm:bulletEnabled val="1"/>
        </dgm:presLayoutVars>
      </dgm:prSet>
      <dgm:spPr/>
    </dgm:pt>
    <dgm:pt modelId="{FD6A3C87-4588-4BE6-9253-9DD5D1117237}" type="pres">
      <dgm:prSet presAssocID="{6A2DEE4F-33F7-4637-9E0F-86B3F1D4B0FF}" presName="desTx" presStyleLbl="alignAccFollowNode1" presStyleIdx="1" presStyleCnt="4">
        <dgm:presLayoutVars>
          <dgm:bulletEnabled val="1"/>
        </dgm:presLayoutVars>
      </dgm:prSet>
      <dgm:spPr/>
    </dgm:pt>
    <dgm:pt modelId="{E81E6770-B1A6-4B66-B656-F4FE100BF862}" type="pres">
      <dgm:prSet presAssocID="{A99E8FD9-9EA1-4693-8A9D-AB1D80E4E8BB}" presName="space" presStyleCnt="0"/>
      <dgm:spPr/>
    </dgm:pt>
    <dgm:pt modelId="{5B52D2E8-B380-4649-9E55-2007220012FF}" type="pres">
      <dgm:prSet presAssocID="{A46B159D-4266-4842-925A-C641469F9437}" presName="composite" presStyleCnt="0"/>
      <dgm:spPr/>
    </dgm:pt>
    <dgm:pt modelId="{BD16A54D-F80D-4603-A4CE-BC4795F04796}" type="pres">
      <dgm:prSet presAssocID="{A46B159D-4266-4842-925A-C641469F9437}" presName="parTx" presStyleLbl="alignNode1" presStyleIdx="2" presStyleCnt="4">
        <dgm:presLayoutVars>
          <dgm:chMax val="0"/>
          <dgm:chPref val="0"/>
          <dgm:bulletEnabled val="1"/>
        </dgm:presLayoutVars>
      </dgm:prSet>
      <dgm:spPr/>
    </dgm:pt>
    <dgm:pt modelId="{54CD226C-8D89-4DC2-9FC4-FA12BD878840}" type="pres">
      <dgm:prSet presAssocID="{A46B159D-4266-4842-925A-C641469F9437}" presName="desTx" presStyleLbl="alignAccFollowNode1" presStyleIdx="2" presStyleCnt="4">
        <dgm:presLayoutVars>
          <dgm:bulletEnabled val="1"/>
        </dgm:presLayoutVars>
      </dgm:prSet>
      <dgm:spPr/>
    </dgm:pt>
    <dgm:pt modelId="{FE0DD7B7-FC1F-4DCA-9329-DEB0AFCC087A}" type="pres">
      <dgm:prSet presAssocID="{80623E34-8F40-4AF8-B98E-0C4996D29757}" presName="space" presStyleCnt="0"/>
      <dgm:spPr/>
    </dgm:pt>
    <dgm:pt modelId="{C97DCDAC-2A2E-4267-826A-60A77B6448F9}" type="pres">
      <dgm:prSet presAssocID="{57A5A628-4CC4-4FBE-BB29-754816351BA9}" presName="composite" presStyleCnt="0"/>
      <dgm:spPr/>
    </dgm:pt>
    <dgm:pt modelId="{7AF38C77-6D59-414B-A063-FEAF0D9F57AB}" type="pres">
      <dgm:prSet presAssocID="{57A5A628-4CC4-4FBE-BB29-754816351BA9}" presName="parTx" presStyleLbl="alignNode1" presStyleIdx="3" presStyleCnt="4">
        <dgm:presLayoutVars>
          <dgm:chMax val="0"/>
          <dgm:chPref val="0"/>
          <dgm:bulletEnabled val="1"/>
        </dgm:presLayoutVars>
      </dgm:prSet>
      <dgm:spPr/>
    </dgm:pt>
    <dgm:pt modelId="{202888E8-B9F7-4D75-81EA-CC9414B1755C}" type="pres">
      <dgm:prSet presAssocID="{57A5A628-4CC4-4FBE-BB29-754816351BA9}" presName="desTx" presStyleLbl="alignAccFollowNode1" presStyleIdx="3" presStyleCnt="4">
        <dgm:presLayoutVars>
          <dgm:bulletEnabled val="1"/>
        </dgm:presLayoutVars>
      </dgm:prSet>
      <dgm:spPr/>
    </dgm:pt>
  </dgm:ptLst>
  <dgm:cxnLst>
    <dgm:cxn modelId="{40580A04-8072-4DE9-9E17-DA56955E2888}" srcId="{7BC968AA-D68E-40CB-A3AA-523D08352F12}" destId="{B7831E84-399C-4798-899D-FC9D5B730FA5}" srcOrd="3" destOrd="0" parTransId="{B4ECF7B1-A515-4BEC-A5A4-7CD4BF47F570}" sibTransId="{2A5888A6-14A5-4C61-B532-8C905648815C}"/>
    <dgm:cxn modelId="{973B8707-B502-4F29-BCF9-C6C12D08FBA8}" srcId="{A95D8899-5B04-4C1C-9246-8487774C2643}" destId="{57A5A628-4CC4-4FBE-BB29-754816351BA9}" srcOrd="3" destOrd="0" parTransId="{A521A495-6486-4D32-898F-78C9593DD294}" sibTransId="{3CE26B93-A9BF-4EA2-BF22-418ACC96D310}"/>
    <dgm:cxn modelId="{1D0DAB0C-0CAE-4377-8F50-737791628FDD}" type="presOf" srcId="{57A5A628-4CC4-4FBE-BB29-754816351BA9}" destId="{7AF38C77-6D59-414B-A063-FEAF0D9F57AB}" srcOrd="0" destOrd="0" presId="urn:microsoft.com/office/officeart/2005/8/layout/hList1"/>
    <dgm:cxn modelId="{310A4813-3EF1-413E-8F0C-908DFC6E3D89}" srcId="{A95D8899-5B04-4C1C-9246-8487774C2643}" destId="{6A2DEE4F-33F7-4637-9E0F-86B3F1D4B0FF}" srcOrd="1" destOrd="0" parTransId="{9724EF60-B134-4F59-81EA-FF43B58699C9}" sibTransId="{A99E8FD9-9EA1-4693-8A9D-AB1D80E4E8BB}"/>
    <dgm:cxn modelId="{19995216-7D9D-4CBA-AAB8-975391248A58}" srcId="{A95D8899-5B04-4C1C-9246-8487774C2643}" destId="{A46B159D-4266-4842-925A-C641469F9437}" srcOrd="2" destOrd="0" parTransId="{D50F68BB-4719-404F-A076-0699DD664A72}" sibTransId="{80623E34-8F40-4AF8-B98E-0C4996D29757}"/>
    <dgm:cxn modelId="{E709061A-03DC-4205-A108-80BBA1CCD42B}" srcId="{7BC968AA-D68E-40CB-A3AA-523D08352F12}" destId="{889043FB-826D-49A9-9DAA-BB6CDDED5B04}" srcOrd="1" destOrd="0" parTransId="{98049EAD-B1F1-4DFC-A729-DC0AC93D2CB9}" sibTransId="{59CF32FF-68AE-42BB-BAD3-9213E6A95422}"/>
    <dgm:cxn modelId="{0DC75822-4E5E-4620-90DD-3D3E70F6E81D}" srcId="{57A5A628-4CC4-4FBE-BB29-754816351BA9}" destId="{C071B153-00E6-46A3-856E-1606B85148E2}" srcOrd="1" destOrd="0" parTransId="{AB2B11D9-2E2A-49DB-B34B-A38CCE368070}" sibTransId="{55523C20-D87A-4E5C-923C-2036C0A7E7C7}"/>
    <dgm:cxn modelId="{63755224-A396-410E-B6C6-CAE164E48548}" type="presOf" srcId="{82F6D112-D7E4-4BEC-892A-E0C013DAFF13}" destId="{0B2BAD10-4A49-4FBA-A52D-EFFCC640D2A8}" srcOrd="0" destOrd="0" presId="urn:microsoft.com/office/officeart/2005/8/layout/hList1"/>
    <dgm:cxn modelId="{99065E33-15E1-41B3-A7B0-71F053C723EC}" type="presOf" srcId="{9FE723BD-5E5B-4A35-9E17-C092D9D1638A}" destId="{FD6A3C87-4588-4BE6-9253-9DD5D1117237}" srcOrd="0" destOrd="0" presId="urn:microsoft.com/office/officeart/2005/8/layout/hList1"/>
    <dgm:cxn modelId="{E6297340-FE13-4DA1-8D18-4F81FDCD45BF}" type="presOf" srcId="{2CF27393-79B8-42AA-B8E0-1CCB2506A48F}" destId="{0B2BAD10-4A49-4FBA-A52D-EFFCC640D2A8}" srcOrd="0" destOrd="2" presId="urn:microsoft.com/office/officeart/2005/8/layout/hList1"/>
    <dgm:cxn modelId="{44A14A5E-8283-4568-91F2-B175DC6B741A}" srcId="{6A2DEE4F-33F7-4637-9E0F-86B3F1D4B0FF}" destId="{75EA4EBD-C459-4888-90E4-566142DFF8B0}" srcOrd="1" destOrd="0" parTransId="{9D75AD1B-240E-4F55-ABB7-B3AA68B8F9CF}" sibTransId="{C14266CE-ABB7-4FC0-8014-DB36B8599A35}"/>
    <dgm:cxn modelId="{362C9569-E69E-4466-8AE7-C691D8EF5519}" srcId="{A46B159D-4266-4842-925A-C641469F9437}" destId="{892B56D6-4BCF-4067-9AD9-9021D03F96B9}" srcOrd="2" destOrd="0" parTransId="{66DA468D-93EE-4846-B95F-D2C38A46C81B}" sibTransId="{07EEFAD1-3B8B-40C4-ABBA-6F2B6955CC9C}"/>
    <dgm:cxn modelId="{E2E0556A-8876-4298-BD77-CE3531BB6508}" type="presOf" srcId="{728321D5-0FAE-4902-9712-AABA7233A1D2}" destId="{54CD226C-8D89-4DC2-9FC4-FA12BD878840}" srcOrd="0" destOrd="1" presId="urn:microsoft.com/office/officeart/2005/8/layout/hList1"/>
    <dgm:cxn modelId="{8E4B034B-350B-425D-BEFD-9F444861C15B}" type="presOf" srcId="{E6117D91-C6AB-4A66-9FFE-2E0A597BD110}" destId="{FD6A3C87-4588-4BE6-9253-9DD5D1117237}" srcOrd="0" destOrd="2" presId="urn:microsoft.com/office/officeart/2005/8/layout/hList1"/>
    <dgm:cxn modelId="{93007D6C-7A20-40F8-AE03-EB0751304A4D}" srcId="{57A5A628-4CC4-4FBE-BB29-754816351BA9}" destId="{09E87B52-F8A6-4A74-B9A3-80E66C8C15B6}" srcOrd="2" destOrd="0" parTransId="{31B7A9EF-3658-4D59-A0B4-60B0BCB509C0}" sibTransId="{18C90298-4C5F-4C30-A879-426388309999}"/>
    <dgm:cxn modelId="{DCD46851-69DF-4BD9-84C8-1B46042A84D5}" type="presOf" srcId="{A95D8899-5B04-4C1C-9246-8487774C2643}" destId="{54A224E9-25B3-46E9-A612-6FB7FAF83B71}" srcOrd="0" destOrd="0" presId="urn:microsoft.com/office/officeart/2005/8/layout/hList1"/>
    <dgm:cxn modelId="{F6EECF7C-9093-4657-A2EE-FAA9B484204E}" srcId="{6A2DEE4F-33F7-4637-9E0F-86B3F1D4B0FF}" destId="{E6117D91-C6AB-4A66-9FFE-2E0A597BD110}" srcOrd="2" destOrd="0" parTransId="{AC8B11B4-1FD3-441A-9181-36BA63ECECD5}" sibTransId="{E76F0527-DD7B-4A8E-9CA3-572631F967E9}"/>
    <dgm:cxn modelId="{893BD08C-9758-4364-98F4-81DAC7610C68}" type="presOf" srcId="{09E87B52-F8A6-4A74-B9A3-80E66C8C15B6}" destId="{202888E8-B9F7-4D75-81EA-CC9414B1755C}" srcOrd="0" destOrd="2" presId="urn:microsoft.com/office/officeart/2005/8/layout/hList1"/>
    <dgm:cxn modelId="{066373A2-CCB4-4051-B910-99CE6190DFAD}" type="presOf" srcId="{F8A49952-D370-464B-AA68-6CFBCA7F31F6}" destId="{FD6A3C87-4588-4BE6-9253-9DD5D1117237}" srcOrd="0" destOrd="3" presId="urn:microsoft.com/office/officeart/2005/8/layout/hList1"/>
    <dgm:cxn modelId="{9F88CAA4-0446-4477-8DB9-E6AD5242B4CF}" type="presOf" srcId="{478111FF-644D-4B32-9E56-251FFCE55030}" destId="{54CD226C-8D89-4DC2-9FC4-FA12BD878840}" srcOrd="0" destOrd="0" presId="urn:microsoft.com/office/officeart/2005/8/layout/hList1"/>
    <dgm:cxn modelId="{48D434AF-C89C-49D6-8A5C-BAFEA0341F70}" srcId="{A46B159D-4266-4842-925A-C641469F9437}" destId="{728321D5-0FAE-4902-9712-AABA7233A1D2}" srcOrd="1" destOrd="0" parTransId="{A4BB0A91-93D9-4763-B0A9-4CA8BE0023B0}" sibTransId="{A2FAF4EB-6318-4C20-9A43-C1A34BED44E1}"/>
    <dgm:cxn modelId="{7E8882B3-5719-4793-A1C2-6A82B49E286D}" type="presOf" srcId="{C071B153-00E6-46A3-856E-1606B85148E2}" destId="{202888E8-B9F7-4D75-81EA-CC9414B1755C}" srcOrd="0" destOrd="1" presId="urn:microsoft.com/office/officeart/2005/8/layout/hList1"/>
    <dgm:cxn modelId="{7145CDB4-1FD0-4393-B241-52D85A8C2A4D}" srcId="{7BC968AA-D68E-40CB-A3AA-523D08352F12}" destId="{82F6D112-D7E4-4BEC-892A-E0C013DAFF13}" srcOrd="0" destOrd="0" parTransId="{3D31E969-96FB-4A52-9916-E5837D00FE9E}" sibTransId="{DE7E0E0C-2CBA-4BFB-AFB1-66B196D81EFC}"/>
    <dgm:cxn modelId="{D517AAB8-B006-4CD7-99B8-7C79380EA362}" srcId="{7BC968AA-D68E-40CB-A3AA-523D08352F12}" destId="{2CF27393-79B8-42AA-B8E0-1CCB2506A48F}" srcOrd="2" destOrd="0" parTransId="{C7980645-80C9-4CD2-AD63-2F6C4DE1B4AB}" sibTransId="{DA35F40A-9445-4C80-A467-D0FB2A30CD8C}"/>
    <dgm:cxn modelId="{D0DA49C0-2EE4-4ACE-BB68-A453AA262F3F}" type="presOf" srcId="{B7831E84-399C-4798-899D-FC9D5B730FA5}" destId="{0B2BAD10-4A49-4FBA-A52D-EFFCC640D2A8}" srcOrd="0" destOrd="3" presId="urn:microsoft.com/office/officeart/2005/8/layout/hList1"/>
    <dgm:cxn modelId="{9F9C77C2-4130-435A-8C7F-310F883B14C9}" type="presOf" srcId="{A46B159D-4266-4842-925A-C641469F9437}" destId="{BD16A54D-F80D-4603-A4CE-BC4795F04796}" srcOrd="0" destOrd="0" presId="urn:microsoft.com/office/officeart/2005/8/layout/hList1"/>
    <dgm:cxn modelId="{1EEB5BC7-A21A-446B-BD24-0BE0F68DDEF5}" type="presOf" srcId="{75EA4EBD-C459-4888-90E4-566142DFF8B0}" destId="{FD6A3C87-4588-4BE6-9253-9DD5D1117237}" srcOrd="0" destOrd="1" presId="urn:microsoft.com/office/officeart/2005/8/layout/hList1"/>
    <dgm:cxn modelId="{A970E7CC-04D2-4304-B077-6340ECF6297F}" type="presOf" srcId="{889043FB-826D-49A9-9DAA-BB6CDDED5B04}" destId="{0B2BAD10-4A49-4FBA-A52D-EFFCC640D2A8}" srcOrd="0" destOrd="1" presId="urn:microsoft.com/office/officeart/2005/8/layout/hList1"/>
    <dgm:cxn modelId="{E3538CD6-38B9-4845-9726-09B70A206271}" type="presOf" srcId="{6A2DEE4F-33F7-4637-9E0F-86B3F1D4B0FF}" destId="{0BD1DD59-AE66-4E84-8156-97DC5A25885A}" srcOrd="0" destOrd="0" presId="urn:microsoft.com/office/officeart/2005/8/layout/hList1"/>
    <dgm:cxn modelId="{1CABF1D6-2087-4C59-8A58-626E2F150CB0}" srcId="{57A5A628-4CC4-4FBE-BB29-754816351BA9}" destId="{1D59822E-B144-4802-A86D-E89871102C76}" srcOrd="0" destOrd="0" parTransId="{3695C5DB-B2BD-4529-A8A8-BE925E68D58B}" sibTransId="{2069A3C2-75A3-44E7-9455-4271132ACBA8}"/>
    <dgm:cxn modelId="{55DCB2DD-D9C5-4090-97FD-9D2289EBBEED}" srcId="{A46B159D-4266-4842-925A-C641469F9437}" destId="{478111FF-644D-4B32-9E56-251FFCE55030}" srcOrd="0" destOrd="0" parTransId="{5BB58FA7-2190-427E-92C5-0A5AD7EB0D32}" sibTransId="{87F8D3A3-0241-44B8-8211-D8EE31826A2D}"/>
    <dgm:cxn modelId="{BB7750ED-6811-45C7-95C5-8184786015CA}" type="presOf" srcId="{7BC968AA-D68E-40CB-A3AA-523D08352F12}" destId="{2A7D7F7D-5A27-4C12-A301-B3BEE38EF775}" srcOrd="0" destOrd="0" presId="urn:microsoft.com/office/officeart/2005/8/layout/hList1"/>
    <dgm:cxn modelId="{C46327EF-2940-49D5-B8A6-E64035FC3A90}" type="presOf" srcId="{1D59822E-B144-4802-A86D-E89871102C76}" destId="{202888E8-B9F7-4D75-81EA-CC9414B1755C}" srcOrd="0" destOrd="0" presId="urn:microsoft.com/office/officeart/2005/8/layout/hList1"/>
    <dgm:cxn modelId="{44F999F1-00DE-4F5C-AAE8-61DDC840205C}" srcId="{6A2DEE4F-33F7-4637-9E0F-86B3F1D4B0FF}" destId="{F8A49952-D370-464B-AA68-6CFBCA7F31F6}" srcOrd="3" destOrd="0" parTransId="{D4A5648E-336B-40B2-8419-3F41AEFDEA31}" sibTransId="{81BA1DFE-FA43-4651-A1A1-777709705FE5}"/>
    <dgm:cxn modelId="{DA7142F6-67F7-4DD1-8903-826F2721E9AD}" type="presOf" srcId="{892B56D6-4BCF-4067-9AD9-9021D03F96B9}" destId="{54CD226C-8D89-4DC2-9FC4-FA12BD878840}" srcOrd="0" destOrd="2" presId="urn:microsoft.com/office/officeart/2005/8/layout/hList1"/>
    <dgm:cxn modelId="{6795F9F7-621E-4594-966C-0B20A9B70D36}" srcId="{A95D8899-5B04-4C1C-9246-8487774C2643}" destId="{7BC968AA-D68E-40CB-A3AA-523D08352F12}" srcOrd="0" destOrd="0" parTransId="{4EA33210-2769-460F-A506-CFE4018A3B23}" sibTransId="{C12E02B2-99A9-4583-8F87-D95160F9331C}"/>
    <dgm:cxn modelId="{209425F8-85F9-4D3C-B8B2-ECC6222658F5}" srcId="{6A2DEE4F-33F7-4637-9E0F-86B3F1D4B0FF}" destId="{9FE723BD-5E5B-4A35-9E17-C092D9D1638A}" srcOrd="0" destOrd="0" parTransId="{F2FC2DE7-3CCA-4F53-8FA3-E4449DE67F4C}" sibTransId="{3D25D230-9AB0-45F9-A394-18E010C49C4C}"/>
    <dgm:cxn modelId="{A7B85E35-6643-4E92-9E3D-5EE3F3C7AD79}" type="presParOf" srcId="{54A224E9-25B3-46E9-A612-6FB7FAF83B71}" destId="{242B1FCB-EEA2-4BA8-AA17-397B34155D5B}" srcOrd="0" destOrd="0" presId="urn:microsoft.com/office/officeart/2005/8/layout/hList1"/>
    <dgm:cxn modelId="{550EA4E0-F18C-488D-8864-AD39995DD88C}" type="presParOf" srcId="{242B1FCB-EEA2-4BA8-AA17-397B34155D5B}" destId="{2A7D7F7D-5A27-4C12-A301-B3BEE38EF775}" srcOrd="0" destOrd="0" presId="urn:microsoft.com/office/officeart/2005/8/layout/hList1"/>
    <dgm:cxn modelId="{500683FC-5423-4723-BA3D-7A9FECDA0286}" type="presParOf" srcId="{242B1FCB-EEA2-4BA8-AA17-397B34155D5B}" destId="{0B2BAD10-4A49-4FBA-A52D-EFFCC640D2A8}" srcOrd="1" destOrd="0" presId="urn:microsoft.com/office/officeart/2005/8/layout/hList1"/>
    <dgm:cxn modelId="{C8B39B36-2910-48F1-B7D4-FA5039239441}" type="presParOf" srcId="{54A224E9-25B3-46E9-A612-6FB7FAF83B71}" destId="{A0D41C6F-B2C5-49CD-B853-13224D49C7A7}" srcOrd="1" destOrd="0" presId="urn:microsoft.com/office/officeart/2005/8/layout/hList1"/>
    <dgm:cxn modelId="{CE153DB5-14D6-4484-B931-C23371788DD8}" type="presParOf" srcId="{54A224E9-25B3-46E9-A612-6FB7FAF83B71}" destId="{6C5A0735-EA7D-44B9-961D-4525CF6C44B0}" srcOrd="2" destOrd="0" presId="urn:microsoft.com/office/officeart/2005/8/layout/hList1"/>
    <dgm:cxn modelId="{5C78805E-5B8B-4B95-939C-C1C44636C640}" type="presParOf" srcId="{6C5A0735-EA7D-44B9-961D-4525CF6C44B0}" destId="{0BD1DD59-AE66-4E84-8156-97DC5A25885A}" srcOrd="0" destOrd="0" presId="urn:microsoft.com/office/officeart/2005/8/layout/hList1"/>
    <dgm:cxn modelId="{87AB31AD-AE58-422E-BD3F-C82969622540}" type="presParOf" srcId="{6C5A0735-EA7D-44B9-961D-4525CF6C44B0}" destId="{FD6A3C87-4588-4BE6-9253-9DD5D1117237}" srcOrd="1" destOrd="0" presId="urn:microsoft.com/office/officeart/2005/8/layout/hList1"/>
    <dgm:cxn modelId="{AECB10FB-CE81-4131-8799-CC93ADC73A62}" type="presParOf" srcId="{54A224E9-25B3-46E9-A612-6FB7FAF83B71}" destId="{E81E6770-B1A6-4B66-B656-F4FE100BF862}" srcOrd="3" destOrd="0" presId="urn:microsoft.com/office/officeart/2005/8/layout/hList1"/>
    <dgm:cxn modelId="{CD2ABD7A-F2E6-4823-9F81-3DB0CCD70DC7}" type="presParOf" srcId="{54A224E9-25B3-46E9-A612-6FB7FAF83B71}" destId="{5B52D2E8-B380-4649-9E55-2007220012FF}" srcOrd="4" destOrd="0" presId="urn:microsoft.com/office/officeart/2005/8/layout/hList1"/>
    <dgm:cxn modelId="{2C21FD2C-4BDA-46F3-B12A-92223774EAEC}" type="presParOf" srcId="{5B52D2E8-B380-4649-9E55-2007220012FF}" destId="{BD16A54D-F80D-4603-A4CE-BC4795F04796}" srcOrd="0" destOrd="0" presId="urn:microsoft.com/office/officeart/2005/8/layout/hList1"/>
    <dgm:cxn modelId="{67A88D84-80AD-4889-8B90-E1A8432019CF}" type="presParOf" srcId="{5B52D2E8-B380-4649-9E55-2007220012FF}" destId="{54CD226C-8D89-4DC2-9FC4-FA12BD878840}" srcOrd="1" destOrd="0" presId="urn:microsoft.com/office/officeart/2005/8/layout/hList1"/>
    <dgm:cxn modelId="{3F008970-0B75-417A-8CE3-3993EDF12A71}" type="presParOf" srcId="{54A224E9-25B3-46E9-A612-6FB7FAF83B71}" destId="{FE0DD7B7-FC1F-4DCA-9329-DEB0AFCC087A}" srcOrd="5" destOrd="0" presId="urn:microsoft.com/office/officeart/2005/8/layout/hList1"/>
    <dgm:cxn modelId="{A1226DCB-5BEF-459F-92C2-F090AF6E3EAB}" type="presParOf" srcId="{54A224E9-25B3-46E9-A612-6FB7FAF83B71}" destId="{C97DCDAC-2A2E-4267-826A-60A77B6448F9}" srcOrd="6" destOrd="0" presId="urn:microsoft.com/office/officeart/2005/8/layout/hList1"/>
    <dgm:cxn modelId="{4DFE4838-26C3-4F64-8261-711E528CE56E}" type="presParOf" srcId="{C97DCDAC-2A2E-4267-826A-60A77B6448F9}" destId="{7AF38C77-6D59-414B-A063-FEAF0D9F57AB}" srcOrd="0" destOrd="0" presId="urn:microsoft.com/office/officeart/2005/8/layout/hList1"/>
    <dgm:cxn modelId="{D09531F3-E936-498F-BFD9-27C60762D0EE}" type="presParOf" srcId="{C97DCDAC-2A2E-4267-826A-60A77B6448F9}" destId="{202888E8-B9F7-4D75-81EA-CC9414B1755C}" srcOrd="1" destOrd="0" presId="urn:microsoft.com/office/officeart/2005/8/layout/hList1"/>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B1B501B-8779-4DEF-9F7D-396D1884E445}" type="doc">
      <dgm:prSet loTypeId="urn:microsoft.com/office/officeart/2018/5/layout/CenteredIconLabelDescriptionList" loCatId="icon" qsTypeId="urn:microsoft.com/office/officeart/2005/8/quickstyle/simple1" qsCatId="simple" csTypeId="urn:microsoft.com/office/officeart/2005/8/colors/accent1_2" csCatId="accent1" phldr="1"/>
      <dgm:spPr/>
      <dgm:t>
        <a:bodyPr/>
        <a:lstStyle/>
        <a:p>
          <a:endParaRPr lang="en-US"/>
        </a:p>
      </dgm:t>
    </dgm:pt>
    <dgm:pt modelId="{EA101047-8A0E-4079-B328-1BB6BB12B9D7}">
      <dgm:prSet/>
      <dgm:spPr/>
      <dgm:t>
        <a:bodyPr/>
        <a:lstStyle/>
        <a:p>
          <a:pPr>
            <a:lnSpc>
              <a:spcPct val="100000"/>
            </a:lnSpc>
            <a:defRPr b="1"/>
          </a:pPr>
          <a:r>
            <a:rPr lang="en-GB" b="1" dirty="0">
              <a:latin typeface="Tw Cen MT" panose="020B0602020104020603" pitchFamily="34" charset="0"/>
            </a:rPr>
            <a:t>Context</a:t>
          </a:r>
          <a:endParaRPr lang="en-US" dirty="0">
            <a:latin typeface="Tw Cen MT" panose="020B0602020104020603" pitchFamily="34" charset="0"/>
          </a:endParaRPr>
        </a:p>
      </dgm:t>
    </dgm:pt>
    <dgm:pt modelId="{B9E0AB5D-23F8-4A9F-883A-70761F9CC22C}" type="parTrans" cxnId="{52A06316-4D1A-46C3-AF05-135D397FD402}">
      <dgm:prSet/>
      <dgm:spPr/>
      <dgm:t>
        <a:bodyPr/>
        <a:lstStyle/>
        <a:p>
          <a:endParaRPr lang="en-US"/>
        </a:p>
      </dgm:t>
    </dgm:pt>
    <dgm:pt modelId="{570C795B-9888-46D0-AB4F-308B1193FBFE}" type="sibTrans" cxnId="{52A06316-4D1A-46C3-AF05-135D397FD402}">
      <dgm:prSet/>
      <dgm:spPr/>
      <dgm:t>
        <a:bodyPr/>
        <a:lstStyle/>
        <a:p>
          <a:endParaRPr lang="en-US"/>
        </a:p>
      </dgm:t>
    </dgm:pt>
    <dgm:pt modelId="{6EEFD29C-5ECB-40CA-AEAA-F5B352F31584}">
      <dgm:prSet/>
      <dgm:spPr/>
      <dgm:t>
        <a:bodyPr/>
        <a:lstStyle/>
        <a:p>
          <a:pPr algn="l">
            <a:lnSpc>
              <a:spcPct val="100000"/>
            </a:lnSpc>
            <a:buFont typeface="Arial" panose="020B0604020202020204" pitchFamily="34" charset="0"/>
            <a:buChar char="•"/>
          </a:pPr>
          <a:r>
            <a:rPr lang="en-GB" dirty="0">
              <a:latin typeface="Tw Cen MT" panose="020B0602020104020603" pitchFamily="34" charset="0"/>
            </a:rPr>
            <a:t>Selected, relevant research and evidence from a range of fields – not a full literature review of your field or sub-field </a:t>
          </a:r>
          <a:endParaRPr lang="en-US" dirty="0">
            <a:latin typeface="Tw Cen MT" panose="020B0602020104020603" pitchFamily="34" charset="0"/>
          </a:endParaRPr>
        </a:p>
      </dgm:t>
    </dgm:pt>
    <dgm:pt modelId="{4735267D-68EA-41E7-ABFB-5BEE24BC7256}" type="parTrans" cxnId="{C9EF65A8-9A50-4525-8787-29C3808C6A64}">
      <dgm:prSet/>
      <dgm:spPr/>
      <dgm:t>
        <a:bodyPr/>
        <a:lstStyle/>
        <a:p>
          <a:endParaRPr lang="en-US"/>
        </a:p>
      </dgm:t>
    </dgm:pt>
    <dgm:pt modelId="{460FAB5A-E962-4783-87E2-2E13A26C854F}" type="sibTrans" cxnId="{C9EF65A8-9A50-4525-8787-29C3808C6A64}">
      <dgm:prSet/>
      <dgm:spPr/>
      <dgm:t>
        <a:bodyPr/>
        <a:lstStyle/>
        <a:p>
          <a:endParaRPr lang="en-US"/>
        </a:p>
      </dgm:t>
    </dgm:pt>
    <dgm:pt modelId="{F8CFDC42-A0B5-4F65-823E-3349E749F29E}">
      <dgm:prSet/>
      <dgm:spPr/>
      <dgm:t>
        <a:bodyPr/>
        <a:lstStyle/>
        <a:p>
          <a:pPr algn="l">
            <a:lnSpc>
              <a:spcPct val="100000"/>
            </a:lnSpc>
            <a:buFont typeface="Arial" panose="020B0604020202020204" pitchFamily="34" charset="0"/>
            <a:buChar char="•"/>
          </a:pPr>
          <a:r>
            <a:rPr lang="en-GB" dirty="0">
              <a:latin typeface="Tw Cen MT" panose="020B0602020104020603" pitchFamily="34" charset="0"/>
            </a:rPr>
            <a:t>Demonstrate with evidence why the question needs answering now or needs a new answer</a:t>
          </a:r>
          <a:endParaRPr lang="en-US" dirty="0">
            <a:latin typeface="Tw Cen MT" panose="020B0602020104020603" pitchFamily="34" charset="0"/>
          </a:endParaRPr>
        </a:p>
      </dgm:t>
    </dgm:pt>
    <dgm:pt modelId="{1D8A9C62-39C4-4918-BDD1-80DDFEE0B511}" type="parTrans" cxnId="{1392BD97-1BB1-4805-B805-A94A0BF7A38D}">
      <dgm:prSet/>
      <dgm:spPr/>
      <dgm:t>
        <a:bodyPr/>
        <a:lstStyle/>
        <a:p>
          <a:endParaRPr lang="en-US"/>
        </a:p>
      </dgm:t>
    </dgm:pt>
    <dgm:pt modelId="{971507C9-176D-4D7F-8C22-180801043AF4}" type="sibTrans" cxnId="{1392BD97-1BB1-4805-B805-A94A0BF7A38D}">
      <dgm:prSet/>
      <dgm:spPr/>
      <dgm:t>
        <a:bodyPr/>
        <a:lstStyle/>
        <a:p>
          <a:endParaRPr lang="en-US"/>
        </a:p>
      </dgm:t>
    </dgm:pt>
    <dgm:pt modelId="{BCA24737-B412-455F-87AE-36110165DE1E}">
      <dgm:prSet/>
      <dgm:spPr/>
      <dgm:t>
        <a:bodyPr/>
        <a:lstStyle/>
        <a:p>
          <a:pPr>
            <a:lnSpc>
              <a:spcPct val="100000"/>
            </a:lnSpc>
            <a:defRPr b="1"/>
          </a:pPr>
          <a:r>
            <a:rPr lang="en-GB" b="1" dirty="0">
              <a:latin typeface="Tw Cen MT" panose="020B0602020104020603" pitchFamily="34" charset="0"/>
            </a:rPr>
            <a:t>Design and methods</a:t>
          </a:r>
          <a:endParaRPr lang="en-US" dirty="0">
            <a:latin typeface="Tw Cen MT" panose="020B0602020104020603" pitchFamily="34" charset="0"/>
          </a:endParaRPr>
        </a:p>
      </dgm:t>
    </dgm:pt>
    <dgm:pt modelId="{462145B6-BE29-408D-B647-00612821AECA}" type="parTrans" cxnId="{9AC3E17D-5BC6-46BF-B420-37F3F02C9514}">
      <dgm:prSet/>
      <dgm:spPr/>
      <dgm:t>
        <a:bodyPr/>
        <a:lstStyle/>
        <a:p>
          <a:endParaRPr lang="en-US"/>
        </a:p>
      </dgm:t>
    </dgm:pt>
    <dgm:pt modelId="{77F0D9A2-8E80-40E8-8BE7-DFD91A253D86}" type="sibTrans" cxnId="{9AC3E17D-5BC6-46BF-B420-37F3F02C9514}">
      <dgm:prSet/>
      <dgm:spPr/>
      <dgm:t>
        <a:bodyPr/>
        <a:lstStyle/>
        <a:p>
          <a:endParaRPr lang="en-US"/>
        </a:p>
      </dgm:t>
    </dgm:pt>
    <dgm:pt modelId="{4184BA25-FC68-4B0E-9B63-60CE530FDE3D}">
      <dgm:prSet/>
      <dgm:spPr/>
      <dgm:t>
        <a:bodyPr/>
        <a:lstStyle/>
        <a:p>
          <a:pPr algn="l">
            <a:lnSpc>
              <a:spcPct val="100000"/>
            </a:lnSpc>
          </a:pPr>
          <a:r>
            <a:rPr lang="en-GB" dirty="0">
              <a:latin typeface="Tw Cen MT" panose="020B0602020104020603" pitchFamily="34" charset="0"/>
            </a:rPr>
            <a:t>Evidence for why your question should be answered in the proposed way.</a:t>
          </a:r>
          <a:endParaRPr lang="en-US" dirty="0">
            <a:latin typeface="Tw Cen MT" panose="020B0602020104020603" pitchFamily="34" charset="0"/>
          </a:endParaRPr>
        </a:p>
      </dgm:t>
    </dgm:pt>
    <dgm:pt modelId="{EE282763-B4B6-4CE8-BBFF-9FB3AB19E6D5}" type="parTrans" cxnId="{08076A5E-44C6-4E93-BC3E-715FC3A975F6}">
      <dgm:prSet/>
      <dgm:spPr/>
      <dgm:t>
        <a:bodyPr/>
        <a:lstStyle/>
        <a:p>
          <a:endParaRPr lang="en-US"/>
        </a:p>
      </dgm:t>
    </dgm:pt>
    <dgm:pt modelId="{BC7744DF-74CB-4F6A-B266-3BA288D1E4F9}" type="sibTrans" cxnId="{08076A5E-44C6-4E93-BC3E-715FC3A975F6}">
      <dgm:prSet/>
      <dgm:spPr/>
      <dgm:t>
        <a:bodyPr/>
        <a:lstStyle/>
        <a:p>
          <a:endParaRPr lang="en-US"/>
        </a:p>
      </dgm:t>
    </dgm:pt>
    <dgm:pt modelId="{C541AD8C-C323-4DD8-9A11-E2415F8B4687}">
      <dgm:prSet/>
      <dgm:spPr/>
      <dgm:t>
        <a:bodyPr/>
        <a:lstStyle/>
        <a:p>
          <a:pPr algn="l">
            <a:lnSpc>
              <a:spcPct val="100000"/>
            </a:lnSpc>
          </a:pPr>
          <a:r>
            <a:rPr lang="en-GB" dirty="0">
              <a:latin typeface="Tw Cen MT" panose="020B0602020104020603" pitchFamily="34" charset="0"/>
            </a:rPr>
            <a:t>The limitations of previous methodological approaches and what have they failed to tell us.</a:t>
          </a:r>
          <a:endParaRPr lang="en-US" dirty="0">
            <a:latin typeface="Tw Cen MT" panose="020B0602020104020603" pitchFamily="34" charset="0"/>
          </a:endParaRPr>
        </a:p>
      </dgm:t>
    </dgm:pt>
    <dgm:pt modelId="{AB4423E3-C83B-4A88-B850-36CBFDAEE62B}" type="parTrans" cxnId="{01E4D15F-7E61-4169-A649-C34841DEFE31}">
      <dgm:prSet/>
      <dgm:spPr/>
      <dgm:t>
        <a:bodyPr/>
        <a:lstStyle/>
        <a:p>
          <a:endParaRPr lang="en-US"/>
        </a:p>
      </dgm:t>
    </dgm:pt>
    <dgm:pt modelId="{F087A28B-5EB1-45B8-98CF-8457FB257454}" type="sibTrans" cxnId="{01E4D15F-7E61-4169-A649-C34841DEFE31}">
      <dgm:prSet/>
      <dgm:spPr/>
      <dgm:t>
        <a:bodyPr/>
        <a:lstStyle/>
        <a:p>
          <a:endParaRPr lang="en-US"/>
        </a:p>
      </dgm:t>
    </dgm:pt>
    <dgm:pt modelId="{BF3BC09E-FABC-493D-B86D-E0D43CB748DC}">
      <dgm:prSet/>
      <dgm:spPr/>
      <dgm:t>
        <a:bodyPr/>
        <a:lstStyle/>
        <a:p>
          <a:pPr algn="l">
            <a:lnSpc>
              <a:spcPct val="100000"/>
            </a:lnSpc>
          </a:pPr>
          <a:r>
            <a:rPr lang="en-GB" dirty="0">
              <a:latin typeface="Tw Cen MT" panose="020B0602020104020603" pitchFamily="34" charset="0"/>
            </a:rPr>
            <a:t>Present your approach as an active choice not an assumption (your assessors may not know about your methods).</a:t>
          </a:r>
          <a:endParaRPr lang="en-US" dirty="0">
            <a:latin typeface="Tw Cen MT" panose="020B0602020104020603" pitchFamily="34" charset="0"/>
          </a:endParaRPr>
        </a:p>
      </dgm:t>
    </dgm:pt>
    <dgm:pt modelId="{17ED5C56-7CAF-4F94-AAF0-CDB0BF4FE33B}" type="parTrans" cxnId="{A338BD20-DA5E-4DD1-AC80-EE30A5B656E8}">
      <dgm:prSet/>
      <dgm:spPr/>
      <dgm:t>
        <a:bodyPr/>
        <a:lstStyle/>
        <a:p>
          <a:endParaRPr lang="en-US"/>
        </a:p>
      </dgm:t>
    </dgm:pt>
    <dgm:pt modelId="{841BA24E-ABC6-4C3E-974B-E637341FFDA8}" type="sibTrans" cxnId="{A338BD20-DA5E-4DD1-AC80-EE30A5B656E8}">
      <dgm:prSet/>
      <dgm:spPr/>
      <dgm:t>
        <a:bodyPr/>
        <a:lstStyle/>
        <a:p>
          <a:endParaRPr lang="en-US"/>
        </a:p>
      </dgm:t>
    </dgm:pt>
    <dgm:pt modelId="{A866BE7F-477C-4F7D-B9C1-07FB3F244E3D}">
      <dgm:prSet/>
      <dgm:spPr/>
      <dgm:t>
        <a:bodyPr/>
        <a:lstStyle/>
        <a:p>
          <a:pPr algn="l">
            <a:lnSpc>
              <a:spcPct val="100000"/>
            </a:lnSpc>
          </a:pPr>
          <a:r>
            <a:rPr lang="en-GB" dirty="0">
              <a:latin typeface="Tw Cen MT" panose="020B0602020104020603" pitchFamily="34" charset="0"/>
            </a:rPr>
            <a:t>Give a detailed description of the research process itself – provide a blueprint not a sketch</a:t>
          </a:r>
          <a:endParaRPr lang="en-US" dirty="0">
            <a:latin typeface="Tw Cen MT" panose="020B0602020104020603" pitchFamily="34" charset="0"/>
          </a:endParaRPr>
        </a:p>
      </dgm:t>
    </dgm:pt>
    <dgm:pt modelId="{087E558E-409D-4543-8A5B-109C28C7EC23}" type="parTrans" cxnId="{22D82F00-8720-4B75-AF2D-6B49E6321EDC}">
      <dgm:prSet/>
      <dgm:spPr/>
      <dgm:t>
        <a:bodyPr/>
        <a:lstStyle/>
        <a:p>
          <a:endParaRPr lang="en-US"/>
        </a:p>
      </dgm:t>
    </dgm:pt>
    <dgm:pt modelId="{DE5F773D-983D-4BE1-96DA-07B9CBB639B8}" type="sibTrans" cxnId="{22D82F00-8720-4B75-AF2D-6B49E6321EDC}">
      <dgm:prSet/>
      <dgm:spPr/>
      <dgm:t>
        <a:bodyPr/>
        <a:lstStyle/>
        <a:p>
          <a:endParaRPr lang="en-US"/>
        </a:p>
      </dgm:t>
    </dgm:pt>
    <dgm:pt modelId="{6BA7F9B3-C259-4599-98AF-603139C9CCAE}" type="pres">
      <dgm:prSet presAssocID="{5B1B501B-8779-4DEF-9F7D-396D1884E445}" presName="root" presStyleCnt="0">
        <dgm:presLayoutVars>
          <dgm:dir/>
          <dgm:resizeHandles val="exact"/>
        </dgm:presLayoutVars>
      </dgm:prSet>
      <dgm:spPr/>
    </dgm:pt>
    <dgm:pt modelId="{41508CCD-ABC5-476C-B843-F082C9A1251C}" type="pres">
      <dgm:prSet presAssocID="{EA101047-8A0E-4079-B328-1BB6BB12B9D7}" presName="compNode" presStyleCnt="0"/>
      <dgm:spPr/>
    </dgm:pt>
    <dgm:pt modelId="{3DF9DFD4-D254-4BAD-9FB4-8D911E0A4B20}" type="pres">
      <dgm:prSet presAssocID="{EA101047-8A0E-4079-B328-1BB6BB12B9D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search"/>
        </a:ext>
      </dgm:extLst>
    </dgm:pt>
    <dgm:pt modelId="{CAD73344-D9A9-49E3-BA7A-CF659ED13F1B}" type="pres">
      <dgm:prSet presAssocID="{EA101047-8A0E-4079-B328-1BB6BB12B9D7}" presName="iconSpace" presStyleCnt="0"/>
      <dgm:spPr/>
    </dgm:pt>
    <dgm:pt modelId="{A6B816C8-8378-4422-AD95-4912AC4725E5}" type="pres">
      <dgm:prSet presAssocID="{EA101047-8A0E-4079-B328-1BB6BB12B9D7}" presName="parTx" presStyleLbl="revTx" presStyleIdx="0" presStyleCnt="4">
        <dgm:presLayoutVars>
          <dgm:chMax val="0"/>
          <dgm:chPref val="0"/>
        </dgm:presLayoutVars>
      </dgm:prSet>
      <dgm:spPr/>
    </dgm:pt>
    <dgm:pt modelId="{B161B826-08F3-493F-9677-49F87D2D5A09}" type="pres">
      <dgm:prSet presAssocID="{EA101047-8A0E-4079-B328-1BB6BB12B9D7}" presName="txSpace" presStyleCnt="0"/>
      <dgm:spPr/>
    </dgm:pt>
    <dgm:pt modelId="{323DF1BC-E234-4DF7-80C9-7EA107D3BF94}" type="pres">
      <dgm:prSet presAssocID="{EA101047-8A0E-4079-B328-1BB6BB12B9D7}" presName="desTx" presStyleLbl="revTx" presStyleIdx="1" presStyleCnt="4">
        <dgm:presLayoutVars/>
      </dgm:prSet>
      <dgm:spPr/>
    </dgm:pt>
    <dgm:pt modelId="{5AD60CDF-C397-421C-999F-91A8431954CA}" type="pres">
      <dgm:prSet presAssocID="{570C795B-9888-46D0-AB4F-308B1193FBFE}" presName="sibTrans" presStyleCnt="0"/>
      <dgm:spPr/>
    </dgm:pt>
    <dgm:pt modelId="{EA61C23F-CAD9-4935-9399-D0305EF76DF7}" type="pres">
      <dgm:prSet presAssocID="{BCA24737-B412-455F-87AE-36110165DE1E}" presName="compNode" presStyleCnt="0"/>
      <dgm:spPr/>
    </dgm:pt>
    <dgm:pt modelId="{219A3A0D-3FB9-449E-9ED7-86A16C30F607}" type="pres">
      <dgm:prSet presAssocID="{BCA24737-B412-455F-87AE-36110165DE1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Questions"/>
        </a:ext>
      </dgm:extLst>
    </dgm:pt>
    <dgm:pt modelId="{1ACB1B70-0DE6-40B7-9DCB-E816CF197CC9}" type="pres">
      <dgm:prSet presAssocID="{BCA24737-B412-455F-87AE-36110165DE1E}" presName="iconSpace" presStyleCnt="0"/>
      <dgm:spPr/>
    </dgm:pt>
    <dgm:pt modelId="{A8283BF5-013B-4489-8F67-2B084B2197C7}" type="pres">
      <dgm:prSet presAssocID="{BCA24737-B412-455F-87AE-36110165DE1E}" presName="parTx" presStyleLbl="revTx" presStyleIdx="2" presStyleCnt="4">
        <dgm:presLayoutVars>
          <dgm:chMax val="0"/>
          <dgm:chPref val="0"/>
        </dgm:presLayoutVars>
      </dgm:prSet>
      <dgm:spPr/>
    </dgm:pt>
    <dgm:pt modelId="{D71F1A30-8218-4087-9AF1-F253DCA5B78C}" type="pres">
      <dgm:prSet presAssocID="{BCA24737-B412-455F-87AE-36110165DE1E}" presName="txSpace" presStyleCnt="0"/>
      <dgm:spPr/>
    </dgm:pt>
    <dgm:pt modelId="{53B97240-7060-465B-A3A6-FF409759B481}" type="pres">
      <dgm:prSet presAssocID="{BCA24737-B412-455F-87AE-36110165DE1E}" presName="desTx" presStyleLbl="revTx" presStyleIdx="3" presStyleCnt="4">
        <dgm:presLayoutVars/>
      </dgm:prSet>
      <dgm:spPr/>
    </dgm:pt>
  </dgm:ptLst>
  <dgm:cxnLst>
    <dgm:cxn modelId="{22D82F00-8720-4B75-AF2D-6B49E6321EDC}" srcId="{BCA24737-B412-455F-87AE-36110165DE1E}" destId="{A866BE7F-477C-4F7D-B9C1-07FB3F244E3D}" srcOrd="3" destOrd="0" parTransId="{087E558E-409D-4543-8A5B-109C28C7EC23}" sibTransId="{DE5F773D-983D-4BE1-96DA-07B9CBB639B8}"/>
    <dgm:cxn modelId="{52A06316-4D1A-46C3-AF05-135D397FD402}" srcId="{5B1B501B-8779-4DEF-9F7D-396D1884E445}" destId="{EA101047-8A0E-4079-B328-1BB6BB12B9D7}" srcOrd="0" destOrd="0" parTransId="{B9E0AB5D-23F8-4A9F-883A-70761F9CC22C}" sibTransId="{570C795B-9888-46D0-AB4F-308B1193FBFE}"/>
    <dgm:cxn modelId="{F1E2C81A-22BE-49F6-BB69-18E5B21230FE}" type="presOf" srcId="{EA101047-8A0E-4079-B328-1BB6BB12B9D7}" destId="{A6B816C8-8378-4422-AD95-4912AC4725E5}" srcOrd="0" destOrd="0" presId="urn:microsoft.com/office/officeart/2018/5/layout/CenteredIconLabelDescriptionList"/>
    <dgm:cxn modelId="{A338BD20-DA5E-4DD1-AC80-EE30A5B656E8}" srcId="{BCA24737-B412-455F-87AE-36110165DE1E}" destId="{BF3BC09E-FABC-493D-B86D-E0D43CB748DC}" srcOrd="2" destOrd="0" parTransId="{17ED5C56-7CAF-4F94-AAF0-CDB0BF4FE33B}" sibTransId="{841BA24E-ABC6-4C3E-974B-E637341FFDA8}"/>
    <dgm:cxn modelId="{0A592D2F-5BBD-4E50-A96E-4C8926CCCC50}" type="presOf" srcId="{F8CFDC42-A0B5-4F65-823E-3349E749F29E}" destId="{323DF1BC-E234-4DF7-80C9-7EA107D3BF94}" srcOrd="0" destOrd="1" presId="urn:microsoft.com/office/officeart/2018/5/layout/CenteredIconLabelDescriptionList"/>
    <dgm:cxn modelId="{08076A5E-44C6-4E93-BC3E-715FC3A975F6}" srcId="{BCA24737-B412-455F-87AE-36110165DE1E}" destId="{4184BA25-FC68-4B0E-9B63-60CE530FDE3D}" srcOrd="0" destOrd="0" parTransId="{EE282763-B4B6-4CE8-BBFF-9FB3AB19E6D5}" sibTransId="{BC7744DF-74CB-4F6A-B266-3BA288D1E4F9}"/>
    <dgm:cxn modelId="{01E4D15F-7E61-4169-A649-C34841DEFE31}" srcId="{BCA24737-B412-455F-87AE-36110165DE1E}" destId="{C541AD8C-C323-4DD8-9A11-E2415F8B4687}" srcOrd="1" destOrd="0" parTransId="{AB4423E3-C83B-4A88-B850-36CBFDAEE62B}" sibTransId="{F087A28B-5EB1-45B8-98CF-8457FB257454}"/>
    <dgm:cxn modelId="{F4E91264-AE12-4211-B09B-B615222077EE}" type="presOf" srcId="{6EEFD29C-5ECB-40CA-AEAA-F5B352F31584}" destId="{323DF1BC-E234-4DF7-80C9-7EA107D3BF94}" srcOrd="0" destOrd="0" presId="urn:microsoft.com/office/officeart/2018/5/layout/CenteredIconLabelDescriptionList"/>
    <dgm:cxn modelId="{71C29874-0250-4B54-9373-E9DDFF87319B}" type="presOf" srcId="{C541AD8C-C323-4DD8-9A11-E2415F8B4687}" destId="{53B97240-7060-465B-A3A6-FF409759B481}" srcOrd="0" destOrd="1" presId="urn:microsoft.com/office/officeart/2018/5/layout/CenteredIconLabelDescriptionList"/>
    <dgm:cxn modelId="{83B88656-3CA0-4A3B-8896-C00414BA8C05}" type="presOf" srcId="{A866BE7F-477C-4F7D-B9C1-07FB3F244E3D}" destId="{53B97240-7060-465B-A3A6-FF409759B481}" srcOrd="0" destOrd="3" presId="urn:microsoft.com/office/officeart/2018/5/layout/CenteredIconLabelDescriptionList"/>
    <dgm:cxn modelId="{9AC3E17D-5BC6-46BF-B420-37F3F02C9514}" srcId="{5B1B501B-8779-4DEF-9F7D-396D1884E445}" destId="{BCA24737-B412-455F-87AE-36110165DE1E}" srcOrd="1" destOrd="0" parTransId="{462145B6-BE29-408D-B647-00612821AECA}" sibTransId="{77F0D9A2-8E80-40E8-8BE7-DFD91A253D86}"/>
    <dgm:cxn modelId="{1392BD97-1BB1-4805-B805-A94A0BF7A38D}" srcId="{EA101047-8A0E-4079-B328-1BB6BB12B9D7}" destId="{F8CFDC42-A0B5-4F65-823E-3349E749F29E}" srcOrd="1" destOrd="0" parTransId="{1D8A9C62-39C4-4918-BDD1-80DDFEE0B511}" sibTransId="{971507C9-176D-4D7F-8C22-180801043AF4}"/>
    <dgm:cxn modelId="{DABC539C-9F5C-4A09-B25A-35081F470C78}" type="presOf" srcId="{5B1B501B-8779-4DEF-9F7D-396D1884E445}" destId="{6BA7F9B3-C259-4599-98AF-603139C9CCAE}" srcOrd="0" destOrd="0" presId="urn:microsoft.com/office/officeart/2018/5/layout/CenteredIconLabelDescriptionList"/>
    <dgm:cxn modelId="{F3491DA6-CE70-4CA2-99B5-B493FF3F78D9}" type="presOf" srcId="{4184BA25-FC68-4B0E-9B63-60CE530FDE3D}" destId="{53B97240-7060-465B-A3A6-FF409759B481}" srcOrd="0" destOrd="0" presId="urn:microsoft.com/office/officeart/2018/5/layout/CenteredIconLabelDescriptionList"/>
    <dgm:cxn modelId="{C9EF65A8-9A50-4525-8787-29C3808C6A64}" srcId="{EA101047-8A0E-4079-B328-1BB6BB12B9D7}" destId="{6EEFD29C-5ECB-40CA-AEAA-F5B352F31584}" srcOrd="0" destOrd="0" parTransId="{4735267D-68EA-41E7-ABFB-5BEE24BC7256}" sibTransId="{460FAB5A-E962-4783-87E2-2E13A26C854F}"/>
    <dgm:cxn modelId="{824536BF-1CA5-4AEE-A9D7-EB1D37435634}" type="presOf" srcId="{BCA24737-B412-455F-87AE-36110165DE1E}" destId="{A8283BF5-013B-4489-8F67-2B084B2197C7}" srcOrd="0" destOrd="0" presId="urn:microsoft.com/office/officeart/2018/5/layout/CenteredIconLabelDescriptionList"/>
    <dgm:cxn modelId="{939800E3-1C05-40DE-A7B0-2CEFC1B5AB32}" type="presOf" srcId="{BF3BC09E-FABC-493D-B86D-E0D43CB748DC}" destId="{53B97240-7060-465B-A3A6-FF409759B481}" srcOrd="0" destOrd="2" presId="urn:microsoft.com/office/officeart/2018/5/layout/CenteredIconLabelDescriptionList"/>
    <dgm:cxn modelId="{9078EAA2-53FA-41ED-BE4E-6BF7D78A220E}" type="presParOf" srcId="{6BA7F9B3-C259-4599-98AF-603139C9CCAE}" destId="{41508CCD-ABC5-476C-B843-F082C9A1251C}" srcOrd="0" destOrd="0" presId="urn:microsoft.com/office/officeart/2018/5/layout/CenteredIconLabelDescriptionList"/>
    <dgm:cxn modelId="{14729655-A28C-4012-9ADB-10CE69C98977}" type="presParOf" srcId="{41508CCD-ABC5-476C-B843-F082C9A1251C}" destId="{3DF9DFD4-D254-4BAD-9FB4-8D911E0A4B20}" srcOrd="0" destOrd="0" presId="urn:microsoft.com/office/officeart/2018/5/layout/CenteredIconLabelDescriptionList"/>
    <dgm:cxn modelId="{493E83AC-B00D-4BCA-948E-B5D390E7E351}" type="presParOf" srcId="{41508CCD-ABC5-476C-B843-F082C9A1251C}" destId="{CAD73344-D9A9-49E3-BA7A-CF659ED13F1B}" srcOrd="1" destOrd="0" presId="urn:microsoft.com/office/officeart/2018/5/layout/CenteredIconLabelDescriptionList"/>
    <dgm:cxn modelId="{66A37527-020C-47FB-9661-D360354EC2B3}" type="presParOf" srcId="{41508CCD-ABC5-476C-B843-F082C9A1251C}" destId="{A6B816C8-8378-4422-AD95-4912AC4725E5}" srcOrd="2" destOrd="0" presId="urn:microsoft.com/office/officeart/2018/5/layout/CenteredIconLabelDescriptionList"/>
    <dgm:cxn modelId="{6B4800DA-2D7F-4D04-8734-CAA0DF901E4A}" type="presParOf" srcId="{41508CCD-ABC5-476C-B843-F082C9A1251C}" destId="{B161B826-08F3-493F-9677-49F87D2D5A09}" srcOrd="3" destOrd="0" presId="urn:microsoft.com/office/officeart/2018/5/layout/CenteredIconLabelDescriptionList"/>
    <dgm:cxn modelId="{B509C69D-45B3-4E05-AA32-48DB812532F0}" type="presParOf" srcId="{41508CCD-ABC5-476C-B843-F082C9A1251C}" destId="{323DF1BC-E234-4DF7-80C9-7EA107D3BF94}" srcOrd="4" destOrd="0" presId="urn:microsoft.com/office/officeart/2018/5/layout/CenteredIconLabelDescriptionList"/>
    <dgm:cxn modelId="{3F2F4A70-E72E-4221-BBCD-BE6E051183C0}" type="presParOf" srcId="{6BA7F9B3-C259-4599-98AF-603139C9CCAE}" destId="{5AD60CDF-C397-421C-999F-91A8431954CA}" srcOrd="1" destOrd="0" presId="urn:microsoft.com/office/officeart/2018/5/layout/CenteredIconLabelDescriptionList"/>
    <dgm:cxn modelId="{B41C2DB8-573A-41A7-914E-FFC7E57577A8}" type="presParOf" srcId="{6BA7F9B3-C259-4599-98AF-603139C9CCAE}" destId="{EA61C23F-CAD9-4935-9399-D0305EF76DF7}" srcOrd="2" destOrd="0" presId="urn:microsoft.com/office/officeart/2018/5/layout/CenteredIconLabelDescriptionList"/>
    <dgm:cxn modelId="{72429E0F-53A2-4235-9F15-23D9F129F075}" type="presParOf" srcId="{EA61C23F-CAD9-4935-9399-D0305EF76DF7}" destId="{219A3A0D-3FB9-449E-9ED7-86A16C30F607}" srcOrd="0" destOrd="0" presId="urn:microsoft.com/office/officeart/2018/5/layout/CenteredIconLabelDescriptionList"/>
    <dgm:cxn modelId="{F29A59C6-BFC1-4EB7-B92C-A2C575168486}" type="presParOf" srcId="{EA61C23F-CAD9-4935-9399-D0305EF76DF7}" destId="{1ACB1B70-0DE6-40B7-9DCB-E816CF197CC9}" srcOrd="1" destOrd="0" presId="urn:microsoft.com/office/officeart/2018/5/layout/CenteredIconLabelDescriptionList"/>
    <dgm:cxn modelId="{F634A6EE-3CFA-401E-B8BB-925E2520B4D4}" type="presParOf" srcId="{EA61C23F-CAD9-4935-9399-D0305EF76DF7}" destId="{A8283BF5-013B-4489-8F67-2B084B2197C7}" srcOrd="2" destOrd="0" presId="urn:microsoft.com/office/officeart/2018/5/layout/CenteredIconLabelDescriptionList"/>
    <dgm:cxn modelId="{3EEFF707-AA11-40ED-89B9-870C3669D0DD}" type="presParOf" srcId="{EA61C23F-CAD9-4935-9399-D0305EF76DF7}" destId="{D71F1A30-8218-4087-9AF1-F253DCA5B78C}" srcOrd="3" destOrd="0" presId="urn:microsoft.com/office/officeart/2018/5/layout/CenteredIconLabelDescriptionList"/>
    <dgm:cxn modelId="{1736EE3E-01AF-4C1C-A2C2-CED8D06CB8C7}" type="presParOf" srcId="{EA61C23F-CAD9-4935-9399-D0305EF76DF7}" destId="{53B97240-7060-465B-A3A6-FF409759B481}"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F0CB1A1F-F068-47EA-BE62-6659C4B6DEF1}" type="doc">
      <dgm:prSet loTypeId="urn:microsoft.com/office/officeart/2018/2/layout/IconLabelDescriptionList" loCatId="icon" qsTypeId="urn:microsoft.com/office/officeart/2005/8/quickstyle/simple1" qsCatId="simple" csTypeId="urn:microsoft.com/office/officeart/2018/5/colors/Iconchunking_neutralbg_accent5_2" csCatId="accent5" phldr="1"/>
      <dgm:spPr/>
      <dgm:t>
        <a:bodyPr/>
        <a:lstStyle/>
        <a:p>
          <a:endParaRPr lang="en-US"/>
        </a:p>
      </dgm:t>
    </dgm:pt>
    <dgm:pt modelId="{6C04E27D-8C1E-4421-93A9-8D27782ED448}">
      <dgm:prSet custT="1"/>
      <dgm:spPr/>
      <dgm:t>
        <a:bodyPr/>
        <a:lstStyle/>
        <a:p>
          <a:pPr>
            <a:lnSpc>
              <a:spcPct val="100000"/>
            </a:lnSpc>
            <a:defRPr b="1"/>
          </a:pPr>
          <a:r>
            <a:rPr lang="en-GB" sz="2500" b="1" dirty="0">
              <a:latin typeface="Tw Cen MT" panose="020B0602020104020603" pitchFamily="34" charset="0"/>
            </a:rPr>
            <a:t>Feasibility</a:t>
          </a:r>
          <a:endParaRPr lang="en-US" sz="2500" dirty="0">
            <a:latin typeface="Tw Cen MT" panose="020B0602020104020603" pitchFamily="34" charset="0"/>
          </a:endParaRPr>
        </a:p>
      </dgm:t>
    </dgm:pt>
    <dgm:pt modelId="{134B4E4A-2272-4809-B7A1-311A11A09B59}" type="parTrans" cxnId="{2F7BC6FE-1E29-4DF7-BF3F-2783A5AF5F9B}">
      <dgm:prSet/>
      <dgm:spPr/>
      <dgm:t>
        <a:bodyPr/>
        <a:lstStyle/>
        <a:p>
          <a:endParaRPr lang="en-US"/>
        </a:p>
      </dgm:t>
    </dgm:pt>
    <dgm:pt modelId="{73DA406E-A63E-4085-9F81-C3D56B03473B}" type="sibTrans" cxnId="{2F7BC6FE-1E29-4DF7-BF3F-2783A5AF5F9B}">
      <dgm:prSet/>
      <dgm:spPr/>
      <dgm:t>
        <a:bodyPr/>
        <a:lstStyle/>
        <a:p>
          <a:endParaRPr lang="en-US"/>
        </a:p>
      </dgm:t>
    </dgm:pt>
    <dgm:pt modelId="{884F239D-B8BF-4A9C-A259-90E608DFA50F}">
      <dgm:prSet custT="1"/>
      <dgm:spPr/>
      <dgm:t>
        <a:bodyPr/>
        <a:lstStyle/>
        <a:p>
          <a:pPr>
            <a:lnSpc>
              <a:spcPct val="100000"/>
            </a:lnSpc>
          </a:pPr>
          <a:r>
            <a:rPr lang="en-GB" sz="2000" dirty="0">
              <a:latin typeface="Tw Cen MT" panose="020B0602020104020603" pitchFamily="34" charset="0"/>
            </a:rPr>
            <a:t>Timings for each work programme and/or major activity.</a:t>
          </a:r>
          <a:endParaRPr lang="en-US" sz="2000" dirty="0">
            <a:latin typeface="Tw Cen MT" panose="020B0602020104020603" pitchFamily="34" charset="0"/>
          </a:endParaRPr>
        </a:p>
      </dgm:t>
    </dgm:pt>
    <dgm:pt modelId="{7C9485D2-4377-417D-8BD3-0B3614CF43C4}" type="parTrans" cxnId="{9AED1A7A-2B32-47F0-98B0-FCC59F4A2F57}">
      <dgm:prSet/>
      <dgm:spPr/>
      <dgm:t>
        <a:bodyPr/>
        <a:lstStyle/>
        <a:p>
          <a:endParaRPr lang="en-US"/>
        </a:p>
      </dgm:t>
    </dgm:pt>
    <dgm:pt modelId="{1A4DBEE7-EC5C-4807-BE97-A9C3ED4C68E4}" type="sibTrans" cxnId="{9AED1A7A-2B32-47F0-98B0-FCC59F4A2F57}">
      <dgm:prSet/>
      <dgm:spPr/>
      <dgm:t>
        <a:bodyPr/>
        <a:lstStyle/>
        <a:p>
          <a:endParaRPr lang="en-US"/>
        </a:p>
      </dgm:t>
    </dgm:pt>
    <dgm:pt modelId="{EE710EB7-DF48-4B29-A550-D7245E534752}">
      <dgm:prSet custT="1"/>
      <dgm:spPr/>
      <dgm:t>
        <a:bodyPr/>
        <a:lstStyle/>
        <a:p>
          <a:pPr>
            <a:lnSpc>
              <a:spcPct val="100000"/>
            </a:lnSpc>
          </a:pPr>
          <a:r>
            <a:rPr lang="en-GB" sz="2000" dirty="0">
              <a:latin typeface="Tw Cen MT" panose="020B0602020104020603" pitchFamily="34" charset="0"/>
            </a:rPr>
            <a:t>Who carries out what and with which project resources – prime your budget and justification with logistics.</a:t>
          </a:r>
          <a:endParaRPr lang="en-US" sz="2000" dirty="0">
            <a:latin typeface="Tw Cen MT" panose="020B0602020104020603" pitchFamily="34" charset="0"/>
          </a:endParaRPr>
        </a:p>
      </dgm:t>
    </dgm:pt>
    <dgm:pt modelId="{8E7492B0-A784-4710-BD24-81C28393CA3A}" type="parTrans" cxnId="{6D84B9DD-44B9-494D-AA4C-B0BB45BA9CAA}">
      <dgm:prSet/>
      <dgm:spPr/>
      <dgm:t>
        <a:bodyPr/>
        <a:lstStyle/>
        <a:p>
          <a:endParaRPr lang="en-US"/>
        </a:p>
      </dgm:t>
    </dgm:pt>
    <dgm:pt modelId="{1E3422E3-73CD-4B64-89EC-E3415678C749}" type="sibTrans" cxnId="{6D84B9DD-44B9-494D-AA4C-B0BB45BA9CAA}">
      <dgm:prSet/>
      <dgm:spPr/>
      <dgm:t>
        <a:bodyPr/>
        <a:lstStyle/>
        <a:p>
          <a:endParaRPr lang="en-US"/>
        </a:p>
      </dgm:t>
    </dgm:pt>
    <dgm:pt modelId="{DDE7C38D-1E15-4E17-BA96-F2C2276450D8}">
      <dgm:prSet custT="1"/>
      <dgm:spPr/>
      <dgm:t>
        <a:bodyPr/>
        <a:lstStyle/>
        <a:p>
          <a:pPr>
            <a:lnSpc>
              <a:spcPct val="100000"/>
            </a:lnSpc>
          </a:pPr>
          <a:r>
            <a:rPr lang="en-GB" sz="2000" dirty="0">
              <a:latin typeface="Tw Cen MT" panose="020B0602020104020603" pitchFamily="34" charset="0"/>
            </a:rPr>
            <a:t>Risk and mitigation.</a:t>
          </a:r>
          <a:endParaRPr lang="en-US" sz="2000" dirty="0">
            <a:latin typeface="Tw Cen MT" panose="020B0602020104020603" pitchFamily="34" charset="0"/>
          </a:endParaRPr>
        </a:p>
      </dgm:t>
    </dgm:pt>
    <dgm:pt modelId="{D072B86F-9727-4364-8DA5-8A83921E1148}" type="parTrans" cxnId="{A3A3F8D4-AA23-4B4F-A1B2-CBC740F8C81F}">
      <dgm:prSet/>
      <dgm:spPr/>
      <dgm:t>
        <a:bodyPr/>
        <a:lstStyle/>
        <a:p>
          <a:endParaRPr lang="en-US"/>
        </a:p>
      </dgm:t>
    </dgm:pt>
    <dgm:pt modelId="{2662A3D7-844F-4BA0-A5F9-A3E63353571D}" type="sibTrans" cxnId="{A3A3F8D4-AA23-4B4F-A1B2-CBC740F8C81F}">
      <dgm:prSet/>
      <dgm:spPr/>
      <dgm:t>
        <a:bodyPr/>
        <a:lstStyle/>
        <a:p>
          <a:endParaRPr lang="en-US"/>
        </a:p>
      </dgm:t>
    </dgm:pt>
    <dgm:pt modelId="{1E7E066E-CAC1-42C4-AA2D-2559A7A48CDB}">
      <dgm:prSet custT="1"/>
      <dgm:spPr/>
      <dgm:t>
        <a:bodyPr/>
        <a:lstStyle/>
        <a:p>
          <a:pPr>
            <a:lnSpc>
              <a:spcPct val="100000"/>
            </a:lnSpc>
            <a:defRPr b="1"/>
          </a:pPr>
          <a:r>
            <a:rPr lang="en-GB" sz="2500" b="1" dirty="0">
              <a:latin typeface="Tw Cen MT" panose="020B0602020104020603" pitchFamily="34" charset="0"/>
            </a:rPr>
            <a:t>Environment</a:t>
          </a:r>
          <a:endParaRPr lang="en-US" sz="2500" dirty="0">
            <a:latin typeface="Tw Cen MT" panose="020B0602020104020603" pitchFamily="34" charset="0"/>
          </a:endParaRPr>
        </a:p>
      </dgm:t>
    </dgm:pt>
    <dgm:pt modelId="{02C98C49-0A22-47FB-AF17-49DCBCFE6CAD}" type="parTrans" cxnId="{EE773066-D40B-4679-9C29-BAE26FC7F5C8}">
      <dgm:prSet/>
      <dgm:spPr/>
      <dgm:t>
        <a:bodyPr/>
        <a:lstStyle/>
        <a:p>
          <a:endParaRPr lang="en-US"/>
        </a:p>
      </dgm:t>
    </dgm:pt>
    <dgm:pt modelId="{C46C0939-7721-430E-9BA4-91D1A09CB104}" type="sibTrans" cxnId="{EE773066-D40B-4679-9C29-BAE26FC7F5C8}">
      <dgm:prSet/>
      <dgm:spPr/>
      <dgm:t>
        <a:bodyPr/>
        <a:lstStyle/>
        <a:p>
          <a:endParaRPr lang="en-US"/>
        </a:p>
      </dgm:t>
    </dgm:pt>
    <dgm:pt modelId="{B8C2B94E-3A55-4208-A101-FC0A563947B8}">
      <dgm:prSet custT="1"/>
      <dgm:spPr/>
      <dgm:t>
        <a:bodyPr/>
        <a:lstStyle/>
        <a:p>
          <a:pPr>
            <a:lnSpc>
              <a:spcPct val="100000"/>
            </a:lnSpc>
          </a:pPr>
          <a:r>
            <a:rPr lang="en-GB" sz="2000" dirty="0">
              <a:latin typeface="Tw Cen MT" panose="020B0602020104020603" pitchFamily="34" charset="0"/>
            </a:rPr>
            <a:t>This is more important if facilities/labs are involved – or you work in a ‘backwater’ institution. </a:t>
          </a:r>
          <a:endParaRPr lang="en-US" sz="2000" dirty="0">
            <a:latin typeface="Tw Cen MT" panose="020B0602020104020603" pitchFamily="34" charset="0"/>
          </a:endParaRPr>
        </a:p>
      </dgm:t>
    </dgm:pt>
    <dgm:pt modelId="{4B78C90D-D12A-4D86-835B-003401016BDF}" type="parTrans" cxnId="{6FB0470C-D7A9-4730-8D94-9109A4B84F53}">
      <dgm:prSet/>
      <dgm:spPr/>
      <dgm:t>
        <a:bodyPr/>
        <a:lstStyle/>
        <a:p>
          <a:endParaRPr lang="en-US"/>
        </a:p>
      </dgm:t>
    </dgm:pt>
    <dgm:pt modelId="{1A84382F-76FD-45EB-8954-7EE363A27073}" type="sibTrans" cxnId="{6FB0470C-D7A9-4730-8D94-9109A4B84F53}">
      <dgm:prSet/>
      <dgm:spPr/>
      <dgm:t>
        <a:bodyPr/>
        <a:lstStyle/>
        <a:p>
          <a:endParaRPr lang="en-US"/>
        </a:p>
      </dgm:t>
    </dgm:pt>
    <dgm:pt modelId="{8DE616A1-EE98-4C05-A063-01AEC0A4DC14}">
      <dgm:prSet custT="1"/>
      <dgm:spPr/>
      <dgm:t>
        <a:bodyPr/>
        <a:lstStyle/>
        <a:p>
          <a:pPr>
            <a:lnSpc>
              <a:spcPct val="100000"/>
            </a:lnSpc>
          </a:pPr>
          <a:r>
            <a:rPr lang="en-GB" sz="2000" dirty="0">
              <a:latin typeface="Tw Cen MT" panose="020B0602020104020603" pitchFamily="34" charset="0"/>
            </a:rPr>
            <a:t>How will your existing work environment help you deliver and manage this project?</a:t>
          </a:r>
          <a:endParaRPr lang="en-US" sz="2000" dirty="0">
            <a:latin typeface="Tw Cen MT" panose="020B0602020104020603" pitchFamily="34" charset="0"/>
          </a:endParaRPr>
        </a:p>
      </dgm:t>
    </dgm:pt>
    <dgm:pt modelId="{2F2F07DD-F751-4FCC-A9AE-0757DC76BE50}" type="parTrans" cxnId="{F930084E-AE9E-4A87-9B80-337332FFDF56}">
      <dgm:prSet/>
      <dgm:spPr/>
      <dgm:t>
        <a:bodyPr/>
        <a:lstStyle/>
        <a:p>
          <a:endParaRPr lang="en-US"/>
        </a:p>
      </dgm:t>
    </dgm:pt>
    <dgm:pt modelId="{9BA8C15D-4211-4E9B-A93B-C5614F72C9F7}" type="sibTrans" cxnId="{F930084E-AE9E-4A87-9B80-337332FFDF56}">
      <dgm:prSet/>
      <dgm:spPr/>
      <dgm:t>
        <a:bodyPr/>
        <a:lstStyle/>
        <a:p>
          <a:endParaRPr lang="en-US"/>
        </a:p>
      </dgm:t>
    </dgm:pt>
    <dgm:pt modelId="{503AA410-C70E-42B4-AD8D-0C362BB5D236}" type="pres">
      <dgm:prSet presAssocID="{F0CB1A1F-F068-47EA-BE62-6659C4B6DEF1}" presName="root" presStyleCnt="0">
        <dgm:presLayoutVars>
          <dgm:dir/>
          <dgm:resizeHandles val="exact"/>
        </dgm:presLayoutVars>
      </dgm:prSet>
      <dgm:spPr/>
    </dgm:pt>
    <dgm:pt modelId="{519F799E-DE2A-4F62-8716-561BE6D8C0D4}" type="pres">
      <dgm:prSet presAssocID="{6C04E27D-8C1E-4421-93A9-8D27782ED448}" presName="compNode" presStyleCnt="0"/>
      <dgm:spPr/>
    </dgm:pt>
    <dgm:pt modelId="{D3C1E62E-779E-497F-BBBC-96D4B8325F85}" type="pres">
      <dgm:prSet presAssocID="{6C04E27D-8C1E-4421-93A9-8D27782ED44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9F6CA168-7814-4684-9946-95C1DB4A0886}" type="pres">
      <dgm:prSet presAssocID="{6C04E27D-8C1E-4421-93A9-8D27782ED448}" presName="iconSpace" presStyleCnt="0"/>
      <dgm:spPr/>
    </dgm:pt>
    <dgm:pt modelId="{791B24DA-F329-4E7A-87EC-ADA758F0BBDD}" type="pres">
      <dgm:prSet presAssocID="{6C04E27D-8C1E-4421-93A9-8D27782ED448}" presName="parTx" presStyleLbl="revTx" presStyleIdx="0" presStyleCnt="4">
        <dgm:presLayoutVars>
          <dgm:chMax val="0"/>
          <dgm:chPref val="0"/>
        </dgm:presLayoutVars>
      </dgm:prSet>
      <dgm:spPr/>
    </dgm:pt>
    <dgm:pt modelId="{F372437C-2748-4D9A-BC34-EC11ECF32DF3}" type="pres">
      <dgm:prSet presAssocID="{6C04E27D-8C1E-4421-93A9-8D27782ED448}" presName="txSpace" presStyleCnt="0"/>
      <dgm:spPr/>
    </dgm:pt>
    <dgm:pt modelId="{7F6FFE9D-9CE1-427E-A13A-66D4E99F7049}" type="pres">
      <dgm:prSet presAssocID="{6C04E27D-8C1E-4421-93A9-8D27782ED448}" presName="desTx" presStyleLbl="revTx" presStyleIdx="1" presStyleCnt="4">
        <dgm:presLayoutVars/>
      </dgm:prSet>
      <dgm:spPr/>
    </dgm:pt>
    <dgm:pt modelId="{789E1D7A-7C0C-4152-837A-7EE35E7AF145}" type="pres">
      <dgm:prSet presAssocID="{73DA406E-A63E-4085-9F81-C3D56B03473B}" presName="sibTrans" presStyleCnt="0"/>
      <dgm:spPr/>
    </dgm:pt>
    <dgm:pt modelId="{E6E50A2E-673F-409D-93FE-4E3F8CF94B7D}" type="pres">
      <dgm:prSet presAssocID="{1E7E066E-CAC1-42C4-AA2D-2559A7A48CDB}" presName="compNode" presStyleCnt="0"/>
      <dgm:spPr/>
    </dgm:pt>
    <dgm:pt modelId="{40E915CB-DAF0-4557-A15E-D750D96E4948}" type="pres">
      <dgm:prSet presAssocID="{1E7E066E-CAC1-42C4-AA2D-2559A7A48CD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hoolhouse"/>
        </a:ext>
      </dgm:extLst>
    </dgm:pt>
    <dgm:pt modelId="{5B6F658F-EF81-48E2-AB6A-9AB7F65C68A6}" type="pres">
      <dgm:prSet presAssocID="{1E7E066E-CAC1-42C4-AA2D-2559A7A48CDB}" presName="iconSpace" presStyleCnt="0"/>
      <dgm:spPr/>
    </dgm:pt>
    <dgm:pt modelId="{E6158F8E-CE17-4EDD-80FE-0A46AEE0BEC6}" type="pres">
      <dgm:prSet presAssocID="{1E7E066E-CAC1-42C4-AA2D-2559A7A48CDB}" presName="parTx" presStyleLbl="revTx" presStyleIdx="2" presStyleCnt="4">
        <dgm:presLayoutVars>
          <dgm:chMax val="0"/>
          <dgm:chPref val="0"/>
        </dgm:presLayoutVars>
      </dgm:prSet>
      <dgm:spPr/>
    </dgm:pt>
    <dgm:pt modelId="{FFBC8F35-1A75-49A4-ADBB-192A32507BB4}" type="pres">
      <dgm:prSet presAssocID="{1E7E066E-CAC1-42C4-AA2D-2559A7A48CDB}" presName="txSpace" presStyleCnt="0"/>
      <dgm:spPr/>
    </dgm:pt>
    <dgm:pt modelId="{3E8FC620-F099-4D73-95E1-FE6D6DB2E166}" type="pres">
      <dgm:prSet presAssocID="{1E7E066E-CAC1-42C4-AA2D-2559A7A48CDB}" presName="desTx" presStyleLbl="revTx" presStyleIdx="3" presStyleCnt="4">
        <dgm:presLayoutVars/>
      </dgm:prSet>
      <dgm:spPr/>
    </dgm:pt>
  </dgm:ptLst>
  <dgm:cxnLst>
    <dgm:cxn modelId="{640C2508-52D4-462F-AF8F-648A743002E1}" type="presOf" srcId="{B8C2B94E-3A55-4208-A101-FC0A563947B8}" destId="{3E8FC620-F099-4D73-95E1-FE6D6DB2E166}" srcOrd="0" destOrd="0" presId="urn:microsoft.com/office/officeart/2018/2/layout/IconLabelDescriptionList"/>
    <dgm:cxn modelId="{6FB0470C-D7A9-4730-8D94-9109A4B84F53}" srcId="{1E7E066E-CAC1-42C4-AA2D-2559A7A48CDB}" destId="{B8C2B94E-3A55-4208-A101-FC0A563947B8}" srcOrd="0" destOrd="0" parTransId="{4B78C90D-D12A-4D86-835B-003401016BDF}" sibTransId="{1A84382F-76FD-45EB-8954-7EE363A27073}"/>
    <dgm:cxn modelId="{46BDD525-089A-45EB-9344-599E148B0F92}" type="presOf" srcId="{6C04E27D-8C1E-4421-93A9-8D27782ED448}" destId="{791B24DA-F329-4E7A-87EC-ADA758F0BBDD}" srcOrd="0" destOrd="0" presId="urn:microsoft.com/office/officeart/2018/2/layout/IconLabelDescriptionList"/>
    <dgm:cxn modelId="{5BBF7828-D209-433C-8AC1-0443DE838C55}" type="presOf" srcId="{DDE7C38D-1E15-4E17-BA96-F2C2276450D8}" destId="{7F6FFE9D-9CE1-427E-A13A-66D4E99F7049}" srcOrd="0" destOrd="2" presId="urn:microsoft.com/office/officeart/2018/2/layout/IconLabelDescriptionList"/>
    <dgm:cxn modelId="{3B013D2D-CDD6-49E7-894A-498F21F45879}" type="presOf" srcId="{EE710EB7-DF48-4B29-A550-D7245E534752}" destId="{7F6FFE9D-9CE1-427E-A13A-66D4E99F7049}" srcOrd="0" destOrd="1" presId="urn:microsoft.com/office/officeart/2018/2/layout/IconLabelDescriptionList"/>
    <dgm:cxn modelId="{3F75C55C-55CA-4AC2-9CA8-7A3CB3DBEBD1}" type="presOf" srcId="{1E7E066E-CAC1-42C4-AA2D-2559A7A48CDB}" destId="{E6158F8E-CE17-4EDD-80FE-0A46AEE0BEC6}" srcOrd="0" destOrd="0" presId="urn:microsoft.com/office/officeart/2018/2/layout/IconLabelDescriptionList"/>
    <dgm:cxn modelId="{EE773066-D40B-4679-9C29-BAE26FC7F5C8}" srcId="{F0CB1A1F-F068-47EA-BE62-6659C4B6DEF1}" destId="{1E7E066E-CAC1-42C4-AA2D-2559A7A48CDB}" srcOrd="1" destOrd="0" parTransId="{02C98C49-0A22-47FB-AF17-49DCBCFE6CAD}" sibTransId="{C46C0939-7721-430E-9BA4-91D1A09CB104}"/>
    <dgm:cxn modelId="{5ED3AD6D-C772-4CD3-917F-785E05F261BD}" type="presOf" srcId="{8DE616A1-EE98-4C05-A063-01AEC0A4DC14}" destId="{3E8FC620-F099-4D73-95E1-FE6D6DB2E166}" srcOrd="0" destOrd="1" presId="urn:microsoft.com/office/officeart/2018/2/layout/IconLabelDescriptionList"/>
    <dgm:cxn modelId="{F930084E-AE9E-4A87-9B80-337332FFDF56}" srcId="{1E7E066E-CAC1-42C4-AA2D-2559A7A48CDB}" destId="{8DE616A1-EE98-4C05-A063-01AEC0A4DC14}" srcOrd="1" destOrd="0" parTransId="{2F2F07DD-F751-4FCC-A9AE-0757DC76BE50}" sibTransId="{9BA8C15D-4211-4E9B-A93B-C5614F72C9F7}"/>
    <dgm:cxn modelId="{9AED1A7A-2B32-47F0-98B0-FCC59F4A2F57}" srcId="{6C04E27D-8C1E-4421-93A9-8D27782ED448}" destId="{884F239D-B8BF-4A9C-A259-90E608DFA50F}" srcOrd="0" destOrd="0" parTransId="{7C9485D2-4377-417D-8BD3-0B3614CF43C4}" sibTransId="{1A4DBEE7-EC5C-4807-BE97-A9C3ED4C68E4}"/>
    <dgm:cxn modelId="{034AF4AE-9847-4ED7-9F35-D8E0D9C8F1C1}" type="presOf" srcId="{884F239D-B8BF-4A9C-A259-90E608DFA50F}" destId="{7F6FFE9D-9CE1-427E-A13A-66D4E99F7049}" srcOrd="0" destOrd="0" presId="urn:microsoft.com/office/officeart/2018/2/layout/IconLabelDescriptionList"/>
    <dgm:cxn modelId="{37C891B0-746B-4606-A293-83D452C69783}" type="presOf" srcId="{F0CB1A1F-F068-47EA-BE62-6659C4B6DEF1}" destId="{503AA410-C70E-42B4-AD8D-0C362BB5D236}" srcOrd="0" destOrd="0" presId="urn:microsoft.com/office/officeart/2018/2/layout/IconLabelDescriptionList"/>
    <dgm:cxn modelId="{A3A3F8D4-AA23-4B4F-A1B2-CBC740F8C81F}" srcId="{6C04E27D-8C1E-4421-93A9-8D27782ED448}" destId="{DDE7C38D-1E15-4E17-BA96-F2C2276450D8}" srcOrd="2" destOrd="0" parTransId="{D072B86F-9727-4364-8DA5-8A83921E1148}" sibTransId="{2662A3D7-844F-4BA0-A5F9-A3E63353571D}"/>
    <dgm:cxn modelId="{6D84B9DD-44B9-494D-AA4C-B0BB45BA9CAA}" srcId="{6C04E27D-8C1E-4421-93A9-8D27782ED448}" destId="{EE710EB7-DF48-4B29-A550-D7245E534752}" srcOrd="1" destOrd="0" parTransId="{8E7492B0-A784-4710-BD24-81C28393CA3A}" sibTransId="{1E3422E3-73CD-4B64-89EC-E3415678C749}"/>
    <dgm:cxn modelId="{2F7BC6FE-1E29-4DF7-BF3F-2783A5AF5F9B}" srcId="{F0CB1A1F-F068-47EA-BE62-6659C4B6DEF1}" destId="{6C04E27D-8C1E-4421-93A9-8D27782ED448}" srcOrd="0" destOrd="0" parTransId="{134B4E4A-2272-4809-B7A1-311A11A09B59}" sibTransId="{73DA406E-A63E-4085-9F81-C3D56B03473B}"/>
    <dgm:cxn modelId="{ECD586CC-79E9-43BF-812A-EB1DBA8E34FE}" type="presParOf" srcId="{503AA410-C70E-42B4-AD8D-0C362BB5D236}" destId="{519F799E-DE2A-4F62-8716-561BE6D8C0D4}" srcOrd="0" destOrd="0" presId="urn:microsoft.com/office/officeart/2018/2/layout/IconLabelDescriptionList"/>
    <dgm:cxn modelId="{042B4B6A-9709-4DB1-B552-97081D9E033D}" type="presParOf" srcId="{519F799E-DE2A-4F62-8716-561BE6D8C0D4}" destId="{D3C1E62E-779E-497F-BBBC-96D4B8325F85}" srcOrd="0" destOrd="0" presId="urn:microsoft.com/office/officeart/2018/2/layout/IconLabelDescriptionList"/>
    <dgm:cxn modelId="{AC4F080C-13DC-4947-AAC9-1ED50CB1E4C4}" type="presParOf" srcId="{519F799E-DE2A-4F62-8716-561BE6D8C0D4}" destId="{9F6CA168-7814-4684-9946-95C1DB4A0886}" srcOrd="1" destOrd="0" presId="urn:microsoft.com/office/officeart/2018/2/layout/IconLabelDescriptionList"/>
    <dgm:cxn modelId="{73DC7C2A-5902-43E5-8BDB-DF7AAA1F6248}" type="presParOf" srcId="{519F799E-DE2A-4F62-8716-561BE6D8C0D4}" destId="{791B24DA-F329-4E7A-87EC-ADA758F0BBDD}" srcOrd="2" destOrd="0" presId="urn:microsoft.com/office/officeart/2018/2/layout/IconLabelDescriptionList"/>
    <dgm:cxn modelId="{1EFC498B-62BB-4F2A-AAB5-8AEF95D8F466}" type="presParOf" srcId="{519F799E-DE2A-4F62-8716-561BE6D8C0D4}" destId="{F372437C-2748-4D9A-BC34-EC11ECF32DF3}" srcOrd="3" destOrd="0" presId="urn:microsoft.com/office/officeart/2018/2/layout/IconLabelDescriptionList"/>
    <dgm:cxn modelId="{8646037C-3DA6-4D31-B974-934FB1BC5442}" type="presParOf" srcId="{519F799E-DE2A-4F62-8716-561BE6D8C0D4}" destId="{7F6FFE9D-9CE1-427E-A13A-66D4E99F7049}" srcOrd="4" destOrd="0" presId="urn:microsoft.com/office/officeart/2018/2/layout/IconLabelDescriptionList"/>
    <dgm:cxn modelId="{0C638B4D-82DE-4AAF-B9AF-F007EE8091F4}" type="presParOf" srcId="{503AA410-C70E-42B4-AD8D-0C362BB5D236}" destId="{789E1D7A-7C0C-4152-837A-7EE35E7AF145}" srcOrd="1" destOrd="0" presId="urn:microsoft.com/office/officeart/2018/2/layout/IconLabelDescriptionList"/>
    <dgm:cxn modelId="{FD57DA28-8D92-4CB7-860C-C12FFFEE548C}" type="presParOf" srcId="{503AA410-C70E-42B4-AD8D-0C362BB5D236}" destId="{E6E50A2E-673F-409D-93FE-4E3F8CF94B7D}" srcOrd="2" destOrd="0" presId="urn:microsoft.com/office/officeart/2018/2/layout/IconLabelDescriptionList"/>
    <dgm:cxn modelId="{15B8C638-232B-42D4-9765-470C5C976CC5}" type="presParOf" srcId="{E6E50A2E-673F-409D-93FE-4E3F8CF94B7D}" destId="{40E915CB-DAF0-4557-A15E-D750D96E4948}" srcOrd="0" destOrd="0" presId="urn:microsoft.com/office/officeart/2018/2/layout/IconLabelDescriptionList"/>
    <dgm:cxn modelId="{E857D964-2C13-4012-AFD0-0E9DE96B53C6}" type="presParOf" srcId="{E6E50A2E-673F-409D-93FE-4E3F8CF94B7D}" destId="{5B6F658F-EF81-48E2-AB6A-9AB7F65C68A6}" srcOrd="1" destOrd="0" presId="urn:microsoft.com/office/officeart/2018/2/layout/IconLabelDescriptionList"/>
    <dgm:cxn modelId="{3D9F4580-22AF-40AC-94F8-98C919287097}" type="presParOf" srcId="{E6E50A2E-673F-409D-93FE-4E3F8CF94B7D}" destId="{E6158F8E-CE17-4EDD-80FE-0A46AEE0BEC6}" srcOrd="2" destOrd="0" presId="urn:microsoft.com/office/officeart/2018/2/layout/IconLabelDescriptionList"/>
    <dgm:cxn modelId="{05A6DD64-7C5B-427E-8364-87C8ECF4A44F}" type="presParOf" srcId="{E6E50A2E-673F-409D-93FE-4E3F8CF94B7D}" destId="{FFBC8F35-1A75-49A4-ADBB-192A32507BB4}" srcOrd="3" destOrd="0" presId="urn:microsoft.com/office/officeart/2018/2/layout/IconLabelDescriptionList"/>
    <dgm:cxn modelId="{6430584B-525F-4F44-9442-E3182E6D6E7A}" type="presParOf" srcId="{E6E50A2E-673F-409D-93FE-4E3F8CF94B7D}" destId="{3E8FC620-F099-4D73-95E1-FE6D6DB2E166}"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8ABE7278-8B5A-42CD-8C88-E4EFB189DC6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612948C4-C194-40F7-BEB2-909602F7DEA8}">
      <dgm:prSet custT="1"/>
      <dgm:spPr/>
      <dgm:t>
        <a:bodyPr/>
        <a:lstStyle/>
        <a:p>
          <a:r>
            <a:rPr lang="en-GB" sz="2400" dirty="0">
              <a:latin typeface="Tw Cen MT" panose="020B0602020104020603" pitchFamily="34" charset="0"/>
            </a:rPr>
            <a:t>Aim for an air of effortless superiority (be neither apologetic nor boastful)</a:t>
          </a:r>
          <a:endParaRPr lang="en-US" sz="2400" i="1" dirty="0">
            <a:latin typeface="Tw Cen MT" panose="020B0602020104020603" pitchFamily="34" charset="0"/>
          </a:endParaRPr>
        </a:p>
      </dgm:t>
    </dgm:pt>
    <dgm:pt modelId="{109017CE-288B-4733-81B2-E600DE28D00F}" type="parTrans" cxnId="{F79B2259-9A0C-44DC-9497-7C36CE9237EF}">
      <dgm:prSet/>
      <dgm:spPr/>
      <dgm:t>
        <a:bodyPr/>
        <a:lstStyle/>
        <a:p>
          <a:endParaRPr lang="en-US"/>
        </a:p>
      </dgm:t>
    </dgm:pt>
    <dgm:pt modelId="{3C7CD35F-D4E0-4453-927D-7B1C46FB9E2B}" type="sibTrans" cxnId="{F79B2259-9A0C-44DC-9497-7C36CE9237EF}">
      <dgm:prSet/>
      <dgm:spPr/>
      <dgm:t>
        <a:bodyPr/>
        <a:lstStyle/>
        <a:p>
          <a:endParaRPr lang="en-US"/>
        </a:p>
      </dgm:t>
    </dgm:pt>
    <dgm:pt modelId="{AF2827A2-9219-4DE8-A2BA-B749AABBECF2}">
      <dgm:prSet custT="1"/>
      <dgm:spPr/>
      <dgm:t>
        <a:bodyPr/>
        <a:lstStyle/>
        <a:p>
          <a:r>
            <a:rPr lang="en-GB" sz="2400" dirty="0">
              <a:latin typeface="Tw Cen MT" panose="020B0602020104020603" pitchFamily="34" charset="0"/>
            </a:rPr>
            <a:t>Do not parrot back the criteria to assessors – weave them in with subtlety.</a:t>
          </a:r>
          <a:endParaRPr lang="en-US" sz="2400" dirty="0">
            <a:latin typeface="Tw Cen MT" panose="020B0602020104020603" pitchFamily="34" charset="0"/>
          </a:endParaRPr>
        </a:p>
      </dgm:t>
    </dgm:pt>
    <dgm:pt modelId="{BE109AD3-9DDB-439A-8726-E03F6DD23D2D}" type="parTrans" cxnId="{7702F641-2CF5-4A94-A95A-E0474D6D4A62}">
      <dgm:prSet/>
      <dgm:spPr/>
      <dgm:t>
        <a:bodyPr/>
        <a:lstStyle/>
        <a:p>
          <a:endParaRPr lang="en-GB"/>
        </a:p>
      </dgm:t>
    </dgm:pt>
    <dgm:pt modelId="{8611A2E5-389E-4B4E-8358-60586D22CD19}" type="sibTrans" cxnId="{7702F641-2CF5-4A94-A95A-E0474D6D4A62}">
      <dgm:prSet/>
      <dgm:spPr/>
      <dgm:t>
        <a:bodyPr/>
        <a:lstStyle/>
        <a:p>
          <a:endParaRPr lang="en-GB"/>
        </a:p>
      </dgm:t>
    </dgm:pt>
    <dgm:pt modelId="{23A5A895-8201-49F3-8173-84BE993DE37F}">
      <dgm:prSet custT="1"/>
      <dgm:spPr/>
      <dgm:t>
        <a:bodyPr/>
        <a:lstStyle/>
        <a:p>
          <a:r>
            <a:rPr lang="en-GB" sz="2400" dirty="0">
              <a:latin typeface="Tw Cen MT" panose="020B0602020104020603" pitchFamily="34" charset="0"/>
            </a:rPr>
            <a:t>Do not use hyperbole (‘innovative’, ‘ground-breaking’, ‘esteemed’, ‘world-leading’) – show don’t tell.</a:t>
          </a:r>
          <a:endParaRPr lang="en-US" sz="2400" dirty="0">
            <a:latin typeface="Tw Cen MT" panose="020B0602020104020603" pitchFamily="34" charset="0"/>
          </a:endParaRPr>
        </a:p>
      </dgm:t>
    </dgm:pt>
    <dgm:pt modelId="{2366473F-21AB-4621-A2D1-3E94C4EC17AB}" type="parTrans" cxnId="{0FA17545-B251-4787-95E8-235B9120EF17}">
      <dgm:prSet/>
      <dgm:spPr/>
      <dgm:t>
        <a:bodyPr/>
        <a:lstStyle/>
        <a:p>
          <a:endParaRPr lang="en-GB"/>
        </a:p>
      </dgm:t>
    </dgm:pt>
    <dgm:pt modelId="{357502F9-8ED7-47C4-B639-A1FC68E3FA11}" type="sibTrans" cxnId="{0FA17545-B251-4787-95E8-235B9120EF17}">
      <dgm:prSet/>
      <dgm:spPr/>
      <dgm:t>
        <a:bodyPr/>
        <a:lstStyle/>
        <a:p>
          <a:endParaRPr lang="en-GB"/>
        </a:p>
      </dgm:t>
    </dgm:pt>
    <dgm:pt modelId="{437D6A39-8F98-4872-8B38-669B153B5B9E}">
      <dgm:prSet custT="1"/>
      <dgm:spPr/>
      <dgm:t>
        <a:bodyPr/>
        <a:lstStyle/>
        <a:p>
          <a:r>
            <a:rPr lang="en-GB" sz="2400" dirty="0">
              <a:latin typeface="Tw Cen MT" panose="020B0602020104020603" pitchFamily="34" charset="0"/>
            </a:rPr>
            <a:t>Avoid adjectives and adverbs as far as possible.</a:t>
          </a:r>
          <a:endParaRPr lang="en-US" sz="2400" dirty="0">
            <a:latin typeface="Tw Cen MT" panose="020B0602020104020603" pitchFamily="34" charset="0"/>
          </a:endParaRPr>
        </a:p>
      </dgm:t>
    </dgm:pt>
    <dgm:pt modelId="{02AA6C28-E68A-4FD6-95EC-EFB5753954F7}" type="parTrans" cxnId="{AAAA6616-6B36-4E69-972F-FD15C0427C04}">
      <dgm:prSet/>
      <dgm:spPr/>
      <dgm:t>
        <a:bodyPr/>
        <a:lstStyle/>
        <a:p>
          <a:endParaRPr lang="en-GB"/>
        </a:p>
      </dgm:t>
    </dgm:pt>
    <dgm:pt modelId="{4B8F39EE-98A3-4B36-B31B-30C118927BD3}" type="sibTrans" cxnId="{AAAA6616-6B36-4E69-972F-FD15C0427C04}">
      <dgm:prSet/>
      <dgm:spPr/>
      <dgm:t>
        <a:bodyPr/>
        <a:lstStyle/>
        <a:p>
          <a:endParaRPr lang="en-GB"/>
        </a:p>
      </dgm:t>
    </dgm:pt>
    <dgm:pt modelId="{B3EA46EF-76F3-4C5F-83D4-5A1D8254AFC2}">
      <dgm:prSet custT="1"/>
      <dgm:spPr/>
      <dgm:t>
        <a:bodyPr/>
        <a:lstStyle/>
        <a:p>
          <a:r>
            <a:rPr lang="en-GB" sz="2400" dirty="0">
              <a:latin typeface="Tw Cen MT" panose="020B0602020104020603" pitchFamily="34" charset="0"/>
            </a:rPr>
            <a:t>If you can’t submit a well-argued funding proposal, can you manage a £million + grant?</a:t>
          </a:r>
          <a:endParaRPr lang="en-US" sz="2400" dirty="0">
            <a:latin typeface="Tw Cen MT" panose="020B0602020104020603" pitchFamily="34" charset="0"/>
          </a:endParaRPr>
        </a:p>
      </dgm:t>
    </dgm:pt>
    <dgm:pt modelId="{4CC7CD67-2548-4149-8FE3-24A4CAE7B28E}" type="parTrans" cxnId="{FD4F0A8F-6E58-4E24-B135-03CE6ED28266}">
      <dgm:prSet/>
      <dgm:spPr/>
      <dgm:t>
        <a:bodyPr/>
        <a:lstStyle/>
        <a:p>
          <a:endParaRPr lang="en-GB"/>
        </a:p>
      </dgm:t>
    </dgm:pt>
    <dgm:pt modelId="{E293D675-9D84-4E6C-8843-5174E2282033}" type="sibTrans" cxnId="{FD4F0A8F-6E58-4E24-B135-03CE6ED28266}">
      <dgm:prSet/>
      <dgm:spPr/>
      <dgm:t>
        <a:bodyPr/>
        <a:lstStyle/>
        <a:p>
          <a:endParaRPr lang="en-GB"/>
        </a:p>
      </dgm:t>
    </dgm:pt>
    <dgm:pt modelId="{FD53AAE6-E8F8-4033-85AD-591C62ACA976}">
      <dgm:prSet custT="1"/>
      <dgm:spPr/>
      <dgm:t>
        <a:bodyPr/>
        <a:lstStyle/>
        <a:p>
          <a:r>
            <a:rPr lang="en-GB" sz="2400" dirty="0">
              <a:latin typeface="Tw Cen MT" panose="020B0602020104020603" pitchFamily="34" charset="0"/>
            </a:rPr>
            <a:t>A research funding proposal is not a new business pitch or tender – it doesn’t need gloss.</a:t>
          </a:r>
          <a:endParaRPr lang="en-US" sz="2400" dirty="0">
            <a:latin typeface="Tw Cen MT" panose="020B0602020104020603" pitchFamily="34" charset="0"/>
          </a:endParaRPr>
        </a:p>
      </dgm:t>
    </dgm:pt>
    <dgm:pt modelId="{BED6B3C0-30A5-4E1C-8B48-783FCAF213B4}" type="parTrans" cxnId="{F1B517DC-8236-4D19-8633-30FEF6F63794}">
      <dgm:prSet/>
      <dgm:spPr/>
      <dgm:t>
        <a:bodyPr/>
        <a:lstStyle/>
        <a:p>
          <a:endParaRPr lang="en-GB"/>
        </a:p>
      </dgm:t>
    </dgm:pt>
    <dgm:pt modelId="{809D2671-8094-481A-BD3A-294BEBF68959}" type="sibTrans" cxnId="{F1B517DC-8236-4D19-8633-30FEF6F63794}">
      <dgm:prSet/>
      <dgm:spPr/>
      <dgm:t>
        <a:bodyPr/>
        <a:lstStyle/>
        <a:p>
          <a:endParaRPr lang="en-GB"/>
        </a:p>
      </dgm:t>
    </dgm:pt>
    <dgm:pt modelId="{F810FE3B-BDF3-491B-80B4-FF62DF4B11F1}" type="pres">
      <dgm:prSet presAssocID="{8ABE7278-8B5A-42CD-8C88-E4EFB189DC67}" presName="vert0" presStyleCnt="0">
        <dgm:presLayoutVars>
          <dgm:dir/>
          <dgm:animOne val="branch"/>
          <dgm:animLvl val="lvl"/>
        </dgm:presLayoutVars>
      </dgm:prSet>
      <dgm:spPr/>
    </dgm:pt>
    <dgm:pt modelId="{8E9EBE51-85BF-4FCC-9275-BE031C23F7F1}" type="pres">
      <dgm:prSet presAssocID="{612948C4-C194-40F7-BEB2-909602F7DEA8}" presName="thickLine" presStyleLbl="alignNode1" presStyleIdx="0" presStyleCnt="6"/>
      <dgm:spPr/>
    </dgm:pt>
    <dgm:pt modelId="{314CF4CD-EDA6-4AFC-8509-C9ED3D88DFE5}" type="pres">
      <dgm:prSet presAssocID="{612948C4-C194-40F7-BEB2-909602F7DEA8}" presName="horz1" presStyleCnt="0"/>
      <dgm:spPr/>
    </dgm:pt>
    <dgm:pt modelId="{BC41C963-2901-4C55-944D-82148DB2CD52}" type="pres">
      <dgm:prSet presAssocID="{612948C4-C194-40F7-BEB2-909602F7DEA8}" presName="tx1" presStyleLbl="revTx" presStyleIdx="0" presStyleCnt="6"/>
      <dgm:spPr/>
    </dgm:pt>
    <dgm:pt modelId="{F97F72E9-0469-4D77-AA8C-F6C39D2665E0}" type="pres">
      <dgm:prSet presAssocID="{612948C4-C194-40F7-BEB2-909602F7DEA8}" presName="vert1" presStyleCnt="0"/>
      <dgm:spPr/>
    </dgm:pt>
    <dgm:pt modelId="{B4BE5E14-BAC0-42A5-B46B-D12523205F40}" type="pres">
      <dgm:prSet presAssocID="{AF2827A2-9219-4DE8-A2BA-B749AABBECF2}" presName="thickLine" presStyleLbl="alignNode1" presStyleIdx="1" presStyleCnt="6"/>
      <dgm:spPr/>
    </dgm:pt>
    <dgm:pt modelId="{C597233F-B78C-44D8-8822-D746361B30FA}" type="pres">
      <dgm:prSet presAssocID="{AF2827A2-9219-4DE8-A2BA-B749AABBECF2}" presName="horz1" presStyleCnt="0"/>
      <dgm:spPr/>
    </dgm:pt>
    <dgm:pt modelId="{5F982F52-9599-4EC6-B214-E32F3B3C046D}" type="pres">
      <dgm:prSet presAssocID="{AF2827A2-9219-4DE8-A2BA-B749AABBECF2}" presName="tx1" presStyleLbl="revTx" presStyleIdx="1" presStyleCnt="6"/>
      <dgm:spPr/>
    </dgm:pt>
    <dgm:pt modelId="{0A490C0A-3926-4B7F-8F55-BF7331DB223E}" type="pres">
      <dgm:prSet presAssocID="{AF2827A2-9219-4DE8-A2BA-B749AABBECF2}" presName="vert1" presStyleCnt="0"/>
      <dgm:spPr/>
    </dgm:pt>
    <dgm:pt modelId="{1A922EFC-87AC-49F9-A971-16D345A29997}" type="pres">
      <dgm:prSet presAssocID="{23A5A895-8201-49F3-8173-84BE993DE37F}" presName="thickLine" presStyleLbl="alignNode1" presStyleIdx="2" presStyleCnt="6"/>
      <dgm:spPr/>
    </dgm:pt>
    <dgm:pt modelId="{5F75AA09-0663-4827-AA0C-022894C01646}" type="pres">
      <dgm:prSet presAssocID="{23A5A895-8201-49F3-8173-84BE993DE37F}" presName="horz1" presStyleCnt="0"/>
      <dgm:spPr/>
    </dgm:pt>
    <dgm:pt modelId="{1BEDF2FB-9686-4E3E-BF82-A51A388A0B06}" type="pres">
      <dgm:prSet presAssocID="{23A5A895-8201-49F3-8173-84BE993DE37F}" presName="tx1" presStyleLbl="revTx" presStyleIdx="2" presStyleCnt="6"/>
      <dgm:spPr/>
    </dgm:pt>
    <dgm:pt modelId="{B7088A89-AA3A-4315-A7C6-9B4A853AB169}" type="pres">
      <dgm:prSet presAssocID="{23A5A895-8201-49F3-8173-84BE993DE37F}" presName="vert1" presStyleCnt="0"/>
      <dgm:spPr/>
    </dgm:pt>
    <dgm:pt modelId="{13453D4B-4F21-4E2E-B828-365CBAA1C356}" type="pres">
      <dgm:prSet presAssocID="{437D6A39-8F98-4872-8B38-669B153B5B9E}" presName="thickLine" presStyleLbl="alignNode1" presStyleIdx="3" presStyleCnt="6"/>
      <dgm:spPr/>
    </dgm:pt>
    <dgm:pt modelId="{3382FD71-A0B5-4318-91FC-DFAA6BE8022A}" type="pres">
      <dgm:prSet presAssocID="{437D6A39-8F98-4872-8B38-669B153B5B9E}" presName="horz1" presStyleCnt="0"/>
      <dgm:spPr/>
    </dgm:pt>
    <dgm:pt modelId="{421DEB78-3587-4315-A155-FBA580EEE410}" type="pres">
      <dgm:prSet presAssocID="{437D6A39-8F98-4872-8B38-669B153B5B9E}" presName="tx1" presStyleLbl="revTx" presStyleIdx="3" presStyleCnt="6"/>
      <dgm:spPr/>
    </dgm:pt>
    <dgm:pt modelId="{1596FD98-0704-4CED-A0B1-9FD8EBCCB8D3}" type="pres">
      <dgm:prSet presAssocID="{437D6A39-8F98-4872-8B38-669B153B5B9E}" presName="vert1" presStyleCnt="0"/>
      <dgm:spPr/>
    </dgm:pt>
    <dgm:pt modelId="{94BF2AF6-1CA8-4F04-84CE-BCEE2B4325A8}" type="pres">
      <dgm:prSet presAssocID="{B3EA46EF-76F3-4C5F-83D4-5A1D8254AFC2}" presName="thickLine" presStyleLbl="alignNode1" presStyleIdx="4" presStyleCnt="6"/>
      <dgm:spPr/>
    </dgm:pt>
    <dgm:pt modelId="{0455CEE4-DADB-4180-9E4F-FD6E6F224872}" type="pres">
      <dgm:prSet presAssocID="{B3EA46EF-76F3-4C5F-83D4-5A1D8254AFC2}" presName="horz1" presStyleCnt="0"/>
      <dgm:spPr/>
    </dgm:pt>
    <dgm:pt modelId="{57DE75D3-FEDB-4243-B969-15CB97CE16C0}" type="pres">
      <dgm:prSet presAssocID="{B3EA46EF-76F3-4C5F-83D4-5A1D8254AFC2}" presName="tx1" presStyleLbl="revTx" presStyleIdx="4" presStyleCnt="6"/>
      <dgm:spPr/>
    </dgm:pt>
    <dgm:pt modelId="{3D43998E-B3A8-47FF-A931-2240F39476CB}" type="pres">
      <dgm:prSet presAssocID="{B3EA46EF-76F3-4C5F-83D4-5A1D8254AFC2}" presName="vert1" presStyleCnt="0"/>
      <dgm:spPr/>
    </dgm:pt>
    <dgm:pt modelId="{B2E8F536-5729-4C77-B1E2-76E7AADD00EA}" type="pres">
      <dgm:prSet presAssocID="{FD53AAE6-E8F8-4033-85AD-591C62ACA976}" presName="thickLine" presStyleLbl="alignNode1" presStyleIdx="5" presStyleCnt="6"/>
      <dgm:spPr/>
    </dgm:pt>
    <dgm:pt modelId="{AF6FD0CC-E49B-4804-ACFE-13624E62D553}" type="pres">
      <dgm:prSet presAssocID="{FD53AAE6-E8F8-4033-85AD-591C62ACA976}" presName="horz1" presStyleCnt="0"/>
      <dgm:spPr/>
    </dgm:pt>
    <dgm:pt modelId="{D6130463-3DFE-429B-A8B6-08811B66B58C}" type="pres">
      <dgm:prSet presAssocID="{FD53AAE6-E8F8-4033-85AD-591C62ACA976}" presName="tx1" presStyleLbl="revTx" presStyleIdx="5" presStyleCnt="6"/>
      <dgm:spPr/>
    </dgm:pt>
    <dgm:pt modelId="{B18A6059-1D3F-4BF3-B9AF-0A43A376EB91}" type="pres">
      <dgm:prSet presAssocID="{FD53AAE6-E8F8-4033-85AD-591C62ACA976}" presName="vert1" presStyleCnt="0"/>
      <dgm:spPr/>
    </dgm:pt>
  </dgm:ptLst>
  <dgm:cxnLst>
    <dgm:cxn modelId="{08A15E07-D80D-4EEC-AA0F-3884FD9FDB79}" type="presOf" srcId="{FD53AAE6-E8F8-4033-85AD-591C62ACA976}" destId="{D6130463-3DFE-429B-A8B6-08811B66B58C}" srcOrd="0" destOrd="0" presId="urn:microsoft.com/office/officeart/2008/layout/LinedList"/>
    <dgm:cxn modelId="{AAAA6616-6B36-4E69-972F-FD15C0427C04}" srcId="{8ABE7278-8B5A-42CD-8C88-E4EFB189DC67}" destId="{437D6A39-8F98-4872-8B38-669B153B5B9E}" srcOrd="3" destOrd="0" parTransId="{02AA6C28-E68A-4FD6-95EC-EFB5753954F7}" sibTransId="{4B8F39EE-98A3-4B36-B31B-30C118927BD3}"/>
    <dgm:cxn modelId="{1C030B24-6B8D-4EBE-B4C7-47C16171E86B}" type="presOf" srcId="{AF2827A2-9219-4DE8-A2BA-B749AABBECF2}" destId="{5F982F52-9599-4EC6-B214-E32F3B3C046D}" srcOrd="0" destOrd="0" presId="urn:microsoft.com/office/officeart/2008/layout/LinedList"/>
    <dgm:cxn modelId="{7702F641-2CF5-4A94-A95A-E0474D6D4A62}" srcId="{8ABE7278-8B5A-42CD-8C88-E4EFB189DC67}" destId="{AF2827A2-9219-4DE8-A2BA-B749AABBECF2}" srcOrd="1" destOrd="0" parTransId="{BE109AD3-9DDB-439A-8726-E03F6DD23D2D}" sibTransId="{8611A2E5-389E-4B4E-8358-60586D22CD19}"/>
    <dgm:cxn modelId="{0FA17545-B251-4787-95E8-235B9120EF17}" srcId="{8ABE7278-8B5A-42CD-8C88-E4EFB189DC67}" destId="{23A5A895-8201-49F3-8173-84BE993DE37F}" srcOrd="2" destOrd="0" parTransId="{2366473F-21AB-4621-A2D1-3E94C4EC17AB}" sibTransId="{357502F9-8ED7-47C4-B639-A1FC68E3FA11}"/>
    <dgm:cxn modelId="{F79B2259-9A0C-44DC-9497-7C36CE9237EF}" srcId="{8ABE7278-8B5A-42CD-8C88-E4EFB189DC67}" destId="{612948C4-C194-40F7-BEB2-909602F7DEA8}" srcOrd="0" destOrd="0" parTransId="{109017CE-288B-4733-81B2-E600DE28D00F}" sibTransId="{3C7CD35F-D4E0-4453-927D-7B1C46FB9E2B}"/>
    <dgm:cxn modelId="{BC30D487-9003-42D6-A16C-165D045E9673}" type="presOf" srcId="{8ABE7278-8B5A-42CD-8C88-E4EFB189DC67}" destId="{F810FE3B-BDF3-491B-80B4-FF62DF4B11F1}" srcOrd="0" destOrd="0" presId="urn:microsoft.com/office/officeart/2008/layout/LinedList"/>
    <dgm:cxn modelId="{FD4F0A8F-6E58-4E24-B135-03CE6ED28266}" srcId="{8ABE7278-8B5A-42CD-8C88-E4EFB189DC67}" destId="{B3EA46EF-76F3-4C5F-83D4-5A1D8254AFC2}" srcOrd="4" destOrd="0" parTransId="{4CC7CD67-2548-4149-8FE3-24A4CAE7B28E}" sibTransId="{E293D675-9D84-4E6C-8843-5174E2282033}"/>
    <dgm:cxn modelId="{0A8F589A-DEC0-4BBF-B091-54915F58A936}" type="presOf" srcId="{437D6A39-8F98-4872-8B38-669B153B5B9E}" destId="{421DEB78-3587-4315-A155-FBA580EEE410}" srcOrd="0" destOrd="0" presId="urn:microsoft.com/office/officeart/2008/layout/LinedList"/>
    <dgm:cxn modelId="{39CB32D9-7F7A-41D2-BBDC-300C12DB2E63}" type="presOf" srcId="{B3EA46EF-76F3-4C5F-83D4-5A1D8254AFC2}" destId="{57DE75D3-FEDB-4243-B969-15CB97CE16C0}" srcOrd="0" destOrd="0" presId="urn:microsoft.com/office/officeart/2008/layout/LinedList"/>
    <dgm:cxn modelId="{F1B517DC-8236-4D19-8633-30FEF6F63794}" srcId="{8ABE7278-8B5A-42CD-8C88-E4EFB189DC67}" destId="{FD53AAE6-E8F8-4033-85AD-591C62ACA976}" srcOrd="5" destOrd="0" parTransId="{BED6B3C0-30A5-4E1C-8B48-783FCAF213B4}" sibTransId="{809D2671-8094-481A-BD3A-294BEBF68959}"/>
    <dgm:cxn modelId="{EF03AFE5-D052-44CE-885A-89612F7848C9}" type="presOf" srcId="{612948C4-C194-40F7-BEB2-909602F7DEA8}" destId="{BC41C963-2901-4C55-944D-82148DB2CD52}" srcOrd="0" destOrd="0" presId="urn:microsoft.com/office/officeart/2008/layout/LinedList"/>
    <dgm:cxn modelId="{481C46F1-19EE-44BE-9769-FBEE6FB5BAAE}" type="presOf" srcId="{23A5A895-8201-49F3-8173-84BE993DE37F}" destId="{1BEDF2FB-9686-4E3E-BF82-A51A388A0B06}" srcOrd="0" destOrd="0" presId="urn:microsoft.com/office/officeart/2008/layout/LinedList"/>
    <dgm:cxn modelId="{6E91B425-D990-4725-891F-018BEE520362}" type="presParOf" srcId="{F810FE3B-BDF3-491B-80B4-FF62DF4B11F1}" destId="{8E9EBE51-85BF-4FCC-9275-BE031C23F7F1}" srcOrd="0" destOrd="0" presId="urn:microsoft.com/office/officeart/2008/layout/LinedList"/>
    <dgm:cxn modelId="{AAB84CC9-9F53-490B-B883-D2A2C18E930C}" type="presParOf" srcId="{F810FE3B-BDF3-491B-80B4-FF62DF4B11F1}" destId="{314CF4CD-EDA6-4AFC-8509-C9ED3D88DFE5}" srcOrd="1" destOrd="0" presId="urn:microsoft.com/office/officeart/2008/layout/LinedList"/>
    <dgm:cxn modelId="{C458720F-232F-4C5D-9AEA-4C6505933DD0}" type="presParOf" srcId="{314CF4CD-EDA6-4AFC-8509-C9ED3D88DFE5}" destId="{BC41C963-2901-4C55-944D-82148DB2CD52}" srcOrd="0" destOrd="0" presId="urn:microsoft.com/office/officeart/2008/layout/LinedList"/>
    <dgm:cxn modelId="{A86D7DFE-ADE8-40EA-B11D-F2FD4D9CE9FA}" type="presParOf" srcId="{314CF4CD-EDA6-4AFC-8509-C9ED3D88DFE5}" destId="{F97F72E9-0469-4D77-AA8C-F6C39D2665E0}" srcOrd="1" destOrd="0" presId="urn:microsoft.com/office/officeart/2008/layout/LinedList"/>
    <dgm:cxn modelId="{50456A2F-399E-42BB-856B-423A983C6970}" type="presParOf" srcId="{F810FE3B-BDF3-491B-80B4-FF62DF4B11F1}" destId="{B4BE5E14-BAC0-42A5-B46B-D12523205F40}" srcOrd="2" destOrd="0" presId="urn:microsoft.com/office/officeart/2008/layout/LinedList"/>
    <dgm:cxn modelId="{414A3E7C-B3B9-43CA-8617-8E026F0B08BF}" type="presParOf" srcId="{F810FE3B-BDF3-491B-80B4-FF62DF4B11F1}" destId="{C597233F-B78C-44D8-8822-D746361B30FA}" srcOrd="3" destOrd="0" presId="urn:microsoft.com/office/officeart/2008/layout/LinedList"/>
    <dgm:cxn modelId="{90EB1649-5A37-4F91-BFB2-7F05FC62DA17}" type="presParOf" srcId="{C597233F-B78C-44D8-8822-D746361B30FA}" destId="{5F982F52-9599-4EC6-B214-E32F3B3C046D}" srcOrd="0" destOrd="0" presId="urn:microsoft.com/office/officeart/2008/layout/LinedList"/>
    <dgm:cxn modelId="{3DC62E9E-45A0-4CD4-BB00-BECE6F6DC62A}" type="presParOf" srcId="{C597233F-B78C-44D8-8822-D746361B30FA}" destId="{0A490C0A-3926-4B7F-8F55-BF7331DB223E}" srcOrd="1" destOrd="0" presId="urn:microsoft.com/office/officeart/2008/layout/LinedList"/>
    <dgm:cxn modelId="{BFEF3749-34CB-451C-AF11-855D18D784C7}" type="presParOf" srcId="{F810FE3B-BDF3-491B-80B4-FF62DF4B11F1}" destId="{1A922EFC-87AC-49F9-A971-16D345A29997}" srcOrd="4" destOrd="0" presId="urn:microsoft.com/office/officeart/2008/layout/LinedList"/>
    <dgm:cxn modelId="{56B4C789-BC22-4DD5-BE5D-9B5D033346E6}" type="presParOf" srcId="{F810FE3B-BDF3-491B-80B4-FF62DF4B11F1}" destId="{5F75AA09-0663-4827-AA0C-022894C01646}" srcOrd="5" destOrd="0" presId="urn:microsoft.com/office/officeart/2008/layout/LinedList"/>
    <dgm:cxn modelId="{C9A12C70-8EDE-4876-8DED-E84E88FEC84A}" type="presParOf" srcId="{5F75AA09-0663-4827-AA0C-022894C01646}" destId="{1BEDF2FB-9686-4E3E-BF82-A51A388A0B06}" srcOrd="0" destOrd="0" presId="urn:microsoft.com/office/officeart/2008/layout/LinedList"/>
    <dgm:cxn modelId="{D0D20D63-36B4-4EBB-B11D-DDA0CD8AA176}" type="presParOf" srcId="{5F75AA09-0663-4827-AA0C-022894C01646}" destId="{B7088A89-AA3A-4315-A7C6-9B4A853AB169}" srcOrd="1" destOrd="0" presId="urn:microsoft.com/office/officeart/2008/layout/LinedList"/>
    <dgm:cxn modelId="{7CFA404D-EB28-44BC-B898-6827DD04F938}" type="presParOf" srcId="{F810FE3B-BDF3-491B-80B4-FF62DF4B11F1}" destId="{13453D4B-4F21-4E2E-B828-365CBAA1C356}" srcOrd="6" destOrd="0" presId="urn:microsoft.com/office/officeart/2008/layout/LinedList"/>
    <dgm:cxn modelId="{7CFE1C84-402B-4DD1-8F53-0E3DCA664306}" type="presParOf" srcId="{F810FE3B-BDF3-491B-80B4-FF62DF4B11F1}" destId="{3382FD71-A0B5-4318-91FC-DFAA6BE8022A}" srcOrd="7" destOrd="0" presId="urn:microsoft.com/office/officeart/2008/layout/LinedList"/>
    <dgm:cxn modelId="{5EBE658A-2C57-4C4F-A999-73B3C284B1CF}" type="presParOf" srcId="{3382FD71-A0B5-4318-91FC-DFAA6BE8022A}" destId="{421DEB78-3587-4315-A155-FBA580EEE410}" srcOrd="0" destOrd="0" presId="urn:microsoft.com/office/officeart/2008/layout/LinedList"/>
    <dgm:cxn modelId="{ABC275B9-CB76-497C-B656-5E1D86A48414}" type="presParOf" srcId="{3382FD71-A0B5-4318-91FC-DFAA6BE8022A}" destId="{1596FD98-0704-4CED-A0B1-9FD8EBCCB8D3}" srcOrd="1" destOrd="0" presId="urn:microsoft.com/office/officeart/2008/layout/LinedList"/>
    <dgm:cxn modelId="{8CE5440A-B8E4-4979-AD53-DB408D84E6D5}" type="presParOf" srcId="{F810FE3B-BDF3-491B-80B4-FF62DF4B11F1}" destId="{94BF2AF6-1CA8-4F04-84CE-BCEE2B4325A8}" srcOrd="8" destOrd="0" presId="urn:microsoft.com/office/officeart/2008/layout/LinedList"/>
    <dgm:cxn modelId="{560A292B-F7BF-4382-9A59-165762D2DB59}" type="presParOf" srcId="{F810FE3B-BDF3-491B-80B4-FF62DF4B11F1}" destId="{0455CEE4-DADB-4180-9E4F-FD6E6F224872}" srcOrd="9" destOrd="0" presId="urn:microsoft.com/office/officeart/2008/layout/LinedList"/>
    <dgm:cxn modelId="{4BE112CD-4010-4B7F-A4DB-40738550E2A3}" type="presParOf" srcId="{0455CEE4-DADB-4180-9E4F-FD6E6F224872}" destId="{57DE75D3-FEDB-4243-B969-15CB97CE16C0}" srcOrd="0" destOrd="0" presId="urn:microsoft.com/office/officeart/2008/layout/LinedList"/>
    <dgm:cxn modelId="{39733AC1-B613-4A9E-A7E1-71303865E542}" type="presParOf" srcId="{0455CEE4-DADB-4180-9E4F-FD6E6F224872}" destId="{3D43998E-B3A8-47FF-A931-2240F39476CB}" srcOrd="1" destOrd="0" presId="urn:microsoft.com/office/officeart/2008/layout/LinedList"/>
    <dgm:cxn modelId="{BC8BCA0D-6988-4E19-B92B-1420AC470987}" type="presParOf" srcId="{F810FE3B-BDF3-491B-80B4-FF62DF4B11F1}" destId="{B2E8F536-5729-4C77-B1E2-76E7AADD00EA}" srcOrd="10" destOrd="0" presId="urn:microsoft.com/office/officeart/2008/layout/LinedList"/>
    <dgm:cxn modelId="{D45F963C-7607-47E4-A3CB-B2EBB390908B}" type="presParOf" srcId="{F810FE3B-BDF3-491B-80B4-FF62DF4B11F1}" destId="{AF6FD0CC-E49B-4804-ACFE-13624E62D553}" srcOrd="11" destOrd="0" presId="urn:microsoft.com/office/officeart/2008/layout/LinedList"/>
    <dgm:cxn modelId="{8511DD9F-A5C5-45D1-9B75-BDD73002D6BC}" type="presParOf" srcId="{AF6FD0CC-E49B-4804-ACFE-13624E62D553}" destId="{D6130463-3DFE-429B-A8B6-08811B66B58C}" srcOrd="0" destOrd="0" presId="urn:microsoft.com/office/officeart/2008/layout/LinedList"/>
    <dgm:cxn modelId="{053010D9-CFEA-43D3-857B-F18A9308428B}" type="presParOf" srcId="{AF6FD0CC-E49B-4804-ACFE-13624E62D553}" destId="{B18A6059-1D3F-4BF3-B9AF-0A43A376EB9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ABE7278-8B5A-42CD-8C88-E4EFB189DC67}" type="doc">
      <dgm:prSet loTypeId="urn:microsoft.com/office/officeart/2008/layout/LinedList" loCatId="list" qsTypeId="urn:microsoft.com/office/officeart/2005/8/quickstyle/simple1" qsCatId="simple" csTypeId="urn:microsoft.com/office/officeart/2005/8/colors/accent0_3" csCatId="mainScheme" phldr="1"/>
      <dgm:spPr/>
      <dgm:t>
        <a:bodyPr/>
        <a:lstStyle/>
        <a:p>
          <a:endParaRPr lang="en-US"/>
        </a:p>
      </dgm:t>
    </dgm:pt>
    <dgm:pt modelId="{0631269E-6DC8-4722-B27F-9FA98A89A71D}">
      <dgm:prSet custT="1"/>
      <dgm:spPr/>
      <dgm:t>
        <a:bodyPr/>
        <a:lstStyle/>
        <a:p>
          <a:r>
            <a:rPr lang="en-GB" sz="2000" dirty="0">
              <a:latin typeface="Tw Cen MT" panose="020B0602020104020603" pitchFamily="34" charset="0"/>
            </a:rPr>
            <a:t>Immediately tell panel members what your project does (avoid discursive introductions or quotes).</a:t>
          </a:r>
        </a:p>
      </dgm:t>
    </dgm:pt>
    <dgm:pt modelId="{AFCA387E-E816-4DCE-A780-C7560F3CD9FC}" type="parTrans" cxnId="{5C97D309-858D-48C4-B586-E64D0583CCB5}">
      <dgm:prSet/>
      <dgm:spPr/>
      <dgm:t>
        <a:bodyPr/>
        <a:lstStyle/>
        <a:p>
          <a:endParaRPr lang="en-GB"/>
        </a:p>
      </dgm:t>
    </dgm:pt>
    <dgm:pt modelId="{44C1FBFF-A9C6-4B98-A00D-F3646514616F}" type="sibTrans" cxnId="{5C97D309-858D-48C4-B586-E64D0583CCB5}">
      <dgm:prSet/>
      <dgm:spPr/>
      <dgm:t>
        <a:bodyPr/>
        <a:lstStyle/>
        <a:p>
          <a:endParaRPr lang="en-GB"/>
        </a:p>
      </dgm:t>
    </dgm:pt>
    <dgm:pt modelId="{8C9BC248-8D3D-4A52-8CB0-BBCC8DD506AC}">
      <dgm:prSet custT="1"/>
      <dgm:spPr/>
      <dgm:t>
        <a:bodyPr/>
        <a:lstStyle/>
        <a:p>
          <a:r>
            <a:rPr lang="en-GB" sz="2000" dirty="0">
              <a:latin typeface="Tw Cen MT" panose="020B0602020104020603" pitchFamily="34" charset="0"/>
            </a:rPr>
            <a:t>Use consistent terminology across objectives, research questions and Work Programme headings.</a:t>
          </a:r>
        </a:p>
      </dgm:t>
    </dgm:pt>
    <dgm:pt modelId="{C633E46C-D1A8-427C-959B-D9901F30567C}" type="parTrans" cxnId="{2BB35602-61C1-45C8-AC18-D4DBEC3E93E3}">
      <dgm:prSet/>
      <dgm:spPr/>
      <dgm:t>
        <a:bodyPr/>
        <a:lstStyle/>
        <a:p>
          <a:endParaRPr lang="en-GB"/>
        </a:p>
      </dgm:t>
    </dgm:pt>
    <dgm:pt modelId="{08E11ED3-FB41-47BC-8C34-E8A1B900B29D}" type="sibTrans" cxnId="{2BB35602-61C1-45C8-AC18-D4DBEC3E93E3}">
      <dgm:prSet/>
      <dgm:spPr/>
      <dgm:t>
        <a:bodyPr/>
        <a:lstStyle/>
        <a:p>
          <a:endParaRPr lang="en-GB"/>
        </a:p>
      </dgm:t>
    </dgm:pt>
    <dgm:pt modelId="{7A5247ED-2211-45A7-A814-3E2D85C5ECC3}">
      <dgm:prSet custT="1"/>
      <dgm:spPr/>
      <dgm:t>
        <a:bodyPr/>
        <a:lstStyle/>
        <a:p>
          <a:r>
            <a:rPr lang="en-GB" sz="2000" dirty="0">
              <a:latin typeface="Tw Cen MT" panose="020B0602020104020603" pitchFamily="34" charset="0"/>
            </a:rPr>
            <a:t>Assume your readers are non-specialist and avoid sub-disciplinary jargon.</a:t>
          </a:r>
        </a:p>
      </dgm:t>
    </dgm:pt>
    <dgm:pt modelId="{9E71A479-BCEC-45F9-B80D-ECD6F63BC768}" type="parTrans" cxnId="{DA1953CB-D58C-4A7D-9480-B90F8A7A9307}">
      <dgm:prSet/>
      <dgm:spPr/>
      <dgm:t>
        <a:bodyPr/>
        <a:lstStyle/>
        <a:p>
          <a:endParaRPr lang="en-GB"/>
        </a:p>
      </dgm:t>
    </dgm:pt>
    <dgm:pt modelId="{9141A5F8-3F50-4A7B-B4DF-DB12302A126D}" type="sibTrans" cxnId="{DA1953CB-D58C-4A7D-9480-B90F8A7A9307}">
      <dgm:prSet/>
      <dgm:spPr/>
      <dgm:t>
        <a:bodyPr/>
        <a:lstStyle/>
        <a:p>
          <a:endParaRPr lang="en-GB"/>
        </a:p>
      </dgm:t>
    </dgm:pt>
    <dgm:pt modelId="{FEC914E6-38C6-4B45-B11C-85598D4F5443}">
      <dgm:prSet custT="1"/>
      <dgm:spPr/>
      <dgm:t>
        <a:bodyPr/>
        <a:lstStyle/>
        <a:p>
          <a:r>
            <a:rPr lang="en-GB" sz="2000" dirty="0">
              <a:latin typeface="Tw Cen MT" panose="020B0602020104020603" pitchFamily="34" charset="0"/>
            </a:rPr>
            <a:t>Provide background information and short examples for non-specialists.</a:t>
          </a:r>
        </a:p>
      </dgm:t>
    </dgm:pt>
    <dgm:pt modelId="{AA792EFF-2766-411E-A0F4-FE559BB18F14}" type="parTrans" cxnId="{DD8711A3-0488-4C5F-9453-A8CF26820DAF}">
      <dgm:prSet/>
      <dgm:spPr/>
      <dgm:t>
        <a:bodyPr/>
        <a:lstStyle/>
        <a:p>
          <a:endParaRPr lang="en-GB"/>
        </a:p>
      </dgm:t>
    </dgm:pt>
    <dgm:pt modelId="{A2A8F68D-5F89-4C70-B1CC-BBED7DDD9D0B}" type="sibTrans" cxnId="{DD8711A3-0488-4C5F-9453-A8CF26820DAF}">
      <dgm:prSet/>
      <dgm:spPr/>
      <dgm:t>
        <a:bodyPr/>
        <a:lstStyle/>
        <a:p>
          <a:endParaRPr lang="en-GB"/>
        </a:p>
      </dgm:t>
    </dgm:pt>
    <dgm:pt modelId="{A5BFD87B-6FAD-4BD5-BF52-4402B3357802}">
      <dgm:prSet custT="1"/>
      <dgm:spPr/>
      <dgm:t>
        <a:bodyPr/>
        <a:lstStyle/>
        <a:p>
          <a:r>
            <a:rPr lang="en-GB" sz="2000" dirty="0">
              <a:latin typeface="Tw Cen MT" panose="020B0602020104020603" pitchFamily="34" charset="0"/>
            </a:rPr>
            <a:t>Logical layout: aim/objectives/research questions/research design/work programmes/outputs.</a:t>
          </a:r>
        </a:p>
      </dgm:t>
    </dgm:pt>
    <dgm:pt modelId="{008592B3-A429-4089-B640-1401CAF2DED4}" type="parTrans" cxnId="{AAED6032-5CEB-429A-B1BB-EB75350DFA5F}">
      <dgm:prSet/>
      <dgm:spPr/>
      <dgm:t>
        <a:bodyPr/>
        <a:lstStyle/>
        <a:p>
          <a:endParaRPr lang="en-GB"/>
        </a:p>
      </dgm:t>
    </dgm:pt>
    <dgm:pt modelId="{7A8FEB6E-0063-4C2C-9C31-469BEA3EB55F}" type="sibTrans" cxnId="{AAED6032-5CEB-429A-B1BB-EB75350DFA5F}">
      <dgm:prSet/>
      <dgm:spPr/>
      <dgm:t>
        <a:bodyPr/>
        <a:lstStyle/>
        <a:p>
          <a:endParaRPr lang="en-GB"/>
        </a:p>
      </dgm:t>
    </dgm:pt>
    <dgm:pt modelId="{8740ADC1-D857-4ECA-AE1C-59B4A659763C}">
      <dgm:prSet custT="1"/>
      <dgm:spPr/>
      <dgm:t>
        <a:bodyPr/>
        <a:lstStyle/>
        <a:p>
          <a:r>
            <a:rPr lang="en-GB" sz="2000" dirty="0">
              <a:latin typeface="Tw Cen MT" panose="020B0602020104020603" pitchFamily="34" charset="0"/>
            </a:rPr>
            <a:t>Only use recognisable acronyms, such as UN, UK, USA, DNA, NATO. </a:t>
          </a:r>
        </a:p>
      </dgm:t>
    </dgm:pt>
    <dgm:pt modelId="{5A529BE0-3311-4D62-8713-C44D92BF43E6}" type="parTrans" cxnId="{4ED7B230-C569-4E63-B2B4-7F830D20F921}">
      <dgm:prSet/>
      <dgm:spPr/>
      <dgm:t>
        <a:bodyPr/>
        <a:lstStyle/>
        <a:p>
          <a:endParaRPr lang="en-GB"/>
        </a:p>
      </dgm:t>
    </dgm:pt>
    <dgm:pt modelId="{FF375170-970E-4FEE-96B8-512928EEF25C}" type="sibTrans" cxnId="{4ED7B230-C569-4E63-B2B4-7F830D20F921}">
      <dgm:prSet/>
      <dgm:spPr/>
      <dgm:t>
        <a:bodyPr/>
        <a:lstStyle/>
        <a:p>
          <a:endParaRPr lang="en-GB"/>
        </a:p>
      </dgm:t>
    </dgm:pt>
    <dgm:pt modelId="{C473D933-6446-40D5-86C0-1F4C65CE3DD9}">
      <dgm:prSet custT="1"/>
      <dgm:spPr/>
      <dgm:t>
        <a:bodyPr/>
        <a:lstStyle/>
        <a:p>
          <a:r>
            <a:rPr lang="en-GB" sz="2000" dirty="0">
              <a:latin typeface="Tw Cen MT" panose="020B0602020104020603" pitchFamily="34" charset="0"/>
            </a:rPr>
            <a:t>Include enough detail about your methods for specialist reviewers.</a:t>
          </a:r>
        </a:p>
      </dgm:t>
    </dgm:pt>
    <dgm:pt modelId="{01171499-AD22-48F9-9DAD-E68E13BAA8B2}" type="parTrans" cxnId="{557B90B6-F9BA-4355-BC54-3C943439770D}">
      <dgm:prSet/>
      <dgm:spPr/>
      <dgm:t>
        <a:bodyPr/>
        <a:lstStyle/>
        <a:p>
          <a:endParaRPr lang="en-GB"/>
        </a:p>
      </dgm:t>
    </dgm:pt>
    <dgm:pt modelId="{2946C532-2F29-4D65-A400-8E649B18BDAA}" type="sibTrans" cxnId="{557B90B6-F9BA-4355-BC54-3C943439770D}">
      <dgm:prSet/>
      <dgm:spPr/>
      <dgm:t>
        <a:bodyPr/>
        <a:lstStyle/>
        <a:p>
          <a:endParaRPr lang="en-GB"/>
        </a:p>
      </dgm:t>
    </dgm:pt>
    <dgm:pt modelId="{DA496D98-B888-4515-96B6-C3461A6BB4FB}" type="pres">
      <dgm:prSet presAssocID="{8ABE7278-8B5A-42CD-8C88-E4EFB189DC67}" presName="vert0" presStyleCnt="0">
        <dgm:presLayoutVars>
          <dgm:dir/>
          <dgm:animOne val="branch"/>
          <dgm:animLvl val="lvl"/>
        </dgm:presLayoutVars>
      </dgm:prSet>
      <dgm:spPr/>
    </dgm:pt>
    <dgm:pt modelId="{B178C42C-DDB4-4086-9FFE-97668431FE1E}" type="pres">
      <dgm:prSet presAssocID="{0631269E-6DC8-4722-B27F-9FA98A89A71D}" presName="thickLine" presStyleLbl="alignNode1" presStyleIdx="0" presStyleCnt="7"/>
      <dgm:spPr/>
    </dgm:pt>
    <dgm:pt modelId="{05DE5DFA-EF93-4D28-B8EB-47F9D0725BB3}" type="pres">
      <dgm:prSet presAssocID="{0631269E-6DC8-4722-B27F-9FA98A89A71D}" presName="horz1" presStyleCnt="0"/>
      <dgm:spPr/>
    </dgm:pt>
    <dgm:pt modelId="{31FE97C6-2735-4FE1-9A47-9A528BB5851A}" type="pres">
      <dgm:prSet presAssocID="{0631269E-6DC8-4722-B27F-9FA98A89A71D}" presName="tx1" presStyleLbl="revTx" presStyleIdx="0" presStyleCnt="7"/>
      <dgm:spPr/>
    </dgm:pt>
    <dgm:pt modelId="{14AFA002-CC2F-4C92-9554-DE090A47CE41}" type="pres">
      <dgm:prSet presAssocID="{0631269E-6DC8-4722-B27F-9FA98A89A71D}" presName="vert1" presStyleCnt="0"/>
      <dgm:spPr/>
    </dgm:pt>
    <dgm:pt modelId="{CD5FB635-3E3A-4E89-92C4-679ECE991303}" type="pres">
      <dgm:prSet presAssocID="{8C9BC248-8D3D-4A52-8CB0-BBCC8DD506AC}" presName="thickLine" presStyleLbl="alignNode1" presStyleIdx="1" presStyleCnt="7"/>
      <dgm:spPr/>
    </dgm:pt>
    <dgm:pt modelId="{5DD83293-3A50-4F9E-8E92-F62D60611982}" type="pres">
      <dgm:prSet presAssocID="{8C9BC248-8D3D-4A52-8CB0-BBCC8DD506AC}" presName="horz1" presStyleCnt="0"/>
      <dgm:spPr/>
    </dgm:pt>
    <dgm:pt modelId="{A4363C67-BBE4-43F4-834E-3998B96824B2}" type="pres">
      <dgm:prSet presAssocID="{8C9BC248-8D3D-4A52-8CB0-BBCC8DD506AC}" presName="tx1" presStyleLbl="revTx" presStyleIdx="1" presStyleCnt="7"/>
      <dgm:spPr/>
    </dgm:pt>
    <dgm:pt modelId="{CA1971D1-15A1-4A37-8FB7-79F54C8099EF}" type="pres">
      <dgm:prSet presAssocID="{8C9BC248-8D3D-4A52-8CB0-BBCC8DD506AC}" presName="vert1" presStyleCnt="0"/>
      <dgm:spPr/>
    </dgm:pt>
    <dgm:pt modelId="{826906A2-E016-4EA5-97FD-F66AA958470E}" type="pres">
      <dgm:prSet presAssocID="{7A5247ED-2211-45A7-A814-3E2D85C5ECC3}" presName="thickLine" presStyleLbl="alignNode1" presStyleIdx="2" presStyleCnt="7"/>
      <dgm:spPr/>
    </dgm:pt>
    <dgm:pt modelId="{9177C3B1-99FD-453B-938D-06141817D432}" type="pres">
      <dgm:prSet presAssocID="{7A5247ED-2211-45A7-A814-3E2D85C5ECC3}" presName="horz1" presStyleCnt="0"/>
      <dgm:spPr/>
    </dgm:pt>
    <dgm:pt modelId="{7DB2D2C1-EC6F-44E2-A22E-51BD6B74A2CD}" type="pres">
      <dgm:prSet presAssocID="{7A5247ED-2211-45A7-A814-3E2D85C5ECC3}" presName="tx1" presStyleLbl="revTx" presStyleIdx="2" presStyleCnt="7"/>
      <dgm:spPr/>
    </dgm:pt>
    <dgm:pt modelId="{C043E6C0-BC07-437C-A576-69FE97B3AC8C}" type="pres">
      <dgm:prSet presAssocID="{7A5247ED-2211-45A7-A814-3E2D85C5ECC3}" presName="vert1" presStyleCnt="0"/>
      <dgm:spPr/>
    </dgm:pt>
    <dgm:pt modelId="{3D144BEE-C4BD-4D16-98F8-99B6DD699637}" type="pres">
      <dgm:prSet presAssocID="{FEC914E6-38C6-4B45-B11C-85598D4F5443}" presName="thickLine" presStyleLbl="alignNode1" presStyleIdx="3" presStyleCnt="7"/>
      <dgm:spPr/>
    </dgm:pt>
    <dgm:pt modelId="{09DB3AB6-694C-4177-ADDE-44A34F49251A}" type="pres">
      <dgm:prSet presAssocID="{FEC914E6-38C6-4B45-B11C-85598D4F5443}" presName="horz1" presStyleCnt="0"/>
      <dgm:spPr/>
    </dgm:pt>
    <dgm:pt modelId="{D88A8D99-DE5A-46B7-8400-F06C3AACED22}" type="pres">
      <dgm:prSet presAssocID="{FEC914E6-38C6-4B45-B11C-85598D4F5443}" presName="tx1" presStyleLbl="revTx" presStyleIdx="3" presStyleCnt="7"/>
      <dgm:spPr/>
    </dgm:pt>
    <dgm:pt modelId="{337E7B42-452C-4853-BA31-BEF0AD6662C3}" type="pres">
      <dgm:prSet presAssocID="{FEC914E6-38C6-4B45-B11C-85598D4F5443}" presName="vert1" presStyleCnt="0"/>
      <dgm:spPr/>
    </dgm:pt>
    <dgm:pt modelId="{3A491DA2-EA94-4BE4-9182-DE7B7DF242BE}" type="pres">
      <dgm:prSet presAssocID="{A5BFD87B-6FAD-4BD5-BF52-4402B3357802}" presName="thickLine" presStyleLbl="alignNode1" presStyleIdx="4" presStyleCnt="7"/>
      <dgm:spPr/>
    </dgm:pt>
    <dgm:pt modelId="{A0A005F2-CF1C-46B0-9956-C46499332C0E}" type="pres">
      <dgm:prSet presAssocID="{A5BFD87B-6FAD-4BD5-BF52-4402B3357802}" presName="horz1" presStyleCnt="0"/>
      <dgm:spPr/>
    </dgm:pt>
    <dgm:pt modelId="{1FD64A83-5F92-49A3-99B6-0ADC508237B5}" type="pres">
      <dgm:prSet presAssocID="{A5BFD87B-6FAD-4BD5-BF52-4402B3357802}" presName="tx1" presStyleLbl="revTx" presStyleIdx="4" presStyleCnt="7"/>
      <dgm:spPr/>
    </dgm:pt>
    <dgm:pt modelId="{2FBF6DFE-4D1B-4815-A5F3-039BD93F21C8}" type="pres">
      <dgm:prSet presAssocID="{A5BFD87B-6FAD-4BD5-BF52-4402B3357802}" presName="vert1" presStyleCnt="0"/>
      <dgm:spPr/>
    </dgm:pt>
    <dgm:pt modelId="{D9E0002F-27F1-4C53-B694-4363749AF10B}" type="pres">
      <dgm:prSet presAssocID="{8740ADC1-D857-4ECA-AE1C-59B4A659763C}" presName="thickLine" presStyleLbl="alignNode1" presStyleIdx="5" presStyleCnt="7"/>
      <dgm:spPr/>
    </dgm:pt>
    <dgm:pt modelId="{3901A57D-576E-434D-9487-ED9A835254E6}" type="pres">
      <dgm:prSet presAssocID="{8740ADC1-D857-4ECA-AE1C-59B4A659763C}" presName="horz1" presStyleCnt="0"/>
      <dgm:spPr/>
    </dgm:pt>
    <dgm:pt modelId="{042EE5BD-65F9-4EC8-AA5A-2C3917477B9F}" type="pres">
      <dgm:prSet presAssocID="{8740ADC1-D857-4ECA-AE1C-59B4A659763C}" presName="tx1" presStyleLbl="revTx" presStyleIdx="5" presStyleCnt="7"/>
      <dgm:spPr/>
    </dgm:pt>
    <dgm:pt modelId="{BA9D1F9C-72C3-4A45-8E5C-3E5D9D18CE77}" type="pres">
      <dgm:prSet presAssocID="{8740ADC1-D857-4ECA-AE1C-59B4A659763C}" presName="vert1" presStyleCnt="0"/>
      <dgm:spPr/>
    </dgm:pt>
    <dgm:pt modelId="{BB9BF1A0-85B4-4518-8423-CE17809EDD51}" type="pres">
      <dgm:prSet presAssocID="{C473D933-6446-40D5-86C0-1F4C65CE3DD9}" presName="thickLine" presStyleLbl="alignNode1" presStyleIdx="6" presStyleCnt="7"/>
      <dgm:spPr/>
    </dgm:pt>
    <dgm:pt modelId="{9C8C05E8-1D46-4FC4-93E8-40A4F8B233B8}" type="pres">
      <dgm:prSet presAssocID="{C473D933-6446-40D5-86C0-1F4C65CE3DD9}" presName="horz1" presStyleCnt="0"/>
      <dgm:spPr/>
    </dgm:pt>
    <dgm:pt modelId="{2E31C285-CBDE-4EFE-9477-0940838D5013}" type="pres">
      <dgm:prSet presAssocID="{C473D933-6446-40D5-86C0-1F4C65CE3DD9}" presName="tx1" presStyleLbl="revTx" presStyleIdx="6" presStyleCnt="7"/>
      <dgm:spPr/>
    </dgm:pt>
    <dgm:pt modelId="{13F0A1A8-AA57-4DCB-BB07-12DA4866A61A}" type="pres">
      <dgm:prSet presAssocID="{C473D933-6446-40D5-86C0-1F4C65CE3DD9}" presName="vert1" presStyleCnt="0"/>
      <dgm:spPr/>
    </dgm:pt>
  </dgm:ptLst>
  <dgm:cxnLst>
    <dgm:cxn modelId="{2BB35602-61C1-45C8-AC18-D4DBEC3E93E3}" srcId="{8ABE7278-8B5A-42CD-8C88-E4EFB189DC67}" destId="{8C9BC248-8D3D-4A52-8CB0-BBCC8DD506AC}" srcOrd="1" destOrd="0" parTransId="{C633E46C-D1A8-427C-959B-D9901F30567C}" sibTransId="{08E11ED3-FB41-47BC-8C34-E8A1B900B29D}"/>
    <dgm:cxn modelId="{82BF7A09-D64B-4BE5-B5A0-FF2E321B99CB}" type="presOf" srcId="{7A5247ED-2211-45A7-A814-3E2D85C5ECC3}" destId="{7DB2D2C1-EC6F-44E2-A22E-51BD6B74A2CD}" srcOrd="0" destOrd="0" presId="urn:microsoft.com/office/officeart/2008/layout/LinedList"/>
    <dgm:cxn modelId="{5C97D309-858D-48C4-B586-E64D0583CCB5}" srcId="{8ABE7278-8B5A-42CD-8C88-E4EFB189DC67}" destId="{0631269E-6DC8-4722-B27F-9FA98A89A71D}" srcOrd="0" destOrd="0" parTransId="{AFCA387E-E816-4DCE-A780-C7560F3CD9FC}" sibTransId="{44C1FBFF-A9C6-4B98-A00D-F3646514616F}"/>
    <dgm:cxn modelId="{D7C42F0B-8569-4DB3-9A85-17EB48E8436E}" type="presOf" srcId="{0631269E-6DC8-4722-B27F-9FA98A89A71D}" destId="{31FE97C6-2735-4FE1-9A47-9A528BB5851A}" srcOrd="0" destOrd="0" presId="urn:microsoft.com/office/officeart/2008/layout/LinedList"/>
    <dgm:cxn modelId="{058BD820-3B65-40FD-83E3-BCEB6B77795C}" type="presOf" srcId="{C473D933-6446-40D5-86C0-1F4C65CE3DD9}" destId="{2E31C285-CBDE-4EFE-9477-0940838D5013}" srcOrd="0" destOrd="0" presId="urn:microsoft.com/office/officeart/2008/layout/LinedList"/>
    <dgm:cxn modelId="{4ED7B230-C569-4E63-B2B4-7F830D20F921}" srcId="{8ABE7278-8B5A-42CD-8C88-E4EFB189DC67}" destId="{8740ADC1-D857-4ECA-AE1C-59B4A659763C}" srcOrd="5" destOrd="0" parTransId="{5A529BE0-3311-4D62-8713-C44D92BF43E6}" sibTransId="{FF375170-970E-4FEE-96B8-512928EEF25C}"/>
    <dgm:cxn modelId="{AAED6032-5CEB-429A-B1BB-EB75350DFA5F}" srcId="{8ABE7278-8B5A-42CD-8C88-E4EFB189DC67}" destId="{A5BFD87B-6FAD-4BD5-BF52-4402B3357802}" srcOrd="4" destOrd="0" parTransId="{008592B3-A429-4089-B640-1401CAF2DED4}" sibTransId="{7A8FEB6E-0063-4C2C-9C31-469BEA3EB55F}"/>
    <dgm:cxn modelId="{83433140-19F1-4B90-95CD-330DBA339B5B}" type="presOf" srcId="{8740ADC1-D857-4ECA-AE1C-59B4A659763C}" destId="{042EE5BD-65F9-4EC8-AA5A-2C3917477B9F}" srcOrd="0" destOrd="0" presId="urn:microsoft.com/office/officeart/2008/layout/LinedList"/>
    <dgm:cxn modelId="{88E3A884-DDDC-4527-8349-B66AD2D1D59D}" type="presOf" srcId="{8C9BC248-8D3D-4A52-8CB0-BBCC8DD506AC}" destId="{A4363C67-BBE4-43F4-834E-3998B96824B2}" srcOrd="0" destOrd="0" presId="urn:microsoft.com/office/officeart/2008/layout/LinedList"/>
    <dgm:cxn modelId="{DD8711A3-0488-4C5F-9453-A8CF26820DAF}" srcId="{8ABE7278-8B5A-42CD-8C88-E4EFB189DC67}" destId="{FEC914E6-38C6-4B45-B11C-85598D4F5443}" srcOrd="3" destOrd="0" parTransId="{AA792EFF-2766-411E-A0F4-FE559BB18F14}" sibTransId="{A2A8F68D-5F89-4C70-B1CC-BBED7DDD9D0B}"/>
    <dgm:cxn modelId="{787383A9-D1EC-48B2-8E69-4389DB090DF5}" type="presOf" srcId="{A5BFD87B-6FAD-4BD5-BF52-4402B3357802}" destId="{1FD64A83-5F92-49A3-99B6-0ADC508237B5}" srcOrd="0" destOrd="0" presId="urn:microsoft.com/office/officeart/2008/layout/LinedList"/>
    <dgm:cxn modelId="{557B90B6-F9BA-4355-BC54-3C943439770D}" srcId="{8ABE7278-8B5A-42CD-8C88-E4EFB189DC67}" destId="{C473D933-6446-40D5-86C0-1F4C65CE3DD9}" srcOrd="6" destOrd="0" parTransId="{01171499-AD22-48F9-9DAD-E68E13BAA8B2}" sibTransId="{2946C532-2F29-4D65-A400-8E649B18BDAA}"/>
    <dgm:cxn modelId="{DA1953CB-D58C-4A7D-9480-B90F8A7A9307}" srcId="{8ABE7278-8B5A-42CD-8C88-E4EFB189DC67}" destId="{7A5247ED-2211-45A7-A814-3E2D85C5ECC3}" srcOrd="2" destOrd="0" parTransId="{9E71A479-BCEC-45F9-B80D-ECD6F63BC768}" sibTransId="{9141A5F8-3F50-4A7B-B4DF-DB12302A126D}"/>
    <dgm:cxn modelId="{AE5467DC-836C-4E32-B226-8E8F0DA9FB02}" type="presOf" srcId="{8ABE7278-8B5A-42CD-8C88-E4EFB189DC67}" destId="{DA496D98-B888-4515-96B6-C3461A6BB4FB}" srcOrd="0" destOrd="0" presId="urn:microsoft.com/office/officeart/2008/layout/LinedList"/>
    <dgm:cxn modelId="{D9814DF9-3217-45DA-B201-B2918231057C}" type="presOf" srcId="{FEC914E6-38C6-4B45-B11C-85598D4F5443}" destId="{D88A8D99-DE5A-46B7-8400-F06C3AACED22}" srcOrd="0" destOrd="0" presId="urn:microsoft.com/office/officeart/2008/layout/LinedList"/>
    <dgm:cxn modelId="{658E3D42-88A0-438F-BBB5-86A7BAFB54E3}" type="presParOf" srcId="{DA496D98-B888-4515-96B6-C3461A6BB4FB}" destId="{B178C42C-DDB4-4086-9FFE-97668431FE1E}" srcOrd="0" destOrd="0" presId="urn:microsoft.com/office/officeart/2008/layout/LinedList"/>
    <dgm:cxn modelId="{51A34531-C802-423E-8323-D7506AE7C347}" type="presParOf" srcId="{DA496D98-B888-4515-96B6-C3461A6BB4FB}" destId="{05DE5DFA-EF93-4D28-B8EB-47F9D0725BB3}" srcOrd="1" destOrd="0" presId="urn:microsoft.com/office/officeart/2008/layout/LinedList"/>
    <dgm:cxn modelId="{98063F5D-789B-4A66-ADB4-00733195D147}" type="presParOf" srcId="{05DE5DFA-EF93-4D28-B8EB-47F9D0725BB3}" destId="{31FE97C6-2735-4FE1-9A47-9A528BB5851A}" srcOrd="0" destOrd="0" presId="urn:microsoft.com/office/officeart/2008/layout/LinedList"/>
    <dgm:cxn modelId="{5D71A725-E385-4960-A8D8-A4A9DAAE162F}" type="presParOf" srcId="{05DE5DFA-EF93-4D28-B8EB-47F9D0725BB3}" destId="{14AFA002-CC2F-4C92-9554-DE090A47CE41}" srcOrd="1" destOrd="0" presId="urn:microsoft.com/office/officeart/2008/layout/LinedList"/>
    <dgm:cxn modelId="{BB49E156-FCDD-4A2F-A655-B500B6D17A14}" type="presParOf" srcId="{DA496D98-B888-4515-96B6-C3461A6BB4FB}" destId="{CD5FB635-3E3A-4E89-92C4-679ECE991303}" srcOrd="2" destOrd="0" presId="urn:microsoft.com/office/officeart/2008/layout/LinedList"/>
    <dgm:cxn modelId="{7646DAC0-FAE4-45A4-8921-932A4F9E92DC}" type="presParOf" srcId="{DA496D98-B888-4515-96B6-C3461A6BB4FB}" destId="{5DD83293-3A50-4F9E-8E92-F62D60611982}" srcOrd="3" destOrd="0" presId="urn:microsoft.com/office/officeart/2008/layout/LinedList"/>
    <dgm:cxn modelId="{CD1445B9-F1A3-4710-A21F-0C6AD6EC9253}" type="presParOf" srcId="{5DD83293-3A50-4F9E-8E92-F62D60611982}" destId="{A4363C67-BBE4-43F4-834E-3998B96824B2}" srcOrd="0" destOrd="0" presId="urn:microsoft.com/office/officeart/2008/layout/LinedList"/>
    <dgm:cxn modelId="{19EF56BC-B27A-415B-9257-FC2FF342C580}" type="presParOf" srcId="{5DD83293-3A50-4F9E-8E92-F62D60611982}" destId="{CA1971D1-15A1-4A37-8FB7-79F54C8099EF}" srcOrd="1" destOrd="0" presId="urn:microsoft.com/office/officeart/2008/layout/LinedList"/>
    <dgm:cxn modelId="{22160D5C-FAAE-44D2-A504-978B6C75F253}" type="presParOf" srcId="{DA496D98-B888-4515-96B6-C3461A6BB4FB}" destId="{826906A2-E016-4EA5-97FD-F66AA958470E}" srcOrd="4" destOrd="0" presId="urn:microsoft.com/office/officeart/2008/layout/LinedList"/>
    <dgm:cxn modelId="{8B060B8C-ADE7-4E7F-BFEA-981981D77E46}" type="presParOf" srcId="{DA496D98-B888-4515-96B6-C3461A6BB4FB}" destId="{9177C3B1-99FD-453B-938D-06141817D432}" srcOrd="5" destOrd="0" presId="urn:microsoft.com/office/officeart/2008/layout/LinedList"/>
    <dgm:cxn modelId="{4AE5EC8E-6665-4893-B462-EF6FF92112F4}" type="presParOf" srcId="{9177C3B1-99FD-453B-938D-06141817D432}" destId="{7DB2D2C1-EC6F-44E2-A22E-51BD6B74A2CD}" srcOrd="0" destOrd="0" presId="urn:microsoft.com/office/officeart/2008/layout/LinedList"/>
    <dgm:cxn modelId="{EC62F337-69FA-4E66-B83B-21A0B59B4B68}" type="presParOf" srcId="{9177C3B1-99FD-453B-938D-06141817D432}" destId="{C043E6C0-BC07-437C-A576-69FE97B3AC8C}" srcOrd="1" destOrd="0" presId="urn:microsoft.com/office/officeart/2008/layout/LinedList"/>
    <dgm:cxn modelId="{63746649-0848-4601-9120-A623781CFE04}" type="presParOf" srcId="{DA496D98-B888-4515-96B6-C3461A6BB4FB}" destId="{3D144BEE-C4BD-4D16-98F8-99B6DD699637}" srcOrd="6" destOrd="0" presId="urn:microsoft.com/office/officeart/2008/layout/LinedList"/>
    <dgm:cxn modelId="{A8161CDE-1643-4B8F-AA3A-28AA0333A643}" type="presParOf" srcId="{DA496D98-B888-4515-96B6-C3461A6BB4FB}" destId="{09DB3AB6-694C-4177-ADDE-44A34F49251A}" srcOrd="7" destOrd="0" presId="urn:microsoft.com/office/officeart/2008/layout/LinedList"/>
    <dgm:cxn modelId="{6F1C7EF7-78F8-412D-8BA3-93F21F039D36}" type="presParOf" srcId="{09DB3AB6-694C-4177-ADDE-44A34F49251A}" destId="{D88A8D99-DE5A-46B7-8400-F06C3AACED22}" srcOrd="0" destOrd="0" presId="urn:microsoft.com/office/officeart/2008/layout/LinedList"/>
    <dgm:cxn modelId="{B11E7FF9-7DA5-40BB-95EE-D355C633FDC1}" type="presParOf" srcId="{09DB3AB6-694C-4177-ADDE-44A34F49251A}" destId="{337E7B42-452C-4853-BA31-BEF0AD6662C3}" srcOrd="1" destOrd="0" presId="urn:microsoft.com/office/officeart/2008/layout/LinedList"/>
    <dgm:cxn modelId="{5BBE3236-D94D-4DC8-ACF2-2F00A809F966}" type="presParOf" srcId="{DA496D98-B888-4515-96B6-C3461A6BB4FB}" destId="{3A491DA2-EA94-4BE4-9182-DE7B7DF242BE}" srcOrd="8" destOrd="0" presId="urn:microsoft.com/office/officeart/2008/layout/LinedList"/>
    <dgm:cxn modelId="{8646EF78-0C2D-411A-A8F2-36F4E775C939}" type="presParOf" srcId="{DA496D98-B888-4515-96B6-C3461A6BB4FB}" destId="{A0A005F2-CF1C-46B0-9956-C46499332C0E}" srcOrd="9" destOrd="0" presId="urn:microsoft.com/office/officeart/2008/layout/LinedList"/>
    <dgm:cxn modelId="{CB905786-2FBB-45F4-97F7-CFAB0B34B57E}" type="presParOf" srcId="{A0A005F2-CF1C-46B0-9956-C46499332C0E}" destId="{1FD64A83-5F92-49A3-99B6-0ADC508237B5}" srcOrd="0" destOrd="0" presId="urn:microsoft.com/office/officeart/2008/layout/LinedList"/>
    <dgm:cxn modelId="{8DDC193D-1434-4671-9D5A-EB8AE9CFC9C9}" type="presParOf" srcId="{A0A005F2-CF1C-46B0-9956-C46499332C0E}" destId="{2FBF6DFE-4D1B-4815-A5F3-039BD93F21C8}" srcOrd="1" destOrd="0" presId="urn:microsoft.com/office/officeart/2008/layout/LinedList"/>
    <dgm:cxn modelId="{08DE2FD3-99EB-4FA2-BC51-052BDCD53868}" type="presParOf" srcId="{DA496D98-B888-4515-96B6-C3461A6BB4FB}" destId="{D9E0002F-27F1-4C53-B694-4363749AF10B}" srcOrd="10" destOrd="0" presId="urn:microsoft.com/office/officeart/2008/layout/LinedList"/>
    <dgm:cxn modelId="{13C1F690-501F-417D-839C-163475E1EEDE}" type="presParOf" srcId="{DA496D98-B888-4515-96B6-C3461A6BB4FB}" destId="{3901A57D-576E-434D-9487-ED9A835254E6}" srcOrd="11" destOrd="0" presId="urn:microsoft.com/office/officeart/2008/layout/LinedList"/>
    <dgm:cxn modelId="{F793F09F-421F-4855-917A-108165253D73}" type="presParOf" srcId="{3901A57D-576E-434D-9487-ED9A835254E6}" destId="{042EE5BD-65F9-4EC8-AA5A-2C3917477B9F}" srcOrd="0" destOrd="0" presId="urn:microsoft.com/office/officeart/2008/layout/LinedList"/>
    <dgm:cxn modelId="{0523AED3-C652-48A5-B82F-48176D9811C8}" type="presParOf" srcId="{3901A57D-576E-434D-9487-ED9A835254E6}" destId="{BA9D1F9C-72C3-4A45-8E5C-3E5D9D18CE77}" srcOrd="1" destOrd="0" presId="urn:microsoft.com/office/officeart/2008/layout/LinedList"/>
    <dgm:cxn modelId="{C1157204-DA02-417C-9D9A-436F840475EE}" type="presParOf" srcId="{DA496D98-B888-4515-96B6-C3461A6BB4FB}" destId="{BB9BF1A0-85B4-4518-8423-CE17809EDD51}" srcOrd="12" destOrd="0" presId="urn:microsoft.com/office/officeart/2008/layout/LinedList"/>
    <dgm:cxn modelId="{A42ADE8C-B3F3-454C-B74C-1CD54EC0F7EE}" type="presParOf" srcId="{DA496D98-B888-4515-96B6-C3461A6BB4FB}" destId="{9C8C05E8-1D46-4FC4-93E8-40A4F8B233B8}" srcOrd="13" destOrd="0" presId="urn:microsoft.com/office/officeart/2008/layout/LinedList"/>
    <dgm:cxn modelId="{E8A575FD-F11B-468F-80EB-7AF1BEE3CE9D}" type="presParOf" srcId="{9C8C05E8-1D46-4FC4-93E8-40A4F8B233B8}" destId="{2E31C285-CBDE-4EFE-9477-0940838D5013}" srcOrd="0" destOrd="0" presId="urn:microsoft.com/office/officeart/2008/layout/LinedList"/>
    <dgm:cxn modelId="{903AA763-7944-4DC7-9A0B-E92CD9369A46}" type="presParOf" srcId="{9C8C05E8-1D46-4FC4-93E8-40A4F8B233B8}" destId="{13F0A1A8-AA57-4DCB-BB07-12DA4866A61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8ABE7278-8B5A-42CD-8C88-E4EFB189DC67}" type="doc">
      <dgm:prSet loTypeId="urn:microsoft.com/office/officeart/2008/layout/LinedList" loCatId="list" qsTypeId="urn:microsoft.com/office/officeart/2005/8/quickstyle/simple1" qsCatId="simple" csTypeId="urn:microsoft.com/office/officeart/2005/8/colors/accent5_2" csCatId="accent5" phldr="1"/>
      <dgm:spPr/>
      <dgm:t>
        <a:bodyPr/>
        <a:lstStyle/>
        <a:p>
          <a:endParaRPr lang="en-US"/>
        </a:p>
      </dgm:t>
    </dgm:pt>
    <dgm:pt modelId="{B7ED94F1-081E-4F5D-92C8-AFFD08BE78B4}">
      <dgm:prSet custT="1"/>
      <dgm:spPr/>
      <dgm:t>
        <a:bodyPr/>
        <a:lstStyle/>
        <a:p>
          <a:r>
            <a:rPr lang="en-GB" sz="2000" dirty="0">
              <a:latin typeface="Tw Cen MT" panose="020B0602020104020603" pitchFamily="34" charset="0"/>
            </a:rPr>
            <a:t>Short sentences</a:t>
          </a:r>
          <a:endParaRPr lang="en-US" sz="2000" dirty="0">
            <a:latin typeface="Tw Cen MT" panose="020B0602020104020603" pitchFamily="34" charset="0"/>
          </a:endParaRPr>
        </a:p>
      </dgm:t>
    </dgm:pt>
    <dgm:pt modelId="{D7B3494E-F6D0-4DBC-AA90-6F0824399C50}" type="parTrans" cxnId="{93BC074C-4EAD-4FFA-8EF5-8BA2DE6C8BC7}">
      <dgm:prSet/>
      <dgm:spPr/>
      <dgm:t>
        <a:bodyPr/>
        <a:lstStyle/>
        <a:p>
          <a:endParaRPr lang="en-GB"/>
        </a:p>
      </dgm:t>
    </dgm:pt>
    <dgm:pt modelId="{2132AAC0-3DF6-4AF4-8A4C-E5B0A0EEFD61}" type="sibTrans" cxnId="{93BC074C-4EAD-4FFA-8EF5-8BA2DE6C8BC7}">
      <dgm:prSet/>
      <dgm:spPr/>
      <dgm:t>
        <a:bodyPr/>
        <a:lstStyle/>
        <a:p>
          <a:endParaRPr lang="en-GB"/>
        </a:p>
      </dgm:t>
    </dgm:pt>
    <dgm:pt modelId="{9092713D-068F-492A-9770-D2C3564C49E7}">
      <dgm:prSet custT="1"/>
      <dgm:spPr/>
      <dgm:t>
        <a:bodyPr/>
        <a:lstStyle/>
        <a:p>
          <a:r>
            <a:rPr lang="en-GB" sz="2000">
              <a:latin typeface="Tw Cen MT" panose="020B0602020104020603" pitchFamily="34" charset="0"/>
            </a:rPr>
            <a:t>Short paragraphs</a:t>
          </a:r>
          <a:endParaRPr lang="en-US" sz="2000">
            <a:latin typeface="Tw Cen MT" panose="020B0602020104020603" pitchFamily="34" charset="0"/>
          </a:endParaRPr>
        </a:p>
      </dgm:t>
    </dgm:pt>
    <dgm:pt modelId="{F587438E-ACE6-42F9-ACD4-A473980AD3E7}" type="parTrans" cxnId="{E4BBDFF4-E6B8-4127-BF84-4FA58DF1108C}">
      <dgm:prSet/>
      <dgm:spPr/>
      <dgm:t>
        <a:bodyPr/>
        <a:lstStyle/>
        <a:p>
          <a:endParaRPr lang="en-GB"/>
        </a:p>
      </dgm:t>
    </dgm:pt>
    <dgm:pt modelId="{3B626F1F-E211-4382-B478-0E716DEAC139}" type="sibTrans" cxnId="{E4BBDFF4-E6B8-4127-BF84-4FA58DF1108C}">
      <dgm:prSet/>
      <dgm:spPr/>
      <dgm:t>
        <a:bodyPr/>
        <a:lstStyle/>
        <a:p>
          <a:endParaRPr lang="en-GB"/>
        </a:p>
      </dgm:t>
    </dgm:pt>
    <dgm:pt modelId="{3A455FC8-E0FC-4FD5-A8DA-3B7D819C060D}">
      <dgm:prSet custT="1"/>
      <dgm:spPr/>
      <dgm:t>
        <a:bodyPr/>
        <a:lstStyle/>
        <a:p>
          <a:r>
            <a:rPr lang="en-GB" sz="2000" dirty="0">
              <a:latin typeface="Tw Cen MT" panose="020B0602020104020603" pitchFamily="34" charset="0"/>
            </a:rPr>
            <a:t>Active verbs in the present tense</a:t>
          </a:r>
          <a:endParaRPr lang="en-US" sz="2000" dirty="0">
            <a:latin typeface="Tw Cen MT" panose="020B0602020104020603" pitchFamily="34" charset="0"/>
          </a:endParaRPr>
        </a:p>
      </dgm:t>
    </dgm:pt>
    <dgm:pt modelId="{F5E6ADA0-DD86-409D-8D1E-17CC695BCA14}" type="parTrans" cxnId="{F1C3B4AB-7BB5-443D-B67F-2F4DE298C49C}">
      <dgm:prSet/>
      <dgm:spPr/>
      <dgm:t>
        <a:bodyPr/>
        <a:lstStyle/>
        <a:p>
          <a:endParaRPr lang="en-GB"/>
        </a:p>
      </dgm:t>
    </dgm:pt>
    <dgm:pt modelId="{5B1568D3-D822-4F09-8E9F-3C69ECD7EB9B}" type="sibTrans" cxnId="{F1C3B4AB-7BB5-443D-B67F-2F4DE298C49C}">
      <dgm:prSet/>
      <dgm:spPr/>
      <dgm:t>
        <a:bodyPr/>
        <a:lstStyle/>
        <a:p>
          <a:endParaRPr lang="en-GB"/>
        </a:p>
      </dgm:t>
    </dgm:pt>
    <dgm:pt modelId="{255236C9-B8FD-4CB8-BDBE-CC275011AC72}">
      <dgm:prSet custT="1"/>
      <dgm:spPr/>
      <dgm:t>
        <a:bodyPr/>
        <a:lstStyle/>
        <a:p>
          <a:r>
            <a:rPr lang="en-GB" sz="2000" dirty="0">
              <a:latin typeface="Tw Cen MT" panose="020B0602020104020603" pitchFamily="34" charset="0"/>
            </a:rPr>
            <a:t>Avoid too many clauses, sub-clauses, exceptions and nuanced statements</a:t>
          </a:r>
          <a:endParaRPr lang="en-US" sz="2000" dirty="0">
            <a:latin typeface="Tw Cen MT" panose="020B0602020104020603" pitchFamily="34" charset="0"/>
          </a:endParaRPr>
        </a:p>
      </dgm:t>
    </dgm:pt>
    <dgm:pt modelId="{A54C4E60-CC14-45C2-A281-41AE952EBE0C}" type="parTrans" cxnId="{45B4217C-573C-4A72-B8D3-440D182F94C3}">
      <dgm:prSet/>
      <dgm:spPr/>
      <dgm:t>
        <a:bodyPr/>
        <a:lstStyle/>
        <a:p>
          <a:endParaRPr lang="en-GB"/>
        </a:p>
      </dgm:t>
    </dgm:pt>
    <dgm:pt modelId="{5842A23A-9E66-4929-8840-B8990A2815BE}" type="sibTrans" cxnId="{45B4217C-573C-4A72-B8D3-440D182F94C3}">
      <dgm:prSet/>
      <dgm:spPr/>
      <dgm:t>
        <a:bodyPr/>
        <a:lstStyle/>
        <a:p>
          <a:endParaRPr lang="en-GB"/>
        </a:p>
      </dgm:t>
    </dgm:pt>
    <dgm:pt modelId="{6F0653C2-EB60-447B-819C-5F181266766D}">
      <dgm:prSet custT="1"/>
      <dgm:spPr/>
      <dgm:t>
        <a:bodyPr/>
        <a:lstStyle/>
        <a:p>
          <a:r>
            <a:rPr lang="en-GB" sz="2000" dirty="0">
              <a:latin typeface="Tw Cen MT" panose="020B0602020104020603" pitchFamily="34" charset="0"/>
            </a:rPr>
            <a:t>Avoid dense blocks of text – include plenty of line breaks</a:t>
          </a:r>
          <a:endParaRPr lang="en-US" sz="2000" dirty="0">
            <a:latin typeface="Tw Cen MT" panose="020B0602020104020603" pitchFamily="34" charset="0"/>
          </a:endParaRPr>
        </a:p>
      </dgm:t>
    </dgm:pt>
    <dgm:pt modelId="{D5CA3A9F-7DF4-4739-9F2F-0ABFF9085ECA}" type="parTrans" cxnId="{3543DCE6-1A49-4960-84B2-6D67860BCB98}">
      <dgm:prSet/>
      <dgm:spPr/>
      <dgm:t>
        <a:bodyPr/>
        <a:lstStyle/>
        <a:p>
          <a:endParaRPr lang="en-GB"/>
        </a:p>
      </dgm:t>
    </dgm:pt>
    <dgm:pt modelId="{358674F6-D973-41CD-815A-86D39E068A8F}" type="sibTrans" cxnId="{3543DCE6-1A49-4960-84B2-6D67860BCB98}">
      <dgm:prSet/>
      <dgm:spPr/>
      <dgm:t>
        <a:bodyPr/>
        <a:lstStyle/>
        <a:p>
          <a:endParaRPr lang="en-GB"/>
        </a:p>
      </dgm:t>
    </dgm:pt>
    <dgm:pt modelId="{BE78F460-5EA9-4241-8ED4-3CFB2879398D}">
      <dgm:prSet custT="1"/>
      <dgm:spPr/>
      <dgm:t>
        <a:bodyPr/>
        <a:lstStyle/>
        <a:p>
          <a:r>
            <a:rPr lang="en-GB" sz="2000" dirty="0">
              <a:latin typeface="Tw Cen MT" panose="020B0602020104020603" pitchFamily="34" charset="0"/>
            </a:rPr>
            <a:t>Also make use of short lists and bullet points</a:t>
          </a:r>
          <a:endParaRPr lang="en-US" sz="2000" dirty="0">
            <a:latin typeface="Tw Cen MT" panose="020B0602020104020603" pitchFamily="34" charset="0"/>
          </a:endParaRPr>
        </a:p>
      </dgm:t>
    </dgm:pt>
    <dgm:pt modelId="{8B2DC819-2B67-4996-84A5-0E06CD93E2C6}" type="parTrans" cxnId="{F28EBC0C-30CC-4ADD-B5CC-A5C40E32E5C7}">
      <dgm:prSet/>
      <dgm:spPr/>
      <dgm:t>
        <a:bodyPr/>
        <a:lstStyle/>
        <a:p>
          <a:endParaRPr lang="en-GB"/>
        </a:p>
      </dgm:t>
    </dgm:pt>
    <dgm:pt modelId="{BCFA97E3-761D-4C4A-AE2A-41CC03228AEC}" type="sibTrans" cxnId="{F28EBC0C-30CC-4ADD-B5CC-A5C40E32E5C7}">
      <dgm:prSet/>
      <dgm:spPr/>
      <dgm:t>
        <a:bodyPr/>
        <a:lstStyle/>
        <a:p>
          <a:endParaRPr lang="en-GB"/>
        </a:p>
      </dgm:t>
    </dgm:pt>
    <dgm:pt modelId="{BFE18D75-5450-4778-9066-DF4DBB0DD27A}">
      <dgm:prSet custT="1"/>
      <dgm:spPr/>
      <dgm:t>
        <a:bodyPr/>
        <a:lstStyle/>
        <a:p>
          <a:r>
            <a:rPr lang="en-GB" sz="2000" dirty="0">
              <a:latin typeface="Tw Cen MT" panose="020B0602020104020603" pitchFamily="34" charset="0"/>
            </a:rPr>
            <a:t>Packing in as many words as possible is a false economy</a:t>
          </a:r>
          <a:endParaRPr lang="en-US" sz="2000" dirty="0">
            <a:latin typeface="Tw Cen MT" panose="020B0602020104020603" pitchFamily="34" charset="0"/>
          </a:endParaRPr>
        </a:p>
      </dgm:t>
    </dgm:pt>
    <dgm:pt modelId="{480173E1-EDDA-45FC-8CCF-E1FC1AB11EA5}" type="parTrans" cxnId="{9C0AFF59-65D1-43EE-8467-221C6259003D}">
      <dgm:prSet/>
      <dgm:spPr/>
      <dgm:t>
        <a:bodyPr/>
        <a:lstStyle/>
        <a:p>
          <a:endParaRPr lang="en-GB"/>
        </a:p>
      </dgm:t>
    </dgm:pt>
    <dgm:pt modelId="{E51BF9E3-0D51-42FC-817D-5EE8E0A454C3}" type="sibTrans" cxnId="{9C0AFF59-65D1-43EE-8467-221C6259003D}">
      <dgm:prSet/>
      <dgm:spPr/>
      <dgm:t>
        <a:bodyPr/>
        <a:lstStyle/>
        <a:p>
          <a:endParaRPr lang="en-GB"/>
        </a:p>
      </dgm:t>
    </dgm:pt>
    <dgm:pt modelId="{BDE91006-5687-4E38-A9D8-412A3A90D801}">
      <dgm:prSet custT="1"/>
      <dgm:spPr/>
      <dgm:t>
        <a:bodyPr/>
        <a:lstStyle/>
        <a:p>
          <a:r>
            <a:rPr lang="en-GB" sz="2000" dirty="0">
              <a:latin typeface="Tw Cen MT" panose="020B0602020104020603" pitchFamily="34" charset="0"/>
            </a:rPr>
            <a:t>Headings and numbering help with orientation</a:t>
          </a:r>
          <a:endParaRPr lang="en-US" sz="2000" dirty="0">
            <a:latin typeface="Tw Cen MT" panose="020B0602020104020603" pitchFamily="34" charset="0"/>
          </a:endParaRPr>
        </a:p>
      </dgm:t>
    </dgm:pt>
    <dgm:pt modelId="{9D80BA63-91F0-4347-9A65-AC5D69398E55}" type="parTrans" cxnId="{51709E6E-BE11-499B-879D-C8AE0AF298F8}">
      <dgm:prSet/>
      <dgm:spPr/>
      <dgm:t>
        <a:bodyPr/>
        <a:lstStyle/>
        <a:p>
          <a:endParaRPr lang="en-GB"/>
        </a:p>
      </dgm:t>
    </dgm:pt>
    <dgm:pt modelId="{71452392-6B2A-4C6E-9F50-AA4BEF306EDE}" type="sibTrans" cxnId="{51709E6E-BE11-499B-879D-C8AE0AF298F8}">
      <dgm:prSet/>
      <dgm:spPr/>
      <dgm:t>
        <a:bodyPr/>
        <a:lstStyle/>
        <a:p>
          <a:endParaRPr lang="en-GB"/>
        </a:p>
      </dgm:t>
    </dgm:pt>
    <dgm:pt modelId="{112A8C3C-3AB9-4EBE-B0C0-A6C8E1F4A5E3}">
      <dgm:prSet custT="1"/>
      <dgm:spPr/>
      <dgm:t>
        <a:bodyPr/>
        <a:lstStyle/>
        <a:p>
          <a:r>
            <a:rPr lang="en-GB" sz="2000" dirty="0">
              <a:latin typeface="Tw Cen MT" panose="020B0602020104020603" pitchFamily="34" charset="0"/>
            </a:rPr>
            <a:t>Be careful about over-use of </a:t>
          </a:r>
          <a:r>
            <a:rPr lang="en-GB" sz="2000" b="1" dirty="0">
              <a:latin typeface="Tw Cen MT" panose="020B0602020104020603" pitchFamily="34" charset="0"/>
            </a:rPr>
            <a:t>bold</a:t>
          </a:r>
          <a:r>
            <a:rPr lang="en-GB" sz="2000" dirty="0">
              <a:latin typeface="Tw Cen MT" panose="020B0602020104020603" pitchFamily="34" charset="0"/>
            </a:rPr>
            <a:t>, </a:t>
          </a:r>
          <a:r>
            <a:rPr lang="en-GB" sz="2000" u="sng" dirty="0">
              <a:latin typeface="Tw Cen MT" panose="020B0602020104020603" pitchFamily="34" charset="0"/>
            </a:rPr>
            <a:t>underlining</a:t>
          </a:r>
          <a:r>
            <a:rPr lang="en-GB" sz="2000" dirty="0">
              <a:latin typeface="Tw Cen MT" panose="020B0602020104020603" pitchFamily="34" charset="0"/>
            </a:rPr>
            <a:t> or </a:t>
          </a:r>
          <a:r>
            <a:rPr lang="en-GB" sz="2000" i="1" dirty="0">
              <a:latin typeface="Tw Cen MT" panose="020B0602020104020603" pitchFamily="34" charset="0"/>
            </a:rPr>
            <a:t>italics</a:t>
          </a:r>
          <a:r>
            <a:rPr lang="en-GB" sz="2000" dirty="0">
              <a:latin typeface="Tw Cen MT" panose="020B0602020104020603" pitchFamily="34" charset="0"/>
            </a:rPr>
            <a:t> within </a:t>
          </a:r>
          <a:r>
            <a:rPr lang="en-GB" sz="2000" b="1" i="1" u="sng" dirty="0">
              <a:latin typeface="Tw Cen MT" panose="020B0602020104020603" pitchFamily="34" charset="0"/>
            </a:rPr>
            <a:t>text</a:t>
          </a:r>
          <a:r>
            <a:rPr lang="en-GB" sz="2000" dirty="0">
              <a:latin typeface="Tw Cen MT" panose="020B0602020104020603" pitchFamily="34" charset="0"/>
            </a:rPr>
            <a:t>.  These interventions make your case for support much harder to read.</a:t>
          </a:r>
          <a:endParaRPr lang="en-US" sz="2000" dirty="0">
            <a:latin typeface="Tw Cen MT" panose="020B0602020104020603" pitchFamily="34" charset="0"/>
          </a:endParaRPr>
        </a:p>
      </dgm:t>
    </dgm:pt>
    <dgm:pt modelId="{C4830688-7942-4CF8-A452-6286475F934A}" type="parTrans" cxnId="{967C0A95-6EEA-497F-89AA-895157F496C8}">
      <dgm:prSet/>
      <dgm:spPr/>
      <dgm:t>
        <a:bodyPr/>
        <a:lstStyle/>
        <a:p>
          <a:endParaRPr lang="en-GB"/>
        </a:p>
      </dgm:t>
    </dgm:pt>
    <dgm:pt modelId="{5DF91D91-2CD3-43CF-8443-E19BA38B5B6D}" type="sibTrans" cxnId="{967C0A95-6EEA-497F-89AA-895157F496C8}">
      <dgm:prSet/>
      <dgm:spPr/>
      <dgm:t>
        <a:bodyPr/>
        <a:lstStyle/>
        <a:p>
          <a:endParaRPr lang="en-GB"/>
        </a:p>
      </dgm:t>
    </dgm:pt>
    <dgm:pt modelId="{3005E976-7597-4A52-B499-82C7BBBE9A28}" type="pres">
      <dgm:prSet presAssocID="{8ABE7278-8B5A-42CD-8C88-E4EFB189DC67}" presName="vert0" presStyleCnt="0">
        <dgm:presLayoutVars>
          <dgm:dir/>
          <dgm:animOne val="branch"/>
          <dgm:animLvl val="lvl"/>
        </dgm:presLayoutVars>
      </dgm:prSet>
      <dgm:spPr/>
    </dgm:pt>
    <dgm:pt modelId="{56AA3A5B-4F8F-4A18-BD98-F78E39E4D0E2}" type="pres">
      <dgm:prSet presAssocID="{B7ED94F1-081E-4F5D-92C8-AFFD08BE78B4}" presName="thickLine" presStyleLbl="alignNode1" presStyleIdx="0" presStyleCnt="9"/>
      <dgm:spPr/>
    </dgm:pt>
    <dgm:pt modelId="{CA9A5EC2-DD1B-4C22-BCDD-05B7787C9032}" type="pres">
      <dgm:prSet presAssocID="{B7ED94F1-081E-4F5D-92C8-AFFD08BE78B4}" presName="horz1" presStyleCnt="0"/>
      <dgm:spPr/>
    </dgm:pt>
    <dgm:pt modelId="{CF8AFC09-1305-411F-9D9D-80D2967FBAE1}" type="pres">
      <dgm:prSet presAssocID="{B7ED94F1-081E-4F5D-92C8-AFFD08BE78B4}" presName="tx1" presStyleLbl="revTx" presStyleIdx="0" presStyleCnt="9"/>
      <dgm:spPr/>
    </dgm:pt>
    <dgm:pt modelId="{799C8D3A-7540-4F88-AA58-29C8C3E0049B}" type="pres">
      <dgm:prSet presAssocID="{B7ED94F1-081E-4F5D-92C8-AFFD08BE78B4}" presName="vert1" presStyleCnt="0"/>
      <dgm:spPr/>
    </dgm:pt>
    <dgm:pt modelId="{B1424BD2-6789-4DF1-96D9-54F85EEE62CB}" type="pres">
      <dgm:prSet presAssocID="{9092713D-068F-492A-9770-D2C3564C49E7}" presName="thickLine" presStyleLbl="alignNode1" presStyleIdx="1" presStyleCnt="9"/>
      <dgm:spPr/>
    </dgm:pt>
    <dgm:pt modelId="{A18EE65C-356F-4347-97CC-CE8D6BE36155}" type="pres">
      <dgm:prSet presAssocID="{9092713D-068F-492A-9770-D2C3564C49E7}" presName="horz1" presStyleCnt="0"/>
      <dgm:spPr/>
    </dgm:pt>
    <dgm:pt modelId="{7CAE97D9-567F-4C52-9FBC-37E223861604}" type="pres">
      <dgm:prSet presAssocID="{9092713D-068F-492A-9770-D2C3564C49E7}" presName="tx1" presStyleLbl="revTx" presStyleIdx="1" presStyleCnt="9"/>
      <dgm:spPr/>
    </dgm:pt>
    <dgm:pt modelId="{55F947A8-C425-4693-B658-D0BC23D10DF1}" type="pres">
      <dgm:prSet presAssocID="{9092713D-068F-492A-9770-D2C3564C49E7}" presName="vert1" presStyleCnt="0"/>
      <dgm:spPr/>
    </dgm:pt>
    <dgm:pt modelId="{C8EEA999-DC5B-45C9-BEBB-BCD117E72DAA}" type="pres">
      <dgm:prSet presAssocID="{3A455FC8-E0FC-4FD5-A8DA-3B7D819C060D}" presName="thickLine" presStyleLbl="alignNode1" presStyleIdx="2" presStyleCnt="9"/>
      <dgm:spPr/>
    </dgm:pt>
    <dgm:pt modelId="{9A282D97-01F3-460B-9386-DA8FFA000426}" type="pres">
      <dgm:prSet presAssocID="{3A455FC8-E0FC-4FD5-A8DA-3B7D819C060D}" presName="horz1" presStyleCnt="0"/>
      <dgm:spPr/>
    </dgm:pt>
    <dgm:pt modelId="{B6AD46F1-E966-40CF-BA24-C4092D3A44DA}" type="pres">
      <dgm:prSet presAssocID="{3A455FC8-E0FC-4FD5-A8DA-3B7D819C060D}" presName="tx1" presStyleLbl="revTx" presStyleIdx="2" presStyleCnt="9"/>
      <dgm:spPr/>
    </dgm:pt>
    <dgm:pt modelId="{C673B0F7-BBAC-4BFB-9756-C6FFB203BF83}" type="pres">
      <dgm:prSet presAssocID="{3A455FC8-E0FC-4FD5-A8DA-3B7D819C060D}" presName="vert1" presStyleCnt="0"/>
      <dgm:spPr/>
    </dgm:pt>
    <dgm:pt modelId="{5A9BD92F-00AA-4439-BE3E-7B8C8001B6A8}" type="pres">
      <dgm:prSet presAssocID="{255236C9-B8FD-4CB8-BDBE-CC275011AC72}" presName="thickLine" presStyleLbl="alignNode1" presStyleIdx="3" presStyleCnt="9"/>
      <dgm:spPr/>
    </dgm:pt>
    <dgm:pt modelId="{BD48158E-9A38-4555-8B63-55054A67CCD1}" type="pres">
      <dgm:prSet presAssocID="{255236C9-B8FD-4CB8-BDBE-CC275011AC72}" presName="horz1" presStyleCnt="0"/>
      <dgm:spPr/>
    </dgm:pt>
    <dgm:pt modelId="{32F75A32-417E-48F4-90C6-DBE21775EE96}" type="pres">
      <dgm:prSet presAssocID="{255236C9-B8FD-4CB8-BDBE-CC275011AC72}" presName="tx1" presStyleLbl="revTx" presStyleIdx="3" presStyleCnt="9"/>
      <dgm:spPr/>
    </dgm:pt>
    <dgm:pt modelId="{8483E151-C3B6-4551-B72E-E913771E5755}" type="pres">
      <dgm:prSet presAssocID="{255236C9-B8FD-4CB8-BDBE-CC275011AC72}" presName="vert1" presStyleCnt="0"/>
      <dgm:spPr/>
    </dgm:pt>
    <dgm:pt modelId="{D61B1DB9-3088-4316-8924-0E399C9C4FD1}" type="pres">
      <dgm:prSet presAssocID="{6F0653C2-EB60-447B-819C-5F181266766D}" presName="thickLine" presStyleLbl="alignNode1" presStyleIdx="4" presStyleCnt="9"/>
      <dgm:spPr/>
    </dgm:pt>
    <dgm:pt modelId="{B2F08EC0-B97D-42D5-B47D-6DF68E30F8FA}" type="pres">
      <dgm:prSet presAssocID="{6F0653C2-EB60-447B-819C-5F181266766D}" presName="horz1" presStyleCnt="0"/>
      <dgm:spPr/>
    </dgm:pt>
    <dgm:pt modelId="{C24455EC-B5D9-42E0-8C5F-EFB6F4D854FC}" type="pres">
      <dgm:prSet presAssocID="{6F0653C2-EB60-447B-819C-5F181266766D}" presName="tx1" presStyleLbl="revTx" presStyleIdx="4" presStyleCnt="9"/>
      <dgm:spPr/>
    </dgm:pt>
    <dgm:pt modelId="{002C29F1-FA13-4515-BD3A-63593896C19C}" type="pres">
      <dgm:prSet presAssocID="{6F0653C2-EB60-447B-819C-5F181266766D}" presName="vert1" presStyleCnt="0"/>
      <dgm:spPr/>
    </dgm:pt>
    <dgm:pt modelId="{2B805D3B-F9B3-46FB-96A6-F28B82139ED1}" type="pres">
      <dgm:prSet presAssocID="{BE78F460-5EA9-4241-8ED4-3CFB2879398D}" presName="thickLine" presStyleLbl="alignNode1" presStyleIdx="5" presStyleCnt="9"/>
      <dgm:spPr/>
    </dgm:pt>
    <dgm:pt modelId="{CCE986FB-820B-4981-B042-05E27D0DB8D4}" type="pres">
      <dgm:prSet presAssocID="{BE78F460-5EA9-4241-8ED4-3CFB2879398D}" presName="horz1" presStyleCnt="0"/>
      <dgm:spPr/>
    </dgm:pt>
    <dgm:pt modelId="{785CDE82-53FF-4423-A66F-28195E6708D1}" type="pres">
      <dgm:prSet presAssocID="{BE78F460-5EA9-4241-8ED4-3CFB2879398D}" presName="tx1" presStyleLbl="revTx" presStyleIdx="5" presStyleCnt="9"/>
      <dgm:spPr/>
    </dgm:pt>
    <dgm:pt modelId="{8E449033-D638-447C-9804-BFA26F495134}" type="pres">
      <dgm:prSet presAssocID="{BE78F460-5EA9-4241-8ED4-3CFB2879398D}" presName="vert1" presStyleCnt="0"/>
      <dgm:spPr/>
    </dgm:pt>
    <dgm:pt modelId="{B08FB3FB-2238-4776-8551-0FA83F6B8377}" type="pres">
      <dgm:prSet presAssocID="{BFE18D75-5450-4778-9066-DF4DBB0DD27A}" presName="thickLine" presStyleLbl="alignNode1" presStyleIdx="6" presStyleCnt="9"/>
      <dgm:spPr/>
    </dgm:pt>
    <dgm:pt modelId="{5D7B40FA-BC71-463A-A11A-8E1325BB1ED9}" type="pres">
      <dgm:prSet presAssocID="{BFE18D75-5450-4778-9066-DF4DBB0DD27A}" presName="horz1" presStyleCnt="0"/>
      <dgm:spPr/>
    </dgm:pt>
    <dgm:pt modelId="{08AB150D-66A6-4194-A85F-C26280203A8E}" type="pres">
      <dgm:prSet presAssocID="{BFE18D75-5450-4778-9066-DF4DBB0DD27A}" presName="tx1" presStyleLbl="revTx" presStyleIdx="6" presStyleCnt="9"/>
      <dgm:spPr/>
    </dgm:pt>
    <dgm:pt modelId="{143BA230-8851-404C-A6A7-731B55684544}" type="pres">
      <dgm:prSet presAssocID="{BFE18D75-5450-4778-9066-DF4DBB0DD27A}" presName="vert1" presStyleCnt="0"/>
      <dgm:spPr/>
    </dgm:pt>
    <dgm:pt modelId="{2F80FD7A-94F6-4AC4-B999-CDF37FC0B40C}" type="pres">
      <dgm:prSet presAssocID="{BDE91006-5687-4E38-A9D8-412A3A90D801}" presName="thickLine" presStyleLbl="alignNode1" presStyleIdx="7" presStyleCnt="9"/>
      <dgm:spPr/>
    </dgm:pt>
    <dgm:pt modelId="{2BD98A41-6A93-4B86-AFAB-4B0A679A0133}" type="pres">
      <dgm:prSet presAssocID="{BDE91006-5687-4E38-A9D8-412A3A90D801}" presName="horz1" presStyleCnt="0"/>
      <dgm:spPr/>
    </dgm:pt>
    <dgm:pt modelId="{58F29AC7-98D9-4B68-ABBD-123C1C45E85E}" type="pres">
      <dgm:prSet presAssocID="{BDE91006-5687-4E38-A9D8-412A3A90D801}" presName="tx1" presStyleLbl="revTx" presStyleIdx="7" presStyleCnt="9"/>
      <dgm:spPr/>
    </dgm:pt>
    <dgm:pt modelId="{03AC7142-2EAA-428C-AB5C-98B6F285B77E}" type="pres">
      <dgm:prSet presAssocID="{BDE91006-5687-4E38-A9D8-412A3A90D801}" presName="vert1" presStyleCnt="0"/>
      <dgm:spPr/>
    </dgm:pt>
    <dgm:pt modelId="{F4820020-D6BB-45CC-8AB7-C08C1E4E02AF}" type="pres">
      <dgm:prSet presAssocID="{112A8C3C-3AB9-4EBE-B0C0-A6C8E1F4A5E3}" presName="thickLine" presStyleLbl="alignNode1" presStyleIdx="8" presStyleCnt="9"/>
      <dgm:spPr/>
    </dgm:pt>
    <dgm:pt modelId="{5213CAC2-F186-4A14-BE7B-90AC7A207D3C}" type="pres">
      <dgm:prSet presAssocID="{112A8C3C-3AB9-4EBE-B0C0-A6C8E1F4A5E3}" presName="horz1" presStyleCnt="0"/>
      <dgm:spPr/>
    </dgm:pt>
    <dgm:pt modelId="{F8FC972B-7D4C-4391-B5D4-9765DC5A0814}" type="pres">
      <dgm:prSet presAssocID="{112A8C3C-3AB9-4EBE-B0C0-A6C8E1F4A5E3}" presName="tx1" presStyleLbl="revTx" presStyleIdx="8" presStyleCnt="9"/>
      <dgm:spPr/>
    </dgm:pt>
    <dgm:pt modelId="{B9C4390C-F059-4F20-A39F-138448D317F6}" type="pres">
      <dgm:prSet presAssocID="{112A8C3C-3AB9-4EBE-B0C0-A6C8E1F4A5E3}" presName="vert1" presStyleCnt="0"/>
      <dgm:spPr/>
    </dgm:pt>
  </dgm:ptLst>
  <dgm:cxnLst>
    <dgm:cxn modelId="{0B962700-5FD2-47AA-9AB7-0B4C71174509}" type="presOf" srcId="{9092713D-068F-492A-9770-D2C3564C49E7}" destId="{7CAE97D9-567F-4C52-9FBC-37E223861604}" srcOrd="0" destOrd="0" presId="urn:microsoft.com/office/officeart/2008/layout/LinedList"/>
    <dgm:cxn modelId="{A4C25D0A-FB2D-4215-94F9-6BDCC8626A79}" type="presOf" srcId="{BDE91006-5687-4E38-A9D8-412A3A90D801}" destId="{58F29AC7-98D9-4B68-ABBD-123C1C45E85E}" srcOrd="0" destOrd="0" presId="urn:microsoft.com/office/officeart/2008/layout/LinedList"/>
    <dgm:cxn modelId="{F28EBC0C-30CC-4ADD-B5CC-A5C40E32E5C7}" srcId="{8ABE7278-8B5A-42CD-8C88-E4EFB189DC67}" destId="{BE78F460-5EA9-4241-8ED4-3CFB2879398D}" srcOrd="5" destOrd="0" parTransId="{8B2DC819-2B67-4996-84A5-0E06CD93E2C6}" sibTransId="{BCFA97E3-761D-4C4A-AE2A-41CC03228AEC}"/>
    <dgm:cxn modelId="{22133741-7D6D-49CF-BE1B-C86487070C4C}" type="presOf" srcId="{BFE18D75-5450-4778-9066-DF4DBB0DD27A}" destId="{08AB150D-66A6-4194-A85F-C26280203A8E}" srcOrd="0" destOrd="0" presId="urn:microsoft.com/office/officeart/2008/layout/LinedList"/>
    <dgm:cxn modelId="{93BC074C-4EAD-4FFA-8EF5-8BA2DE6C8BC7}" srcId="{8ABE7278-8B5A-42CD-8C88-E4EFB189DC67}" destId="{B7ED94F1-081E-4F5D-92C8-AFFD08BE78B4}" srcOrd="0" destOrd="0" parTransId="{D7B3494E-F6D0-4DBC-AA90-6F0824399C50}" sibTransId="{2132AAC0-3DF6-4AF4-8A4C-E5B0A0EEFD61}"/>
    <dgm:cxn modelId="{515E394D-2F39-4EC7-869E-F61ECAE71EAA}" type="presOf" srcId="{B7ED94F1-081E-4F5D-92C8-AFFD08BE78B4}" destId="{CF8AFC09-1305-411F-9D9D-80D2967FBAE1}" srcOrd="0" destOrd="0" presId="urn:microsoft.com/office/officeart/2008/layout/LinedList"/>
    <dgm:cxn modelId="{51709E6E-BE11-499B-879D-C8AE0AF298F8}" srcId="{8ABE7278-8B5A-42CD-8C88-E4EFB189DC67}" destId="{BDE91006-5687-4E38-A9D8-412A3A90D801}" srcOrd="7" destOrd="0" parTransId="{9D80BA63-91F0-4347-9A65-AC5D69398E55}" sibTransId="{71452392-6B2A-4C6E-9F50-AA4BEF306EDE}"/>
    <dgm:cxn modelId="{C5A41873-7413-4741-8854-5CA5BBF80E8C}" type="presOf" srcId="{112A8C3C-3AB9-4EBE-B0C0-A6C8E1F4A5E3}" destId="{F8FC972B-7D4C-4391-B5D4-9765DC5A0814}" srcOrd="0" destOrd="0" presId="urn:microsoft.com/office/officeart/2008/layout/LinedList"/>
    <dgm:cxn modelId="{9C0AFF59-65D1-43EE-8467-221C6259003D}" srcId="{8ABE7278-8B5A-42CD-8C88-E4EFB189DC67}" destId="{BFE18D75-5450-4778-9066-DF4DBB0DD27A}" srcOrd="6" destOrd="0" parTransId="{480173E1-EDDA-45FC-8CCF-E1FC1AB11EA5}" sibTransId="{E51BF9E3-0D51-42FC-817D-5EE8E0A454C3}"/>
    <dgm:cxn modelId="{45B4217C-573C-4A72-B8D3-440D182F94C3}" srcId="{8ABE7278-8B5A-42CD-8C88-E4EFB189DC67}" destId="{255236C9-B8FD-4CB8-BDBE-CC275011AC72}" srcOrd="3" destOrd="0" parTransId="{A54C4E60-CC14-45C2-A281-41AE952EBE0C}" sibTransId="{5842A23A-9E66-4929-8840-B8990A2815BE}"/>
    <dgm:cxn modelId="{9D37E58B-A1D1-408E-88FC-481C6D9F51D7}" type="presOf" srcId="{8ABE7278-8B5A-42CD-8C88-E4EFB189DC67}" destId="{3005E976-7597-4A52-B499-82C7BBBE9A28}" srcOrd="0" destOrd="0" presId="urn:microsoft.com/office/officeart/2008/layout/LinedList"/>
    <dgm:cxn modelId="{967C0A95-6EEA-497F-89AA-895157F496C8}" srcId="{8ABE7278-8B5A-42CD-8C88-E4EFB189DC67}" destId="{112A8C3C-3AB9-4EBE-B0C0-A6C8E1F4A5E3}" srcOrd="8" destOrd="0" parTransId="{C4830688-7942-4CF8-A452-6286475F934A}" sibTransId="{5DF91D91-2CD3-43CF-8443-E19BA38B5B6D}"/>
    <dgm:cxn modelId="{F1C3B4AB-7BB5-443D-B67F-2F4DE298C49C}" srcId="{8ABE7278-8B5A-42CD-8C88-E4EFB189DC67}" destId="{3A455FC8-E0FC-4FD5-A8DA-3B7D819C060D}" srcOrd="2" destOrd="0" parTransId="{F5E6ADA0-DD86-409D-8D1E-17CC695BCA14}" sibTransId="{5B1568D3-D822-4F09-8E9F-3C69ECD7EB9B}"/>
    <dgm:cxn modelId="{1CBCC3B0-D86B-49A4-AC2B-F0302307D4C9}" type="presOf" srcId="{3A455FC8-E0FC-4FD5-A8DA-3B7D819C060D}" destId="{B6AD46F1-E966-40CF-BA24-C4092D3A44DA}" srcOrd="0" destOrd="0" presId="urn:microsoft.com/office/officeart/2008/layout/LinedList"/>
    <dgm:cxn modelId="{3543DCE6-1A49-4960-84B2-6D67860BCB98}" srcId="{8ABE7278-8B5A-42CD-8C88-E4EFB189DC67}" destId="{6F0653C2-EB60-447B-819C-5F181266766D}" srcOrd="4" destOrd="0" parTransId="{D5CA3A9F-7DF4-4739-9F2F-0ABFF9085ECA}" sibTransId="{358674F6-D973-41CD-815A-86D39E068A8F}"/>
    <dgm:cxn modelId="{09F225F3-2727-4A5A-BD6C-79A6A88C08A7}" type="presOf" srcId="{255236C9-B8FD-4CB8-BDBE-CC275011AC72}" destId="{32F75A32-417E-48F4-90C6-DBE21775EE96}" srcOrd="0" destOrd="0" presId="urn:microsoft.com/office/officeart/2008/layout/LinedList"/>
    <dgm:cxn modelId="{C5C68BF4-3CB0-445D-8DC8-DE70DD91297A}" type="presOf" srcId="{6F0653C2-EB60-447B-819C-5F181266766D}" destId="{C24455EC-B5D9-42E0-8C5F-EFB6F4D854FC}" srcOrd="0" destOrd="0" presId="urn:microsoft.com/office/officeart/2008/layout/LinedList"/>
    <dgm:cxn modelId="{E4BBDFF4-E6B8-4127-BF84-4FA58DF1108C}" srcId="{8ABE7278-8B5A-42CD-8C88-E4EFB189DC67}" destId="{9092713D-068F-492A-9770-D2C3564C49E7}" srcOrd="1" destOrd="0" parTransId="{F587438E-ACE6-42F9-ACD4-A473980AD3E7}" sibTransId="{3B626F1F-E211-4382-B478-0E716DEAC139}"/>
    <dgm:cxn modelId="{1C6C3FF6-8B42-45DF-8C60-F4F946BFD037}" type="presOf" srcId="{BE78F460-5EA9-4241-8ED4-3CFB2879398D}" destId="{785CDE82-53FF-4423-A66F-28195E6708D1}" srcOrd="0" destOrd="0" presId="urn:microsoft.com/office/officeart/2008/layout/LinedList"/>
    <dgm:cxn modelId="{3E638832-1167-468F-B2EA-BC2B27FF788A}" type="presParOf" srcId="{3005E976-7597-4A52-B499-82C7BBBE9A28}" destId="{56AA3A5B-4F8F-4A18-BD98-F78E39E4D0E2}" srcOrd="0" destOrd="0" presId="urn:microsoft.com/office/officeart/2008/layout/LinedList"/>
    <dgm:cxn modelId="{E01AA60E-9818-4157-ABC9-B664D4F2F3ED}" type="presParOf" srcId="{3005E976-7597-4A52-B499-82C7BBBE9A28}" destId="{CA9A5EC2-DD1B-4C22-BCDD-05B7787C9032}" srcOrd="1" destOrd="0" presId="urn:microsoft.com/office/officeart/2008/layout/LinedList"/>
    <dgm:cxn modelId="{C98E687B-CFEF-44B2-8E6C-D14399BEB2F2}" type="presParOf" srcId="{CA9A5EC2-DD1B-4C22-BCDD-05B7787C9032}" destId="{CF8AFC09-1305-411F-9D9D-80D2967FBAE1}" srcOrd="0" destOrd="0" presId="urn:microsoft.com/office/officeart/2008/layout/LinedList"/>
    <dgm:cxn modelId="{BE147C0C-01FE-4968-BB0C-8FC6396A1FF9}" type="presParOf" srcId="{CA9A5EC2-DD1B-4C22-BCDD-05B7787C9032}" destId="{799C8D3A-7540-4F88-AA58-29C8C3E0049B}" srcOrd="1" destOrd="0" presId="urn:microsoft.com/office/officeart/2008/layout/LinedList"/>
    <dgm:cxn modelId="{8FD36160-29F1-4091-89B4-CF590C715865}" type="presParOf" srcId="{3005E976-7597-4A52-B499-82C7BBBE9A28}" destId="{B1424BD2-6789-4DF1-96D9-54F85EEE62CB}" srcOrd="2" destOrd="0" presId="urn:microsoft.com/office/officeart/2008/layout/LinedList"/>
    <dgm:cxn modelId="{392A6FFE-0574-4E15-AC81-D556AA5E0F32}" type="presParOf" srcId="{3005E976-7597-4A52-B499-82C7BBBE9A28}" destId="{A18EE65C-356F-4347-97CC-CE8D6BE36155}" srcOrd="3" destOrd="0" presId="urn:microsoft.com/office/officeart/2008/layout/LinedList"/>
    <dgm:cxn modelId="{094D29BF-A557-4FC5-83E6-D28978C2CC56}" type="presParOf" srcId="{A18EE65C-356F-4347-97CC-CE8D6BE36155}" destId="{7CAE97D9-567F-4C52-9FBC-37E223861604}" srcOrd="0" destOrd="0" presId="urn:microsoft.com/office/officeart/2008/layout/LinedList"/>
    <dgm:cxn modelId="{C8B7DF85-44D8-4534-9C5D-C5F696C96D4F}" type="presParOf" srcId="{A18EE65C-356F-4347-97CC-CE8D6BE36155}" destId="{55F947A8-C425-4693-B658-D0BC23D10DF1}" srcOrd="1" destOrd="0" presId="urn:microsoft.com/office/officeart/2008/layout/LinedList"/>
    <dgm:cxn modelId="{84BCF9A6-ED10-4F05-AB0E-6DA5AAB912F4}" type="presParOf" srcId="{3005E976-7597-4A52-B499-82C7BBBE9A28}" destId="{C8EEA999-DC5B-45C9-BEBB-BCD117E72DAA}" srcOrd="4" destOrd="0" presId="urn:microsoft.com/office/officeart/2008/layout/LinedList"/>
    <dgm:cxn modelId="{DDE3D99D-433C-4C8B-818C-D92530937CA4}" type="presParOf" srcId="{3005E976-7597-4A52-B499-82C7BBBE9A28}" destId="{9A282D97-01F3-460B-9386-DA8FFA000426}" srcOrd="5" destOrd="0" presId="urn:microsoft.com/office/officeart/2008/layout/LinedList"/>
    <dgm:cxn modelId="{5F4BB98D-6352-429D-AB7C-1E21FF82DCC7}" type="presParOf" srcId="{9A282D97-01F3-460B-9386-DA8FFA000426}" destId="{B6AD46F1-E966-40CF-BA24-C4092D3A44DA}" srcOrd="0" destOrd="0" presId="urn:microsoft.com/office/officeart/2008/layout/LinedList"/>
    <dgm:cxn modelId="{823B3563-24ED-40A6-ADB8-462C6E88448E}" type="presParOf" srcId="{9A282D97-01F3-460B-9386-DA8FFA000426}" destId="{C673B0F7-BBAC-4BFB-9756-C6FFB203BF83}" srcOrd="1" destOrd="0" presId="urn:microsoft.com/office/officeart/2008/layout/LinedList"/>
    <dgm:cxn modelId="{D0E24405-820F-46BB-AD74-DB75D3B77106}" type="presParOf" srcId="{3005E976-7597-4A52-B499-82C7BBBE9A28}" destId="{5A9BD92F-00AA-4439-BE3E-7B8C8001B6A8}" srcOrd="6" destOrd="0" presId="urn:microsoft.com/office/officeart/2008/layout/LinedList"/>
    <dgm:cxn modelId="{33CE146A-9410-4C08-90AB-36A5FE2E9820}" type="presParOf" srcId="{3005E976-7597-4A52-B499-82C7BBBE9A28}" destId="{BD48158E-9A38-4555-8B63-55054A67CCD1}" srcOrd="7" destOrd="0" presId="urn:microsoft.com/office/officeart/2008/layout/LinedList"/>
    <dgm:cxn modelId="{9593EF0E-AEF4-4FFC-B580-72DFA3E282B0}" type="presParOf" srcId="{BD48158E-9A38-4555-8B63-55054A67CCD1}" destId="{32F75A32-417E-48F4-90C6-DBE21775EE96}" srcOrd="0" destOrd="0" presId="urn:microsoft.com/office/officeart/2008/layout/LinedList"/>
    <dgm:cxn modelId="{A43D975E-3AB8-415F-89EF-38E74819B890}" type="presParOf" srcId="{BD48158E-9A38-4555-8B63-55054A67CCD1}" destId="{8483E151-C3B6-4551-B72E-E913771E5755}" srcOrd="1" destOrd="0" presId="urn:microsoft.com/office/officeart/2008/layout/LinedList"/>
    <dgm:cxn modelId="{481E8FAF-DE98-4464-B325-6361928D1BBC}" type="presParOf" srcId="{3005E976-7597-4A52-B499-82C7BBBE9A28}" destId="{D61B1DB9-3088-4316-8924-0E399C9C4FD1}" srcOrd="8" destOrd="0" presId="urn:microsoft.com/office/officeart/2008/layout/LinedList"/>
    <dgm:cxn modelId="{46599EF1-EFBF-44C0-86CC-B1918AFA355A}" type="presParOf" srcId="{3005E976-7597-4A52-B499-82C7BBBE9A28}" destId="{B2F08EC0-B97D-42D5-B47D-6DF68E30F8FA}" srcOrd="9" destOrd="0" presId="urn:microsoft.com/office/officeart/2008/layout/LinedList"/>
    <dgm:cxn modelId="{96AED113-808D-42CF-AB5F-1CDA4E64FAB8}" type="presParOf" srcId="{B2F08EC0-B97D-42D5-B47D-6DF68E30F8FA}" destId="{C24455EC-B5D9-42E0-8C5F-EFB6F4D854FC}" srcOrd="0" destOrd="0" presId="urn:microsoft.com/office/officeart/2008/layout/LinedList"/>
    <dgm:cxn modelId="{F1BEAF6A-F5AF-41F8-B46F-312CCD2C2D53}" type="presParOf" srcId="{B2F08EC0-B97D-42D5-B47D-6DF68E30F8FA}" destId="{002C29F1-FA13-4515-BD3A-63593896C19C}" srcOrd="1" destOrd="0" presId="urn:microsoft.com/office/officeart/2008/layout/LinedList"/>
    <dgm:cxn modelId="{9CB6AB88-5839-4B91-ADBA-267BAE861940}" type="presParOf" srcId="{3005E976-7597-4A52-B499-82C7BBBE9A28}" destId="{2B805D3B-F9B3-46FB-96A6-F28B82139ED1}" srcOrd="10" destOrd="0" presId="urn:microsoft.com/office/officeart/2008/layout/LinedList"/>
    <dgm:cxn modelId="{819B6EDE-AFA1-46BC-8C70-65B385690BFB}" type="presParOf" srcId="{3005E976-7597-4A52-B499-82C7BBBE9A28}" destId="{CCE986FB-820B-4981-B042-05E27D0DB8D4}" srcOrd="11" destOrd="0" presId="urn:microsoft.com/office/officeart/2008/layout/LinedList"/>
    <dgm:cxn modelId="{7CBFB8C0-8B14-4334-AB27-E34DE167B953}" type="presParOf" srcId="{CCE986FB-820B-4981-B042-05E27D0DB8D4}" destId="{785CDE82-53FF-4423-A66F-28195E6708D1}" srcOrd="0" destOrd="0" presId="urn:microsoft.com/office/officeart/2008/layout/LinedList"/>
    <dgm:cxn modelId="{96E7976F-0853-4E4C-910E-A1A9F3E3A130}" type="presParOf" srcId="{CCE986FB-820B-4981-B042-05E27D0DB8D4}" destId="{8E449033-D638-447C-9804-BFA26F495134}" srcOrd="1" destOrd="0" presId="urn:microsoft.com/office/officeart/2008/layout/LinedList"/>
    <dgm:cxn modelId="{C2BA8D24-9C36-4DB1-9C47-059E010E3381}" type="presParOf" srcId="{3005E976-7597-4A52-B499-82C7BBBE9A28}" destId="{B08FB3FB-2238-4776-8551-0FA83F6B8377}" srcOrd="12" destOrd="0" presId="urn:microsoft.com/office/officeart/2008/layout/LinedList"/>
    <dgm:cxn modelId="{1618B87A-1A66-4F2A-A392-E2880EBB9C7D}" type="presParOf" srcId="{3005E976-7597-4A52-B499-82C7BBBE9A28}" destId="{5D7B40FA-BC71-463A-A11A-8E1325BB1ED9}" srcOrd="13" destOrd="0" presId="urn:microsoft.com/office/officeart/2008/layout/LinedList"/>
    <dgm:cxn modelId="{EB784595-0917-4ED0-A3E1-A6A6A9AC501A}" type="presParOf" srcId="{5D7B40FA-BC71-463A-A11A-8E1325BB1ED9}" destId="{08AB150D-66A6-4194-A85F-C26280203A8E}" srcOrd="0" destOrd="0" presId="urn:microsoft.com/office/officeart/2008/layout/LinedList"/>
    <dgm:cxn modelId="{2A51D10C-608A-498B-BEFF-729210F8BA86}" type="presParOf" srcId="{5D7B40FA-BC71-463A-A11A-8E1325BB1ED9}" destId="{143BA230-8851-404C-A6A7-731B55684544}" srcOrd="1" destOrd="0" presId="urn:microsoft.com/office/officeart/2008/layout/LinedList"/>
    <dgm:cxn modelId="{1DDE672A-634F-4976-9108-CD090C3C6E00}" type="presParOf" srcId="{3005E976-7597-4A52-B499-82C7BBBE9A28}" destId="{2F80FD7A-94F6-4AC4-B999-CDF37FC0B40C}" srcOrd="14" destOrd="0" presId="urn:microsoft.com/office/officeart/2008/layout/LinedList"/>
    <dgm:cxn modelId="{9B0C98A0-C3AD-4C72-AADB-F394ECAF1C0A}" type="presParOf" srcId="{3005E976-7597-4A52-B499-82C7BBBE9A28}" destId="{2BD98A41-6A93-4B86-AFAB-4B0A679A0133}" srcOrd="15" destOrd="0" presId="urn:microsoft.com/office/officeart/2008/layout/LinedList"/>
    <dgm:cxn modelId="{B2BDAB44-C361-4091-8BC0-8AACCACD2347}" type="presParOf" srcId="{2BD98A41-6A93-4B86-AFAB-4B0A679A0133}" destId="{58F29AC7-98D9-4B68-ABBD-123C1C45E85E}" srcOrd="0" destOrd="0" presId="urn:microsoft.com/office/officeart/2008/layout/LinedList"/>
    <dgm:cxn modelId="{0B982520-CD9F-477F-8B6D-B3A03F982E5A}" type="presParOf" srcId="{2BD98A41-6A93-4B86-AFAB-4B0A679A0133}" destId="{03AC7142-2EAA-428C-AB5C-98B6F285B77E}" srcOrd="1" destOrd="0" presId="urn:microsoft.com/office/officeart/2008/layout/LinedList"/>
    <dgm:cxn modelId="{2C51C3C2-757B-49ED-AF62-E0DE9414194D}" type="presParOf" srcId="{3005E976-7597-4A52-B499-82C7BBBE9A28}" destId="{F4820020-D6BB-45CC-8AB7-C08C1E4E02AF}" srcOrd="16" destOrd="0" presId="urn:microsoft.com/office/officeart/2008/layout/LinedList"/>
    <dgm:cxn modelId="{B72BB60C-3160-482F-8E0B-C7747CF4EFDA}" type="presParOf" srcId="{3005E976-7597-4A52-B499-82C7BBBE9A28}" destId="{5213CAC2-F186-4A14-BE7B-90AC7A207D3C}" srcOrd="17" destOrd="0" presId="urn:microsoft.com/office/officeart/2008/layout/LinedList"/>
    <dgm:cxn modelId="{58272530-1549-4192-864F-0F8B99DA4622}" type="presParOf" srcId="{5213CAC2-F186-4A14-BE7B-90AC7A207D3C}" destId="{F8FC972B-7D4C-4391-B5D4-9765DC5A0814}" srcOrd="0" destOrd="0" presId="urn:microsoft.com/office/officeart/2008/layout/LinedList"/>
    <dgm:cxn modelId="{C91298F9-D5BF-4A42-A9CE-9FCF5ED7859C}" type="presParOf" srcId="{5213CAC2-F186-4A14-BE7B-90AC7A207D3C}" destId="{B9C4390C-F059-4F20-A39F-138448D317F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3298F2-4343-472D-9839-40418F3DB627}" type="doc">
      <dgm:prSet loTypeId="urn:microsoft.com/office/officeart/2018/2/layout/IconVerticalSolidList" loCatId="icon" qsTypeId="urn:microsoft.com/office/officeart/2005/8/quickstyle/simple2" qsCatId="simple" csTypeId="urn:microsoft.com/office/officeart/2005/8/colors/accent0_3" csCatId="mainScheme" phldr="1"/>
      <dgm:spPr/>
      <dgm:t>
        <a:bodyPr/>
        <a:lstStyle/>
        <a:p>
          <a:endParaRPr lang="en-US"/>
        </a:p>
      </dgm:t>
    </dgm:pt>
    <dgm:pt modelId="{9C1B3DA3-1E1D-4700-8902-8E9F29245D6A}">
      <dgm:prSet custT="1"/>
      <dgm:spPr/>
      <dgm:t>
        <a:bodyPr/>
        <a:lstStyle/>
        <a:p>
          <a:pPr>
            <a:lnSpc>
              <a:spcPct val="100000"/>
            </a:lnSpc>
          </a:pPr>
          <a:r>
            <a:rPr lang="en-GB" sz="2400" dirty="0">
              <a:latin typeface="Tw Cen MT" panose="020B0602020104020603" pitchFamily="34" charset="0"/>
            </a:rPr>
            <a:t>Creating a ‘fundable’ research project</a:t>
          </a:r>
          <a:endParaRPr lang="en-US" sz="2400" dirty="0">
            <a:latin typeface="Tw Cen MT" panose="020B0602020104020603" pitchFamily="34" charset="0"/>
          </a:endParaRPr>
        </a:p>
      </dgm:t>
    </dgm:pt>
    <dgm:pt modelId="{F639749A-EB20-4BBD-9325-40874F8AC03D}" type="parTrans" cxnId="{821526AF-DEAE-46EE-AAF1-A62C498013CD}">
      <dgm:prSet/>
      <dgm:spPr/>
      <dgm:t>
        <a:bodyPr/>
        <a:lstStyle/>
        <a:p>
          <a:endParaRPr lang="en-US"/>
        </a:p>
      </dgm:t>
    </dgm:pt>
    <dgm:pt modelId="{97ABB11F-FAF0-4DA7-8158-9DE62AEC9FC1}" type="sibTrans" cxnId="{821526AF-DEAE-46EE-AAF1-A62C498013CD}">
      <dgm:prSet/>
      <dgm:spPr/>
      <dgm:t>
        <a:bodyPr/>
        <a:lstStyle/>
        <a:p>
          <a:endParaRPr lang="en-US"/>
        </a:p>
      </dgm:t>
    </dgm:pt>
    <dgm:pt modelId="{31967264-DD8B-4E86-A6EB-3D929E60C691}">
      <dgm:prSet custT="1"/>
      <dgm:spPr/>
      <dgm:t>
        <a:bodyPr/>
        <a:lstStyle/>
        <a:p>
          <a:pPr>
            <a:lnSpc>
              <a:spcPct val="100000"/>
            </a:lnSpc>
          </a:pPr>
          <a:r>
            <a:rPr lang="en-US" sz="2400" dirty="0">
              <a:latin typeface="Tw Cen MT" panose="020B0602020104020603" pitchFamily="34" charset="0"/>
            </a:rPr>
            <a:t>Planning</a:t>
          </a:r>
          <a:r>
            <a:rPr lang="en-US" sz="2400" baseline="0" dirty="0">
              <a:latin typeface="Tw Cen MT" panose="020B0602020104020603" pitchFamily="34" charset="0"/>
            </a:rPr>
            <a:t> your application</a:t>
          </a:r>
          <a:endParaRPr lang="en-US" sz="2400" dirty="0">
            <a:latin typeface="Tw Cen MT" panose="020B0602020104020603" pitchFamily="34" charset="0"/>
          </a:endParaRPr>
        </a:p>
      </dgm:t>
    </dgm:pt>
    <dgm:pt modelId="{42E07FFF-931F-42F6-A62F-D60A0DC72602}" type="parTrans" cxnId="{E6F741C0-B1BD-4D8D-B9D5-641953DC1F43}">
      <dgm:prSet/>
      <dgm:spPr/>
      <dgm:t>
        <a:bodyPr/>
        <a:lstStyle/>
        <a:p>
          <a:endParaRPr lang="en-US"/>
        </a:p>
      </dgm:t>
    </dgm:pt>
    <dgm:pt modelId="{5A868271-C117-403F-8009-49BB98F82277}" type="sibTrans" cxnId="{E6F741C0-B1BD-4D8D-B9D5-641953DC1F43}">
      <dgm:prSet/>
      <dgm:spPr/>
      <dgm:t>
        <a:bodyPr/>
        <a:lstStyle/>
        <a:p>
          <a:endParaRPr lang="en-US"/>
        </a:p>
      </dgm:t>
    </dgm:pt>
    <dgm:pt modelId="{D0DDF237-45CE-494E-96C9-8E2C0652BB67}">
      <dgm:prSet custT="1"/>
      <dgm:spPr/>
      <dgm:t>
        <a:bodyPr/>
        <a:lstStyle/>
        <a:p>
          <a:pPr>
            <a:lnSpc>
              <a:spcPct val="100000"/>
            </a:lnSpc>
          </a:pPr>
          <a:r>
            <a:rPr lang="en-GB" sz="2400" dirty="0">
              <a:latin typeface="Tw Cen MT" panose="020B0602020104020603" pitchFamily="34" charset="0"/>
            </a:rPr>
            <a:t>Writing the proposal</a:t>
          </a:r>
          <a:endParaRPr lang="en-US" sz="2400" dirty="0">
            <a:latin typeface="Tw Cen MT" panose="020B0602020104020603" pitchFamily="34" charset="0"/>
          </a:endParaRPr>
        </a:p>
      </dgm:t>
    </dgm:pt>
    <dgm:pt modelId="{2364E166-74E4-47CB-BE04-8315E2B020D1}" type="parTrans" cxnId="{CDC565EF-E8D9-4C90-9773-96200C381E03}">
      <dgm:prSet/>
      <dgm:spPr/>
      <dgm:t>
        <a:bodyPr/>
        <a:lstStyle/>
        <a:p>
          <a:endParaRPr lang="en-US"/>
        </a:p>
      </dgm:t>
    </dgm:pt>
    <dgm:pt modelId="{52BE27FC-A404-4B4C-87B7-4897D73C32BF}" type="sibTrans" cxnId="{CDC565EF-E8D9-4C90-9773-96200C381E03}">
      <dgm:prSet/>
      <dgm:spPr/>
      <dgm:t>
        <a:bodyPr/>
        <a:lstStyle/>
        <a:p>
          <a:endParaRPr lang="en-US"/>
        </a:p>
      </dgm:t>
    </dgm:pt>
    <dgm:pt modelId="{03C30979-E832-439C-A915-F9F963FBB790}" type="pres">
      <dgm:prSet presAssocID="{FF3298F2-4343-472D-9839-40418F3DB627}" presName="root" presStyleCnt="0">
        <dgm:presLayoutVars>
          <dgm:dir/>
          <dgm:resizeHandles val="exact"/>
        </dgm:presLayoutVars>
      </dgm:prSet>
      <dgm:spPr/>
    </dgm:pt>
    <dgm:pt modelId="{39C4E32B-38C1-4FB8-92B5-507E8B753796}" type="pres">
      <dgm:prSet presAssocID="{9C1B3DA3-1E1D-4700-8902-8E9F29245D6A}" presName="compNode" presStyleCnt="0"/>
      <dgm:spPr/>
    </dgm:pt>
    <dgm:pt modelId="{0B1F0AF6-5E0D-4CBA-9390-AFC3E5BF0F26}" type="pres">
      <dgm:prSet presAssocID="{9C1B3DA3-1E1D-4700-8902-8E9F29245D6A}" presName="bgRect" presStyleLbl="bgShp" presStyleIdx="0" presStyleCnt="3"/>
      <dgm:spPr/>
    </dgm:pt>
    <dgm:pt modelId="{F5DE7969-60E8-48DD-935E-A98B6E4E12B3}" type="pres">
      <dgm:prSet presAssocID="{9C1B3DA3-1E1D-4700-8902-8E9F29245D6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agnifying glass"/>
        </a:ext>
      </dgm:extLst>
    </dgm:pt>
    <dgm:pt modelId="{225FCDB1-2A97-45BA-A0BA-812DBC0AA405}" type="pres">
      <dgm:prSet presAssocID="{9C1B3DA3-1E1D-4700-8902-8E9F29245D6A}" presName="spaceRect" presStyleCnt="0"/>
      <dgm:spPr/>
    </dgm:pt>
    <dgm:pt modelId="{0EF48D77-F106-4657-A653-358E616E41E5}" type="pres">
      <dgm:prSet presAssocID="{9C1B3DA3-1E1D-4700-8902-8E9F29245D6A}" presName="parTx" presStyleLbl="revTx" presStyleIdx="0" presStyleCnt="3">
        <dgm:presLayoutVars>
          <dgm:chMax val="0"/>
          <dgm:chPref val="0"/>
        </dgm:presLayoutVars>
      </dgm:prSet>
      <dgm:spPr/>
    </dgm:pt>
    <dgm:pt modelId="{D8499E21-B19B-421C-996B-50841F1D21D5}" type="pres">
      <dgm:prSet presAssocID="{97ABB11F-FAF0-4DA7-8158-9DE62AEC9FC1}" presName="sibTrans" presStyleCnt="0"/>
      <dgm:spPr/>
    </dgm:pt>
    <dgm:pt modelId="{A6B92A42-0FEC-4601-8845-38524C1C3FA5}" type="pres">
      <dgm:prSet presAssocID="{31967264-DD8B-4E86-A6EB-3D929E60C691}" presName="compNode" presStyleCnt="0"/>
      <dgm:spPr/>
    </dgm:pt>
    <dgm:pt modelId="{9070528F-A1E5-4090-BEC4-C5C7FB5E776D}" type="pres">
      <dgm:prSet presAssocID="{31967264-DD8B-4E86-A6EB-3D929E60C691}" presName="bgRect" presStyleLbl="bgShp" presStyleIdx="1" presStyleCnt="3"/>
      <dgm:spPr/>
    </dgm:pt>
    <dgm:pt modelId="{710791ED-6D57-4AA2-A5AD-A1B60653507A}" type="pres">
      <dgm:prSet presAssocID="{31967264-DD8B-4E86-A6EB-3D929E60C69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Lightbulb"/>
        </a:ext>
      </dgm:extLst>
    </dgm:pt>
    <dgm:pt modelId="{87A6FD37-91B3-4C5E-95B7-B0F9405DDFA9}" type="pres">
      <dgm:prSet presAssocID="{31967264-DD8B-4E86-A6EB-3D929E60C691}" presName="spaceRect" presStyleCnt="0"/>
      <dgm:spPr/>
    </dgm:pt>
    <dgm:pt modelId="{8B349152-F43B-46CE-A871-4CF9C5DD0224}" type="pres">
      <dgm:prSet presAssocID="{31967264-DD8B-4E86-A6EB-3D929E60C691}" presName="parTx" presStyleLbl="revTx" presStyleIdx="1" presStyleCnt="3">
        <dgm:presLayoutVars>
          <dgm:chMax val="0"/>
          <dgm:chPref val="0"/>
        </dgm:presLayoutVars>
      </dgm:prSet>
      <dgm:spPr/>
    </dgm:pt>
    <dgm:pt modelId="{4F33BA75-B060-44D4-BBA5-C7E914343364}" type="pres">
      <dgm:prSet presAssocID="{5A868271-C117-403F-8009-49BB98F82277}" presName="sibTrans" presStyleCnt="0"/>
      <dgm:spPr/>
    </dgm:pt>
    <dgm:pt modelId="{82A87128-FF58-4F6D-8031-50F53BEC0C46}" type="pres">
      <dgm:prSet presAssocID="{D0DDF237-45CE-494E-96C9-8E2C0652BB67}" presName="compNode" presStyleCnt="0"/>
      <dgm:spPr/>
    </dgm:pt>
    <dgm:pt modelId="{3CD4496C-499E-4B89-8DB3-58F586C86CAB}" type="pres">
      <dgm:prSet presAssocID="{D0DDF237-45CE-494E-96C9-8E2C0652BB67}" presName="bgRect" presStyleLbl="bgShp" presStyleIdx="2" presStyleCnt="3"/>
      <dgm:spPr/>
    </dgm:pt>
    <dgm:pt modelId="{5C9FD6C1-2AC2-488D-99F1-4EE7A0B2242B}" type="pres">
      <dgm:prSet presAssocID="{D0DDF237-45CE-494E-96C9-8E2C0652BB6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encil"/>
        </a:ext>
      </dgm:extLst>
    </dgm:pt>
    <dgm:pt modelId="{363E18F3-56A7-4792-AB59-331671FA113B}" type="pres">
      <dgm:prSet presAssocID="{D0DDF237-45CE-494E-96C9-8E2C0652BB67}" presName="spaceRect" presStyleCnt="0"/>
      <dgm:spPr/>
    </dgm:pt>
    <dgm:pt modelId="{C2FC0EEC-4F07-450C-A640-F0D84ACFDF66}" type="pres">
      <dgm:prSet presAssocID="{D0DDF237-45CE-494E-96C9-8E2C0652BB67}" presName="parTx" presStyleLbl="revTx" presStyleIdx="2" presStyleCnt="3">
        <dgm:presLayoutVars>
          <dgm:chMax val="0"/>
          <dgm:chPref val="0"/>
        </dgm:presLayoutVars>
      </dgm:prSet>
      <dgm:spPr/>
    </dgm:pt>
  </dgm:ptLst>
  <dgm:cxnLst>
    <dgm:cxn modelId="{5F56C921-8B0F-493F-A89D-162A52089F79}" type="presOf" srcId="{31967264-DD8B-4E86-A6EB-3D929E60C691}" destId="{8B349152-F43B-46CE-A871-4CF9C5DD0224}" srcOrd="0" destOrd="0" presId="urn:microsoft.com/office/officeart/2018/2/layout/IconVerticalSolidList"/>
    <dgm:cxn modelId="{E217343B-3CC9-4E1E-BDCB-3663116BC8A9}" type="presOf" srcId="{9C1B3DA3-1E1D-4700-8902-8E9F29245D6A}" destId="{0EF48D77-F106-4657-A653-358E616E41E5}" srcOrd="0" destOrd="0" presId="urn:microsoft.com/office/officeart/2018/2/layout/IconVerticalSolidList"/>
    <dgm:cxn modelId="{90E65881-FD6D-4EE9-B592-B50A93138BFC}" type="presOf" srcId="{FF3298F2-4343-472D-9839-40418F3DB627}" destId="{03C30979-E832-439C-A915-F9F963FBB790}" srcOrd="0" destOrd="0" presId="urn:microsoft.com/office/officeart/2018/2/layout/IconVerticalSolidList"/>
    <dgm:cxn modelId="{821526AF-DEAE-46EE-AAF1-A62C498013CD}" srcId="{FF3298F2-4343-472D-9839-40418F3DB627}" destId="{9C1B3DA3-1E1D-4700-8902-8E9F29245D6A}" srcOrd="0" destOrd="0" parTransId="{F639749A-EB20-4BBD-9325-40874F8AC03D}" sibTransId="{97ABB11F-FAF0-4DA7-8158-9DE62AEC9FC1}"/>
    <dgm:cxn modelId="{E6F741C0-B1BD-4D8D-B9D5-641953DC1F43}" srcId="{FF3298F2-4343-472D-9839-40418F3DB627}" destId="{31967264-DD8B-4E86-A6EB-3D929E60C691}" srcOrd="1" destOrd="0" parTransId="{42E07FFF-931F-42F6-A62F-D60A0DC72602}" sibTransId="{5A868271-C117-403F-8009-49BB98F82277}"/>
    <dgm:cxn modelId="{B4678AD1-305A-4572-92DE-ED3AEA5F7222}" type="presOf" srcId="{D0DDF237-45CE-494E-96C9-8E2C0652BB67}" destId="{C2FC0EEC-4F07-450C-A640-F0D84ACFDF66}" srcOrd="0" destOrd="0" presId="urn:microsoft.com/office/officeart/2018/2/layout/IconVerticalSolidList"/>
    <dgm:cxn modelId="{CDC565EF-E8D9-4C90-9773-96200C381E03}" srcId="{FF3298F2-4343-472D-9839-40418F3DB627}" destId="{D0DDF237-45CE-494E-96C9-8E2C0652BB67}" srcOrd="2" destOrd="0" parTransId="{2364E166-74E4-47CB-BE04-8315E2B020D1}" sibTransId="{52BE27FC-A404-4B4C-87B7-4897D73C32BF}"/>
    <dgm:cxn modelId="{F5D0B6F9-68D4-47BB-8A99-1C164F3DCA3E}" type="presParOf" srcId="{03C30979-E832-439C-A915-F9F963FBB790}" destId="{39C4E32B-38C1-4FB8-92B5-507E8B753796}" srcOrd="0" destOrd="0" presId="urn:microsoft.com/office/officeart/2018/2/layout/IconVerticalSolidList"/>
    <dgm:cxn modelId="{E6946FAD-808A-4F4B-9DE1-AA0F83BCD8DC}" type="presParOf" srcId="{39C4E32B-38C1-4FB8-92B5-507E8B753796}" destId="{0B1F0AF6-5E0D-4CBA-9390-AFC3E5BF0F26}" srcOrd="0" destOrd="0" presId="urn:microsoft.com/office/officeart/2018/2/layout/IconVerticalSolidList"/>
    <dgm:cxn modelId="{AC55E5F1-4AE9-4AAB-9E5C-23C1A53DE046}" type="presParOf" srcId="{39C4E32B-38C1-4FB8-92B5-507E8B753796}" destId="{F5DE7969-60E8-48DD-935E-A98B6E4E12B3}" srcOrd="1" destOrd="0" presId="urn:microsoft.com/office/officeart/2018/2/layout/IconVerticalSolidList"/>
    <dgm:cxn modelId="{38648CAA-8CC0-4E63-B4BA-DE202670A0D0}" type="presParOf" srcId="{39C4E32B-38C1-4FB8-92B5-507E8B753796}" destId="{225FCDB1-2A97-45BA-A0BA-812DBC0AA405}" srcOrd="2" destOrd="0" presId="urn:microsoft.com/office/officeart/2018/2/layout/IconVerticalSolidList"/>
    <dgm:cxn modelId="{B65D1183-763D-4B98-9F01-5D971BD7147B}" type="presParOf" srcId="{39C4E32B-38C1-4FB8-92B5-507E8B753796}" destId="{0EF48D77-F106-4657-A653-358E616E41E5}" srcOrd="3" destOrd="0" presId="urn:microsoft.com/office/officeart/2018/2/layout/IconVerticalSolidList"/>
    <dgm:cxn modelId="{32A3BC3A-A8A4-497C-944B-88C3E963B5F8}" type="presParOf" srcId="{03C30979-E832-439C-A915-F9F963FBB790}" destId="{D8499E21-B19B-421C-996B-50841F1D21D5}" srcOrd="1" destOrd="0" presId="urn:microsoft.com/office/officeart/2018/2/layout/IconVerticalSolidList"/>
    <dgm:cxn modelId="{084C4EDD-4DEF-45B5-A77C-D973C71B336C}" type="presParOf" srcId="{03C30979-E832-439C-A915-F9F963FBB790}" destId="{A6B92A42-0FEC-4601-8845-38524C1C3FA5}" srcOrd="2" destOrd="0" presId="urn:microsoft.com/office/officeart/2018/2/layout/IconVerticalSolidList"/>
    <dgm:cxn modelId="{B13058FF-D107-4888-B33A-AD8999CC8688}" type="presParOf" srcId="{A6B92A42-0FEC-4601-8845-38524C1C3FA5}" destId="{9070528F-A1E5-4090-BEC4-C5C7FB5E776D}" srcOrd="0" destOrd="0" presId="urn:microsoft.com/office/officeart/2018/2/layout/IconVerticalSolidList"/>
    <dgm:cxn modelId="{2A63396E-BFEA-4EA7-80E6-54E8F30664A7}" type="presParOf" srcId="{A6B92A42-0FEC-4601-8845-38524C1C3FA5}" destId="{710791ED-6D57-4AA2-A5AD-A1B60653507A}" srcOrd="1" destOrd="0" presId="urn:microsoft.com/office/officeart/2018/2/layout/IconVerticalSolidList"/>
    <dgm:cxn modelId="{058BC449-7581-4A70-BEC1-ED65AF60DD56}" type="presParOf" srcId="{A6B92A42-0FEC-4601-8845-38524C1C3FA5}" destId="{87A6FD37-91B3-4C5E-95B7-B0F9405DDFA9}" srcOrd="2" destOrd="0" presId="urn:microsoft.com/office/officeart/2018/2/layout/IconVerticalSolidList"/>
    <dgm:cxn modelId="{C6EDAAB9-9213-4015-A8A2-0CE96A405C61}" type="presParOf" srcId="{A6B92A42-0FEC-4601-8845-38524C1C3FA5}" destId="{8B349152-F43B-46CE-A871-4CF9C5DD0224}" srcOrd="3" destOrd="0" presId="urn:microsoft.com/office/officeart/2018/2/layout/IconVerticalSolidList"/>
    <dgm:cxn modelId="{25842D11-1047-4FEA-88C3-EF51AB621BA5}" type="presParOf" srcId="{03C30979-E832-439C-A915-F9F963FBB790}" destId="{4F33BA75-B060-44D4-BBA5-C7E914343364}" srcOrd="3" destOrd="0" presId="urn:microsoft.com/office/officeart/2018/2/layout/IconVerticalSolidList"/>
    <dgm:cxn modelId="{421A2DC8-4281-4AE7-A503-FE6050B42050}" type="presParOf" srcId="{03C30979-E832-439C-A915-F9F963FBB790}" destId="{82A87128-FF58-4F6D-8031-50F53BEC0C46}" srcOrd="4" destOrd="0" presId="urn:microsoft.com/office/officeart/2018/2/layout/IconVerticalSolidList"/>
    <dgm:cxn modelId="{51489CC2-B6B0-443C-9DC2-2C9E111E15D8}" type="presParOf" srcId="{82A87128-FF58-4F6D-8031-50F53BEC0C46}" destId="{3CD4496C-499E-4B89-8DB3-58F586C86CAB}" srcOrd="0" destOrd="0" presId="urn:microsoft.com/office/officeart/2018/2/layout/IconVerticalSolidList"/>
    <dgm:cxn modelId="{8A309EF3-ABBA-456E-B23B-EABFAC8E8F00}" type="presParOf" srcId="{82A87128-FF58-4F6D-8031-50F53BEC0C46}" destId="{5C9FD6C1-2AC2-488D-99F1-4EE7A0B2242B}" srcOrd="1" destOrd="0" presId="urn:microsoft.com/office/officeart/2018/2/layout/IconVerticalSolidList"/>
    <dgm:cxn modelId="{F7D91051-94DD-4392-8ED4-6BD9E7584C04}" type="presParOf" srcId="{82A87128-FF58-4F6D-8031-50F53BEC0C46}" destId="{363E18F3-56A7-4792-AB59-331671FA113B}" srcOrd="2" destOrd="0" presId="urn:microsoft.com/office/officeart/2018/2/layout/IconVerticalSolidList"/>
    <dgm:cxn modelId="{BE0ED44D-6596-466A-A280-3E29F3C642C3}" type="presParOf" srcId="{82A87128-FF58-4F6D-8031-50F53BEC0C46}" destId="{C2FC0EEC-4F07-450C-A640-F0D84ACFDF6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C79C32-2B10-4F5B-8CF6-33F5628DD2E9}"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144F1689-F0CB-43C8-B425-8F0CF3EEEDBA}">
      <dgm:prSet custT="1"/>
      <dgm:spPr/>
      <dgm:t>
        <a:bodyPr/>
        <a:lstStyle/>
        <a:p>
          <a:r>
            <a:rPr lang="en-GB" sz="2400" dirty="0"/>
            <a:t>To generate important knowledge (according to </a:t>
          </a:r>
          <a:r>
            <a:rPr lang="en-GB" sz="2400" i="1" dirty="0"/>
            <a:t>their own definition </a:t>
          </a:r>
          <a:r>
            <a:rPr lang="en-GB" sz="2400" dirty="0"/>
            <a:t>of importance)</a:t>
          </a:r>
          <a:endParaRPr lang="en-US" sz="2400" dirty="0"/>
        </a:p>
      </dgm:t>
    </dgm:pt>
    <dgm:pt modelId="{8B05C948-F1C5-4A3F-BFDF-9B59697398F5}" type="parTrans" cxnId="{BC0F5637-BF4A-4E14-8543-86760D897C9B}">
      <dgm:prSet/>
      <dgm:spPr/>
      <dgm:t>
        <a:bodyPr/>
        <a:lstStyle/>
        <a:p>
          <a:endParaRPr lang="en-US"/>
        </a:p>
      </dgm:t>
    </dgm:pt>
    <dgm:pt modelId="{5D451ACD-7E6C-4FFD-8C79-9A38728B29EA}" type="sibTrans" cxnId="{BC0F5637-BF4A-4E14-8543-86760D897C9B}">
      <dgm:prSet/>
      <dgm:spPr/>
      <dgm:t>
        <a:bodyPr/>
        <a:lstStyle/>
        <a:p>
          <a:endParaRPr lang="en-US"/>
        </a:p>
      </dgm:t>
    </dgm:pt>
    <dgm:pt modelId="{0CAF0670-944E-40D9-A453-88727B9DF930}">
      <dgm:prSet custT="1"/>
      <dgm:spPr/>
      <dgm:t>
        <a:bodyPr/>
        <a:lstStyle/>
        <a:p>
          <a:r>
            <a:rPr lang="en-GB" sz="2400" dirty="0"/>
            <a:t>This can include capacity building, a regional focus, addressing a specific health challenge, developing a set of tools and methods or supporting a particular type of researcher</a:t>
          </a:r>
          <a:endParaRPr lang="en-US" sz="2400" dirty="0"/>
        </a:p>
      </dgm:t>
    </dgm:pt>
    <dgm:pt modelId="{EF1226B5-AE89-4672-B9ED-D94393650F62}" type="parTrans" cxnId="{DFC57655-C501-4356-A666-DC157DE5BD84}">
      <dgm:prSet/>
      <dgm:spPr/>
      <dgm:t>
        <a:bodyPr/>
        <a:lstStyle/>
        <a:p>
          <a:endParaRPr lang="en-US"/>
        </a:p>
      </dgm:t>
    </dgm:pt>
    <dgm:pt modelId="{82489FE8-4EFC-4A2F-BF33-26C62CEA9FF1}" type="sibTrans" cxnId="{DFC57655-C501-4356-A666-DC157DE5BD84}">
      <dgm:prSet/>
      <dgm:spPr/>
      <dgm:t>
        <a:bodyPr/>
        <a:lstStyle/>
        <a:p>
          <a:endParaRPr lang="en-US"/>
        </a:p>
      </dgm:t>
    </dgm:pt>
    <dgm:pt modelId="{E74C7725-1D0E-48DD-8D86-28F476D16DA1}">
      <dgm:prSet custT="1"/>
      <dgm:spPr/>
      <dgm:t>
        <a:bodyPr/>
        <a:lstStyle/>
        <a:p>
          <a:r>
            <a:rPr lang="en-GB" sz="2400" dirty="0"/>
            <a:t>To meet their own charitable, political, economic, societal or cultural aims</a:t>
          </a:r>
          <a:endParaRPr lang="en-US" sz="2400" dirty="0"/>
        </a:p>
      </dgm:t>
    </dgm:pt>
    <dgm:pt modelId="{FC1BF8F1-0C34-426C-8B06-418D6522B63A}" type="parTrans" cxnId="{5F83EF8C-8C6E-48E1-B4AE-7F0670590F85}">
      <dgm:prSet/>
      <dgm:spPr/>
      <dgm:t>
        <a:bodyPr/>
        <a:lstStyle/>
        <a:p>
          <a:endParaRPr lang="en-GB"/>
        </a:p>
      </dgm:t>
    </dgm:pt>
    <dgm:pt modelId="{04A083D2-8B42-4E68-9398-7FA3C76B4A60}" type="sibTrans" cxnId="{5F83EF8C-8C6E-48E1-B4AE-7F0670590F85}">
      <dgm:prSet/>
      <dgm:spPr/>
      <dgm:t>
        <a:bodyPr/>
        <a:lstStyle/>
        <a:p>
          <a:endParaRPr lang="en-GB"/>
        </a:p>
      </dgm:t>
    </dgm:pt>
    <dgm:pt modelId="{CD51D9A4-B38F-4400-BE94-512C3E8BCAF8}" type="pres">
      <dgm:prSet presAssocID="{61C79C32-2B10-4F5B-8CF6-33F5628DD2E9}" presName="vert0" presStyleCnt="0">
        <dgm:presLayoutVars>
          <dgm:dir/>
          <dgm:animOne val="branch"/>
          <dgm:animLvl val="lvl"/>
        </dgm:presLayoutVars>
      </dgm:prSet>
      <dgm:spPr/>
    </dgm:pt>
    <dgm:pt modelId="{EAB67F67-E389-4E22-91DA-CB2B22A50301}" type="pres">
      <dgm:prSet presAssocID="{E74C7725-1D0E-48DD-8D86-28F476D16DA1}" presName="thickLine" presStyleLbl="alignNode1" presStyleIdx="0" presStyleCnt="3"/>
      <dgm:spPr/>
    </dgm:pt>
    <dgm:pt modelId="{CBCCC484-AA84-46F8-888E-718BA32D2F76}" type="pres">
      <dgm:prSet presAssocID="{E74C7725-1D0E-48DD-8D86-28F476D16DA1}" presName="horz1" presStyleCnt="0"/>
      <dgm:spPr/>
    </dgm:pt>
    <dgm:pt modelId="{7340AAC8-ED04-4047-87DB-FEE09BC6E4BB}" type="pres">
      <dgm:prSet presAssocID="{E74C7725-1D0E-48DD-8D86-28F476D16DA1}" presName="tx1" presStyleLbl="revTx" presStyleIdx="0" presStyleCnt="3"/>
      <dgm:spPr/>
    </dgm:pt>
    <dgm:pt modelId="{65891429-946A-482C-AEE2-3881B828DF7F}" type="pres">
      <dgm:prSet presAssocID="{E74C7725-1D0E-48DD-8D86-28F476D16DA1}" presName="vert1" presStyleCnt="0"/>
      <dgm:spPr/>
    </dgm:pt>
    <dgm:pt modelId="{48ED9150-85EA-4ECB-AAE4-9E3FED13417F}" type="pres">
      <dgm:prSet presAssocID="{144F1689-F0CB-43C8-B425-8F0CF3EEEDBA}" presName="thickLine" presStyleLbl="alignNode1" presStyleIdx="1" presStyleCnt="3"/>
      <dgm:spPr/>
    </dgm:pt>
    <dgm:pt modelId="{0E110BDA-5DA7-4FFD-87AB-AF2128F2BC54}" type="pres">
      <dgm:prSet presAssocID="{144F1689-F0CB-43C8-B425-8F0CF3EEEDBA}" presName="horz1" presStyleCnt="0"/>
      <dgm:spPr/>
    </dgm:pt>
    <dgm:pt modelId="{DEF1EED6-72A6-4D71-92DD-39B80EB90957}" type="pres">
      <dgm:prSet presAssocID="{144F1689-F0CB-43C8-B425-8F0CF3EEEDBA}" presName="tx1" presStyleLbl="revTx" presStyleIdx="1" presStyleCnt="3"/>
      <dgm:spPr/>
    </dgm:pt>
    <dgm:pt modelId="{1585085D-AA88-44FC-A30E-2C5CC17BEBD9}" type="pres">
      <dgm:prSet presAssocID="{144F1689-F0CB-43C8-B425-8F0CF3EEEDBA}" presName="vert1" presStyleCnt="0"/>
      <dgm:spPr/>
    </dgm:pt>
    <dgm:pt modelId="{62F7AA03-33BD-4EDD-BC1C-5F0D5C4180C9}" type="pres">
      <dgm:prSet presAssocID="{0CAF0670-944E-40D9-A453-88727B9DF930}" presName="thickLine" presStyleLbl="alignNode1" presStyleIdx="2" presStyleCnt="3"/>
      <dgm:spPr/>
    </dgm:pt>
    <dgm:pt modelId="{18408BE4-5A72-451E-8CD6-305F86E75853}" type="pres">
      <dgm:prSet presAssocID="{0CAF0670-944E-40D9-A453-88727B9DF930}" presName="horz1" presStyleCnt="0"/>
      <dgm:spPr/>
    </dgm:pt>
    <dgm:pt modelId="{E2C575B5-2B52-4DDF-B3D5-91F033CE1917}" type="pres">
      <dgm:prSet presAssocID="{0CAF0670-944E-40D9-A453-88727B9DF930}" presName="tx1" presStyleLbl="revTx" presStyleIdx="2" presStyleCnt="3"/>
      <dgm:spPr/>
    </dgm:pt>
    <dgm:pt modelId="{62A1C106-81F1-48DE-98E4-5F8EFD53C6D1}" type="pres">
      <dgm:prSet presAssocID="{0CAF0670-944E-40D9-A453-88727B9DF930}" presName="vert1" presStyleCnt="0"/>
      <dgm:spPr/>
    </dgm:pt>
  </dgm:ptLst>
  <dgm:cxnLst>
    <dgm:cxn modelId="{BC0F5637-BF4A-4E14-8543-86760D897C9B}" srcId="{61C79C32-2B10-4F5B-8CF6-33F5628DD2E9}" destId="{144F1689-F0CB-43C8-B425-8F0CF3EEEDBA}" srcOrd="1" destOrd="0" parTransId="{8B05C948-F1C5-4A3F-BFDF-9B59697398F5}" sibTransId="{5D451ACD-7E6C-4FFD-8C79-9A38728B29EA}"/>
    <dgm:cxn modelId="{59CD0E5E-53AA-471D-BDC4-5DFB6B3BE612}" type="presOf" srcId="{61C79C32-2B10-4F5B-8CF6-33F5628DD2E9}" destId="{CD51D9A4-B38F-4400-BE94-512C3E8BCAF8}" srcOrd="0" destOrd="0" presId="urn:microsoft.com/office/officeart/2008/layout/LinedList"/>
    <dgm:cxn modelId="{DFC57655-C501-4356-A666-DC157DE5BD84}" srcId="{61C79C32-2B10-4F5B-8CF6-33F5628DD2E9}" destId="{0CAF0670-944E-40D9-A453-88727B9DF930}" srcOrd="2" destOrd="0" parTransId="{EF1226B5-AE89-4672-B9ED-D94393650F62}" sibTransId="{82489FE8-4EFC-4A2F-BF33-26C62CEA9FF1}"/>
    <dgm:cxn modelId="{5F83EF8C-8C6E-48E1-B4AE-7F0670590F85}" srcId="{61C79C32-2B10-4F5B-8CF6-33F5628DD2E9}" destId="{E74C7725-1D0E-48DD-8D86-28F476D16DA1}" srcOrd="0" destOrd="0" parTransId="{FC1BF8F1-0C34-426C-8B06-418D6522B63A}" sibTransId="{04A083D2-8B42-4E68-9398-7FA3C76B4A60}"/>
    <dgm:cxn modelId="{D04EDAB1-61EC-40B6-B6A4-F222C85E3E36}" type="presOf" srcId="{0CAF0670-944E-40D9-A453-88727B9DF930}" destId="{E2C575B5-2B52-4DDF-B3D5-91F033CE1917}" srcOrd="0" destOrd="0" presId="urn:microsoft.com/office/officeart/2008/layout/LinedList"/>
    <dgm:cxn modelId="{650008B6-68B3-4960-8678-5A51A7760672}" type="presOf" srcId="{144F1689-F0CB-43C8-B425-8F0CF3EEEDBA}" destId="{DEF1EED6-72A6-4D71-92DD-39B80EB90957}" srcOrd="0" destOrd="0" presId="urn:microsoft.com/office/officeart/2008/layout/LinedList"/>
    <dgm:cxn modelId="{2A62C7D1-D0DD-4FC7-A228-DED0F77DCE01}" type="presOf" srcId="{E74C7725-1D0E-48DD-8D86-28F476D16DA1}" destId="{7340AAC8-ED04-4047-87DB-FEE09BC6E4BB}" srcOrd="0" destOrd="0" presId="urn:microsoft.com/office/officeart/2008/layout/LinedList"/>
    <dgm:cxn modelId="{CAB33C56-3C31-41A1-A6C1-79C6188407ED}" type="presParOf" srcId="{CD51D9A4-B38F-4400-BE94-512C3E8BCAF8}" destId="{EAB67F67-E389-4E22-91DA-CB2B22A50301}" srcOrd="0" destOrd="0" presId="urn:microsoft.com/office/officeart/2008/layout/LinedList"/>
    <dgm:cxn modelId="{16249C9F-30D7-4526-9201-6B1550A08F4F}" type="presParOf" srcId="{CD51D9A4-B38F-4400-BE94-512C3E8BCAF8}" destId="{CBCCC484-AA84-46F8-888E-718BA32D2F76}" srcOrd="1" destOrd="0" presId="urn:microsoft.com/office/officeart/2008/layout/LinedList"/>
    <dgm:cxn modelId="{1DA44F0D-9A08-42B0-9EED-9875C9132ED4}" type="presParOf" srcId="{CBCCC484-AA84-46F8-888E-718BA32D2F76}" destId="{7340AAC8-ED04-4047-87DB-FEE09BC6E4BB}" srcOrd="0" destOrd="0" presId="urn:microsoft.com/office/officeart/2008/layout/LinedList"/>
    <dgm:cxn modelId="{598C204F-C7F7-435F-A2BF-C555013D94AD}" type="presParOf" srcId="{CBCCC484-AA84-46F8-888E-718BA32D2F76}" destId="{65891429-946A-482C-AEE2-3881B828DF7F}" srcOrd="1" destOrd="0" presId="urn:microsoft.com/office/officeart/2008/layout/LinedList"/>
    <dgm:cxn modelId="{33870E97-43DD-4CFE-B243-D673871131EA}" type="presParOf" srcId="{CD51D9A4-B38F-4400-BE94-512C3E8BCAF8}" destId="{48ED9150-85EA-4ECB-AAE4-9E3FED13417F}" srcOrd="2" destOrd="0" presId="urn:microsoft.com/office/officeart/2008/layout/LinedList"/>
    <dgm:cxn modelId="{C8B331E4-2397-4A04-BBA2-74B6D3FEBCAD}" type="presParOf" srcId="{CD51D9A4-B38F-4400-BE94-512C3E8BCAF8}" destId="{0E110BDA-5DA7-4FFD-87AB-AF2128F2BC54}" srcOrd="3" destOrd="0" presId="urn:microsoft.com/office/officeart/2008/layout/LinedList"/>
    <dgm:cxn modelId="{87DAA9A2-102F-4DEF-B1A5-5B725F239354}" type="presParOf" srcId="{0E110BDA-5DA7-4FFD-87AB-AF2128F2BC54}" destId="{DEF1EED6-72A6-4D71-92DD-39B80EB90957}" srcOrd="0" destOrd="0" presId="urn:microsoft.com/office/officeart/2008/layout/LinedList"/>
    <dgm:cxn modelId="{670A0C91-A996-41FF-979B-75DE35E344DE}" type="presParOf" srcId="{0E110BDA-5DA7-4FFD-87AB-AF2128F2BC54}" destId="{1585085D-AA88-44FC-A30E-2C5CC17BEBD9}" srcOrd="1" destOrd="0" presId="urn:microsoft.com/office/officeart/2008/layout/LinedList"/>
    <dgm:cxn modelId="{2A17F6D6-D088-4977-9FD8-A873893491EC}" type="presParOf" srcId="{CD51D9A4-B38F-4400-BE94-512C3E8BCAF8}" destId="{62F7AA03-33BD-4EDD-BC1C-5F0D5C4180C9}" srcOrd="4" destOrd="0" presId="urn:microsoft.com/office/officeart/2008/layout/LinedList"/>
    <dgm:cxn modelId="{FC854AA3-A793-43AF-8ED5-36B500231D54}" type="presParOf" srcId="{CD51D9A4-B38F-4400-BE94-512C3E8BCAF8}" destId="{18408BE4-5A72-451E-8CD6-305F86E75853}" srcOrd="5" destOrd="0" presId="urn:microsoft.com/office/officeart/2008/layout/LinedList"/>
    <dgm:cxn modelId="{A9FCAAD4-2601-4870-A455-BAC05A7359C2}" type="presParOf" srcId="{18408BE4-5A72-451E-8CD6-305F86E75853}" destId="{E2C575B5-2B52-4DDF-B3D5-91F033CE1917}" srcOrd="0" destOrd="0" presId="urn:microsoft.com/office/officeart/2008/layout/LinedList"/>
    <dgm:cxn modelId="{3F67561A-750E-4602-88E6-A8089635EF10}" type="presParOf" srcId="{18408BE4-5A72-451E-8CD6-305F86E75853}" destId="{62A1C106-81F1-48DE-98E4-5F8EFD53C6D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634A7F-9546-49FE-A74D-98C15D61AAC4}"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1E1C7DB6-CCD4-4A92-B558-E67F53375E00}">
      <dgm:prSet custT="1"/>
      <dgm:spPr/>
      <dgm:t>
        <a:bodyPr/>
        <a:lstStyle/>
        <a:p>
          <a:r>
            <a:rPr lang="en-GB" sz="2400" dirty="0"/>
            <a:t>Your talent and potential as a researcher</a:t>
          </a:r>
          <a:endParaRPr lang="en-US" sz="2400" dirty="0"/>
        </a:p>
      </dgm:t>
    </dgm:pt>
    <dgm:pt modelId="{17775606-C9CA-4916-B4F8-25F319420144}" type="parTrans" cxnId="{13D3B514-9BA2-4967-970A-8EAF0AB5DDC6}">
      <dgm:prSet/>
      <dgm:spPr/>
      <dgm:t>
        <a:bodyPr/>
        <a:lstStyle/>
        <a:p>
          <a:endParaRPr lang="en-US"/>
        </a:p>
      </dgm:t>
    </dgm:pt>
    <dgm:pt modelId="{D7E05391-4525-41DD-8E42-6090F11120E1}" type="sibTrans" cxnId="{13D3B514-9BA2-4967-970A-8EAF0AB5DDC6}">
      <dgm:prSet/>
      <dgm:spPr/>
      <dgm:t>
        <a:bodyPr/>
        <a:lstStyle/>
        <a:p>
          <a:endParaRPr lang="en-US"/>
        </a:p>
      </dgm:t>
    </dgm:pt>
    <dgm:pt modelId="{D8FC0716-09F3-41A4-B00C-C6D9DEAE29D7}">
      <dgm:prSet custT="1"/>
      <dgm:spPr/>
      <dgm:t>
        <a:bodyPr/>
        <a:lstStyle/>
        <a:p>
          <a:r>
            <a:rPr lang="en-GB" sz="2400" dirty="0"/>
            <a:t>Your capacity to solve an important problem</a:t>
          </a:r>
          <a:endParaRPr lang="en-US" sz="2400" dirty="0"/>
        </a:p>
      </dgm:t>
    </dgm:pt>
    <dgm:pt modelId="{7CD0EB33-8CDA-4C45-AEA4-54405DE1D925}" type="parTrans" cxnId="{796D03C0-A7DB-42DD-8D9C-CFC788DBC9B0}">
      <dgm:prSet/>
      <dgm:spPr/>
      <dgm:t>
        <a:bodyPr/>
        <a:lstStyle/>
        <a:p>
          <a:endParaRPr lang="en-US"/>
        </a:p>
      </dgm:t>
    </dgm:pt>
    <dgm:pt modelId="{3588D1A9-8E16-44E4-8DE8-5E8C19E87033}" type="sibTrans" cxnId="{796D03C0-A7DB-42DD-8D9C-CFC788DBC9B0}">
      <dgm:prSet/>
      <dgm:spPr/>
      <dgm:t>
        <a:bodyPr/>
        <a:lstStyle/>
        <a:p>
          <a:endParaRPr lang="en-US"/>
        </a:p>
      </dgm:t>
    </dgm:pt>
    <dgm:pt modelId="{ED65A582-1F96-4444-B81E-D4665A4C6819}">
      <dgm:prSet custT="1"/>
      <dgm:spPr/>
      <dgm:t>
        <a:bodyPr/>
        <a:lstStyle/>
        <a:p>
          <a:r>
            <a:rPr lang="en-GB" sz="2400" dirty="0"/>
            <a:t>Methodological or technical expertise</a:t>
          </a:r>
          <a:endParaRPr lang="en-US" sz="2400" dirty="0"/>
        </a:p>
      </dgm:t>
    </dgm:pt>
    <dgm:pt modelId="{080EEBC8-1159-464B-A993-E9D42C583F7A}" type="parTrans" cxnId="{61C920B4-943A-4C6F-82C2-0A17EB6B950C}">
      <dgm:prSet/>
      <dgm:spPr/>
      <dgm:t>
        <a:bodyPr/>
        <a:lstStyle/>
        <a:p>
          <a:endParaRPr lang="en-US"/>
        </a:p>
      </dgm:t>
    </dgm:pt>
    <dgm:pt modelId="{44A636FB-6E18-4D8D-BFFC-F6DC055BE054}" type="sibTrans" cxnId="{61C920B4-943A-4C6F-82C2-0A17EB6B950C}">
      <dgm:prSet/>
      <dgm:spPr/>
      <dgm:t>
        <a:bodyPr/>
        <a:lstStyle/>
        <a:p>
          <a:endParaRPr lang="en-US"/>
        </a:p>
      </dgm:t>
    </dgm:pt>
    <dgm:pt modelId="{BBB962EB-6A57-4DDF-8683-324B6629AFE6}">
      <dgm:prSet custT="1"/>
      <dgm:spPr/>
      <dgm:t>
        <a:bodyPr/>
        <a:lstStyle/>
        <a:p>
          <a:r>
            <a:rPr lang="en-GB" sz="2400" dirty="0"/>
            <a:t>Your capacity or potential to complete a project successfully and within budget</a:t>
          </a:r>
          <a:endParaRPr lang="en-US" sz="2400" dirty="0"/>
        </a:p>
      </dgm:t>
    </dgm:pt>
    <dgm:pt modelId="{33A07064-EF81-4AA2-836F-03B4FB1CC8C1}" type="parTrans" cxnId="{918FF4B3-6A37-4195-A80A-1ADE49994BD6}">
      <dgm:prSet/>
      <dgm:spPr/>
      <dgm:t>
        <a:bodyPr/>
        <a:lstStyle/>
        <a:p>
          <a:endParaRPr lang="en-US"/>
        </a:p>
      </dgm:t>
    </dgm:pt>
    <dgm:pt modelId="{7437D28F-0B6E-4584-A5E2-D1C77657ACBC}" type="sibTrans" cxnId="{918FF4B3-6A37-4195-A80A-1ADE49994BD6}">
      <dgm:prSet/>
      <dgm:spPr/>
      <dgm:t>
        <a:bodyPr/>
        <a:lstStyle/>
        <a:p>
          <a:endParaRPr lang="en-US"/>
        </a:p>
      </dgm:t>
    </dgm:pt>
    <dgm:pt modelId="{AAE7F724-BC0C-4E19-BE65-9A5DCF9AE3AC}">
      <dgm:prSet custT="1"/>
      <dgm:spPr/>
      <dgm:t>
        <a:bodyPr/>
        <a:lstStyle/>
        <a:p>
          <a:r>
            <a:rPr lang="en-US" sz="2400" dirty="0"/>
            <a:t>Your knowledge of a particular health condition</a:t>
          </a:r>
        </a:p>
      </dgm:t>
    </dgm:pt>
    <dgm:pt modelId="{8D18E2CE-9AE5-4B59-8522-E387021A70C2}" type="parTrans" cxnId="{9FACCAB3-5986-449A-B307-1F7E58FA7E32}">
      <dgm:prSet/>
      <dgm:spPr/>
      <dgm:t>
        <a:bodyPr/>
        <a:lstStyle/>
        <a:p>
          <a:endParaRPr lang="en-GB"/>
        </a:p>
      </dgm:t>
    </dgm:pt>
    <dgm:pt modelId="{DDAB2EB1-BD17-44EB-89B0-525DE2F33327}" type="sibTrans" cxnId="{9FACCAB3-5986-449A-B307-1F7E58FA7E32}">
      <dgm:prSet/>
      <dgm:spPr/>
      <dgm:t>
        <a:bodyPr/>
        <a:lstStyle/>
        <a:p>
          <a:endParaRPr lang="en-GB"/>
        </a:p>
      </dgm:t>
    </dgm:pt>
    <dgm:pt modelId="{AA1E0F66-516D-48D6-95A7-495677C26D56}" type="pres">
      <dgm:prSet presAssocID="{88634A7F-9546-49FE-A74D-98C15D61AAC4}" presName="vert0" presStyleCnt="0">
        <dgm:presLayoutVars>
          <dgm:dir/>
          <dgm:animOne val="branch"/>
          <dgm:animLvl val="lvl"/>
        </dgm:presLayoutVars>
      </dgm:prSet>
      <dgm:spPr/>
    </dgm:pt>
    <dgm:pt modelId="{8164D591-7D3F-4460-884F-B6C74E5D6E77}" type="pres">
      <dgm:prSet presAssocID="{1E1C7DB6-CCD4-4A92-B558-E67F53375E00}" presName="thickLine" presStyleLbl="alignNode1" presStyleIdx="0" presStyleCnt="5"/>
      <dgm:spPr/>
    </dgm:pt>
    <dgm:pt modelId="{59083FE9-40ED-4922-A173-C15D4815CA46}" type="pres">
      <dgm:prSet presAssocID="{1E1C7DB6-CCD4-4A92-B558-E67F53375E00}" presName="horz1" presStyleCnt="0"/>
      <dgm:spPr/>
    </dgm:pt>
    <dgm:pt modelId="{9785C2FD-9490-418F-A055-F8E37929B50F}" type="pres">
      <dgm:prSet presAssocID="{1E1C7DB6-CCD4-4A92-B558-E67F53375E00}" presName="tx1" presStyleLbl="revTx" presStyleIdx="0" presStyleCnt="5"/>
      <dgm:spPr/>
    </dgm:pt>
    <dgm:pt modelId="{EDD03F64-090B-4DAC-8703-DD779D401AAF}" type="pres">
      <dgm:prSet presAssocID="{1E1C7DB6-CCD4-4A92-B558-E67F53375E00}" presName="vert1" presStyleCnt="0"/>
      <dgm:spPr/>
    </dgm:pt>
    <dgm:pt modelId="{71F8D895-7AA3-42CA-9DAE-D4416244B1B5}" type="pres">
      <dgm:prSet presAssocID="{D8FC0716-09F3-41A4-B00C-C6D9DEAE29D7}" presName="thickLine" presStyleLbl="alignNode1" presStyleIdx="1" presStyleCnt="5"/>
      <dgm:spPr/>
    </dgm:pt>
    <dgm:pt modelId="{7C891462-EEB6-4815-937F-9490F6A75BED}" type="pres">
      <dgm:prSet presAssocID="{D8FC0716-09F3-41A4-B00C-C6D9DEAE29D7}" presName="horz1" presStyleCnt="0"/>
      <dgm:spPr/>
    </dgm:pt>
    <dgm:pt modelId="{BC227FC1-7195-4078-8326-77AD1B7262E5}" type="pres">
      <dgm:prSet presAssocID="{D8FC0716-09F3-41A4-B00C-C6D9DEAE29D7}" presName="tx1" presStyleLbl="revTx" presStyleIdx="1" presStyleCnt="5"/>
      <dgm:spPr/>
    </dgm:pt>
    <dgm:pt modelId="{3A04B67A-A088-458A-8E8A-F906234C4D82}" type="pres">
      <dgm:prSet presAssocID="{D8FC0716-09F3-41A4-B00C-C6D9DEAE29D7}" presName="vert1" presStyleCnt="0"/>
      <dgm:spPr/>
    </dgm:pt>
    <dgm:pt modelId="{F366AE55-979F-4852-A1CA-4840BB761235}" type="pres">
      <dgm:prSet presAssocID="{AAE7F724-BC0C-4E19-BE65-9A5DCF9AE3AC}" presName="thickLine" presStyleLbl="alignNode1" presStyleIdx="2" presStyleCnt="5"/>
      <dgm:spPr/>
    </dgm:pt>
    <dgm:pt modelId="{0C6205AB-D16E-4301-AA62-CAAFBD572B68}" type="pres">
      <dgm:prSet presAssocID="{AAE7F724-BC0C-4E19-BE65-9A5DCF9AE3AC}" presName="horz1" presStyleCnt="0"/>
      <dgm:spPr/>
    </dgm:pt>
    <dgm:pt modelId="{CD2ED858-5D0E-4BD5-A0F1-BDD4DB79657F}" type="pres">
      <dgm:prSet presAssocID="{AAE7F724-BC0C-4E19-BE65-9A5DCF9AE3AC}" presName="tx1" presStyleLbl="revTx" presStyleIdx="2" presStyleCnt="5"/>
      <dgm:spPr/>
    </dgm:pt>
    <dgm:pt modelId="{462E7903-D765-4987-9DD1-3758D99D08D7}" type="pres">
      <dgm:prSet presAssocID="{AAE7F724-BC0C-4E19-BE65-9A5DCF9AE3AC}" presName="vert1" presStyleCnt="0"/>
      <dgm:spPr/>
    </dgm:pt>
    <dgm:pt modelId="{2646BCA7-146E-49CA-B31A-6874EF19A235}" type="pres">
      <dgm:prSet presAssocID="{ED65A582-1F96-4444-B81E-D4665A4C6819}" presName="thickLine" presStyleLbl="alignNode1" presStyleIdx="3" presStyleCnt="5"/>
      <dgm:spPr/>
    </dgm:pt>
    <dgm:pt modelId="{78F8B5BC-9CB7-49F7-8FF6-BC4DA7C3ABE2}" type="pres">
      <dgm:prSet presAssocID="{ED65A582-1F96-4444-B81E-D4665A4C6819}" presName="horz1" presStyleCnt="0"/>
      <dgm:spPr/>
    </dgm:pt>
    <dgm:pt modelId="{92D09464-F533-4324-946A-4108A8294BA8}" type="pres">
      <dgm:prSet presAssocID="{ED65A582-1F96-4444-B81E-D4665A4C6819}" presName="tx1" presStyleLbl="revTx" presStyleIdx="3" presStyleCnt="5"/>
      <dgm:spPr/>
    </dgm:pt>
    <dgm:pt modelId="{5BEDF4BB-C0AE-4404-AD6B-E0B42BB3CF2F}" type="pres">
      <dgm:prSet presAssocID="{ED65A582-1F96-4444-B81E-D4665A4C6819}" presName="vert1" presStyleCnt="0"/>
      <dgm:spPr/>
    </dgm:pt>
    <dgm:pt modelId="{6C46D711-9765-4BD2-9D5F-F25BA45D0220}" type="pres">
      <dgm:prSet presAssocID="{BBB962EB-6A57-4DDF-8683-324B6629AFE6}" presName="thickLine" presStyleLbl="alignNode1" presStyleIdx="4" presStyleCnt="5"/>
      <dgm:spPr/>
    </dgm:pt>
    <dgm:pt modelId="{D34E8E51-3196-4470-B8E5-E847F4EA1A0E}" type="pres">
      <dgm:prSet presAssocID="{BBB962EB-6A57-4DDF-8683-324B6629AFE6}" presName="horz1" presStyleCnt="0"/>
      <dgm:spPr/>
    </dgm:pt>
    <dgm:pt modelId="{AF17F92B-F2DE-4E70-B78F-260620C59636}" type="pres">
      <dgm:prSet presAssocID="{BBB962EB-6A57-4DDF-8683-324B6629AFE6}" presName="tx1" presStyleLbl="revTx" presStyleIdx="4" presStyleCnt="5"/>
      <dgm:spPr/>
    </dgm:pt>
    <dgm:pt modelId="{22A5A372-B9FF-4EEF-8124-4DA930CC0A0E}" type="pres">
      <dgm:prSet presAssocID="{BBB962EB-6A57-4DDF-8683-324B6629AFE6}" presName="vert1" presStyleCnt="0"/>
      <dgm:spPr/>
    </dgm:pt>
  </dgm:ptLst>
  <dgm:cxnLst>
    <dgm:cxn modelId="{65081901-6FA7-4DE7-A359-1FE0BAF252C1}" type="presOf" srcId="{D8FC0716-09F3-41A4-B00C-C6D9DEAE29D7}" destId="{BC227FC1-7195-4078-8326-77AD1B7262E5}" srcOrd="0" destOrd="0" presId="urn:microsoft.com/office/officeart/2008/layout/LinedList"/>
    <dgm:cxn modelId="{13D3B514-9BA2-4967-970A-8EAF0AB5DDC6}" srcId="{88634A7F-9546-49FE-A74D-98C15D61AAC4}" destId="{1E1C7DB6-CCD4-4A92-B558-E67F53375E00}" srcOrd="0" destOrd="0" parTransId="{17775606-C9CA-4916-B4F8-25F319420144}" sibTransId="{D7E05391-4525-41DD-8E42-6090F11120E1}"/>
    <dgm:cxn modelId="{39BEDC20-3B4A-45C7-89F7-BC149D409AAE}" type="presOf" srcId="{AAE7F724-BC0C-4E19-BE65-9A5DCF9AE3AC}" destId="{CD2ED858-5D0E-4BD5-A0F1-BDD4DB79657F}" srcOrd="0" destOrd="0" presId="urn:microsoft.com/office/officeart/2008/layout/LinedList"/>
    <dgm:cxn modelId="{12941361-B354-4AF6-80F9-3D78FCBB9382}" type="presOf" srcId="{88634A7F-9546-49FE-A74D-98C15D61AAC4}" destId="{AA1E0F66-516D-48D6-95A7-495677C26D56}" srcOrd="0" destOrd="0" presId="urn:microsoft.com/office/officeart/2008/layout/LinedList"/>
    <dgm:cxn modelId="{99D1C96B-1DDC-42C8-9107-9ACEF104BFE6}" type="presOf" srcId="{ED65A582-1F96-4444-B81E-D4665A4C6819}" destId="{92D09464-F533-4324-946A-4108A8294BA8}" srcOrd="0" destOrd="0" presId="urn:microsoft.com/office/officeart/2008/layout/LinedList"/>
    <dgm:cxn modelId="{2C4A2985-CC59-4733-8E92-2707A4348589}" type="presOf" srcId="{1E1C7DB6-CCD4-4A92-B558-E67F53375E00}" destId="{9785C2FD-9490-418F-A055-F8E37929B50F}" srcOrd="0" destOrd="0" presId="urn:microsoft.com/office/officeart/2008/layout/LinedList"/>
    <dgm:cxn modelId="{9FACCAB3-5986-449A-B307-1F7E58FA7E32}" srcId="{88634A7F-9546-49FE-A74D-98C15D61AAC4}" destId="{AAE7F724-BC0C-4E19-BE65-9A5DCF9AE3AC}" srcOrd="2" destOrd="0" parTransId="{8D18E2CE-9AE5-4B59-8522-E387021A70C2}" sibTransId="{DDAB2EB1-BD17-44EB-89B0-525DE2F33327}"/>
    <dgm:cxn modelId="{918FF4B3-6A37-4195-A80A-1ADE49994BD6}" srcId="{88634A7F-9546-49FE-A74D-98C15D61AAC4}" destId="{BBB962EB-6A57-4DDF-8683-324B6629AFE6}" srcOrd="4" destOrd="0" parTransId="{33A07064-EF81-4AA2-836F-03B4FB1CC8C1}" sibTransId="{7437D28F-0B6E-4584-A5E2-D1C77657ACBC}"/>
    <dgm:cxn modelId="{61C920B4-943A-4C6F-82C2-0A17EB6B950C}" srcId="{88634A7F-9546-49FE-A74D-98C15D61AAC4}" destId="{ED65A582-1F96-4444-B81E-D4665A4C6819}" srcOrd="3" destOrd="0" parTransId="{080EEBC8-1159-464B-A993-E9D42C583F7A}" sibTransId="{44A636FB-6E18-4D8D-BFFC-F6DC055BE054}"/>
    <dgm:cxn modelId="{796D03C0-A7DB-42DD-8D9C-CFC788DBC9B0}" srcId="{88634A7F-9546-49FE-A74D-98C15D61AAC4}" destId="{D8FC0716-09F3-41A4-B00C-C6D9DEAE29D7}" srcOrd="1" destOrd="0" parTransId="{7CD0EB33-8CDA-4C45-AEA4-54405DE1D925}" sibTransId="{3588D1A9-8E16-44E4-8DE8-5E8C19E87033}"/>
    <dgm:cxn modelId="{106186DB-E966-450D-AD29-9F98307C4120}" type="presOf" srcId="{BBB962EB-6A57-4DDF-8683-324B6629AFE6}" destId="{AF17F92B-F2DE-4E70-B78F-260620C59636}" srcOrd="0" destOrd="0" presId="urn:microsoft.com/office/officeart/2008/layout/LinedList"/>
    <dgm:cxn modelId="{73595EE2-D21D-4C90-8566-65B82B29340C}" type="presParOf" srcId="{AA1E0F66-516D-48D6-95A7-495677C26D56}" destId="{8164D591-7D3F-4460-884F-B6C74E5D6E77}" srcOrd="0" destOrd="0" presId="urn:microsoft.com/office/officeart/2008/layout/LinedList"/>
    <dgm:cxn modelId="{0B67614F-1074-4AB3-876E-789396E061BC}" type="presParOf" srcId="{AA1E0F66-516D-48D6-95A7-495677C26D56}" destId="{59083FE9-40ED-4922-A173-C15D4815CA46}" srcOrd="1" destOrd="0" presId="urn:microsoft.com/office/officeart/2008/layout/LinedList"/>
    <dgm:cxn modelId="{10D2730B-5CAD-4C28-B014-BD4D5B637AB8}" type="presParOf" srcId="{59083FE9-40ED-4922-A173-C15D4815CA46}" destId="{9785C2FD-9490-418F-A055-F8E37929B50F}" srcOrd="0" destOrd="0" presId="urn:microsoft.com/office/officeart/2008/layout/LinedList"/>
    <dgm:cxn modelId="{5440AF69-58EB-4D74-853C-0FC15512C0BB}" type="presParOf" srcId="{59083FE9-40ED-4922-A173-C15D4815CA46}" destId="{EDD03F64-090B-4DAC-8703-DD779D401AAF}" srcOrd="1" destOrd="0" presId="urn:microsoft.com/office/officeart/2008/layout/LinedList"/>
    <dgm:cxn modelId="{F158EA35-FDB9-455A-B912-3413D6B954DF}" type="presParOf" srcId="{AA1E0F66-516D-48D6-95A7-495677C26D56}" destId="{71F8D895-7AA3-42CA-9DAE-D4416244B1B5}" srcOrd="2" destOrd="0" presId="urn:microsoft.com/office/officeart/2008/layout/LinedList"/>
    <dgm:cxn modelId="{33033B37-76A0-4D25-BA25-750C5D076653}" type="presParOf" srcId="{AA1E0F66-516D-48D6-95A7-495677C26D56}" destId="{7C891462-EEB6-4815-937F-9490F6A75BED}" srcOrd="3" destOrd="0" presId="urn:microsoft.com/office/officeart/2008/layout/LinedList"/>
    <dgm:cxn modelId="{C68E59EE-A717-4940-94BF-1FC197E3832A}" type="presParOf" srcId="{7C891462-EEB6-4815-937F-9490F6A75BED}" destId="{BC227FC1-7195-4078-8326-77AD1B7262E5}" srcOrd="0" destOrd="0" presId="urn:microsoft.com/office/officeart/2008/layout/LinedList"/>
    <dgm:cxn modelId="{CB3484E2-6B81-4EE4-ADE9-819EE10A78E6}" type="presParOf" srcId="{7C891462-EEB6-4815-937F-9490F6A75BED}" destId="{3A04B67A-A088-458A-8E8A-F906234C4D82}" srcOrd="1" destOrd="0" presId="urn:microsoft.com/office/officeart/2008/layout/LinedList"/>
    <dgm:cxn modelId="{F4578C65-1129-479B-9CD5-C291BDAEC0E8}" type="presParOf" srcId="{AA1E0F66-516D-48D6-95A7-495677C26D56}" destId="{F366AE55-979F-4852-A1CA-4840BB761235}" srcOrd="4" destOrd="0" presId="urn:microsoft.com/office/officeart/2008/layout/LinedList"/>
    <dgm:cxn modelId="{3BA25963-A465-486D-BA62-17301672C814}" type="presParOf" srcId="{AA1E0F66-516D-48D6-95A7-495677C26D56}" destId="{0C6205AB-D16E-4301-AA62-CAAFBD572B68}" srcOrd="5" destOrd="0" presId="urn:microsoft.com/office/officeart/2008/layout/LinedList"/>
    <dgm:cxn modelId="{3DAD6CA2-B432-4130-9522-05095950C29F}" type="presParOf" srcId="{0C6205AB-D16E-4301-AA62-CAAFBD572B68}" destId="{CD2ED858-5D0E-4BD5-A0F1-BDD4DB79657F}" srcOrd="0" destOrd="0" presId="urn:microsoft.com/office/officeart/2008/layout/LinedList"/>
    <dgm:cxn modelId="{CD03E9E4-AB43-4C3F-B08D-BB758D86E26C}" type="presParOf" srcId="{0C6205AB-D16E-4301-AA62-CAAFBD572B68}" destId="{462E7903-D765-4987-9DD1-3758D99D08D7}" srcOrd="1" destOrd="0" presId="urn:microsoft.com/office/officeart/2008/layout/LinedList"/>
    <dgm:cxn modelId="{EB47C511-9732-4BC3-BD6E-6F3C36410DBB}" type="presParOf" srcId="{AA1E0F66-516D-48D6-95A7-495677C26D56}" destId="{2646BCA7-146E-49CA-B31A-6874EF19A235}" srcOrd="6" destOrd="0" presId="urn:microsoft.com/office/officeart/2008/layout/LinedList"/>
    <dgm:cxn modelId="{3421DDEC-9808-42EE-A89E-3EE33F08BAD9}" type="presParOf" srcId="{AA1E0F66-516D-48D6-95A7-495677C26D56}" destId="{78F8B5BC-9CB7-49F7-8FF6-BC4DA7C3ABE2}" srcOrd="7" destOrd="0" presId="urn:microsoft.com/office/officeart/2008/layout/LinedList"/>
    <dgm:cxn modelId="{5476D71D-C791-4EFB-B5D6-B0B99F9C4689}" type="presParOf" srcId="{78F8B5BC-9CB7-49F7-8FF6-BC4DA7C3ABE2}" destId="{92D09464-F533-4324-946A-4108A8294BA8}" srcOrd="0" destOrd="0" presId="urn:microsoft.com/office/officeart/2008/layout/LinedList"/>
    <dgm:cxn modelId="{7C4420F8-1E65-4D48-A0A8-19241F1F8583}" type="presParOf" srcId="{78F8B5BC-9CB7-49F7-8FF6-BC4DA7C3ABE2}" destId="{5BEDF4BB-C0AE-4404-AD6B-E0B42BB3CF2F}" srcOrd="1" destOrd="0" presId="urn:microsoft.com/office/officeart/2008/layout/LinedList"/>
    <dgm:cxn modelId="{DA621204-FC71-4121-A6E7-CE460ED2AE20}" type="presParOf" srcId="{AA1E0F66-516D-48D6-95A7-495677C26D56}" destId="{6C46D711-9765-4BD2-9D5F-F25BA45D0220}" srcOrd="8" destOrd="0" presId="urn:microsoft.com/office/officeart/2008/layout/LinedList"/>
    <dgm:cxn modelId="{FB150D93-DCA8-44FF-B03A-19D91CB0F540}" type="presParOf" srcId="{AA1E0F66-516D-48D6-95A7-495677C26D56}" destId="{D34E8E51-3196-4470-B8E5-E847F4EA1A0E}" srcOrd="9" destOrd="0" presId="urn:microsoft.com/office/officeart/2008/layout/LinedList"/>
    <dgm:cxn modelId="{F5A20AB0-6D50-42C4-BF69-0AD6B401036E}" type="presParOf" srcId="{D34E8E51-3196-4470-B8E5-E847F4EA1A0E}" destId="{AF17F92B-F2DE-4E70-B78F-260620C59636}" srcOrd="0" destOrd="0" presId="urn:microsoft.com/office/officeart/2008/layout/LinedList"/>
    <dgm:cxn modelId="{E4398321-A805-4026-9E2A-D4C6B1D36083}" type="presParOf" srcId="{D34E8E51-3196-4470-B8E5-E847F4EA1A0E}" destId="{22A5A372-B9FF-4EEF-8124-4DA930CC0A0E}"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76356C-2B91-46D9-B3A9-1E8614CEBD9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EFBF6092-A8FD-471C-A0E8-C879F0DEA893}">
      <dgm:prSet custT="1"/>
      <dgm:spPr/>
      <dgm:t>
        <a:bodyPr/>
        <a:lstStyle/>
        <a:p>
          <a:r>
            <a:rPr lang="en-GB" sz="2400" dirty="0">
              <a:latin typeface="Tw Cen MT" panose="020B0602020104020603" pitchFamily="34" charset="0"/>
            </a:rPr>
            <a:t>Official guidance can be complex and confusing</a:t>
          </a:r>
          <a:endParaRPr lang="en-US" sz="2400" dirty="0">
            <a:latin typeface="Tw Cen MT" panose="020B0602020104020603" pitchFamily="34" charset="0"/>
          </a:endParaRPr>
        </a:p>
      </dgm:t>
    </dgm:pt>
    <dgm:pt modelId="{8AC0CEF8-14D9-4BF9-B479-186028352A87}" type="parTrans" cxnId="{5C76D747-1F38-479F-9BC7-3DAE68414FA9}">
      <dgm:prSet/>
      <dgm:spPr/>
      <dgm:t>
        <a:bodyPr/>
        <a:lstStyle/>
        <a:p>
          <a:endParaRPr lang="en-US"/>
        </a:p>
      </dgm:t>
    </dgm:pt>
    <dgm:pt modelId="{E9BBB873-3011-4893-B0BD-A2A489E9B90D}" type="sibTrans" cxnId="{5C76D747-1F38-479F-9BC7-3DAE68414FA9}">
      <dgm:prSet/>
      <dgm:spPr/>
      <dgm:t>
        <a:bodyPr/>
        <a:lstStyle/>
        <a:p>
          <a:endParaRPr lang="en-US"/>
        </a:p>
      </dgm:t>
    </dgm:pt>
    <dgm:pt modelId="{D0971874-5091-4D1D-86F9-28F8431927B2}">
      <dgm:prSet custT="1"/>
      <dgm:spPr/>
      <dgm:t>
        <a:bodyPr/>
        <a:lstStyle/>
        <a:p>
          <a:r>
            <a:rPr lang="en-GB" sz="2400" dirty="0"/>
            <a:t>…</a:t>
          </a:r>
          <a:r>
            <a:rPr lang="en-GB" sz="2400" dirty="0">
              <a:latin typeface="Tw Cen MT" panose="020B0602020104020603" pitchFamily="34" charset="0"/>
            </a:rPr>
            <a:t>especially the case with the UKRI and government-sponsored schemes</a:t>
          </a:r>
          <a:endParaRPr lang="en-US" sz="2400" dirty="0">
            <a:latin typeface="Tw Cen MT" panose="020B0602020104020603" pitchFamily="34" charset="0"/>
          </a:endParaRPr>
        </a:p>
      </dgm:t>
    </dgm:pt>
    <dgm:pt modelId="{BE208701-61F2-4CCA-806D-6E5B22CD84D9}" type="parTrans" cxnId="{DB723232-FF60-4E64-98E8-159E61595473}">
      <dgm:prSet/>
      <dgm:spPr/>
      <dgm:t>
        <a:bodyPr/>
        <a:lstStyle/>
        <a:p>
          <a:endParaRPr lang="en-US"/>
        </a:p>
      </dgm:t>
    </dgm:pt>
    <dgm:pt modelId="{8E1FA0C3-20C7-4074-A214-B8F4B0E87F80}" type="sibTrans" cxnId="{DB723232-FF60-4E64-98E8-159E61595473}">
      <dgm:prSet/>
      <dgm:spPr/>
      <dgm:t>
        <a:bodyPr/>
        <a:lstStyle/>
        <a:p>
          <a:endParaRPr lang="en-US"/>
        </a:p>
      </dgm:t>
    </dgm:pt>
    <dgm:pt modelId="{888A1448-0958-4737-A0F3-6300976C1D80}">
      <dgm:prSet custT="1"/>
      <dgm:spPr/>
      <dgm:t>
        <a:bodyPr/>
        <a:lstStyle/>
        <a:p>
          <a:r>
            <a:rPr lang="en-US" sz="2400" i="0" dirty="0">
              <a:latin typeface="Tw Cen MT" panose="020B0602020104020603" pitchFamily="34" charset="0"/>
            </a:rPr>
            <a:t>It can be difficult to succeed by just reading the guidance</a:t>
          </a:r>
        </a:p>
      </dgm:t>
    </dgm:pt>
    <dgm:pt modelId="{C07F318F-CE12-4804-974B-56D3D94FEA8E}" type="parTrans" cxnId="{1DDDC92C-05FC-4F91-839E-3267EF8EA0A8}">
      <dgm:prSet/>
      <dgm:spPr/>
      <dgm:t>
        <a:bodyPr/>
        <a:lstStyle/>
        <a:p>
          <a:endParaRPr lang="en-GB"/>
        </a:p>
      </dgm:t>
    </dgm:pt>
    <dgm:pt modelId="{8A417F23-3803-49A8-B9D6-3D6C885D14D4}" type="sibTrans" cxnId="{1DDDC92C-05FC-4F91-839E-3267EF8EA0A8}">
      <dgm:prSet/>
      <dgm:spPr/>
      <dgm:t>
        <a:bodyPr/>
        <a:lstStyle/>
        <a:p>
          <a:endParaRPr lang="en-GB"/>
        </a:p>
      </dgm:t>
    </dgm:pt>
    <dgm:pt modelId="{0AB14620-84D2-4453-A163-CEA629EF49EA}">
      <dgm:prSet custT="1"/>
      <dgm:spPr/>
      <dgm:t>
        <a:bodyPr/>
        <a:lstStyle/>
        <a:p>
          <a:r>
            <a:rPr lang="en-GB" sz="2400" dirty="0">
              <a:latin typeface="Tw Cen MT" panose="020B0602020104020603" pitchFamily="34" charset="0"/>
            </a:rPr>
            <a:t>Criteria vary widely for different funders and schemes</a:t>
          </a:r>
          <a:endParaRPr lang="en-US" sz="2400" dirty="0">
            <a:latin typeface="Tw Cen MT" panose="020B0602020104020603" pitchFamily="34" charset="0"/>
          </a:endParaRPr>
        </a:p>
      </dgm:t>
    </dgm:pt>
    <dgm:pt modelId="{ED136AA1-51DC-4C22-AD72-E3C3D0A12981}" type="parTrans" cxnId="{CFCA6165-A848-4B02-91A6-4A59B57C0443}">
      <dgm:prSet/>
      <dgm:spPr/>
      <dgm:t>
        <a:bodyPr/>
        <a:lstStyle/>
        <a:p>
          <a:endParaRPr lang="en-GB"/>
        </a:p>
      </dgm:t>
    </dgm:pt>
    <dgm:pt modelId="{CFC460B3-4507-417C-9C82-84C931B2450B}" type="sibTrans" cxnId="{CFCA6165-A848-4B02-91A6-4A59B57C0443}">
      <dgm:prSet/>
      <dgm:spPr/>
      <dgm:t>
        <a:bodyPr/>
        <a:lstStyle/>
        <a:p>
          <a:endParaRPr lang="en-GB"/>
        </a:p>
      </dgm:t>
    </dgm:pt>
    <dgm:pt modelId="{64D176EE-F064-4D9E-9923-CC7B98D92FE6}" type="pres">
      <dgm:prSet presAssocID="{6076356C-2B91-46D9-B3A9-1E8614CEBD9E}" presName="root" presStyleCnt="0">
        <dgm:presLayoutVars>
          <dgm:dir/>
          <dgm:resizeHandles val="exact"/>
        </dgm:presLayoutVars>
      </dgm:prSet>
      <dgm:spPr/>
    </dgm:pt>
    <dgm:pt modelId="{58324676-AA5C-4FDF-ABE4-7249B4CD0F27}" type="pres">
      <dgm:prSet presAssocID="{0AB14620-84D2-4453-A163-CEA629EF49EA}" presName="compNode" presStyleCnt="0"/>
      <dgm:spPr/>
    </dgm:pt>
    <dgm:pt modelId="{5673BE8D-C0E1-489B-9AD3-2050FFEFB980}" type="pres">
      <dgm:prSet presAssocID="{0AB14620-84D2-4453-A163-CEA629EF49EA}" presName="bgRect" presStyleLbl="bgShp" presStyleIdx="0" presStyleCnt="4"/>
      <dgm:spPr/>
    </dgm:pt>
    <dgm:pt modelId="{35DCB8C3-5008-4A53-875D-AB4F01E48AAB}" type="pres">
      <dgm:prSet presAssocID="{0AB14620-84D2-4453-A163-CEA629EF49E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
        </a:ext>
      </dgm:extLst>
    </dgm:pt>
    <dgm:pt modelId="{9932884D-9D1C-40CC-AEA7-C0511B778F1D}" type="pres">
      <dgm:prSet presAssocID="{0AB14620-84D2-4453-A163-CEA629EF49EA}" presName="spaceRect" presStyleCnt="0"/>
      <dgm:spPr/>
    </dgm:pt>
    <dgm:pt modelId="{5CA94C46-7457-40BB-9D67-DFF629A826C5}" type="pres">
      <dgm:prSet presAssocID="{0AB14620-84D2-4453-A163-CEA629EF49EA}" presName="parTx" presStyleLbl="revTx" presStyleIdx="0" presStyleCnt="4">
        <dgm:presLayoutVars>
          <dgm:chMax val="0"/>
          <dgm:chPref val="0"/>
        </dgm:presLayoutVars>
      </dgm:prSet>
      <dgm:spPr/>
    </dgm:pt>
    <dgm:pt modelId="{FD8266E3-F2D0-4D64-9BFF-BC04EEB752E5}" type="pres">
      <dgm:prSet presAssocID="{CFC460B3-4507-417C-9C82-84C931B2450B}" presName="sibTrans" presStyleCnt="0"/>
      <dgm:spPr/>
    </dgm:pt>
    <dgm:pt modelId="{1CD7EEC5-0940-443B-9E52-16BA94354961}" type="pres">
      <dgm:prSet presAssocID="{EFBF6092-A8FD-471C-A0E8-C879F0DEA893}" presName="compNode" presStyleCnt="0"/>
      <dgm:spPr/>
    </dgm:pt>
    <dgm:pt modelId="{F847D738-7387-4984-80A6-B7AF260E3242}" type="pres">
      <dgm:prSet presAssocID="{EFBF6092-A8FD-471C-A0E8-C879F0DEA893}" presName="bgRect" presStyleLbl="bgShp" presStyleIdx="1" presStyleCnt="4"/>
      <dgm:spPr/>
    </dgm:pt>
    <dgm:pt modelId="{E6241BF9-797E-4BDD-9447-3B4C19D4D79F}" type="pres">
      <dgm:prSet presAssocID="{EFBF6092-A8FD-471C-A0E8-C879F0DEA89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nk"/>
        </a:ext>
      </dgm:extLst>
    </dgm:pt>
    <dgm:pt modelId="{0A615C81-9BBF-4315-97B8-6C893097739F}" type="pres">
      <dgm:prSet presAssocID="{EFBF6092-A8FD-471C-A0E8-C879F0DEA893}" presName="spaceRect" presStyleCnt="0"/>
      <dgm:spPr/>
    </dgm:pt>
    <dgm:pt modelId="{F918723A-B8C2-45B6-BC1F-9D5CCA8D47AE}" type="pres">
      <dgm:prSet presAssocID="{EFBF6092-A8FD-471C-A0E8-C879F0DEA893}" presName="parTx" presStyleLbl="revTx" presStyleIdx="1" presStyleCnt="4">
        <dgm:presLayoutVars>
          <dgm:chMax val="0"/>
          <dgm:chPref val="0"/>
        </dgm:presLayoutVars>
      </dgm:prSet>
      <dgm:spPr/>
    </dgm:pt>
    <dgm:pt modelId="{0542A386-1048-43D5-AF82-53E7DB0DA015}" type="pres">
      <dgm:prSet presAssocID="{E9BBB873-3011-4893-B0BD-A2A489E9B90D}" presName="sibTrans" presStyleCnt="0"/>
      <dgm:spPr/>
    </dgm:pt>
    <dgm:pt modelId="{E6C09C73-5123-4C6A-9587-0FB9C639CB29}" type="pres">
      <dgm:prSet presAssocID="{D0971874-5091-4D1D-86F9-28F8431927B2}" presName="compNode" presStyleCnt="0"/>
      <dgm:spPr/>
    </dgm:pt>
    <dgm:pt modelId="{9265AE51-1463-44F9-82F5-9A5E3CDA63AB}" type="pres">
      <dgm:prSet presAssocID="{D0971874-5091-4D1D-86F9-28F8431927B2}" presName="bgRect" presStyleLbl="bgShp" presStyleIdx="2" presStyleCnt="4"/>
      <dgm:spPr/>
    </dgm:pt>
    <dgm:pt modelId="{F572B0E8-6623-4A91-A4D6-AD754379407D}" type="pres">
      <dgm:prSet presAssocID="{D0971874-5091-4D1D-86F9-28F8431927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8A7AEBE7-334B-4386-9EB8-D747AEF0A13F}" type="pres">
      <dgm:prSet presAssocID="{D0971874-5091-4D1D-86F9-28F8431927B2}" presName="spaceRect" presStyleCnt="0"/>
      <dgm:spPr/>
    </dgm:pt>
    <dgm:pt modelId="{C2952A78-3278-4E74-862A-5C5FF4068369}" type="pres">
      <dgm:prSet presAssocID="{D0971874-5091-4D1D-86F9-28F8431927B2}" presName="parTx" presStyleLbl="revTx" presStyleIdx="2" presStyleCnt="4">
        <dgm:presLayoutVars>
          <dgm:chMax val="0"/>
          <dgm:chPref val="0"/>
        </dgm:presLayoutVars>
      </dgm:prSet>
      <dgm:spPr/>
    </dgm:pt>
    <dgm:pt modelId="{EAA95AA3-4355-4C85-8211-C7CEDF34E31D}" type="pres">
      <dgm:prSet presAssocID="{8E1FA0C3-20C7-4074-A214-B8F4B0E87F80}" presName="sibTrans" presStyleCnt="0"/>
      <dgm:spPr/>
    </dgm:pt>
    <dgm:pt modelId="{D5E83A66-2DAD-40CD-B3DE-24E3E97227FB}" type="pres">
      <dgm:prSet presAssocID="{888A1448-0958-4737-A0F3-6300976C1D80}" presName="compNode" presStyleCnt="0"/>
      <dgm:spPr/>
    </dgm:pt>
    <dgm:pt modelId="{68BC3AAA-8AF6-4E43-ABD3-7A01A39203A2}" type="pres">
      <dgm:prSet presAssocID="{888A1448-0958-4737-A0F3-6300976C1D80}" presName="bgRect" presStyleLbl="bgShp" presStyleIdx="3" presStyleCnt="4"/>
      <dgm:spPr/>
    </dgm:pt>
    <dgm:pt modelId="{F913F1FB-6231-44B0-8942-D643EB011FB6}" type="pres">
      <dgm:prSet presAssocID="{888A1448-0958-4737-A0F3-6300976C1D8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E7DA2849-2FB9-4DD1-8540-28B3C486A982}" type="pres">
      <dgm:prSet presAssocID="{888A1448-0958-4737-A0F3-6300976C1D80}" presName="spaceRect" presStyleCnt="0"/>
      <dgm:spPr/>
    </dgm:pt>
    <dgm:pt modelId="{713A9FCC-DE6F-42A4-868B-69378CB9ACE0}" type="pres">
      <dgm:prSet presAssocID="{888A1448-0958-4737-A0F3-6300976C1D80}" presName="parTx" presStyleLbl="revTx" presStyleIdx="3" presStyleCnt="4">
        <dgm:presLayoutVars>
          <dgm:chMax val="0"/>
          <dgm:chPref val="0"/>
        </dgm:presLayoutVars>
      </dgm:prSet>
      <dgm:spPr/>
    </dgm:pt>
  </dgm:ptLst>
  <dgm:cxnLst>
    <dgm:cxn modelId="{4D9E5906-8BDC-493B-8E6C-B7D857BCC88E}" type="presOf" srcId="{EFBF6092-A8FD-471C-A0E8-C879F0DEA893}" destId="{F918723A-B8C2-45B6-BC1F-9D5CCA8D47AE}" srcOrd="0" destOrd="0" presId="urn:microsoft.com/office/officeart/2018/2/layout/IconVerticalSolidList"/>
    <dgm:cxn modelId="{F4659A10-1141-41D6-A485-43E3754DAABB}" type="presOf" srcId="{888A1448-0958-4737-A0F3-6300976C1D80}" destId="{713A9FCC-DE6F-42A4-868B-69378CB9ACE0}" srcOrd="0" destOrd="0" presId="urn:microsoft.com/office/officeart/2018/2/layout/IconVerticalSolidList"/>
    <dgm:cxn modelId="{1DDDC92C-05FC-4F91-839E-3267EF8EA0A8}" srcId="{6076356C-2B91-46D9-B3A9-1E8614CEBD9E}" destId="{888A1448-0958-4737-A0F3-6300976C1D80}" srcOrd="3" destOrd="0" parTransId="{C07F318F-CE12-4804-974B-56D3D94FEA8E}" sibTransId="{8A417F23-3803-49A8-B9D6-3D6C885D14D4}"/>
    <dgm:cxn modelId="{DB723232-FF60-4E64-98E8-159E61595473}" srcId="{6076356C-2B91-46D9-B3A9-1E8614CEBD9E}" destId="{D0971874-5091-4D1D-86F9-28F8431927B2}" srcOrd="2" destOrd="0" parTransId="{BE208701-61F2-4CCA-806D-6E5B22CD84D9}" sibTransId="{8E1FA0C3-20C7-4074-A214-B8F4B0E87F80}"/>
    <dgm:cxn modelId="{CFCA6165-A848-4B02-91A6-4A59B57C0443}" srcId="{6076356C-2B91-46D9-B3A9-1E8614CEBD9E}" destId="{0AB14620-84D2-4453-A163-CEA629EF49EA}" srcOrd="0" destOrd="0" parTransId="{ED136AA1-51DC-4C22-AD72-E3C3D0A12981}" sibTransId="{CFC460B3-4507-417C-9C82-84C931B2450B}"/>
    <dgm:cxn modelId="{5C76D747-1F38-479F-9BC7-3DAE68414FA9}" srcId="{6076356C-2B91-46D9-B3A9-1E8614CEBD9E}" destId="{EFBF6092-A8FD-471C-A0E8-C879F0DEA893}" srcOrd="1" destOrd="0" parTransId="{8AC0CEF8-14D9-4BF9-B479-186028352A87}" sibTransId="{E9BBB873-3011-4893-B0BD-A2A489E9B90D}"/>
    <dgm:cxn modelId="{C2FF6A55-36BB-4D5D-BCC6-9E9B6E7CEFEB}" type="presOf" srcId="{0AB14620-84D2-4453-A163-CEA629EF49EA}" destId="{5CA94C46-7457-40BB-9D67-DFF629A826C5}" srcOrd="0" destOrd="0" presId="urn:microsoft.com/office/officeart/2018/2/layout/IconVerticalSolidList"/>
    <dgm:cxn modelId="{D9B04AB3-0D4B-44E6-AB70-69B23CB42D74}" type="presOf" srcId="{D0971874-5091-4D1D-86F9-28F8431927B2}" destId="{C2952A78-3278-4E74-862A-5C5FF4068369}" srcOrd="0" destOrd="0" presId="urn:microsoft.com/office/officeart/2018/2/layout/IconVerticalSolidList"/>
    <dgm:cxn modelId="{D67558EB-9FD6-451F-8F67-77EE4797835F}" type="presOf" srcId="{6076356C-2B91-46D9-B3A9-1E8614CEBD9E}" destId="{64D176EE-F064-4D9E-9923-CC7B98D92FE6}" srcOrd="0" destOrd="0" presId="urn:microsoft.com/office/officeart/2018/2/layout/IconVerticalSolidList"/>
    <dgm:cxn modelId="{E7CFC628-4379-4546-8E51-D1E3942D2F52}" type="presParOf" srcId="{64D176EE-F064-4D9E-9923-CC7B98D92FE6}" destId="{58324676-AA5C-4FDF-ABE4-7249B4CD0F27}" srcOrd="0" destOrd="0" presId="urn:microsoft.com/office/officeart/2018/2/layout/IconVerticalSolidList"/>
    <dgm:cxn modelId="{8970D34A-7C2C-4BC5-985C-C5748B39CF65}" type="presParOf" srcId="{58324676-AA5C-4FDF-ABE4-7249B4CD0F27}" destId="{5673BE8D-C0E1-489B-9AD3-2050FFEFB980}" srcOrd="0" destOrd="0" presId="urn:microsoft.com/office/officeart/2018/2/layout/IconVerticalSolidList"/>
    <dgm:cxn modelId="{A5CCE951-DCA7-4188-9203-2D9853B758C8}" type="presParOf" srcId="{58324676-AA5C-4FDF-ABE4-7249B4CD0F27}" destId="{35DCB8C3-5008-4A53-875D-AB4F01E48AAB}" srcOrd="1" destOrd="0" presId="urn:microsoft.com/office/officeart/2018/2/layout/IconVerticalSolidList"/>
    <dgm:cxn modelId="{A868AED8-14AA-4562-8C69-AA4BFC8AF1F5}" type="presParOf" srcId="{58324676-AA5C-4FDF-ABE4-7249B4CD0F27}" destId="{9932884D-9D1C-40CC-AEA7-C0511B778F1D}" srcOrd="2" destOrd="0" presId="urn:microsoft.com/office/officeart/2018/2/layout/IconVerticalSolidList"/>
    <dgm:cxn modelId="{789A8A0E-8029-4D2D-A722-255184FDFAAF}" type="presParOf" srcId="{58324676-AA5C-4FDF-ABE4-7249B4CD0F27}" destId="{5CA94C46-7457-40BB-9D67-DFF629A826C5}" srcOrd="3" destOrd="0" presId="urn:microsoft.com/office/officeart/2018/2/layout/IconVerticalSolidList"/>
    <dgm:cxn modelId="{04BD5AF0-F6C8-4612-867C-13DB40B8AA5C}" type="presParOf" srcId="{64D176EE-F064-4D9E-9923-CC7B98D92FE6}" destId="{FD8266E3-F2D0-4D64-9BFF-BC04EEB752E5}" srcOrd="1" destOrd="0" presId="urn:microsoft.com/office/officeart/2018/2/layout/IconVerticalSolidList"/>
    <dgm:cxn modelId="{CE5FD8D0-6A32-459C-BC52-AFE3B55B3E13}" type="presParOf" srcId="{64D176EE-F064-4D9E-9923-CC7B98D92FE6}" destId="{1CD7EEC5-0940-443B-9E52-16BA94354961}" srcOrd="2" destOrd="0" presId="urn:microsoft.com/office/officeart/2018/2/layout/IconVerticalSolidList"/>
    <dgm:cxn modelId="{DF5237F0-472E-4A55-94C3-B16198722632}" type="presParOf" srcId="{1CD7EEC5-0940-443B-9E52-16BA94354961}" destId="{F847D738-7387-4984-80A6-B7AF260E3242}" srcOrd="0" destOrd="0" presId="urn:microsoft.com/office/officeart/2018/2/layout/IconVerticalSolidList"/>
    <dgm:cxn modelId="{EE841098-3213-4ADB-A5ED-0C5815D53269}" type="presParOf" srcId="{1CD7EEC5-0940-443B-9E52-16BA94354961}" destId="{E6241BF9-797E-4BDD-9447-3B4C19D4D79F}" srcOrd="1" destOrd="0" presId="urn:microsoft.com/office/officeart/2018/2/layout/IconVerticalSolidList"/>
    <dgm:cxn modelId="{51A2A529-966C-4485-A0A0-BDAD0F396DFF}" type="presParOf" srcId="{1CD7EEC5-0940-443B-9E52-16BA94354961}" destId="{0A615C81-9BBF-4315-97B8-6C893097739F}" srcOrd="2" destOrd="0" presId="urn:microsoft.com/office/officeart/2018/2/layout/IconVerticalSolidList"/>
    <dgm:cxn modelId="{0E221009-7A77-4718-9AC1-37D22DFCF645}" type="presParOf" srcId="{1CD7EEC5-0940-443B-9E52-16BA94354961}" destId="{F918723A-B8C2-45B6-BC1F-9D5CCA8D47AE}" srcOrd="3" destOrd="0" presId="urn:microsoft.com/office/officeart/2018/2/layout/IconVerticalSolidList"/>
    <dgm:cxn modelId="{6FECB2EB-A116-448F-A442-A61CDD441E57}" type="presParOf" srcId="{64D176EE-F064-4D9E-9923-CC7B98D92FE6}" destId="{0542A386-1048-43D5-AF82-53E7DB0DA015}" srcOrd="3" destOrd="0" presId="urn:microsoft.com/office/officeart/2018/2/layout/IconVerticalSolidList"/>
    <dgm:cxn modelId="{05B128D9-4149-4597-8EEC-57A18F1C132E}" type="presParOf" srcId="{64D176EE-F064-4D9E-9923-CC7B98D92FE6}" destId="{E6C09C73-5123-4C6A-9587-0FB9C639CB29}" srcOrd="4" destOrd="0" presId="urn:microsoft.com/office/officeart/2018/2/layout/IconVerticalSolidList"/>
    <dgm:cxn modelId="{E12418E1-E302-4D9C-9A58-54821DD43494}" type="presParOf" srcId="{E6C09C73-5123-4C6A-9587-0FB9C639CB29}" destId="{9265AE51-1463-44F9-82F5-9A5E3CDA63AB}" srcOrd="0" destOrd="0" presId="urn:microsoft.com/office/officeart/2018/2/layout/IconVerticalSolidList"/>
    <dgm:cxn modelId="{AED9B965-B363-459F-A1CA-AFA569A684A4}" type="presParOf" srcId="{E6C09C73-5123-4C6A-9587-0FB9C639CB29}" destId="{F572B0E8-6623-4A91-A4D6-AD754379407D}" srcOrd="1" destOrd="0" presId="urn:microsoft.com/office/officeart/2018/2/layout/IconVerticalSolidList"/>
    <dgm:cxn modelId="{2781FC57-5797-4FEC-9E04-559903A68B7F}" type="presParOf" srcId="{E6C09C73-5123-4C6A-9587-0FB9C639CB29}" destId="{8A7AEBE7-334B-4386-9EB8-D747AEF0A13F}" srcOrd="2" destOrd="0" presId="urn:microsoft.com/office/officeart/2018/2/layout/IconVerticalSolidList"/>
    <dgm:cxn modelId="{BF06335B-8089-492E-90CF-E8F3DF73E26D}" type="presParOf" srcId="{E6C09C73-5123-4C6A-9587-0FB9C639CB29}" destId="{C2952A78-3278-4E74-862A-5C5FF4068369}" srcOrd="3" destOrd="0" presId="urn:microsoft.com/office/officeart/2018/2/layout/IconVerticalSolidList"/>
    <dgm:cxn modelId="{A60C9AF7-EE29-4127-86E3-3440F2333EC7}" type="presParOf" srcId="{64D176EE-F064-4D9E-9923-CC7B98D92FE6}" destId="{EAA95AA3-4355-4C85-8211-C7CEDF34E31D}" srcOrd="5" destOrd="0" presId="urn:microsoft.com/office/officeart/2018/2/layout/IconVerticalSolidList"/>
    <dgm:cxn modelId="{F6887772-6074-4AD4-872C-8D047CFC710E}" type="presParOf" srcId="{64D176EE-F064-4D9E-9923-CC7B98D92FE6}" destId="{D5E83A66-2DAD-40CD-B3DE-24E3E97227FB}" srcOrd="6" destOrd="0" presId="urn:microsoft.com/office/officeart/2018/2/layout/IconVerticalSolidList"/>
    <dgm:cxn modelId="{A8343270-A625-4137-B492-AC31C42E6AD1}" type="presParOf" srcId="{D5E83A66-2DAD-40CD-B3DE-24E3E97227FB}" destId="{68BC3AAA-8AF6-4E43-ABD3-7A01A39203A2}" srcOrd="0" destOrd="0" presId="urn:microsoft.com/office/officeart/2018/2/layout/IconVerticalSolidList"/>
    <dgm:cxn modelId="{6AB5BFE8-1A3A-455C-9CFA-A1A88C10C43B}" type="presParOf" srcId="{D5E83A66-2DAD-40CD-B3DE-24E3E97227FB}" destId="{F913F1FB-6231-44B0-8942-D643EB011FB6}" srcOrd="1" destOrd="0" presId="urn:microsoft.com/office/officeart/2018/2/layout/IconVerticalSolidList"/>
    <dgm:cxn modelId="{C0484D24-ABD2-4A78-ADA4-A4F4AD8D0F51}" type="presParOf" srcId="{D5E83A66-2DAD-40CD-B3DE-24E3E97227FB}" destId="{E7DA2849-2FB9-4DD1-8540-28B3C486A982}" srcOrd="2" destOrd="0" presId="urn:microsoft.com/office/officeart/2018/2/layout/IconVerticalSolidList"/>
    <dgm:cxn modelId="{D98E0B64-C701-4505-9408-DECA653B0656}" type="presParOf" srcId="{D5E83A66-2DAD-40CD-B3DE-24E3E97227FB}" destId="{713A9FCC-DE6F-42A4-868B-69378CB9ACE0}" srcOrd="3" destOrd="0" presId="urn:microsoft.com/office/officeart/2018/2/layout/IconVerticalSoli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7578C8-1352-46BD-B9D9-7DBA0B252C01}"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065AA4C-2C2C-4232-93B9-4F0212DB75AC}">
      <dgm:prSet custT="1"/>
      <dgm:spPr/>
      <dgm:t>
        <a:bodyPr/>
        <a:lstStyle/>
        <a:p>
          <a:pPr>
            <a:lnSpc>
              <a:spcPct val="100000"/>
            </a:lnSpc>
          </a:pPr>
          <a:r>
            <a:rPr lang="en-GB" sz="2400" dirty="0">
              <a:latin typeface="Tw Cen MT" panose="020B0602020104020603" pitchFamily="34" charset="0"/>
            </a:rPr>
            <a:t>Funding scheme web page</a:t>
          </a:r>
          <a:endParaRPr lang="en-US" sz="2400" dirty="0">
            <a:latin typeface="Tw Cen MT" panose="020B0602020104020603" pitchFamily="34" charset="0"/>
          </a:endParaRPr>
        </a:p>
      </dgm:t>
    </dgm:pt>
    <dgm:pt modelId="{B3ABF974-58A8-48FC-AF52-6B517E6CE2BD}" type="parTrans" cxnId="{362322CB-8858-41E9-819E-A7CD21E0D082}">
      <dgm:prSet/>
      <dgm:spPr/>
      <dgm:t>
        <a:bodyPr/>
        <a:lstStyle/>
        <a:p>
          <a:endParaRPr lang="en-US"/>
        </a:p>
      </dgm:t>
    </dgm:pt>
    <dgm:pt modelId="{C4E5AD76-63E1-4C9E-8821-B5379A0329A5}" type="sibTrans" cxnId="{362322CB-8858-41E9-819E-A7CD21E0D082}">
      <dgm:prSet/>
      <dgm:spPr/>
      <dgm:t>
        <a:bodyPr/>
        <a:lstStyle/>
        <a:p>
          <a:endParaRPr lang="en-US"/>
        </a:p>
      </dgm:t>
    </dgm:pt>
    <dgm:pt modelId="{31FB02F3-A6CF-4AF9-B3AE-8F96FE0A565E}">
      <dgm:prSet custT="1"/>
      <dgm:spPr/>
      <dgm:t>
        <a:bodyPr/>
        <a:lstStyle/>
        <a:p>
          <a:pPr>
            <a:lnSpc>
              <a:spcPct val="100000"/>
            </a:lnSpc>
          </a:pPr>
          <a:r>
            <a:rPr lang="en-GB" sz="2400" dirty="0">
              <a:latin typeface="Tw Cen MT" panose="020B0602020104020603" pitchFamily="34" charset="0"/>
            </a:rPr>
            <a:t>Funding agency website</a:t>
          </a:r>
          <a:endParaRPr lang="en-US" sz="2400" dirty="0">
            <a:latin typeface="Tw Cen MT" panose="020B0602020104020603" pitchFamily="34" charset="0"/>
          </a:endParaRPr>
        </a:p>
      </dgm:t>
    </dgm:pt>
    <dgm:pt modelId="{D2DD6AF9-E94A-4D6A-9460-E9F025B08FCE}" type="parTrans" cxnId="{3B209BE0-DC56-4FF0-8122-B4B7A5C13D94}">
      <dgm:prSet/>
      <dgm:spPr/>
      <dgm:t>
        <a:bodyPr/>
        <a:lstStyle/>
        <a:p>
          <a:endParaRPr lang="en-US"/>
        </a:p>
      </dgm:t>
    </dgm:pt>
    <dgm:pt modelId="{8214FF8A-1138-4599-A9A3-90897551FC6C}" type="sibTrans" cxnId="{3B209BE0-DC56-4FF0-8122-B4B7A5C13D94}">
      <dgm:prSet/>
      <dgm:spPr/>
      <dgm:t>
        <a:bodyPr/>
        <a:lstStyle/>
        <a:p>
          <a:endParaRPr lang="en-US"/>
        </a:p>
      </dgm:t>
    </dgm:pt>
    <dgm:pt modelId="{23ACF4CD-6702-4221-B47A-B7159ADF0D96}">
      <dgm:prSet custT="1"/>
      <dgm:spPr/>
      <dgm:t>
        <a:bodyPr/>
        <a:lstStyle/>
        <a:p>
          <a:pPr>
            <a:lnSpc>
              <a:spcPct val="100000"/>
            </a:lnSpc>
          </a:pPr>
          <a:r>
            <a:rPr lang="en-GB" sz="2400" dirty="0">
              <a:latin typeface="Tw Cen MT" panose="020B0602020104020603" pitchFamily="34" charset="0"/>
            </a:rPr>
            <a:t>‘More information’ section</a:t>
          </a:r>
          <a:endParaRPr lang="en-US" sz="2400" dirty="0">
            <a:latin typeface="Tw Cen MT" panose="020B0602020104020603" pitchFamily="34" charset="0"/>
          </a:endParaRPr>
        </a:p>
      </dgm:t>
    </dgm:pt>
    <dgm:pt modelId="{9DFC012E-A376-4CD3-979B-10A4B47353C8}" type="parTrans" cxnId="{BB783E78-BEC9-4911-B0E6-C2653AEF36BD}">
      <dgm:prSet/>
      <dgm:spPr/>
      <dgm:t>
        <a:bodyPr/>
        <a:lstStyle/>
        <a:p>
          <a:endParaRPr lang="en-US"/>
        </a:p>
      </dgm:t>
    </dgm:pt>
    <dgm:pt modelId="{0D9FFC1C-FA3A-45A8-A67D-9626BF0A4646}" type="sibTrans" cxnId="{BB783E78-BEC9-4911-B0E6-C2653AEF36BD}">
      <dgm:prSet/>
      <dgm:spPr/>
      <dgm:t>
        <a:bodyPr/>
        <a:lstStyle/>
        <a:p>
          <a:endParaRPr lang="en-US"/>
        </a:p>
      </dgm:t>
    </dgm:pt>
    <dgm:pt modelId="{DA84E376-13EE-42A4-B789-A243296C5BCA}">
      <dgm:prSet custT="1"/>
      <dgm:spPr/>
      <dgm:t>
        <a:bodyPr/>
        <a:lstStyle/>
        <a:p>
          <a:pPr>
            <a:lnSpc>
              <a:spcPct val="100000"/>
            </a:lnSpc>
          </a:pPr>
          <a:r>
            <a:rPr lang="en-GB" sz="2400" dirty="0">
              <a:latin typeface="Tw Cen MT" panose="020B0602020104020603" pitchFamily="34" charset="0"/>
            </a:rPr>
            <a:t>Scheme guidance for applicants</a:t>
          </a:r>
          <a:endParaRPr lang="en-US" sz="2400" dirty="0">
            <a:latin typeface="Tw Cen MT" panose="020B0602020104020603" pitchFamily="34" charset="0"/>
          </a:endParaRPr>
        </a:p>
      </dgm:t>
    </dgm:pt>
    <dgm:pt modelId="{3BB8CC86-F875-4D44-8AC1-4C012EDF645B}" type="parTrans" cxnId="{CB2CB618-92F8-40D2-B5AE-35E32566FC6B}">
      <dgm:prSet/>
      <dgm:spPr/>
      <dgm:t>
        <a:bodyPr/>
        <a:lstStyle/>
        <a:p>
          <a:endParaRPr lang="en-US"/>
        </a:p>
      </dgm:t>
    </dgm:pt>
    <dgm:pt modelId="{38148A90-D705-4F77-8BD5-DA7B5E165F01}" type="sibTrans" cxnId="{CB2CB618-92F8-40D2-B5AE-35E32566FC6B}">
      <dgm:prSet/>
      <dgm:spPr/>
      <dgm:t>
        <a:bodyPr/>
        <a:lstStyle/>
        <a:p>
          <a:endParaRPr lang="en-US"/>
        </a:p>
      </dgm:t>
    </dgm:pt>
    <dgm:pt modelId="{3E696AB2-2598-405F-8F2E-03222C85D39E}">
      <dgm:prSet custT="1"/>
      <dgm:spPr/>
      <dgm:t>
        <a:bodyPr/>
        <a:lstStyle/>
        <a:p>
          <a:pPr>
            <a:lnSpc>
              <a:spcPct val="100000"/>
            </a:lnSpc>
          </a:pPr>
          <a:r>
            <a:rPr lang="en-GB" sz="2400" dirty="0">
              <a:latin typeface="Tw Cen MT" panose="020B0602020104020603" pitchFamily="34" charset="0"/>
            </a:rPr>
            <a:t>Webinars</a:t>
          </a:r>
          <a:endParaRPr lang="en-US" sz="2400" dirty="0">
            <a:latin typeface="Tw Cen MT" panose="020B0602020104020603" pitchFamily="34" charset="0"/>
          </a:endParaRPr>
        </a:p>
      </dgm:t>
    </dgm:pt>
    <dgm:pt modelId="{363FFE73-5220-4363-AB44-71AAAFCED6BD}" type="parTrans" cxnId="{3A8F1141-4C94-48BB-A245-6869C8384F3C}">
      <dgm:prSet/>
      <dgm:spPr/>
      <dgm:t>
        <a:bodyPr/>
        <a:lstStyle/>
        <a:p>
          <a:endParaRPr lang="en-US"/>
        </a:p>
      </dgm:t>
    </dgm:pt>
    <dgm:pt modelId="{0BF45C41-1FA9-45AB-976F-584EC3E00F0F}" type="sibTrans" cxnId="{3A8F1141-4C94-48BB-A245-6869C8384F3C}">
      <dgm:prSet/>
      <dgm:spPr/>
      <dgm:t>
        <a:bodyPr/>
        <a:lstStyle/>
        <a:p>
          <a:endParaRPr lang="en-US"/>
        </a:p>
      </dgm:t>
    </dgm:pt>
    <dgm:pt modelId="{5CC5331B-BE05-4C57-AC61-ECD0522581A5}">
      <dgm:prSet custT="1"/>
      <dgm:spPr/>
      <dgm:t>
        <a:bodyPr/>
        <a:lstStyle/>
        <a:p>
          <a:pPr>
            <a:lnSpc>
              <a:spcPct val="100000"/>
            </a:lnSpc>
          </a:pPr>
          <a:r>
            <a:rPr lang="en-GB" sz="2400" dirty="0">
              <a:latin typeface="Tw Cen MT" panose="020B0602020104020603" pitchFamily="34" charset="0"/>
            </a:rPr>
            <a:t>Strategic priority documents</a:t>
          </a:r>
          <a:endParaRPr lang="en-US" sz="2400" dirty="0">
            <a:latin typeface="Tw Cen MT" panose="020B0602020104020603" pitchFamily="34" charset="0"/>
          </a:endParaRPr>
        </a:p>
      </dgm:t>
    </dgm:pt>
    <dgm:pt modelId="{D7DAC206-951F-42C2-9745-5A73B52AD878}" type="parTrans" cxnId="{0E05E825-E2DD-4F46-AC2F-0064AEFF6F8D}">
      <dgm:prSet/>
      <dgm:spPr/>
      <dgm:t>
        <a:bodyPr/>
        <a:lstStyle/>
        <a:p>
          <a:endParaRPr lang="en-US"/>
        </a:p>
      </dgm:t>
    </dgm:pt>
    <dgm:pt modelId="{40770359-E261-42F3-8185-C6C37B5691F7}" type="sibTrans" cxnId="{0E05E825-E2DD-4F46-AC2F-0064AEFF6F8D}">
      <dgm:prSet/>
      <dgm:spPr/>
      <dgm:t>
        <a:bodyPr/>
        <a:lstStyle/>
        <a:p>
          <a:endParaRPr lang="en-US"/>
        </a:p>
      </dgm:t>
    </dgm:pt>
    <dgm:pt modelId="{DE2DE62C-ED34-4CB1-A2E7-DB4015C2E3F8}" type="pres">
      <dgm:prSet presAssocID="{007578C8-1352-46BD-B9D9-7DBA0B252C01}" presName="root" presStyleCnt="0">
        <dgm:presLayoutVars>
          <dgm:dir/>
          <dgm:resizeHandles val="exact"/>
        </dgm:presLayoutVars>
      </dgm:prSet>
      <dgm:spPr/>
    </dgm:pt>
    <dgm:pt modelId="{1AA52739-8499-4828-867B-5B2B6C1A5EC7}" type="pres">
      <dgm:prSet presAssocID="{A065AA4C-2C2C-4232-93B9-4F0212DB75AC}" presName="compNode" presStyleCnt="0"/>
      <dgm:spPr/>
    </dgm:pt>
    <dgm:pt modelId="{923E3561-D00A-47E6-A215-D793C4C0DCAC}" type="pres">
      <dgm:prSet presAssocID="{A065AA4C-2C2C-4232-93B9-4F0212DB75AC}" presName="bgRect" presStyleLbl="bgShp" presStyleIdx="0" presStyleCnt="6"/>
      <dgm:spPr/>
    </dgm:pt>
    <dgm:pt modelId="{E22FBFFB-C5D0-4993-A016-FCC144914CF6}" type="pres">
      <dgm:prSet presAssocID="{A065AA4C-2C2C-4232-93B9-4F0212DB75AC}"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onitor"/>
        </a:ext>
      </dgm:extLst>
    </dgm:pt>
    <dgm:pt modelId="{EA07B824-DDB2-44ED-A007-1EC123D4BB6E}" type="pres">
      <dgm:prSet presAssocID="{A065AA4C-2C2C-4232-93B9-4F0212DB75AC}" presName="spaceRect" presStyleCnt="0"/>
      <dgm:spPr/>
    </dgm:pt>
    <dgm:pt modelId="{183BA5CC-28C6-4C6E-B3F4-A01EDBE83293}" type="pres">
      <dgm:prSet presAssocID="{A065AA4C-2C2C-4232-93B9-4F0212DB75AC}" presName="parTx" presStyleLbl="revTx" presStyleIdx="0" presStyleCnt="6">
        <dgm:presLayoutVars>
          <dgm:chMax val="0"/>
          <dgm:chPref val="0"/>
        </dgm:presLayoutVars>
      </dgm:prSet>
      <dgm:spPr/>
    </dgm:pt>
    <dgm:pt modelId="{0BD5145B-15AC-476E-9114-26F41F36FA64}" type="pres">
      <dgm:prSet presAssocID="{C4E5AD76-63E1-4C9E-8821-B5379A0329A5}" presName="sibTrans" presStyleCnt="0"/>
      <dgm:spPr/>
    </dgm:pt>
    <dgm:pt modelId="{5C34B2F2-1D03-4BA7-9477-AFE8E0E47F7D}" type="pres">
      <dgm:prSet presAssocID="{31FB02F3-A6CF-4AF9-B3AE-8F96FE0A565E}" presName="compNode" presStyleCnt="0"/>
      <dgm:spPr/>
    </dgm:pt>
    <dgm:pt modelId="{E741EA58-4EB2-4878-87A6-1989EDBEB442}" type="pres">
      <dgm:prSet presAssocID="{31FB02F3-A6CF-4AF9-B3AE-8F96FE0A565E}" presName="bgRect" presStyleLbl="bgShp" presStyleIdx="1" presStyleCnt="6" custLinFactNeighborY="-2177"/>
      <dgm:spPr/>
    </dgm:pt>
    <dgm:pt modelId="{1694155A-9C2B-48E8-9255-6934C689B892}" type="pres">
      <dgm:prSet presAssocID="{31FB02F3-A6CF-4AF9-B3AE-8F96FE0A565E}"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oney"/>
        </a:ext>
      </dgm:extLst>
    </dgm:pt>
    <dgm:pt modelId="{806CFADB-7C5F-48A5-AD30-2394E63957B3}" type="pres">
      <dgm:prSet presAssocID="{31FB02F3-A6CF-4AF9-B3AE-8F96FE0A565E}" presName="spaceRect" presStyleCnt="0"/>
      <dgm:spPr/>
    </dgm:pt>
    <dgm:pt modelId="{B5B4A76C-4102-4387-83B8-AF24815745E0}" type="pres">
      <dgm:prSet presAssocID="{31FB02F3-A6CF-4AF9-B3AE-8F96FE0A565E}" presName="parTx" presStyleLbl="revTx" presStyleIdx="1" presStyleCnt="6">
        <dgm:presLayoutVars>
          <dgm:chMax val="0"/>
          <dgm:chPref val="0"/>
        </dgm:presLayoutVars>
      </dgm:prSet>
      <dgm:spPr/>
    </dgm:pt>
    <dgm:pt modelId="{7BBE623F-E55B-41C9-B8C6-B43118A8155A}" type="pres">
      <dgm:prSet presAssocID="{8214FF8A-1138-4599-A9A3-90897551FC6C}" presName="sibTrans" presStyleCnt="0"/>
      <dgm:spPr/>
    </dgm:pt>
    <dgm:pt modelId="{4362604B-FDE7-4DF7-AC5E-5B7ADC39DF61}" type="pres">
      <dgm:prSet presAssocID="{23ACF4CD-6702-4221-B47A-B7159ADF0D96}" presName="compNode" presStyleCnt="0"/>
      <dgm:spPr/>
    </dgm:pt>
    <dgm:pt modelId="{085A8260-2756-4AFD-91DA-62F3A51B371A}" type="pres">
      <dgm:prSet presAssocID="{23ACF4CD-6702-4221-B47A-B7159ADF0D96}" presName="bgRect" presStyleLbl="bgShp" presStyleIdx="2" presStyleCnt="6"/>
      <dgm:spPr/>
    </dgm:pt>
    <dgm:pt modelId="{9D6C646D-DC79-48C0-AC21-E057A81C790D}" type="pres">
      <dgm:prSet presAssocID="{23ACF4CD-6702-4221-B47A-B7159ADF0D9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Open Folder"/>
        </a:ext>
      </dgm:extLst>
    </dgm:pt>
    <dgm:pt modelId="{73C98DD6-34B3-45C7-AF71-2DFBEB06092F}" type="pres">
      <dgm:prSet presAssocID="{23ACF4CD-6702-4221-B47A-B7159ADF0D96}" presName="spaceRect" presStyleCnt="0"/>
      <dgm:spPr/>
    </dgm:pt>
    <dgm:pt modelId="{2F9125C6-A119-47D2-AFB9-D514AEED7332}" type="pres">
      <dgm:prSet presAssocID="{23ACF4CD-6702-4221-B47A-B7159ADF0D96}" presName="parTx" presStyleLbl="revTx" presStyleIdx="2" presStyleCnt="6">
        <dgm:presLayoutVars>
          <dgm:chMax val="0"/>
          <dgm:chPref val="0"/>
        </dgm:presLayoutVars>
      </dgm:prSet>
      <dgm:spPr/>
    </dgm:pt>
    <dgm:pt modelId="{66D7B4C7-AB0F-4872-9743-16F98358B8FB}" type="pres">
      <dgm:prSet presAssocID="{0D9FFC1C-FA3A-45A8-A67D-9626BF0A4646}" presName="sibTrans" presStyleCnt="0"/>
      <dgm:spPr/>
    </dgm:pt>
    <dgm:pt modelId="{EE64E92F-02A1-47A1-A4CE-2CBEC481995A}" type="pres">
      <dgm:prSet presAssocID="{DA84E376-13EE-42A4-B789-A243296C5BCA}" presName="compNode" presStyleCnt="0"/>
      <dgm:spPr/>
    </dgm:pt>
    <dgm:pt modelId="{D91E3135-55E3-4B36-BA6C-629EC671E56D}" type="pres">
      <dgm:prSet presAssocID="{DA84E376-13EE-42A4-B789-A243296C5BCA}" presName="bgRect" presStyleLbl="bgShp" presStyleIdx="3" presStyleCnt="6"/>
      <dgm:spPr/>
    </dgm:pt>
    <dgm:pt modelId="{2098E2A0-0FDD-4545-8434-2B1AC71F7460}" type="pres">
      <dgm:prSet presAssocID="{DA84E376-13EE-42A4-B789-A243296C5BCA}"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User"/>
        </a:ext>
      </dgm:extLst>
    </dgm:pt>
    <dgm:pt modelId="{2FD098A0-6D0E-40D5-9597-06F76A2643CF}" type="pres">
      <dgm:prSet presAssocID="{DA84E376-13EE-42A4-B789-A243296C5BCA}" presName="spaceRect" presStyleCnt="0"/>
      <dgm:spPr/>
    </dgm:pt>
    <dgm:pt modelId="{9B4E5B50-FC5E-4352-9D53-32D3BD9AEE82}" type="pres">
      <dgm:prSet presAssocID="{DA84E376-13EE-42A4-B789-A243296C5BCA}" presName="parTx" presStyleLbl="revTx" presStyleIdx="3" presStyleCnt="6">
        <dgm:presLayoutVars>
          <dgm:chMax val="0"/>
          <dgm:chPref val="0"/>
        </dgm:presLayoutVars>
      </dgm:prSet>
      <dgm:spPr/>
    </dgm:pt>
    <dgm:pt modelId="{5EFEE690-FEA6-47F7-B232-2D7B7892138A}" type="pres">
      <dgm:prSet presAssocID="{38148A90-D705-4F77-8BD5-DA7B5E165F01}" presName="sibTrans" presStyleCnt="0"/>
      <dgm:spPr/>
    </dgm:pt>
    <dgm:pt modelId="{D9A2DF02-AFFC-469A-AD90-1B0D01D2626E}" type="pres">
      <dgm:prSet presAssocID="{3E696AB2-2598-405F-8F2E-03222C85D39E}" presName="compNode" presStyleCnt="0"/>
      <dgm:spPr/>
    </dgm:pt>
    <dgm:pt modelId="{8984E5BC-9151-43B0-ADC2-DBE7C0DD65BF}" type="pres">
      <dgm:prSet presAssocID="{3E696AB2-2598-405F-8F2E-03222C85D39E}" presName="bgRect" presStyleLbl="bgShp" presStyleIdx="4" presStyleCnt="6"/>
      <dgm:spPr/>
    </dgm:pt>
    <dgm:pt modelId="{DBF6260F-AF36-430F-B81D-4EF8FD7A5096}" type="pres">
      <dgm:prSet presAssocID="{3E696AB2-2598-405F-8F2E-03222C85D39E}"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Laptop"/>
        </a:ext>
      </dgm:extLst>
    </dgm:pt>
    <dgm:pt modelId="{740B301A-C510-46C8-BA66-44684FADB2AE}" type="pres">
      <dgm:prSet presAssocID="{3E696AB2-2598-405F-8F2E-03222C85D39E}" presName="spaceRect" presStyleCnt="0"/>
      <dgm:spPr/>
    </dgm:pt>
    <dgm:pt modelId="{14F8177B-91B5-4EE3-9E66-41282E8D6433}" type="pres">
      <dgm:prSet presAssocID="{3E696AB2-2598-405F-8F2E-03222C85D39E}" presName="parTx" presStyleLbl="revTx" presStyleIdx="4" presStyleCnt="6">
        <dgm:presLayoutVars>
          <dgm:chMax val="0"/>
          <dgm:chPref val="0"/>
        </dgm:presLayoutVars>
      </dgm:prSet>
      <dgm:spPr/>
    </dgm:pt>
    <dgm:pt modelId="{1F323AC6-CDED-454A-8F40-652864EE91BF}" type="pres">
      <dgm:prSet presAssocID="{0BF45C41-1FA9-45AB-976F-584EC3E00F0F}" presName="sibTrans" presStyleCnt="0"/>
      <dgm:spPr/>
    </dgm:pt>
    <dgm:pt modelId="{517B75BB-104C-4877-BF7E-05222817378A}" type="pres">
      <dgm:prSet presAssocID="{5CC5331B-BE05-4C57-AC61-ECD0522581A5}" presName="compNode" presStyleCnt="0"/>
      <dgm:spPr/>
    </dgm:pt>
    <dgm:pt modelId="{1B9FA69D-B903-429C-9084-F9AC1810C499}" type="pres">
      <dgm:prSet presAssocID="{5CC5331B-BE05-4C57-AC61-ECD0522581A5}" presName="bgRect" presStyleLbl="bgShp" presStyleIdx="5" presStyleCnt="6"/>
      <dgm:spPr/>
    </dgm:pt>
    <dgm:pt modelId="{0FC7D3BD-D79F-4A9E-9931-54B4E137B941}" type="pres">
      <dgm:prSet presAssocID="{5CC5331B-BE05-4C57-AC61-ECD0522581A5}"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Coins"/>
        </a:ext>
      </dgm:extLst>
    </dgm:pt>
    <dgm:pt modelId="{CB534511-296F-46C8-A203-53FFBF83AAD0}" type="pres">
      <dgm:prSet presAssocID="{5CC5331B-BE05-4C57-AC61-ECD0522581A5}" presName="spaceRect" presStyleCnt="0"/>
      <dgm:spPr/>
    </dgm:pt>
    <dgm:pt modelId="{0FA22CCB-55FF-4CEC-9041-3AB91A107464}" type="pres">
      <dgm:prSet presAssocID="{5CC5331B-BE05-4C57-AC61-ECD0522581A5}" presName="parTx" presStyleLbl="revTx" presStyleIdx="5" presStyleCnt="6">
        <dgm:presLayoutVars>
          <dgm:chMax val="0"/>
          <dgm:chPref val="0"/>
        </dgm:presLayoutVars>
      </dgm:prSet>
      <dgm:spPr/>
    </dgm:pt>
  </dgm:ptLst>
  <dgm:cxnLst>
    <dgm:cxn modelId="{CB2CB618-92F8-40D2-B5AE-35E32566FC6B}" srcId="{007578C8-1352-46BD-B9D9-7DBA0B252C01}" destId="{DA84E376-13EE-42A4-B789-A243296C5BCA}" srcOrd="3" destOrd="0" parTransId="{3BB8CC86-F875-4D44-8AC1-4C012EDF645B}" sibTransId="{38148A90-D705-4F77-8BD5-DA7B5E165F01}"/>
    <dgm:cxn modelId="{0E05E825-E2DD-4F46-AC2F-0064AEFF6F8D}" srcId="{007578C8-1352-46BD-B9D9-7DBA0B252C01}" destId="{5CC5331B-BE05-4C57-AC61-ECD0522581A5}" srcOrd="5" destOrd="0" parTransId="{D7DAC206-951F-42C2-9745-5A73B52AD878}" sibTransId="{40770359-E261-42F3-8185-C6C37B5691F7}"/>
    <dgm:cxn modelId="{3A8F1141-4C94-48BB-A245-6869C8384F3C}" srcId="{007578C8-1352-46BD-B9D9-7DBA0B252C01}" destId="{3E696AB2-2598-405F-8F2E-03222C85D39E}" srcOrd="4" destOrd="0" parTransId="{363FFE73-5220-4363-AB44-71AAAFCED6BD}" sibTransId="{0BF45C41-1FA9-45AB-976F-584EC3E00F0F}"/>
    <dgm:cxn modelId="{BB783E78-BEC9-4911-B0E6-C2653AEF36BD}" srcId="{007578C8-1352-46BD-B9D9-7DBA0B252C01}" destId="{23ACF4CD-6702-4221-B47A-B7159ADF0D96}" srcOrd="2" destOrd="0" parTransId="{9DFC012E-A376-4CD3-979B-10A4B47353C8}" sibTransId="{0D9FFC1C-FA3A-45A8-A67D-9626BF0A4646}"/>
    <dgm:cxn modelId="{A7A98887-214A-4B4B-BC4F-FC2C74351412}" type="presOf" srcId="{007578C8-1352-46BD-B9D9-7DBA0B252C01}" destId="{DE2DE62C-ED34-4CB1-A2E7-DB4015C2E3F8}" srcOrd="0" destOrd="0" presId="urn:microsoft.com/office/officeart/2018/2/layout/IconVerticalSolidList"/>
    <dgm:cxn modelId="{99D708A8-981D-4EEE-B8EC-CA374410710E}" type="presOf" srcId="{31FB02F3-A6CF-4AF9-B3AE-8F96FE0A565E}" destId="{B5B4A76C-4102-4387-83B8-AF24815745E0}" srcOrd="0" destOrd="0" presId="urn:microsoft.com/office/officeart/2018/2/layout/IconVerticalSolidList"/>
    <dgm:cxn modelId="{B5626FC1-B5D7-47E9-BB72-76432252C078}" type="presOf" srcId="{5CC5331B-BE05-4C57-AC61-ECD0522581A5}" destId="{0FA22CCB-55FF-4CEC-9041-3AB91A107464}" srcOrd="0" destOrd="0" presId="urn:microsoft.com/office/officeart/2018/2/layout/IconVerticalSolidList"/>
    <dgm:cxn modelId="{362322CB-8858-41E9-819E-A7CD21E0D082}" srcId="{007578C8-1352-46BD-B9D9-7DBA0B252C01}" destId="{A065AA4C-2C2C-4232-93B9-4F0212DB75AC}" srcOrd="0" destOrd="0" parTransId="{B3ABF974-58A8-48FC-AF52-6B517E6CE2BD}" sibTransId="{C4E5AD76-63E1-4C9E-8821-B5379A0329A5}"/>
    <dgm:cxn modelId="{DE598ADE-04B3-4D24-B50C-245F5620D851}" type="presOf" srcId="{3E696AB2-2598-405F-8F2E-03222C85D39E}" destId="{14F8177B-91B5-4EE3-9E66-41282E8D6433}" srcOrd="0" destOrd="0" presId="urn:microsoft.com/office/officeart/2018/2/layout/IconVerticalSolidList"/>
    <dgm:cxn modelId="{3B209BE0-DC56-4FF0-8122-B4B7A5C13D94}" srcId="{007578C8-1352-46BD-B9D9-7DBA0B252C01}" destId="{31FB02F3-A6CF-4AF9-B3AE-8F96FE0A565E}" srcOrd="1" destOrd="0" parTransId="{D2DD6AF9-E94A-4D6A-9460-E9F025B08FCE}" sibTransId="{8214FF8A-1138-4599-A9A3-90897551FC6C}"/>
    <dgm:cxn modelId="{89C891E2-8A82-4922-BFFD-86CF87163FA7}" type="presOf" srcId="{DA84E376-13EE-42A4-B789-A243296C5BCA}" destId="{9B4E5B50-FC5E-4352-9D53-32D3BD9AEE82}" srcOrd="0" destOrd="0" presId="urn:microsoft.com/office/officeart/2018/2/layout/IconVerticalSolidList"/>
    <dgm:cxn modelId="{588530F1-2045-4F40-9178-FC40EC9245BF}" type="presOf" srcId="{23ACF4CD-6702-4221-B47A-B7159ADF0D96}" destId="{2F9125C6-A119-47D2-AFB9-D514AEED7332}" srcOrd="0" destOrd="0" presId="urn:microsoft.com/office/officeart/2018/2/layout/IconVerticalSolidList"/>
    <dgm:cxn modelId="{F9660BF7-C4D9-4F36-8861-6899A40550B1}" type="presOf" srcId="{A065AA4C-2C2C-4232-93B9-4F0212DB75AC}" destId="{183BA5CC-28C6-4C6E-B3F4-A01EDBE83293}" srcOrd="0" destOrd="0" presId="urn:microsoft.com/office/officeart/2018/2/layout/IconVerticalSolidList"/>
    <dgm:cxn modelId="{38E8EEBD-47DE-4B14-8D92-34219C8C7F0B}" type="presParOf" srcId="{DE2DE62C-ED34-4CB1-A2E7-DB4015C2E3F8}" destId="{1AA52739-8499-4828-867B-5B2B6C1A5EC7}" srcOrd="0" destOrd="0" presId="urn:microsoft.com/office/officeart/2018/2/layout/IconVerticalSolidList"/>
    <dgm:cxn modelId="{BBB74BC8-0166-4A5E-919D-949C1CA36D9D}" type="presParOf" srcId="{1AA52739-8499-4828-867B-5B2B6C1A5EC7}" destId="{923E3561-D00A-47E6-A215-D793C4C0DCAC}" srcOrd="0" destOrd="0" presId="urn:microsoft.com/office/officeart/2018/2/layout/IconVerticalSolidList"/>
    <dgm:cxn modelId="{0ED48805-7C78-40D0-B266-1221B9FE7DD8}" type="presParOf" srcId="{1AA52739-8499-4828-867B-5B2B6C1A5EC7}" destId="{E22FBFFB-C5D0-4993-A016-FCC144914CF6}" srcOrd="1" destOrd="0" presId="urn:microsoft.com/office/officeart/2018/2/layout/IconVerticalSolidList"/>
    <dgm:cxn modelId="{03219EB5-9BCD-477B-9034-48C7687BB5D0}" type="presParOf" srcId="{1AA52739-8499-4828-867B-5B2B6C1A5EC7}" destId="{EA07B824-DDB2-44ED-A007-1EC123D4BB6E}" srcOrd="2" destOrd="0" presId="urn:microsoft.com/office/officeart/2018/2/layout/IconVerticalSolidList"/>
    <dgm:cxn modelId="{91FF2EF0-B68B-40A3-A438-C6E578F6C61C}" type="presParOf" srcId="{1AA52739-8499-4828-867B-5B2B6C1A5EC7}" destId="{183BA5CC-28C6-4C6E-B3F4-A01EDBE83293}" srcOrd="3" destOrd="0" presId="urn:microsoft.com/office/officeart/2018/2/layout/IconVerticalSolidList"/>
    <dgm:cxn modelId="{119BA6F9-2678-41D3-834C-DD95366F555A}" type="presParOf" srcId="{DE2DE62C-ED34-4CB1-A2E7-DB4015C2E3F8}" destId="{0BD5145B-15AC-476E-9114-26F41F36FA64}" srcOrd="1" destOrd="0" presId="urn:microsoft.com/office/officeart/2018/2/layout/IconVerticalSolidList"/>
    <dgm:cxn modelId="{90349CF2-04A8-4644-9B93-8FA5CBE8D9D7}" type="presParOf" srcId="{DE2DE62C-ED34-4CB1-A2E7-DB4015C2E3F8}" destId="{5C34B2F2-1D03-4BA7-9477-AFE8E0E47F7D}" srcOrd="2" destOrd="0" presId="urn:microsoft.com/office/officeart/2018/2/layout/IconVerticalSolidList"/>
    <dgm:cxn modelId="{FD9A4240-660B-4E55-A788-79BDFFE937B4}" type="presParOf" srcId="{5C34B2F2-1D03-4BA7-9477-AFE8E0E47F7D}" destId="{E741EA58-4EB2-4878-87A6-1989EDBEB442}" srcOrd="0" destOrd="0" presId="urn:microsoft.com/office/officeart/2018/2/layout/IconVerticalSolidList"/>
    <dgm:cxn modelId="{6D4EECDC-677D-40D9-962C-F0E8F831CA40}" type="presParOf" srcId="{5C34B2F2-1D03-4BA7-9477-AFE8E0E47F7D}" destId="{1694155A-9C2B-48E8-9255-6934C689B892}" srcOrd="1" destOrd="0" presId="urn:microsoft.com/office/officeart/2018/2/layout/IconVerticalSolidList"/>
    <dgm:cxn modelId="{464A3FBB-3C9B-4526-9D69-99751F82CAED}" type="presParOf" srcId="{5C34B2F2-1D03-4BA7-9477-AFE8E0E47F7D}" destId="{806CFADB-7C5F-48A5-AD30-2394E63957B3}" srcOrd="2" destOrd="0" presId="urn:microsoft.com/office/officeart/2018/2/layout/IconVerticalSolidList"/>
    <dgm:cxn modelId="{AD6261EC-ADD7-4012-AC47-46DBC0CDA75B}" type="presParOf" srcId="{5C34B2F2-1D03-4BA7-9477-AFE8E0E47F7D}" destId="{B5B4A76C-4102-4387-83B8-AF24815745E0}" srcOrd="3" destOrd="0" presId="urn:microsoft.com/office/officeart/2018/2/layout/IconVerticalSolidList"/>
    <dgm:cxn modelId="{E046D4DF-85DE-44CF-AA80-DC5043E5B5CE}" type="presParOf" srcId="{DE2DE62C-ED34-4CB1-A2E7-DB4015C2E3F8}" destId="{7BBE623F-E55B-41C9-B8C6-B43118A8155A}" srcOrd="3" destOrd="0" presId="urn:microsoft.com/office/officeart/2018/2/layout/IconVerticalSolidList"/>
    <dgm:cxn modelId="{3F1FB317-5478-4D05-891A-2A75FCB0A517}" type="presParOf" srcId="{DE2DE62C-ED34-4CB1-A2E7-DB4015C2E3F8}" destId="{4362604B-FDE7-4DF7-AC5E-5B7ADC39DF61}" srcOrd="4" destOrd="0" presId="urn:microsoft.com/office/officeart/2018/2/layout/IconVerticalSolidList"/>
    <dgm:cxn modelId="{9F6844E7-17AF-43FB-9366-C95F034CAF66}" type="presParOf" srcId="{4362604B-FDE7-4DF7-AC5E-5B7ADC39DF61}" destId="{085A8260-2756-4AFD-91DA-62F3A51B371A}" srcOrd="0" destOrd="0" presId="urn:microsoft.com/office/officeart/2018/2/layout/IconVerticalSolidList"/>
    <dgm:cxn modelId="{343126F9-3E3C-4C52-A20E-B3212508E34C}" type="presParOf" srcId="{4362604B-FDE7-4DF7-AC5E-5B7ADC39DF61}" destId="{9D6C646D-DC79-48C0-AC21-E057A81C790D}" srcOrd="1" destOrd="0" presId="urn:microsoft.com/office/officeart/2018/2/layout/IconVerticalSolidList"/>
    <dgm:cxn modelId="{20662DEB-4567-49D7-8F48-F0384EB03519}" type="presParOf" srcId="{4362604B-FDE7-4DF7-AC5E-5B7ADC39DF61}" destId="{73C98DD6-34B3-45C7-AF71-2DFBEB06092F}" srcOrd="2" destOrd="0" presId="urn:microsoft.com/office/officeart/2018/2/layout/IconVerticalSolidList"/>
    <dgm:cxn modelId="{708EC130-2018-435F-988E-FBF325FBB2BC}" type="presParOf" srcId="{4362604B-FDE7-4DF7-AC5E-5B7ADC39DF61}" destId="{2F9125C6-A119-47D2-AFB9-D514AEED7332}" srcOrd="3" destOrd="0" presId="urn:microsoft.com/office/officeart/2018/2/layout/IconVerticalSolidList"/>
    <dgm:cxn modelId="{A5949010-7EC0-4465-986A-3A70B8D95054}" type="presParOf" srcId="{DE2DE62C-ED34-4CB1-A2E7-DB4015C2E3F8}" destId="{66D7B4C7-AB0F-4872-9743-16F98358B8FB}" srcOrd="5" destOrd="0" presId="urn:microsoft.com/office/officeart/2018/2/layout/IconVerticalSolidList"/>
    <dgm:cxn modelId="{5035458E-9C15-4107-8A20-2DB9B179E74A}" type="presParOf" srcId="{DE2DE62C-ED34-4CB1-A2E7-DB4015C2E3F8}" destId="{EE64E92F-02A1-47A1-A4CE-2CBEC481995A}" srcOrd="6" destOrd="0" presId="urn:microsoft.com/office/officeart/2018/2/layout/IconVerticalSolidList"/>
    <dgm:cxn modelId="{1D695072-3B8B-49A1-8370-BC8A503848B1}" type="presParOf" srcId="{EE64E92F-02A1-47A1-A4CE-2CBEC481995A}" destId="{D91E3135-55E3-4B36-BA6C-629EC671E56D}" srcOrd="0" destOrd="0" presId="urn:microsoft.com/office/officeart/2018/2/layout/IconVerticalSolidList"/>
    <dgm:cxn modelId="{60092026-595B-4C4D-92C4-DB5CCD966451}" type="presParOf" srcId="{EE64E92F-02A1-47A1-A4CE-2CBEC481995A}" destId="{2098E2A0-0FDD-4545-8434-2B1AC71F7460}" srcOrd="1" destOrd="0" presId="urn:microsoft.com/office/officeart/2018/2/layout/IconVerticalSolidList"/>
    <dgm:cxn modelId="{D9E87585-F560-4EEE-9C44-08CBC983C83E}" type="presParOf" srcId="{EE64E92F-02A1-47A1-A4CE-2CBEC481995A}" destId="{2FD098A0-6D0E-40D5-9597-06F76A2643CF}" srcOrd="2" destOrd="0" presId="urn:microsoft.com/office/officeart/2018/2/layout/IconVerticalSolidList"/>
    <dgm:cxn modelId="{ABCDCB84-1479-428F-99AF-02429D4AE8BF}" type="presParOf" srcId="{EE64E92F-02A1-47A1-A4CE-2CBEC481995A}" destId="{9B4E5B50-FC5E-4352-9D53-32D3BD9AEE82}" srcOrd="3" destOrd="0" presId="urn:microsoft.com/office/officeart/2018/2/layout/IconVerticalSolidList"/>
    <dgm:cxn modelId="{B726E5B3-58A2-4EDE-AC9F-D4DEF359C95E}" type="presParOf" srcId="{DE2DE62C-ED34-4CB1-A2E7-DB4015C2E3F8}" destId="{5EFEE690-FEA6-47F7-B232-2D7B7892138A}" srcOrd="7" destOrd="0" presId="urn:microsoft.com/office/officeart/2018/2/layout/IconVerticalSolidList"/>
    <dgm:cxn modelId="{3A971AC2-FBDE-45DA-8FFB-2112C4B71B58}" type="presParOf" srcId="{DE2DE62C-ED34-4CB1-A2E7-DB4015C2E3F8}" destId="{D9A2DF02-AFFC-469A-AD90-1B0D01D2626E}" srcOrd="8" destOrd="0" presId="urn:microsoft.com/office/officeart/2018/2/layout/IconVerticalSolidList"/>
    <dgm:cxn modelId="{A0FBB493-C7BE-493A-82DD-1FB307CA9A88}" type="presParOf" srcId="{D9A2DF02-AFFC-469A-AD90-1B0D01D2626E}" destId="{8984E5BC-9151-43B0-ADC2-DBE7C0DD65BF}" srcOrd="0" destOrd="0" presId="urn:microsoft.com/office/officeart/2018/2/layout/IconVerticalSolidList"/>
    <dgm:cxn modelId="{3B53FC97-490F-4EC2-8342-0393D70B1FE0}" type="presParOf" srcId="{D9A2DF02-AFFC-469A-AD90-1B0D01D2626E}" destId="{DBF6260F-AF36-430F-B81D-4EF8FD7A5096}" srcOrd="1" destOrd="0" presId="urn:microsoft.com/office/officeart/2018/2/layout/IconVerticalSolidList"/>
    <dgm:cxn modelId="{7D2858AF-5F57-4A88-A2E5-7C00744B3A5A}" type="presParOf" srcId="{D9A2DF02-AFFC-469A-AD90-1B0D01D2626E}" destId="{740B301A-C510-46C8-BA66-44684FADB2AE}" srcOrd="2" destOrd="0" presId="urn:microsoft.com/office/officeart/2018/2/layout/IconVerticalSolidList"/>
    <dgm:cxn modelId="{577D49DC-4469-4BC9-BE8A-410A3638E5EA}" type="presParOf" srcId="{D9A2DF02-AFFC-469A-AD90-1B0D01D2626E}" destId="{14F8177B-91B5-4EE3-9E66-41282E8D6433}" srcOrd="3" destOrd="0" presId="urn:microsoft.com/office/officeart/2018/2/layout/IconVerticalSolidList"/>
    <dgm:cxn modelId="{3EF36FF0-254F-4C4B-B3A4-DBB3A9560165}" type="presParOf" srcId="{DE2DE62C-ED34-4CB1-A2E7-DB4015C2E3F8}" destId="{1F323AC6-CDED-454A-8F40-652864EE91BF}" srcOrd="9" destOrd="0" presId="urn:microsoft.com/office/officeart/2018/2/layout/IconVerticalSolidList"/>
    <dgm:cxn modelId="{072EEE54-AF4E-43DB-A2FD-84F5E203258D}" type="presParOf" srcId="{DE2DE62C-ED34-4CB1-A2E7-DB4015C2E3F8}" destId="{517B75BB-104C-4877-BF7E-05222817378A}" srcOrd="10" destOrd="0" presId="urn:microsoft.com/office/officeart/2018/2/layout/IconVerticalSolidList"/>
    <dgm:cxn modelId="{4B13A6A5-ECC3-46F3-AE7D-48B4D6356314}" type="presParOf" srcId="{517B75BB-104C-4877-BF7E-05222817378A}" destId="{1B9FA69D-B903-429C-9084-F9AC1810C499}" srcOrd="0" destOrd="0" presId="urn:microsoft.com/office/officeart/2018/2/layout/IconVerticalSolidList"/>
    <dgm:cxn modelId="{50B4831F-DA32-42FE-9BC6-B16A87767F46}" type="presParOf" srcId="{517B75BB-104C-4877-BF7E-05222817378A}" destId="{0FC7D3BD-D79F-4A9E-9931-54B4E137B941}" srcOrd="1" destOrd="0" presId="urn:microsoft.com/office/officeart/2018/2/layout/IconVerticalSolidList"/>
    <dgm:cxn modelId="{C17D708A-B770-4638-B999-E3F560F7ECA1}" type="presParOf" srcId="{517B75BB-104C-4877-BF7E-05222817378A}" destId="{CB534511-296F-46C8-A203-53FFBF83AAD0}" srcOrd="2" destOrd="0" presId="urn:microsoft.com/office/officeart/2018/2/layout/IconVerticalSolidList"/>
    <dgm:cxn modelId="{A9E71946-D37D-40DC-87ED-3C3265297705}" type="presParOf" srcId="{517B75BB-104C-4877-BF7E-05222817378A}" destId="{0FA22CCB-55FF-4CEC-9041-3AB91A10746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F98A9C7-8591-4A51-A1BF-D0EDB711A5AE}"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402D03B4-7661-4ED2-B1A9-8ABDA4D695EF}">
      <dgm:prSet custT="1"/>
      <dgm:spPr/>
      <dgm:t>
        <a:bodyPr/>
        <a:lstStyle/>
        <a:p>
          <a:r>
            <a:rPr lang="en-GB" sz="2400" dirty="0">
              <a:latin typeface="Tw Cen MT" panose="020B0602020104020603" pitchFamily="34" charset="0"/>
            </a:rPr>
            <a:t>‘We welcome’ or ‘we encourage’</a:t>
          </a:r>
          <a:endParaRPr lang="en-US" sz="2400" dirty="0">
            <a:latin typeface="Tw Cen MT" panose="020B0602020104020603" pitchFamily="34" charset="0"/>
          </a:endParaRPr>
        </a:p>
      </dgm:t>
    </dgm:pt>
    <dgm:pt modelId="{882CBBB8-7D50-45C6-A937-B6F43D1B050C}" type="parTrans" cxnId="{890358DA-594C-4B83-B061-7A28EE88BE4B}">
      <dgm:prSet/>
      <dgm:spPr/>
      <dgm:t>
        <a:bodyPr/>
        <a:lstStyle/>
        <a:p>
          <a:endParaRPr lang="en-US"/>
        </a:p>
      </dgm:t>
    </dgm:pt>
    <dgm:pt modelId="{E26B3060-F87F-45A7-A133-7999005FCD68}" type="sibTrans" cxnId="{890358DA-594C-4B83-B061-7A28EE88BE4B}">
      <dgm:prSet/>
      <dgm:spPr/>
      <dgm:t>
        <a:bodyPr/>
        <a:lstStyle/>
        <a:p>
          <a:endParaRPr lang="en-US"/>
        </a:p>
      </dgm:t>
    </dgm:pt>
    <dgm:pt modelId="{5656FBC7-1823-49B2-A759-E5D4D23E893F}">
      <dgm:prSet custT="1"/>
      <dgm:spPr/>
      <dgm:t>
        <a:bodyPr/>
        <a:lstStyle/>
        <a:p>
          <a:r>
            <a:rPr lang="en-GB" sz="2400" dirty="0"/>
            <a:t>‘</a:t>
          </a:r>
          <a:r>
            <a:rPr lang="en-GB" sz="2400" dirty="0">
              <a:latin typeface="Tw Cen MT" panose="020B0602020104020603" pitchFamily="34" charset="0"/>
            </a:rPr>
            <a:t>As an exception, …’</a:t>
          </a:r>
          <a:endParaRPr lang="en-US" sz="2400" dirty="0">
            <a:latin typeface="Tw Cen MT" panose="020B0602020104020603" pitchFamily="34" charset="0"/>
          </a:endParaRPr>
        </a:p>
      </dgm:t>
    </dgm:pt>
    <dgm:pt modelId="{564C57E9-7EEF-498A-8414-D2A660442DD0}" type="parTrans" cxnId="{E824044A-9D50-474D-B17D-E6659C90C21F}">
      <dgm:prSet/>
      <dgm:spPr/>
      <dgm:t>
        <a:bodyPr/>
        <a:lstStyle/>
        <a:p>
          <a:endParaRPr lang="en-US"/>
        </a:p>
      </dgm:t>
    </dgm:pt>
    <dgm:pt modelId="{B17EF505-788B-4463-8EDB-AE1CB6FC87C8}" type="sibTrans" cxnId="{E824044A-9D50-474D-B17D-E6659C90C21F}">
      <dgm:prSet/>
      <dgm:spPr/>
      <dgm:t>
        <a:bodyPr/>
        <a:lstStyle/>
        <a:p>
          <a:endParaRPr lang="en-US"/>
        </a:p>
      </dgm:t>
    </dgm:pt>
    <dgm:pt modelId="{6D87BDEB-D6B9-4742-A5A9-3FB8C38A7123}">
      <dgm:prSet custT="1"/>
      <dgm:spPr/>
      <dgm:t>
        <a:bodyPr/>
        <a:lstStyle/>
        <a:p>
          <a:r>
            <a:rPr lang="en-GB" sz="2400" dirty="0">
              <a:latin typeface="Tw Cen MT" panose="020B0602020104020603" pitchFamily="34" charset="0"/>
            </a:rPr>
            <a:t>‘Applicants may be eligible…’</a:t>
          </a:r>
          <a:endParaRPr lang="en-US" sz="2400" dirty="0">
            <a:latin typeface="Tw Cen MT" panose="020B0602020104020603" pitchFamily="34" charset="0"/>
          </a:endParaRPr>
        </a:p>
      </dgm:t>
    </dgm:pt>
    <dgm:pt modelId="{DA4C4F30-2331-4F9E-A494-0FDF952E14F5}" type="parTrans" cxnId="{86C00B56-18F4-411B-8FE8-7AC62A7C0780}">
      <dgm:prSet/>
      <dgm:spPr/>
      <dgm:t>
        <a:bodyPr/>
        <a:lstStyle/>
        <a:p>
          <a:endParaRPr lang="en-US"/>
        </a:p>
      </dgm:t>
    </dgm:pt>
    <dgm:pt modelId="{B6D278EE-3324-4DA0-8C44-EE5E3462A617}" type="sibTrans" cxnId="{86C00B56-18F4-411B-8FE8-7AC62A7C0780}">
      <dgm:prSet/>
      <dgm:spPr/>
      <dgm:t>
        <a:bodyPr/>
        <a:lstStyle/>
        <a:p>
          <a:endParaRPr lang="en-US"/>
        </a:p>
      </dgm:t>
    </dgm:pt>
    <dgm:pt modelId="{DBBFC061-4BF6-4B5D-AF06-468323C4ADE0}">
      <dgm:prSet custT="1"/>
      <dgm:spPr/>
      <dgm:t>
        <a:bodyPr/>
        <a:lstStyle/>
        <a:p>
          <a:r>
            <a:rPr lang="en-GB" sz="2400" dirty="0">
              <a:latin typeface="Tw Cen MT" panose="020B0602020104020603" pitchFamily="34" charset="0"/>
            </a:rPr>
            <a:t>‘We sometimes support…’</a:t>
          </a:r>
          <a:endParaRPr lang="en-US" sz="2400" dirty="0">
            <a:latin typeface="Tw Cen MT" panose="020B0602020104020603" pitchFamily="34" charset="0"/>
          </a:endParaRPr>
        </a:p>
      </dgm:t>
    </dgm:pt>
    <dgm:pt modelId="{C9DFBDB3-DA02-43B1-B222-30537999DFD8}" type="parTrans" cxnId="{FE8F0C96-0BC3-4572-9D04-EA73739D6CDB}">
      <dgm:prSet/>
      <dgm:spPr/>
      <dgm:t>
        <a:bodyPr/>
        <a:lstStyle/>
        <a:p>
          <a:endParaRPr lang="en-US"/>
        </a:p>
      </dgm:t>
    </dgm:pt>
    <dgm:pt modelId="{D9A2E248-8FF0-4578-8F12-18E8AAA5E797}" type="sibTrans" cxnId="{FE8F0C96-0BC3-4572-9D04-EA73739D6CDB}">
      <dgm:prSet/>
      <dgm:spPr/>
      <dgm:t>
        <a:bodyPr/>
        <a:lstStyle/>
        <a:p>
          <a:endParaRPr lang="en-US"/>
        </a:p>
      </dgm:t>
    </dgm:pt>
    <dgm:pt modelId="{C419688D-2505-4D86-B01B-EB55B49FA615}">
      <dgm:prSet custT="1"/>
      <dgm:spPr/>
      <dgm:t>
        <a:bodyPr/>
        <a:lstStyle/>
        <a:p>
          <a:r>
            <a:rPr lang="en-GB" sz="2400" i="1" dirty="0">
              <a:latin typeface="Tw Cen MT" panose="020B0602020104020603" pitchFamily="34" charset="0"/>
            </a:rPr>
            <a:t>Any eligible costs that cannot easily be incorporated or just</a:t>
          </a:r>
          <a:r>
            <a:rPr lang="en-GB" sz="2400" i="1" dirty="0"/>
            <a:t>ified</a:t>
          </a:r>
          <a:endParaRPr lang="en-US" sz="2400" i="1" dirty="0"/>
        </a:p>
      </dgm:t>
    </dgm:pt>
    <dgm:pt modelId="{BDA12C40-FB5F-42ED-95E0-4184A31E6270}" type="parTrans" cxnId="{B9720D2E-03CE-4C27-95E5-9CB5AE6322B8}">
      <dgm:prSet/>
      <dgm:spPr/>
      <dgm:t>
        <a:bodyPr/>
        <a:lstStyle/>
        <a:p>
          <a:endParaRPr lang="en-US"/>
        </a:p>
      </dgm:t>
    </dgm:pt>
    <dgm:pt modelId="{53E8E302-A0D8-4756-9642-A84F5700CAAE}" type="sibTrans" cxnId="{B9720D2E-03CE-4C27-95E5-9CB5AE6322B8}">
      <dgm:prSet/>
      <dgm:spPr/>
      <dgm:t>
        <a:bodyPr/>
        <a:lstStyle/>
        <a:p>
          <a:endParaRPr lang="en-US"/>
        </a:p>
      </dgm:t>
    </dgm:pt>
    <dgm:pt modelId="{DF50136C-35CF-44F6-A139-6CA233FBF8F9}" type="pres">
      <dgm:prSet presAssocID="{EF98A9C7-8591-4A51-A1BF-D0EDB711A5AE}" presName="vert0" presStyleCnt="0">
        <dgm:presLayoutVars>
          <dgm:dir/>
          <dgm:animOne val="branch"/>
          <dgm:animLvl val="lvl"/>
        </dgm:presLayoutVars>
      </dgm:prSet>
      <dgm:spPr/>
    </dgm:pt>
    <dgm:pt modelId="{494C4BEB-D481-4EF1-A4A6-01B81D8CCBE6}" type="pres">
      <dgm:prSet presAssocID="{402D03B4-7661-4ED2-B1A9-8ABDA4D695EF}" presName="thickLine" presStyleLbl="alignNode1" presStyleIdx="0" presStyleCnt="5"/>
      <dgm:spPr/>
    </dgm:pt>
    <dgm:pt modelId="{7B9FF6D9-91C9-40F2-BAFF-A0EAA35331EA}" type="pres">
      <dgm:prSet presAssocID="{402D03B4-7661-4ED2-B1A9-8ABDA4D695EF}" presName="horz1" presStyleCnt="0"/>
      <dgm:spPr/>
    </dgm:pt>
    <dgm:pt modelId="{8981DA18-ED08-433E-A62F-B28EF4229E29}" type="pres">
      <dgm:prSet presAssocID="{402D03B4-7661-4ED2-B1A9-8ABDA4D695EF}" presName="tx1" presStyleLbl="revTx" presStyleIdx="0" presStyleCnt="5"/>
      <dgm:spPr/>
    </dgm:pt>
    <dgm:pt modelId="{7D676EE8-50FA-43D0-ACB1-EF5CAA07C9F7}" type="pres">
      <dgm:prSet presAssocID="{402D03B4-7661-4ED2-B1A9-8ABDA4D695EF}" presName="vert1" presStyleCnt="0"/>
      <dgm:spPr/>
    </dgm:pt>
    <dgm:pt modelId="{97397F0A-C1DC-4D71-9B94-5B223F6C0783}" type="pres">
      <dgm:prSet presAssocID="{5656FBC7-1823-49B2-A759-E5D4D23E893F}" presName="thickLine" presStyleLbl="alignNode1" presStyleIdx="1" presStyleCnt="5"/>
      <dgm:spPr/>
    </dgm:pt>
    <dgm:pt modelId="{8F3D61AD-58BE-459F-8011-838D55952259}" type="pres">
      <dgm:prSet presAssocID="{5656FBC7-1823-49B2-A759-E5D4D23E893F}" presName="horz1" presStyleCnt="0"/>
      <dgm:spPr/>
    </dgm:pt>
    <dgm:pt modelId="{D31713D5-4366-4800-AD6B-C9BDF1802278}" type="pres">
      <dgm:prSet presAssocID="{5656FBC7-1823-49B2-A759-E5D4D23E893F}" presName="tx1" presStyleLbl="revTx" presStyleIdx="1" presStyleCnt="5"/>
      <dgm:spPr/>
    </dgm:pt>
    <dgm:pt modelId="{A24E2BC6-4D76-4426-BA1B-0AE22E020C84}" type="pres">
      <dgm:prSet presAssocID="{5656FBC7-1823-49B2-A759-E5D4D23E893F}" presName="vert1" presStyleCnt="0"/>
      <dgm:spPr/>
    </dgm:pt>
    <dgm:pt modelId="{32757C86-A902-4244-A542-282DE739139B}" type="pres">
      <dgm:prSet presAssocID="{6D87BDEB-D6B9-4742-A5A9-3FB8C38A7123}" presName="thickLine" presStyleLbl="alignNode1" presStyleIdx="2" presStyleCnt="5"/>
      <dgm:spPr/>
    </dgm:pt>
    <dgm:pt modelId="{8AB8C40B-4F5E-4B73-A49D-205935DA67D8}" type="pres">
      <dgm:prSet presAssocID="{6D87BDEB-D6B9-4742-A5A9-3FB8C38A7123}" presName="horz1" presStyleCnt="0"/>
      <dgm:spPr/>
    </dgm:pt>
    <dgm:pt modelId="{2FB7B82D-B983-4A82-BB1A-0D1ADCC516EE}" type="pres">
      <dgm:prSet presAssocID="{6D87BDEB-D6B9-4742-A5A9-3FB8C38A7123}" presName="tx1" presStyleLbl="revTx" presStyleIdx="2" presStyleCnt="5"/>
      <dgm:spPr/>
    </dgm:pt>
    <dgm:pt modelId="{5D2CA01C-576D-4BF7-AAF9-2DCC3FD1162F}" type="pres">
      <dgm:prSet presAssocID="{6D87BDEB-D6B9-4742-A5A9-3FB8C38A7123}" presName="vert1" presStyleCnt="0"/>
      <dgm:spPr/>
    </dgm:pt>
    <dgm:pt modelId="{4C7C7B68-750D-4B60-A33C-FA8B35BCAAE7}" type="pres">
      <dgm:prSet presAssocID="{DBBFC061-4BF6-4B5D-AF06-468323C4ADE0}" presName="thickLine" presStyleLbl="alignNode1" presStyleIdx="3" presStyleCnt="5"/>
      <dgm:spPr/>
    </dgm:pt>
    <dgm:pt modelId="{8AB4064B-C2A0-4829-8494-3A33C286DE4F}" type="pres">
      <dgm:prSet presAssocID="{DBBFC061-4BF6-4B5D-AF06-468323C4ADE0}" presName="horz1" presStyleCnt="0"/>
      <dgm:spPr/>
    </dgm:pt>
    <dgm:pt modelId="{FE4D4E5B-975B-4EE6-AA4E-C5BE39C28A9D}" type="pres">
      <dgm:prSet presAssocID="{DBBFC061-4BF6-4B5D-AF06-468323C4ADE0}" presName="tx1" presStyleLbl="revTx" presStyleIdx="3" presStyleCnt="5"/>
      <dgm:spPr/>
    </dgm:pt>
    <dgm:pt modelId="{5DAE3C1B-B459-48F3-9B0D-220A76C45B0E}" type="pres">
      <dgm:prSet presAssocID="{DBBFC061-4BF6-4B5D-AF06-468323C4ADE0}" presName="vert1" presStyleCnt="0"/>
      <dgm:spPr/>
    </dgm:pt>
    <dgm:pt modelId="{510B37EA-DE24-499B-8D5D-5B2D8B1082BF}" type="pres">
      <dgm:prSet presAssocID="{C419688D-2505-4D86-B01B-EB55B49FA615}" presName="thickLine" presStyleLbl="alignNode1" presStyleIdx="4" presStyleCnt="5"/>
      <dgm:spPr/>
    </dgm:pt>
    <dgm:pt modelId="{C26A8EC3-892A-41D2-9E55-2D922E2D6C66}" type="pres">
      <dgm:prSet presAssocID="{C419688D-2505-4D86-B01B-EB55B49FA615}" presName="horz1" presStyleCnt="0"/>
      <dgm:spPr/>
    </dgm:pt>
    <dgm:pt modelId="{BAB2CAD8-C1BC-4763-BD08-A4F2B9A3E8B0}" type="pres">
      <dgm:prSet presAssocID="{C419688D-2505-4D86-B01B-EB55B49FA615}" presName="tx1" presStyleLbl="revTx" presStyleIdx="4" presStyleCnt="5"/>
      <dgm:spPr/>
    </dgm:pt>
    <dgm:pt modelId="{B7F184D3-95A7-4541-BFCB-7F1BFEE759B2}" type="pres">
      <dgm:prSet presAssocID="{C419688D-2505-4D86-B01B-EB55B49FA615}" presName="vert1" presStyleCnt="0"/>
      <dgm:spPr/>
    </dgm:pt>
  </dgm:ptLst>
  <dgm:cxnLst>
    <dgm:cxn modelId="{5420B60C-D614-47F3-B925-374F2D609BE7}" type="presOf" srcId="{C419688D-2505-4D86-B01B-EB55B49FA615}" destId="{BAB2CAD8-C1BC-4763-BD08-A4F2B9A3E8B0}" srcOrd="0" destOrd="0" presId="urn:microsoft.com/office/officeart/2008/layout/LinedList"/>
    <dgm:cxn modelId="{B9720D2E-03CE-4C27-95E5-9CB5AE6322B8}" srcId="{EF98A9C7-8591-4A51-A1BF-D0EDB711A5AE}" destId="{C419688D-2505-4D86-B01B-EB55B49FA615}" srcOrd="4" destOrd="0" parTransId="{BDA12C40-FB5F-42ED-95E0-4184A31E6270}" sibTransId="{53E8E302-A0D8-4756-9642-A84F5700CAAE}"/>
    <dgm:cxn modelId="{E824044A-9D50-474D-B17D-E6659C90C21F}" srcId="{EF98A9C7-8591-4A51-A1BF-D0EDB711A5AE}" destId="{5656FBC7-1823-49B2-A759-E5D4D23E893F}" srcOrd="1" destOrd="0" parTransId="{564C57E9-7EEF-498A-8414-D2A660442DD0}" sibTransId="{B17EF505-788B-4463-8EDB-AE1CB6FC87C8}"/>
    <dgm:cxn modelId="{30E62A4B-20B0-4ED1-A2E2-8491C2478E55}" type="presOf" srcId="{5656FBC7-1823-49B2-A759-E5D4D23E893F}" destId="{D31713D5-4366-4800-AD6B-C9BDF1802278}" srcOrd="0" destOrd="0" presId="urn:microsoft.com/office/officeart/2008/layout/LinedList"/>
    <dgm:cxn modelId="{86C00B56-18F4-411B-8FE8-7AC62A7C0780}" srcId="{EF98A9C7-8591-4A51-A1BF-D0EDB711A5AE}" destId="{6D87BDEB-D6B9-4742-A5A9-3FB8C38A7123}" srcOrd="2" destOrd="0" parTransId="{DA4C4F30-2331-4F9E-A494-0FDF952E14F5}" sibTransId="{B6D278EE-3324-4DA0-8C44-EE5E3462A617}"/>
    <dgm:cxn modelId="{6C27FC78-6C12-424B-A72A-9563D0501F8E}" type="presOf" srcId="{6D87BDEB-D6B9-4742-A5A9-3FB8C38A7123}" destId="{2FB7B82D-B983-4A82-BB1A-0D1ADCC516EE}" srcOrd="0" destOrd="0" presId="urn:microsoft.com/office/officeart/2008/layout/LinedList"/>
    <dgm:cxn modelId="{FE8F0C96-0BC3-4572-9D04-EA73739D6CDB}" srcId="{EF98A9C7-8591-4A51-A1BF-D0EDB711A5AE}" destId="{DBBFC061-4BF6-4B5D-AF06-468323C4ADE0}" srcOrd="3" destOrd="0" parTransId="{C9DFBDB3-DA02-43B1-B222-30537999DFD8}" sibTransId="{D9A2E248-8FF0-4578-8F12-18E8AAA5E797}"/>
    <dgm:cxn modelId="{6A1C4FBD-B08C-4E92-8654-C98FC485D312}" type="presOf" srcId="{402D03B4-7661-4ED2-B1A9-8ABDA4D695EF}" destId="{8981DA18-ED08-433E-A62F-B28EF4229E29}" srcOrd="0" destOrd="0" presId="urn:microsoft.com/office/officeart/2008/layout/LinedList"/>
    <dgm:cxn modelId="{7919E8D5-1854-4F86-A60D-174997906758}" type="presOf" srcId="{DBBFC061-4BF6-4B5D-AF06-468323C4ADE0}" destId="{FE4D4E5B-975B-4EE6-AA4E-C5BE39C28A9D}" srcOrd="0" destOrd="0" presId="urn:microsoft.com/office/officeart/2008/layout/LinedList"/>
    <dgm:cxn modelId="{890358DA-594C-4B83-B061-7A28EE88BE4B}" srcId="{EF98A9C7-8591-4A51-A1BF-D0EDB711A5AE}" destId="{402D03B4-7661-4ED2-B1A9-8ABDA4D695EF}" srcOrd="0" destOrd="0" parTransId="{882CBBB8-7D50-45C6-A937-B6F43D1B050C}" sibTransId="{E26B3060-F87F-45A7-A133-7999005FCD68}"/>
    <dgm:cxn modelId="{DFB6CAEC-D22D-4D0C-AB82-350C7C209721}" type="presOf" srcId="{EF98A9C7-8591-4A51-A1BF-D0EDB711A5AE}" destId="{DF50136C-35CF-44F6-A139-6CA233FBF8F9}" srcOrd="0" destOrd="0" presId="urn:microsoft.com/office/officeart/2008/layout/LinedList"/>
    <dgm:cxn modelId="{78CB39D2-9F62-4108-A892-89029CDE84C1}" type="presParOf" srcId="{DF50136C-35CF-44F6-A139-6CA233FBF8F9}" destId="{494C4BEB-D481-4EF1-A4A6-01B81D8CCBE6}" srcOrd="0" destOrd="0" presId="urn:microsoft.com/office/officeart/2008/layout/LinedList"/>
    <dgm:cxn modelId="{ED3B78B1-38B0-4F47-816F-2E08BFE586FF}" type="presParOf" srcId="{DF50136C-35CF-44F6-A139-6CA233FBF8F9}" destId="{7B9FF6D9-91C9-40F2-BAFF-A0EAA35331EA}" srcOrd="1" destOrd="0" presId="urn:microsoft.com/office/officeart/2008/layout/LinedList"/>
    <dgm:cxn modelId="{D5C26228-633A-49ED-84BF-8151A3465F25}" type="presParOf" srcId="{7B9FF6D9-91C9-40F2-BAFF-A0EAA35331EA}" destId="{8981DA18-ED08-433E-A62F-B28EF4229E29}" srcOrd="0" destOrd="0" presId="urn:microsoft.com/office/officeart/2008/layout/LinedList"/>
    <dgm:cxn modelId="{3F136497-1989-423D-B879-DDFBAB71D36D}" type="presParOf" srcId="{7B9FF6D9-91C9-40F2-BAFF-A0EAA35331EA}" destId="{7D676EE8-50FA-43D0-ACB1-EF5CAA07C9F7}" srcOrd="1" destOrd="0" presId="urn:microsoft.com/office/officeart/2008/layout/LinedList"/>
    <dgm:cxn modelId="{7A66DB4B-F06D-4D04-BF84-0687DA26C1DD}" type="presParOf" srcId="{DF50136C-35CF-44F6-A139-6CA233FBF8F9}" destId="{97397F0A-C1DC-4D71-9B94-5B223F6C0783}" srcOrd="2" destOrd="0" presId="urn:microsoft.com/office/officeart/2008/layout/LinedList"/>
    <dgm:cxn modelId="{7505700A-24FA-4A54-AA9F-AAFA5DA4181D}" type="presParOf" srcId="{DF50136C-35CF-44F6-A139-6CA233FBF8F9}" destId="{8F3D61AD-58BE-459F-8011-838D55952259}" srcOrd="3" destOrd="0" presId="urn:microsoft.com/office/officeart/2008/layout/LinedList"/>
    <dgm:cxn modelId="{3E405D40-22B9-467E-9A8C-FB6752358E7D}" type="presParOf" srcId="{8F3D61AD-58BE-459F-8011-838D55952259}" destId="{D31713D5-4366-4800-AD6B-C9BDF1802278}" srcOrd="0" destOrd="0" presId="urn:microsoft.com/office/officeart/2008/layout/LinedList"/>
    <dgm:cxn modelId="{72FF4AF4-059A-4842-A12F-635F07AAED0E}" type="presParOf" srcId="{8F3D61AD-58BE-459F-8011-838D55952259}" destId="{A24E2BC6-4D76-4426-BA1B-0AE22E020C84}" srcOrd="1" destOrd="0" presId="urn:microsoft.com/office/officeart/2008/layout/LinedList"/>
    <dgm:cxn modelId="{082BE0B1-B6D1-4031-9BC2-AE4C38DE5D6B}" type="presParOf" srcId="{DF50136C-35CF-44F6-A139-6CA233FBF8F9}" destId="{32757C86-A902-4244-A542-282DE739139B}" srcOrd="4" destOrd="0" presId="urn:microsoft.com/office/officeart/2008/layout/LinedList"/>
    <dgm:cxn modelId="{90ED4F91-9CC1-465E-9492-A8C1832D2F6D}" type="presParOf" srcId="{DF50136C-35CF-44F6-A139-6CA233FBF8F9}" destId="{8AB8C40B-4F5E-4B73-A49D-205935DA67D8}" srcOrd="5" destOrd="0" presId="urn:microsoft.com/office/officeart/2008/layout/LinedList"/>
    <dgm:cxn modelId="{9A80CD89-DF46-44F4-A77B-B4A41D8130AC}" type="presParOf" srcId="{8AB8C40B-4F5E-4B73-A49D-205935DA67D8}" destId="{2FB7B82D-B983-4A82-BB1A-0D1ADCC516EE}" srcOrd="0" destOrd="0" presId="urn:microsoft.com/office/officeart/2008/layout/LinedList"/>
    <dgm:cxn modelId="{79BD284C-0368-43F1-823F-6A3D106DA503}" type="presParOf" srcId="{8AB8C40B-4F5E-4B73-A49D-205935DA67D8}" destId="{5D2CA01C-576D-4BF7-AAF9-2DCC3FD1162F}" srcOrd="1" destOrd="0" presId="urn:microsoft.com/office/officeart/2008/layout/LinedList"/>
    <dgm:cxn modelId="{67819B57-2A7D-4592-AD82-1F09837DD0E1}" type="presParOf" srcId="{DF50136C-35CF-44F6-A139-6CA233FBF8F9}" destId="{4C7C7B68-750D-4B60-A33C-FA8B35BCAAE7}" srcOrd="6" destOrd="0" presId="urn:microsoft.com/office/officeart/2008/layout/LinedList"/>
    <dgm:cxn modelId="{CC325021-FA2E-491C-9237-FCA4E23C6275}" type="presParOf" srcId="{DF50136C-35CF-44F6-A139-6CA233FBF8F9}" destId="{8AB4064B-C2A0-4829-8494-3A33C286DE4F}" srcOrd="7" destOrd="0" presId="urn:microsoft.com/office/officeart/2008/layout/LinedList"/>
    <dgm:cxn modelId="{1FFBFAAA-6BB6-4CAE-9B41-CB2D4BC57242}" type="presParOf" srcId="{8AB4064B-C2A0-4829-8494-3A33C286DE4F}" destId="{FE4D4E5B-975B-4EE6-AA4E-C5BE39C28A9D}" srcOrd="0" destOrd="0" presId="urn:microsoft.com/office/officeart/2008/layout/LinedList"/>
    <dgm:cxn modelId="{EDD046FB-0095-4AE7-B967-57F9857C60EF}" type="presParOf" srcId="{8AB4064B-C2A0-4829-8494-3A33C286DE4F}" destId="{5DAE3C1B-B459-48F3-9B0D-220A76C45B0E}" srcOrd="1" destOrd="0" presId="urn:microsoft.com/office/officeart/2008/layout/LinedList"/>
    <dgm:cxn modelId="{223171E0-DCD3-4190-A556-53577BC9DBDB}" type="presParOf" srcId="{DF50136C-35CF-44F6-A139-6CA233FBF8F9}" destId="{510B37EA-DE24-499B-8D5D-5B2D8B1082BF}" srcOrd="8" destOrd="0" presId="urn:microsoft.com/office/officeart/2008/layout/LinedList"/>
    <dgm:cxn modelId="{20B5BF6A-9708-4480-9274-164F28D87B4A}" type="presParOf" srcId="{DF50136C-35CF-44F6-A139-6CA233FBF8F9}" destId="{C26A8EC3-892A-41D2-9E55-2D922E2D6C66}" srcOrd="9" destOrd="0" presId="urn:microsoft.com/office/officeart/2008/layout/LinedList"/>
    <dgm:cxn modelId="{8B11B052-4474-4131-BED9-C63EF1547E63}" type="presParOf" srcId="{C26A8EC3-892A-41D2-9E55-2D922E2D6C66}" destId="{BAB2CAD8-C1BC-4763-BD08-A4F2B9A3E8B0}" srcOrd="0" destOrd="0" presId="urn:microsoft.com/office/officeart/2008/layout/LinedList"/>
    <dgm:cxn modelId="{FBE84384-9FDB-4C21-806C-E04976375314}" type="presParOf" srcId="{C26A8EC3-892A-41D2-9E55-2D922E2D6C66}" destId="{B7F184D3-95A7-4541-BFCB-7F1BFEE759B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DDCBA4-9B9F-4664-BEBD-37C262EA9098}"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BA9D297-666E-4F09-A4D0-01820D01036F}">
      <dgm:prSet custT="1"/>
      <dgm:spPr/>
      <dgm:t>
        <a:bodyPr/>
        <a:lstStyle/>
        <a:p>
          <a:pPr>
            <a:lnSpc>
              <a:spcPct val="100000"/>
            </a:lnSpc>
          </a:pPr>
          <a:r>
            <a:rPr lang="en-GB" sz="2400" dirty="0">
              <a:latin typeface="Tw Cen MT" panose="020B0602020104020603" pitchFamily="34" charset="0"/>
            </a:rPr>
            <a:t>What has the agency funded previously?</a:t>
          </a:r>
          <a:endParaRPr lang="en-US" sz="2400" dirty="0">
            <a:latin typeface="Tw Cen MT" panose="020B0602020104020603" pitchFamily="34" charset="0"/>
          </a:endParaRPr>
        </a:p>
      </dgm:t>
    </dgm:pt>
    <dgm:pt modelId="{D8467742-9854-4199-82CD-CF62891DCD32}" type="parTrans" cxnId="{95E799CF-7B31-4838-B4D1-8FF5D5E92A3E}">
      <dgm:prSet/>
      <dgm:spPr/>
      <dgm:t>
        <a:bodyPr/>
        <a:lstStyle/>
        <a:p>
          <a:endParaRPr lang="en-US"/>
        </a:p>
      </dgm:t>
    </dgm:pt>
    <dgm:pt modelId="{79DEACE6-0FC3-40C8-9DA3-4AF951260275}" type="sibTrans" cxnId="{95E799CF-7B31-4838-B4D1-8FF5D5E92A3E}">
      <dgm:prSet/>
      <dgm:spPr/>
      <dgm:t>
        <a:bodyPr/>
        <a:lstStyle/>
        <a:p>
          <a:endParaRPr lang="en-US"/>
        </a:p>
      </dgm:t>
    </dgm:pt>
    <dgm:pt modelId="{255F1D0A-1AC0-4B1B-A28B-6232D8EA11D7}">
      <dgm:prSet custT="1"/>
      <dgm:spPr/>
      <dgm:t>
        <a:bodyPr/>
        <a:lstStyle/>
        <a:p>
          <a:pPr>
            <a:lnSpc>
              <a:spcPct val="100000"/>
            </a:lnSpc>
          </a:pPr>
          <a:r>
            <a:rPr lang="en-GB" sz="2400" dirty="0">
              <a:latin typeface="Tw Cen MT" panose="020B0602020104020603" pitchFamily="34" charset="0"/>
            </a:rPr>
            <a:t>Guidance for reviewers and review templates</a:t>
          </a:r>
          <a:endParaRPr lang="en-US" sz="2400" dirty="0">
            <a:latin typeface="Tw Cen MT" panose="020B0602020104020603" pitchFamily="34" charset="0"/>
          </a:endParaRPr>
        </a:p>
      </dgm:t>
    </dgm:pt>
    <dgm:pt modelId="{D81F5A39-F52C-45EB-B875-F7EF0BAC9A30}" type="parTrans" cxnId="{AA488763-6CDE-4A0C-BE8B-C918CE904387}">
      <dgm:prSet/>
      <dgm:spPr/>
      <dgm:t>
        <a:bodyPr/>
        <a:lstStyle/>
        <a:p>
          <a:endParaRPr lang="en-US"/>
        </a:p>
      </dgm:t>
    </dgm:pt>
    <dgm:pt modelId="{383E9AE0-7E8E-425E-9AA0-DB6B956E9F5B}" type="sibTrans" cxnId="{AA488763-6CDE-4A0C-BE8B-C918CE904387}">
      <dgm:prSet/>
      <dgm:spPr/>
      <dgm:t>
        <a:bodyPr/>
        <a:lstStyle/>
        <a:p>
          <a:endParaRPr lang="en-US"/>
        </a:p>
      </dgm:t>
    </dgm:pt>
    <dgm:pt modelId="{B42A26B9-7162-4592-A9D5-054A1A672ACF}">
      <dgm:prSet custT="1"/>
      <dgm:spPr/>
      <dgm:t>
        <a:bodyPr/>
        <a:lstStyle/>
        <a:p>
          <a:pPr>
            <a:lnSpc>
              <a:spcPct val="100000"/>
            </a:lnSpc>
          </a:pPr>
          <a:r>
            <a:rPr lang="en-GB" sz="2400" dirty="0">
              <a:latin typeface="Tw Cen MT" panose="020B0602020104020603" pitchFamily="34" charset="0"/>
            </a:rPr>
            <a:t>Membership of assessments panel and panel chair</a:t>
          </a:r>
          <a:endParaRPr lang="en-US" sz="2400" dirty="0">
            <a:latin typeface="Tw Cen MT" panose="020B0602020104020603" pitchFamily="34" charset="0"/>
          </a:endParaRPr>
        </a:p>
      </dgm:t>
    </dgm:pt>
    <dgm:pt modelId="{57F0AF01-07DC-4A66-8610-CFBE9258FEC6}" type="parTrans" cxnId="{2C8FDD7E-45FF-4E38-8BD6-7ED56E7292B4}">
      <dgm:prSet/>
      <dgm:spPr/>
      <dgm:t>
        <a:bodyPr/>
        <a:lstStyle/>
        <a:p>
          <a:endParaRPr lang="en-US"/>
        </a:p>
      </dgm:t>
    </dgm:pt>
    <dgm:pt modelId="{A6DF988E-F088-4679-8509-AB6C004DE0F1}" type="sibTrans" cxnId="{2C8FDD7E-45FF-4E38-8BD6-7ED56E7292B4}">
      <dgm:prSet/>
      <dgm:spPr/>
      <dgm:t>
        <a:bodyPr/>
        <a:lstStyle/>
        <a:p>
          <a:endParaRPr lang="en-US"/>
        </a:p>
      </dgm:t>
    </dgm:pt>
    <dgm:pt modelId="{55680101-C5FA-4998-807B-A5CD7DEEAC83}">
      <dgm:prSet custT="1"/>
      <dgm:spPr/>
      <dgm:t>
        <a:bodyPr/>
        <a:lstStyle/>
        <a:p>
          <a:pPr>
            <a:lnSpc>
              <a:spcPct val="100000"/>
            </a:lnSpc>
          </a:pPr>
          <a:r>
            <a:rPr lang="en-GB" sz="2400" dirty="0">
              <a:latin typeface="Tw Cen MT" panose="020B0602020104020603" pitchFamily="34" charset="0"/>
            </a:rPr>
            <a:t>Advice and informal review from those who understand the system</a:t>
          </a:r>
          <a:endParaRPr lang="en-US" sz="2400" dirty="0">
            <a:latin typeface="Tw Cen MT" panose="020B0602020104020603" pitchFamily="34" charset="0"/>
          </a:endParaRPr>
        </a:p>
      </dgm:t>
    </dgm:pt>
    <dgm:pt modelId="{A2144A9C-EA96-4002-860B-75E9493F5CFA}" type="parTrans" cxnId="{BB5B5404-3CEF-475D-8C07-CABAF4877AA4}">
      <dgm:prSet/>
      <dgm:spPr/>
      <dgm:t>
        <a:bodyPr/>
        <a:lstStyle/>
        <a:p>
          <a:endParaRPr lang="en-US"/>
        </a:p>
      </dgm:t>
    </dgm:pt>
    <dgm:pt modelId="{0EC78889-7491-4B0C-8CD2-D511D35DB301}" type="sibTrans" cxnId="{BB5B5404-3CEF-475D-8C07-CABAF4877AA4}">
      <dgm:prSet/>
      <dgm:spPr/>
      <dgm:t>
        <a:bodyPr/>
        <a:lstStyle/>
        <a:p>
          <a:endParaRPr lang="en-US"/>
        </a:p>
      </dgm:t>
    </dgm:pt>
    <dgm:pt modelId="{05E78152-DC29-4CC6-836F-90D365BDB4BB}">
      <dgm:prSet custT="1"/>
      <dgm:spPr/>
      <dgm:t>
        <a:bodyPr/>
        <a:lstStyle/>
        <a:p>
          <a:pPr>
            <a:lnSpc>
              <a:spcPct val="100000"/>
            </a:lnSpc>
          </a:pPr>
          <a:r>
            <a:rPr lang="en-US" sz="2400" dirty="0">
              <a:latin typeface="Tw Cen MT" panose="020B0602020104020603" pitchFamily="34" charset="0"/>
            </a:rPr>
            <a:t>Understanding the review and selection process</a:t>
          </a:r>
        </a:p>
      </dgm:t>
    </dgm:pt>
    <dgm:pt modelId="{832B029F-D4CB-4F08-9C68-1604B7A1F448}" type="parTrans" cxnId="{5879476C-B376-484C-8934-CC9B06D8C864}">
      <dgm:prSet/>
      <dgm:spPr/>
      <dgm:t>
        <a:bodyPr/>
        <a:lstStyle/>
        <a:p>
          <a:endParaRPr lang="en-GB"/>
        </a:p>
      </dgm:t>
    </dgm:pt>
    <dgm:pt modelId="{EEDEA06B-29B3-4F45-9950-90FDA6AA4008}" type="sibTrans" cxnId="{5879476C-B376-484C-8934-CC9B06D8C864}">
      <dgm:prSet/>
      <dgm:spPr/>
      <dgm:t>
        <a:bodyPr/>
        <a:lstStyle/>
        <a:p>
          <a:endParaRPr lang="en-GB"/>
        </a:p>
      </dgm:t>
    </dgm:pt>
    <dgm:pt modelId="{9032FC53-2217-4B76-8800-06FD3EF38CFE}" type="pres">
      <dgm:prSet presAssocID="{89DDCBA4-9B9F-4664-BEBD-37C262EA9098}" presName="root" presStyleCnt="0">
        <dgm:presLayoutVars>
          <dgm:dir/>
          <dgm:resizeHandles val="exact"/>
        </dgm:presLayoutVars>
      </dgm:prSet>
      <dgm:spPr/>
    </dgm:pt>
    <dgm:pt modelId="{CC35F501-090A-46F4-9627-E1487EDE461E}" type="pres">
      <dgm:prSet presAssocID="{0BA9D297-666E-4F09-A4D0-01820D01036F}" presName="compNode" presStyleCnt="0"/>
      <dgm:spPr/>
    </dgm:pt>
    <dgm:pt modelId="{EAB98B07-E0AA-4567-A903-D4C85CBC6233}" type="pres">
      <dgm:prSet presAssocID="{0BA9D297-666E-4F09-A4D0-01820D01036F}" presName="bgRect" presStyleLbl="bgShp" presStyleIdx="0" presStyleCnt="5"/>
      <dgm:spPr/>
    </dgm:pt>
    <dgm:pt modelId="{6C744D9D-B964-484E-9218-4BF512C5AEF5}" type="pres">
      <dgm:prSet presAssocID="{0BA9D297-666E-4F09-A4D0-01820D01036F}"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oney"/>
        </a:ext>
      </dgm:extLst>
    </dgm:pt>
    <dgm:pt modelId="{E33BB493-41EA-4514-B7F3-AD550BFA042F}" type="pres">
      <dgm:prSet presAssocID="{0BA9D297-666E-4F09-A4D0-01820D01036F}" presName="spaceRect" presStyleCnt="0"/>
      <dgm:spPr/>
    </dgm:pt>
    <dgm:pt modelId="{FA750429-8C5E-4140-8BB7-672DAF5F9630}" type="pres">
      <dgm:prSet presAssocID="{0BA9D297-666E-4F09-A4D0-01820D01036F}" presName="parTx" presStyleLbl="revTx" presStyleIdx="0" presStyleCnt="5">
        <dgm:presLayoutVars>
          <dgm:chMax val="0"/>
          <dgm:chPref val="0"/>
        </dgm:presLayoutVars>
      </dgm:prSet>
      <dgm:spPr/>
    </dgm:pt>
    <dgm:pt modelId="{0E806987-3F93-4673-953D-C50836B72C63}" type="pres">
      <dgm:prSet presAssocID="{79DEACE6-0FC3-40C8-9DA3-4AF951260275}" presName="sibTrans" presStyleCnt="0"/>
      <dgm:spPr/>
    </dgm:pt>
    <dgm:pt modelId="{9100619D-D56F-4B39-B3EA-49AA2E272BC0}" type="pres">
      <dgm:prSet presAssocID="{255F1D0A-1AC0-4B1B-A28B-6232D8EA11D7}" presName="compNode" presStyleCnt="0"/>
      <dgm:spPr/>
    </dgm:pt>
    <dgm:pt modelId="{0934E048-0BF1-4A75-A76F-D74F4F23FA0F}" type="pres">
      <dgm:prSet presAssocID="{255F1D0A-1AC0-4B1B-A28B-6232D8EA11D7}" presName="bgRect" presStyleLbl="bgShp" presStyleIdx="1" presStyleCnt="5"/>
      <dgm:spPr/>
    </dgm:pt>
    <dgm:pt modelId="{E6497D37-63A2-4A76-85FE-4CF456E42775}" type="pres">
      <dgm:prSet presAssocID="{255F1D0A-1AC0-4B1B-A28B-6232D8EA11D7}"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eck List"/>
        </a:ext>
      </dgm:extLst>
    </dgm:pt>
    <dgm:pt modelId="{C03D055A-55B7-4822-9FBE-EE4EB32E0C36}" type="pres">
      <dgm:prSet presAssocID="{255F1D0A-1AC0-4B1B-A28B-6232D8EA11D7}" presName="spaceRect" presStyleCnt="0"/>
      <dgm:spPr/>
    </dgm:pt>
    <dgm:pt modelId="{3E145434-B285-4111-8739-A6FE9DB624CA}" type="pres">
      <dgm:prSet presAssocID="{255F1D0A-1AC0-4B1B-A28B-6232D8EA11D7}" presName="parTx" presStyleLbl="revTx" presStyleIdx="1" presStyleCnt="5">
        <dgm:presLayoutVars>
          <dgm:chMax val="0"/>
          <dgm:chPref val="0"/>
        </dgm:presLayoutVars>
      </dgm:prSet>
      <dgm:spPr/>
    </dgm:pt>
    <dgm:pt modelId="{F032F062-A3D5-4AA8-BA74-4AE5AC337BC4}" type="pres">
      <dgm:prSet presAssocID="{383E9AE0-7E8E-425E-9AA0-DB6B956E9F5B}" presName="sibTrans" presStyleCnt="0"/>
      <dgm:spPr/>
    </dgm:pt>
    <dgm:pt modelId="{4BC346CE-6BEE-4AC5-B5EB-17141EFD9DB4}" type="pres">
      <dgm:prSet presAssocID="{B42A26B9-7162-4592-A9D5-054A1A672ACF}" presName="compNode" presStyleCnt="0"/>
      <dgm:spPr/>
    </dgm:pt>
    <dgm:pt modelId="{988EC500-53E2-4048-B741-3B5E0DAC0C20}" type="pres">
      <dgm:prSet presAssocID="{B42A26B9-7162-4592-A9D5-054A1A672ACF}" presName="bgRect" presStyleLbl="bgShp" presStyleIdx="2" presStyleCnt="5"/>
      <dgm:spPr/>
    </dgm:pt>
    <dgm:pt modelId="{F7F32A0D-3663-451F-ABD7-D5E810443844}" type="pres">
      <dgm:prSet presAssocID="{B42A26B9-7162-4592-A9D5-054A1A672AC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Users"/>
        </a:ext>
      </dgm:extLst>
    </dgm:pt>
    <dgm:pt modelId="{F50D5998-A253-47BC-8A16-3BA9DC6AEF32}" type="pres">
      <dgm:prSet presAssocID="{B42A26B9-7162-4592-A9D5-054A1A672ACF}" presName="spaceRect" presStyleCnt="0"/>
      <dgm:spPr/>
    </dgm:pt>
    <dgm:pt modelId="{8209A7BD-4E6D-4FD1-AAF1-E09C7DA6B113}" type="pres">
      <dgm:prSet presAssocID="{B42A26B9-7162-4592-A9D5-054A1A672ACF}" presName="parTx" presStyleLbl="revTx" presStyleIdx="2" presStyleCnt="5">
        <dgm:presLayoutVars>
          <dgm:chMax val="0"/>
          <dgm:chPref val="0"/>
        </dgm:presLayoutVars>
      </dgm:prSet>
      <dgm:spPr/>
    </dgm:pt>
    <dgm:pt modelId="{E7724AFC-B3D9-4047-BAEE-A24B651EF5C5}" type="pres">
      <dgm:prSet presAssocID="{A6DF988E-F088-4679-8509-AB6C004DE0F1}" presName="sibTrans" presStyleCnt="0"/>
      <dgm:spPr/>
    </dgm:pt>
    <dgm:pt modelId="{F0DF4F65-9DF8-46C6-9D88-28B7F9C86D80}" type="pres">
      <dgm:prSet presAssocID="{05E78152-DC29-4CC6-836F-90D365BDB4BB}" presName="compNode" presStyleCnt="0"/>
      <dgm:spPr/>
    </dgm:pt>
    <dgm:pt modelId="{B3AAAD03-6F10-47BA-AB6F-F2BC27A2AD83}" type="pres">
      <dgm:prSet presAssocID="{05E78152-DC29-4CC6-836F-90D365BDB4BB}" presName="bgRect" presStyleLbl="bgShp" presStyleIdx="3" presStyleCnt="5"/>
      <dgm:spPr/>
    </dgm:pt>
    <dgm:pt modelId="{1D44BC5E-E33D-4701-B222-CE702D0EF621}" type="pres">
      <dgm:prSet presAssocID="{05E78152-DC29-4CC6-836F-90D365BDB4BB}"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ight pointing backhand index with solid fill"/>
        </a:ext>
      </dgm:extLst>
    </dgm:pt>
    <dgm:pt modelId="{81AE84DB-A75F-4F9B-894D-9B19F1D5DD89}" type="pres">
      <dgm:prSet presAssocID="{05E78152-DC29-4CC6-836F-90D365BDB4BB}" presName="spaceRect" presStyleCnt="0"/>
      <dgm:spPr/>
    </dgm:pt>
    <dgm:pt modelId="{39492FB4-3AAC-4640-BAF5-B64E08A4892D}" type="pres">
      <dgm:prSet presAssocID="{05E78152-DC29-4CC6-836F-90D365BDB4BB}" presName="parTx" presStyleLbl="revTx" presStyleIdx="3" presStyleCnt="5">
        <dgm:presLayoutVars>
          <dgm:chMax val="0"/>
          <dgm:chPref val="0"/>
        </dgm:presLayoutVars>
      </dgm:prSet>
      <dgm:spPr/>
    </dgm:pt>
    <dgm:pt modelId="{D5EBCC67-C549-43FE-A785-5D00C380207C}" type="pres">
      <dgm:prSet presAssocID="{EEDEA06B-29B3-4F45-9950-90FDA6AA4008}" presName="sibTrans" presStyleCnt="0"/>
      <dgm:spPr/>
    </dgm:pt>
    <dgm:pt modelId="{5F677C37-89F5-4B7A-AB27-35DEC51256A2}" type="pres">
      <dgm:prSet presAssocID="{55680101-C5FA-4998-807B-A5CD7DEEAC83}" presName="compNode" presStyleCnt="0"/>
      <dgm:spPr/>
    </dgm:pt>
    <dgm:pt modelId="{2D0B320C-6633-44EB-85B3-A865339FA6FB}" type="pres">
      <dgm:prSet presAssocID="{55680101-C5FA-4998-807B-A5CD7DEEAC83}" presName="bgRect" presStyleLbl="bgShp" presStyleIdx="4" presStyleCnt="5"/>
      <dgm:spPr/>
    </dgm:pt>
    <dgm:pt modelId="{8D4122B2-B5EC-40E8-AB41-E933F401B5D2}" type="pres">
      <dgm:prSet presAssocID="{55680101-C5FA-4998-807B-A5CD7DEEAC8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Group"/>
        </a:ext>
      </dgm:extLst>
    </dgm:pt>
    <dgm:pt modelId="{99BCDE25-CBE1-48A0-B12C-68BB5B18911B}" type="pres">
      <dgm:prSet presAssocID="{55680101-C5FA-4998-807B-A5CD7DEEAC83}" presName="spaceRect" presStyleCnt="0"/>
      <dgm:spPr/>
    </dgm:pt>
    <dgm:pt modelId="{180EE5F4-0B83-4300-BA9B-4A2E573E19DB}" type="pres">
      <dgm:prSet presAssocID="{55680101-C5FA-4998-807B-A5CD7DEEAC83}" presName="parTx" presStyleLbl="revTx" presStyleIdx="4" presStyleCnt="5">
        <dgm:presLayoutVars>
          <dgm:chMax val="0"/>
          <dgm:chPref val="0"/>
        </dgm:presLayoutVars>
      </dgm:prSet>
      <dgm:spPr/>
    </dgm:pt>
  </dgm:ptLst>
  <dgm:cxnLst>
    <dgm:cxn modelId="{BB5B5404-3CEF-475D-8C07-CABAF4877AA4}" srcId="{89DDCBA4-9B9F-4664-BEBD-37C262EA9098}" destId="{55680101-C5FA-4998-807B-A5CD7DEEAC83}" srcOrd="4" destOrd="0" parTransId="{A2144A9C-EA96-4002-860B-75E9493F5CFA}" sibTransId="{0EC78889-7491-4B0C-8CD2-D511D35DB301}"/>
    <dgm:cxn modelId="{1547B915-504D-4F81-9537-CC13A3C2E305}" type="presOf" srcId="{0BA9D297-666E-4F09-A4D0-01820D01036F}" destId="{FA750429-8C5E-4140-8BB7-672DAF5F9630}" srcOrd="0" destOrd="0" presId="urn:microsoft.com/office/officeart/2018/2/layout/IconVerticalSolidList"/>
    <dgm:cxn modelId="{8AFCA85D-386C-47C1-945B-2EACAD458E0C}" type="presOf" srcId="{05E78152-DC29-4CC6-836F-90D365BDB4BB}" destId="{39492FB4-3AAC-4640-BAF5-B64E08A4892D}" srcOrd="0" destOrd="0" presId="urn:microsoft.com/office/officeart/2018/2/layout/IconVerticalSolidList"/>
    <dgm:cxn modelId="{AA488763-6CDE-4A0C-BE8B-C918CE904387}" srcId="{89DDCBA4-9B9F-4664-BEBD-37C262EA9098}" destId="{255F1D0A-1AC0-4B1B-A28B-6232D8EA11D7}" srcOrd="1" destOrd="0" parTransId="{D81F5A39-F52C-45EB-B875-F7EF0BAC9A30}" sibTransId="{383E9AE0-7E8E-425E-9AA0-DB6B956E9F5B}"/>
    <dgm:cxn modelId="{00EE7768-1ED9-4FDD-8D73-D16CD4BA41A7}" type="presOf" srcId="{255F1D0A-1AC0-4B1B-A28B-6232D8EA11D7}" destId="{3E145434-B285-4111-8739-A6FE9DB624CA}" srcOrd="0" destOrd="0" presId="urn:microsoft.com/office/officeart/2018/2/layout/IconVerticalSolidList"/>
    <dgm:cxn modelId="{02DC8E6A-F59E-4527-ABBC-0013130C61CF}" type="presOf" srcId="{B42A26B9-7162-4592-A9D5-054A1A672ACF}" destId="{8209A7BD-4E6D-4FD1-AAF1-E09C7DA6B113}" srcOrd="0" destOrd="0" presId="urn:microsoft.com/office/officeart/2018/2/layout/IconVerticalSolidList"/>
    <dgm:cxn modelId="{5879476C-B376-484C-8934-CC9B06D8C864}" srcId="{89DDCBA4-9B9F-4664-BEBD-37C262EA9098}" destId="{05E78152-DC29-4CC6-836F-90D365BDB4BB}" srcOrd="3" destOrd="0" parTransId="{832B029F-D4CB-4F08-9C68-1604B7A1F448}" sibTransId="{EEDEA06B-29B3-4F45-9950-90FDA6AA4008}"/>
    <dgm:cxn modelId="{4639364D-22F2-4616-BB45-E354C3BEFAB0}" type="presOf" srcId="{55680101-C5FA-4998-807B-A5CD7DEEAC83}" destId="{180EE5F4-0B83-4300-BA9B-4A2E573E19DB}" srcOrd="0" destOrd="0" presId="urn:microsoft.com/office/officeart/2018/2/layout/IconVerticalSolidList"/>
    <dgm:cxn modelId="{2C8FDD7E-45FF-4E38-8BD6-7ED56E7292B4}" srcId="{89DDCBA4-9B9F-4664-BEBD-37C262EA9098}" destId="{B42A26B9-7162-4592-A9D5-054A1A672ACF}" srcOrd="2" destOrd="0" parTransId="{57F0AF01-07DC-4A66-8610-CFBE9258FEC6}" sibTransId="{A6DF988E-F088-4679-8509-AB6C004DE0F1}"/>
    <dgm:cxn modelId="{1AD013BE-D5B7-49EF-952C-719219E32DBB}" type="presOf" srcId="{89DDCBA4-9B9F-4664-BEBD-37C262EA9098}" destId="{9032FC53-2217-4B76-8800-06FD3EF38CFE}" srcOrd="0" destOrd="0" presId="urn:microsoft.com/office/officeart/2018/2/layout/IconVerticalSolidList"/>
    <dgm:cxn modelId="{95E799CF-7B31-4838-B4D1-8FF5D5E92A3E}" srcId="{89DDCBA4-9B9F-4664-BEBD-37C262EA9098}" destId="{0BA9D297-666E-4F09-A4D0-01820D01036F}" srcOrd="0" destOrd="0" parTransId="{D8467742-9854-4199-82CD-CF62891DCD32}" sibTransId="{79DEACE6-0FC3-40C8-9DA3-4AF951260275}"/>
    <dgm:cxn modelId="{B5AEAB71-3971-4C16-A9AE-575E51B565BB}" type="presParOf" srcId="{9032FC53-2217-4B76-8800-06FD3EF38CFE}" destId="{CC35F501-090A-46F4-9627-E1487EDE461E}" srcOrd="0" destOrd="0" presId="urn:microsoft.com/office/officeart/2018/2/layout/IconVerticalSolidList"/>
    <dgm:cxn modelId="{48E20096-17B0-458C-B142-AC3693C1E12F}" type="presParOf" srcId="{CC35F501-090A-46F4-9627-E1487EDE461E}" destId="{EAB98B07-E0AA-4567-A903-D4C85CBC6233}" srcOrd="0" destOrd="0" presId="urn:microsoft.com/office/officeart/2018/2/layout/IconVerticalSolidList"/>
    <dgm:cxn modelId="{C11F4011-3471-4552-B059-919310B1FF39}" type="presParOf" srcId="{CC35F501-090A-46F4-9627-E1487EDE461E}" destId="{6C744D9D-B964-484E-9218-4BF512C5AEF5}" srcOrd="1" destOrd="0" presId="urn:microsoft.com/office/officeart/2018/2/layout/IconVerticalSolidList"/>
    <dgm:cxn modelId="{B26F109D-2865-4D80-8E32-FBFA7C169D27}" type="presParOf" srcId="{CC35F501-090A-46F4-9627-E1487EDE461E}" destId="{E33BB493-41EA-4514-B7F3-AD550BFA042F}" srcOrd="2" destOrd="0" presId="urn:microsoft.com/office/officeart/2018/2/layout/IconVerticalSolidList"/>
    <dgm:cxn modelId="{9F4A9D1F-3129-4E4B-B343-1AD1106C286B}" type="presParOf" srcId="{CC35F501-090A-46F4-9627-E1487EDE461E}" destId="{FA750429-8C5E-4140-8BB7-672DAF5F9630}" srcOrd="3" destOrd="0" presId="urn:microsoft.com/office/officeart/2018/2/layout/IconVerticalSolidList"/>
    <dgm:cxn modelId="{D980ED6A-39E6-4A7B-984D-8DFE283112BC}" type="presParOf" srcId="{9032FC53-2217-4B76-8800-06FD3EF38CFE}" destId="{0E806987-3F93-4673-953D-C50836B72C63}" srcOrd="1" destOrd="0" presId="urn:microsoft.com/office/officeart/2018/2/layout/IconVerticalSolidList"/>
    <dgm:cxn modelId="{05131DC8-46E4-4AA1-9B07-8D831BFD7546}" type="presParOf" srcId="{9032FC53-2217-4B76-8800-06FD3EF38CFE}" destId="{9100619D-D56F-4B39-B3EA-49AA2E272BC0}" srcOrd="2" destOrd="0" presId="urn:microsoft.com/office/officeart/2018/2/layout/IconVerticalSolidList"/>
    <dgm:cxn modelId="{67E829CE-9C54-425C-81CF-59F352FCA2AC}" type="presParOf" srcId="{9100619D-D56F-4B39-B3EA-49AA2E272BC0}" destId="{0934E048-0BF1-4A75-A76F-D74F4F23FA0F}" srcOrd="0" destOrd="0" presId="urn:microsoft.com/office/officeart/2018/2/layout/IconVerticalSolidList"/>
    <dgm:cxn modelId="{5D197D19-4D5C-44E8-BA23-B3D45EFB0FA1}" type="presParOf" srcId="{9100619D-D56F-4B39-B3EA-49AA2E272BC0}" destId="{E6497D37-63A2-4A76-85FE-4CF456E42775}" srcOrd="1" destOrd="0" presId="urn:microsoft.com/office/officeart/2018/2/layout/IconVerticalSolidList"/>
    <dgm:cxn modelId="{8F6B0133-03E3-4B34-A1D3-F85713393930}" type="presParOf" srcId="{9100619D-D56F-4B39-B3EA-49AA2E272BC0}" destId="{C03D055A-55B7-4822-9FBE-EE4EB32E0C36}" srcOrd="2" destOrd="0" presId="urn:microsoft.com/office/officeart/2018/2/layout/IconVerticalSolidList"/>
    <dgm:cxn modelId="{4D2E8A9D-2306-46F2-873E-2CB6A76D1E2A}" type="presParOf" srcId="{9100619D-D56F-4B39-B3EA-49AA2E272BC0}" destId="{3E145434-B285-4111-8739-A6FE9DB624CA}" srcOrd="3" destOrd="0" presId="urn:microsoft.com/office/officeart/2018/2/layout/IconVerticalSolidList"/>
    <dgm:cxn modelId="{744D97F1-AD0B-4CD0-8DDB-1D4452B4A48E}" type="presParOf" srcId="{9032FC53-2217-4B76-8800-06FD3EF38CFE}" destId="{F032F062-A3D5-4AA8-BA74-4AE5AC337BC4}" srcOrd="3" destOrd="0" presId="urn:microsoft.com/office/officeart/2018/2/layout/IconVerticalSolidList"/>
    <dgm:cxn modelId="{37C18C1B-3E8D-4DB5-B14F-5C05020CB137}" type="presParOf" srcId="{9032FC53-2217-4B76-8800-06FD3EF38CFE}" destId="{4BC346CE-6BEE-4AC5-B5EB-17141EFD9DB4}" srcOrd="4" destOrd="0" presId="urn:microsoft.com/office/officeart/2018/2/layout/IconVerticalSolidList"/>
    <dgm:cxn modelId="{9C619104-BBF2-4DEC-B9C7-800924B314FA}" type="presParOf" srcId="{4BC346CE-6BEE-4AC5-B5EB-17141EFD9DB4}" destId="{988EC500-53E2-4048-B741-3B5E0DAC0C20}" srcOrd="0" destOrd="0" presId="urn:microsoft.com/office/officeart/2018/2/layout/IconVerticalSolidList"/>
    <dgm:cxn modelId="{7C2E452E-AA8E-4EAD-8B81-C4C341406B86}" type="presParOf" srcId="{4BC346CE-6BEE-4AC5-B5EB-17141EFD9DB4}" destId="{F7F32A0D-3663-451F-ABD7-D5E810443844}" srcOrd="1" destOrd="0" presId="urn:microsoft.com/office/officeart/2018/2/layout/IconVerticalSolidList"/>
    <dgm:cxn modelId="{E155ECF8-F6A3-4752-B713-452208447BAC}" type="presParOf" srcId="{4BC346CE-6BEE-4AC5-B5EB-17141EFD9DB4}" destId="{F50D5998-A253-47BC-8A16-3BA9DC6AEF32}" srcOrd="2" destOrd="0" presId="urn:microsoft.com/office/officeart/2018/2/layout/IconVerticalSolidList"/>
    <dgm:cxn modelId="{BC92B5C0-3FFB-4845-9D5A-97B99F125887}" type="presParOf" srcId="{4BC346CE-6BEE-4AC5-B5EB-17141EFD9DB4}" destId="{8209A7BD-4E6D-4FD1-AAF1-E09C7DA6B113}" srcOrd="3" destOrd="0" presId="urn:microsoft.com/office/officeart/2018/2/layout/IconVerticalSolidList"/>
    <dgm:cxn modelId="{5400FEBB-033A-4221-98F7-840AEA1043E4}" type="presParOf" srcId="{9032FC53-2217-4B76-8800-06FD3EF38CFE}" destId="{E7724AFC-B3D9-4047-BAEE-A24B651EF5C5}" srcOrd="5" destOrd="0" presId="urn:microsoft.com/office/officeart/2018/2/layout/IconVerticalSolidList"/>
    <dgm:cxn modelId="{575DE163-1EC8-4389-97B2-3B1E0CCCBD0C}" type="presParOf" srcId="{9032FC53-2217-4B76-8800-06FD3EF38CFE}" destId="{F0DF4F65-9DF8-46C6-9D88-28B7F9C86D80}" srcOrd="6" destOrd="0" presId="urn:microsoft.com/office/officeart/2018/2/layout/IconVerticalSolidList"/>
    <dgm:cxn modelId="{B575873E-A107-4B29-83C2-17209F0C2CE9}" type="presParOf" srcId="{F0DF4F65-9DF8-46C6-9D88-28B7F9C86D80}" destId="{B3AAAD03-6F10-47BA-AB6F-F2BC27A2AD83}" srcOrd="0" destOrd="0" presId="urn:microsoft.com/office/officeart/2018/2/layout/IconVerticalSolidList"/>
    <dgm:cxn modelId="{E2E1AEFF-3285-4AB5-A174-F3FD304FCC6D}" type="presParOf" srcId="{F0DF4F65-9DF8-46C6-9D88-28B7F9C86D80}" destId="{1D44BC5E-E33D-4701-B222-CE702D0EF621}" srcOrd="1" destOrd="0" presId="urn:microsoft.com/office/officeart/2018/2/layout/IconVerticalSolidList"/>
    <dgm:cxn modelId="{7C3013D5-1E9D-4710-A6FE-508DB309134B}" type="presParOf" srcId="{F0DF4F65-9DF8-46C6-9D88-28B7F9C86D80}" destId="{81AE84DB-A75F-4F9B-894D-9B19F1D5DD89}" srcOrd="2" destOrd="0" presId="urn:microsoft.com/office/officeart/2018/2/layout/IconVerticalSolidList"/>
    <dgm:cxn modelId="{536DC924-D44B-486E-B80D-3EA299699E49}" type="presParOf" srcId="{F0DF4F65-9DF8-46C6-9D88-28B7F9C86D80}" destId="{39492FB4-3AAC-4640-BAF5-B64E08A4892D}" srcOrd="3" destOrd="0" presId="urn:microsoft.com/office/officeart/2018/2/layout/IconVerticalSolidList"/>
    <dgm:cxn modelId="{5C984767-1E08-47E3-92E9-B59AEDF077D4}" type="presParOf" srcId="{9032FC53-2217-4B76-8800-06FD3EF38CFE}" destId="{D5EBCC67-C549-43FE-A785-5D00C380207C}" srcOrd="7" destOrd="0" presId="urn:microsoft.com/office/officeart/2018/2/layout/IconVerticalSolidList"/>
    <dgm:cxn modelId="{39A8E500-AC6D-416C-8422-FA18C9E48E3A}" type="presParOf" srcId="{9032FC53-2217-4B76-8800-06FD3EF38CFE}" destId="{5F677C37-89F5-4B7A-AB27-35DEC51256A2}" srcOrd="8" destOrd="0" presId="urn:microsoft.com/office/officeart/2018/2/layout/IconVerticalSolidList"/>
    <dgm:cxn modelId="{6F650FFB-F0C5-4AF4-870B-507C7E709A12}" type="presParOf" srcId="{5F677C37-89F5-4B7A-AB27-35DEC51256A2}" destId="{2D0B320C-6633-44EB-85B3-A865339FA6FB}" srcOrd="0" destOrd="0" presId="urn:microsoft.com/office/officeart/2018/2/layout/IconVerticalSolidList"/>
    <dgm:cxn modelId="{916F58BE-2784-4569-B9C4-EABBDA9E64AE}" type="presParOf" srcId="{5F677C37-89F5-4B7A-AB27-35DEC51256A2}" destId="{8D4122B2-B5EC-40E8-AB41-E933F401B5D2}" srcOrd="1" destOrd="0" presId="urn:microsoft.com/office/officeart/2018/2/layout/IconVerticalSolidList"/>
    <dgm:cxn modelId="{CE0ABA9A-4B6E-4ABA-BC33-6DFF5C1CC405}" type="presParOf" srcId="{5F677C37-89F5-4B7A-AB27-35DEC51256A2}" destId="{99BCDE25-CBE1-48A0-B12C-68BB5B18911B}" srcOrd="2" destOrd="0" presId="urn:microsoft.com/office/officeart/2018/2/layout/IconVerticalSolidList"/>
    <dgm:cxn modelId="{3139AE48-A289-45C9-902C-6FB4D87F788C}" type="presParOf" srcId="{5F677C37-89F5-4B7A-AB27-35DEC51256A2}" destId="{180EE5F4-0B83-4300-BA9B-4A2E573E19D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83070-BE1B-4402-9E3D-C5F5A7154E01}">
      <dsp:nvSpPr>
        <dsp:cNvPr id="0" name=""/>
        <dsp:cNvSpPr/>
      </dsp:nvSpPr>
      <dsp:spPr>
        <a:xfrm>
          <a:off x="1334" y="353220"/>
          <a:ext cx="4683207" cy="2973836"/>
        </a:xfrm>
        <a:prstGeom prst="roundRect">
          <a:avLst>
            <a:gd name="adj" fmla="val 10000"/>
          </a:avLst>
        </a:prstGeom>
        <a:solidFill>
          <a:schemeClr val="accent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D90B569-0785-465A-8168-0E6FF9308FF4}">
      <dsp:nvSpPr>
        <dsp:cNvPr id="0" name=""/>
        <dsp:cNvSpPr/>
      </dsp:nvSpPr>
      <dsp:spPr>
        <a:xfrm>
          <a:off x="521690" y="847558"/>
          <a:ext cx="4683207" cy="2973836"/>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latin typeface="Calibri" panose="020F0502020204030204" pitchFamily="34" charset="0"/>
              <a:ea typeface="Calibri" panose="020F0502020204030204" pitchFamily="34" charset="0"/>
              <a:cs typeface="Calibri" panose="020F0502020204030204" pitchFamily="34" charset="0"/>
            </a:rPr>
            <a:t>Responsive mode versus Challenge led</a:t>
          </a:r>
          <a:endParaRPr lang="en-US" sz="2100" kern="1200" dirty="0">
            <a:latin typeface="Calibri" panose="020F0502020204030204" pitchFamily="34" charset="0"/>
            <a:ea typeface="Calibri" panose="020F0502020204030204" pitchFamily="34" charset="0"/>
            <a:cs typeface="Calibri" panose="020F0502020204030204" pitchFamily="34" charset="0"/>
          </a:endParaRPr>
        </a:p>
      </dsp:txBody>
      <dsp:txXfrm>
        <a:off x="608791" y="934659"/>
        <a:ext cx="4509005" cy="2799634"/>
      </dsp:txXfrm>
    </dsp:sp>
    <dsp:sp modelId="{49FCEBD7-687F-48C1-9F9E-3E51810BD37F}">
      <dsp:nvSpPr>
        <dsp:cNvPr id="0" name=""/>
        <dsp:cNvSpPr/>
      </dsp:nvSpPr>
      <dsp:spPr>
        <a:xfrm>
          <a:off x="5726588" y="352358"/>
          <a:ext cx="4683207" cy="2973836"/>
        </a:xfrm>
        <a:prstGeom prst="roundRect">
          <a:avLst>
            <a:gd name="adj" fmla="val 10000"/>
          </a:avLst>
        </a:prstGeom>
        <a:solidFill>
          <a:schemeClr val="accent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B72DF04-4D14-4BD7-9EE0-BB0A3E0ACED9}">
      <dsp:nvSpPr>
        <dsp:cNvPr id="0" name=""/>
        <dsp:cNvSpPr/>
      </dsp:nvSpPr>
      <dsp:spPr>
        <a:xfrm>
          <a:off x="6246944" y="846696"/>
          <a:ext cx="4683207" cy="2973836"/>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latin typeface="Calibri" panose="020F0502020204030204" pitchFamily="34" charset="0"/>
              <a:ea typeface="Calibri" panose="020F0502020204030204" pitchFamily="34" charset="0"/>
              <a:cs typeface="Calibri" panose="020F0502020204030204" pitchFamily="34" charset="0"/>
            </a:rPr>
            <a:t>Solo vs Team </a:t>
          </a:r>
          <a:endParaRPr lang="en-US" sz="2100" kern="1200" dirty="0">
            <a:latin typeface="Calibri" panose="020F0502020204030204" pitchFamily="34" charset="0"/>
            <a:ea typeface="Calibri" panose="020F0502020204030204" pitchFamily="34" charset="0"/>
            <a:cs typeface="Calibri" panose="020F0502020204030204" pitchFamily="34" charset="0"/>
          </a:endParaRPr>
        </a:p>
      </dsp:txBody>
      <dsp:txXfrm>
        <a:off x="6334045" y="933797"/>
        <a:ext cx="4509005" cy="279963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90CD2C-F012-4558-A782-54BF5DC7AA9D}">
      <dsp:nvSpPr>
        <dsp:cNvPr id="0" name=""/>
        <dsp:cNvSpPr/>
      </dsp:nvSpPr>
      <dsp:spPr>
        <a:xfrm>
          <a:off x="0" y="1805"/>
          <a:ext cx="10515600" cy="915310"/>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6169C70E-EA02-4860-AB6C-BB0697092798}">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071731-F66A-43B3-95B6-9FCAE186E252}">
      <dsp:nvSpPr>
        <dsp:cNvPr id="0" name=""/>
        <dsp:cNvSpPr/>
      </dsp:nvSpPr>
      <dsp:spPr>
        <a:xfrm>
          <a:off x="1057183" y="1805"/>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Administrative secretariat – eligibility checks but perhaps also assigning reviewers</a:t>
          </a:r>
          <a:endParaRPr lang="en-US" sz="2400" kern="1200" dirty="0">
            <a:latin typeface="Tw Cen MT" panose="020B0602020104020603" pitchFamily="34" charset="0"/>
          </a:endParaRPr>
        </a:p>
      </dsp:txBody>
      <dsp:txXfrm>
        <a:off x="1057183" y="1805"/>
        <a:ext cx="9458416" cy="915310"/>
      </dsp:txXfrm>
    </dsp:sp>
    <dsp:sp modelId="{CEE3C7B1-4C83-4B3B-BF02-B2A1C13AC324}">
      <dsp:nvSpPr>
        <dsp:cNvPr id="0" name=""/>
        <dsp:cNvSpPr/>
      </dsp:nvSpPr>
      <dsp:spPr>
        <a:xfrm>
          <a:off x="0" y="1145944"/>
          <a:ext cx="10515600" cy="915310"/>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C2D4769A-EDB8-4223-800A-83AB654B7CB2}">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CF087E-95D2-4D22-AF83-A77C5046A1EE}">
      <dsp:nvSpPr>
        <dsp:cNvPr id="0" name=""/>
        <dsp:cNvSpPr/>
      </dsp:nvSpPr>
      <dsp:spPr>
        <a:xfrm>
          <a:off x="1057183" y="1145944"/>
          <a:ext cx="9458416" cy="91531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Reviewers – varying levels of expertise, enthusiasm and positivity inform a ‘specialist’ assessment against the evaluation criteria</a:t>
          </a:r>
          <a:endParaRPr lang="en-US" sz="2400" kern="1200" dirty="0">
            <a:latin typeface="Tw Cen MT" panose="020B0602020104020603" pitchFamily="34" charset="0"/>
          </a:endParaRPr>
        </a:p>
      </dsp:txBody>
      <dsp:txXfrm>
        <a:off x="1057183" y="1145944"/>
        <a:ext cx="9458416" cy="915310"/>
      </dsp:txXfrm>
    </dsp:sp>
    <dsp:sp modelId="{0A12989E-4A35-4EB5-980D-C9A882A744AB}">
      <dsp:nvSpPr>
        <dsp:cNvPr id="0" name=""/>
        <dsp:cNvSpPr/>
      </dsp:nvSpPr>
      <dsp:spPr>
        <a:xfrm>
          <a:off x="0" y="2290082"/>
          <a:ext cx="10515600" cy="915310"/>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32DE873D-32BE-4362-810B-193A5D8961BD}">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BDFE13-08EE-4DCB-B595-2D450FBDA9F1}">
      <dsp:nvSpPr>
        <dsp:cNvPr id="0" name=""/>
        <dsp:cNvSpPr/>
      </dsp:nvSpPr>
      <dsp:spPr>
        <a:xfrm>
          <a:off x="1057183" y="2290082"/>
          <a:ext cx="9458416" cy="91531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Panel introducers – less specialist, working under pressure, assigned several bids, diverse and high-quality applications, don’t want to look foolish</a:t>
          </a:r>
          <a:endParaRPr lang="en-US" sz="2400" kern="1200" dirty="0">
            <a:latin typeface="Tw Cen MT" panose="020B0602020104020603" pitchFamily="34" charset="0"/>
          </a:endParaRPr>
        </a:p>
      </dsp:txBody>
      <dsp:txXfrm>
        <a:off x="1057183" y="2290082"/>
        <a:ext cx="9458416" cy="915310"/>
      </dsp:txXfrm>
    </dsp:sp>
    <dsp:sp modelId="{1C605358-3EEB-47D0-B9F5-9A3E61107217}">
      <dsp:nvSpPr>
        <dsp:cNvPr id="0" name=""/>
        <dsp:cNvSpPr/>
      </dsp:nvSpPr>
      <dsp:spPr>
        <a:xfrm>
          <a:off x="0" y="3434221"/>
          <a:ext cx="10515600" cy="915310"/>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3EE292E0-961D-44B1-9310-6849A4ABD4B6}">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74D0B5-4510-4C7D-848E-5FE613B0AA9D}">
      <dsp:nvSpPr>
        <dsp:cNvPr id="0" name=""/>
        <dsp:cNvSpPr/>
      </dsp:nvSpPr>
      <dsp:spPr>
        <a:xfrm>
          <a:off x="1057183" y="3434221"/>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Panel members – non-specialist, large numbers of bids to process,  need to ask intelligent questions and help rank all bids under consideration</a:t>
          </a:r>
          <a:endParaRPr lang="en-US" sz="2400" kern="1200" dirty="0">
            <a:latin typeface="Tw Cen MT" panose="020B0602020104020603" pitchFamily="34" charset="0"/>
          </a:endParaRPr>
        </a:p>
      </dsp:txBody>
      <dsp:txXfrm>
        <a:off x="1057183" y="3434221"/>
        <a:ext cx="9458416" cy="9153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AA208F-3913-42FB-8882-BF076CDF5FB4}">
      <dsp:nvSpPr>
        <dsp:cNvPr id="0" name=""/>
        <dsp:cNvSpPr/>
      </dsp:nvSpPr>
      <dsp:spPr>
        <a:xfrm>
          <a:off x="0" y="38544"/>
          <a:ext cx="5641974" cy="1085760"/>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Peer review may not be specialist, expert, considered or friendly</a:t>
          </a:r>
          <a:endParaRPr lang="en-US" sz="2400" kern="1200" dirty="0"/>
        </a:p>
      </dsp:txBody>
      <dsp:txXfrm>
        <a:off x="53002" y="91546"/>
        <a:ext cx="5535970" cy="979756"/>
      </dsp:txXfrm>
    </dsp:sp>
    <dsp:sp modelId="{8194F4BE-D87B-4B3C-80E9-388975D8D435}">
      <dsp:nvSpPr>
        <dsp:cNvPr id="0" name=""/>
        <dsp:cNvSpPr/>
      </dsp:nvSpPr>
      <dsp:spPr>
        <a:xfrm>
          <a:off x="0" y="1291344"/>
          <a:ext cx="5641974" cy="1085760"/>
        </a:xfrm>
        <a:prstGeom prst="roundRect">
          <a:avLst/>
        </a:prstGeom>
        <a:solidFill>
          <a:schemeClr val="accent5">
            <a:hueOff val="262483"/>
            <a:satOff val="14096"/>
            <a:lumOff val="-509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You cannot predict the competition in any round or panel member preferences</a:t>
          </a:r>
          <a:endParaRPr lang="en-US" sz="2400" kern="1200" dirty="0"/>
        </a:p>
      </dsp:txBody>
      <dsp:txXfrm>
        <a:off x="53002" y="1344346"/>
        <a:ext cx="5535970" cy="979756"/>
      </dsp:txXfrm>
    </dsp:sp>
    <dsp:sp modelId="{EE3D759C-E7E0-4259-8A52-D1A2D76F0B9D}">
      <dsp:nvSpPr>
        <dsp:cNvPr id="0" name=""/>
        <dsp:cNvSpPr/>
      </dsp:nvSpPr>
      <dsp:spPr>
        <a:xfrm>
          <a:off x="0" y="2544144"/>
          <a:ext cx="5641974" cy="1085760"/>
        </a:xfrm>
        <a:prstGeom prst="roundRect">
          <a:avLst/>
        </a:prstGeom>
        <a:solidFill>
          <a:schemeClr val="accent5">
            <a:hueOff val="524966"/>
            <a:satOff val="28192"/>
            <a:lumOff val="-1019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The process is subjective – panel members may advocate their preferred projects</a:t>
          </a:r>
          <a:endParaRPr lang="en-US" sz="2400" kern="1200" dirty="0"/>
        </a:p>
      </dsp:txBody>
      <dsp:txXfrm>
        <a:off x="53002" y="2597146"/>
        <a:ext cx="5535970" cy="979756"/>
      </dsp:txXfrm>
    </dsp:sp>
    <dsp:sp modelId="{14CB0372-0077-49B1-AA6C-1CD1C67163BB}">
      <dsp:nvSpPr>
        <dsp:cNvPr id="0" name=""/>
        <dsp:cNvSpPr/>
      </dsp:nvSpPr>
      <dsp:spPr>
        <a:xfrm>
          <a:off x="0" y="3796944"/>
          <a:ext cx="5641974" cy="1085760"/>
        </a:xfrm>
        <a:prstGeom prst="roundRect">
          <a:avLst/>
        </a:prstGeom>
        <a:solidFill>
          <a:schemeClr val="accent5">
            <a:hueOff val="787450"/>
            <a:satOff val="42288"/>
            <a:lumOff val="-1529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One very brilliant (and expensive) project may consume the available funds</a:t>
          </a:r>
          <a:endParaRPr lang="en-US" sz="2400" kern="1200" dirty="0"/>
        </a:p>
      </dsp:txBody>
      <dsp:txXfrm>
        <a:off x="53002" y="3849946"/>
        <a:ext cx="5535970" cy="97975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64932D-67B7-4726-93D5-ED65AEC44208}">
      <dsp:nvSpPr>
        <dsp:cNvPr id="0" name=""/>
        <dsp:cNvSpPr/>
      </dsp:nvSpPr>
      <dsp:spPr>
        <a:xfrm>
          <a:off x="0" y="29612"/>
          <a:ext cx="5641974" cy="868725"/>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Funding bids are a research input not a research output</a:t>
          </a:r>
          <a:endParaRPr lang="en-US" sz="2400" kern="1200" dirty="0"/>
        </a:p>
      </dsp:txBody>
      <dsp:txXfrm>
        <a:off x="42408" y="72020"/>
        <a:ext cx="5557158" cy="783909"/>
      </dsp:txXfrm>
    </dsp:sp>
    <dsp:sp modelId="{5F15A10B-C5C1-445A-B6B1-6B95C473874E}">
      <dsp:nvSpPr>
        <dsp:cNvPr id="0" name=""/>
        <dsp:cNvSpPr/>
      </dsp:nvSpPr>
      <dsp:spPr>
        <a:xfrm>
          <a:off x="0" y="1027937"/>
          <a:ext cx="5641974" cy="868725"/>
        </a:xfrm>
        <a:prstGeom prst="roundRect">
          <a:avLst/>
        </a:prstGeom>
        <a:solidFill>
          <a:schemeClr val="accent5">
            <a:hueOff val="196862"/>
            <a:satOff val="10572"/>
            <a:lumOff val="-38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Some good ideas may not fit an available funding scheme</a:t>
          </a:r>
          <a:endParaRPr lang="en-US" sz="2400" kern="1200" dirty="0"/>
        </a:p>
      </dsp:txBody>
      <dsp:txXfrm>
        <a:off x="42408" y="1070345"/>
        <a:ext cx="5557158" cy="783909"/>
      </dsp:txXfrm>
    </dsp:sp>
    <dsp:sp modelId="{4138438D-DF4D-4044-9BCD-CD200C8F65C0}">
      <dsp:nvSpPr>
        <dsp:cNvPr id="0" name=""/>
        <dsp:cNvSpPr/>
      </dsp:nvSpPr>
      <dsp:spPr>
        <a:xfrm>
          <a:off x="0" y="2026262"/>
          <a:ext cx="5641974" cy="868725"/>
        </a:xfrm>
        <a:prstGeom prst="roundRect">
          <a:avLst/>
        </a:prstGeom>
        <a:solidFill>
          <a:schemeClr val="accent5">
            <a:hueOff val="393725"/>
            <a:satOff val="21144"/>
            <a:lumOff val="-764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Grants are big, speculative investments: close scrutiny of your ideas is guaranteed</a:t>
          </a:r>
          <a:endParaRPr lang="en-US" sz="2400" kern="1200" dirty="0"/>
        </a:p>
      </dsp:txBody>
      <dsp:txXfrm>
        <a:off x="42408" y="2068670"/>
        <a:ext cx="5557158" cy="783909"/>
      </dsp:txXfrm>
    </dsp:sp>
    <dsp:sp modelId="{8485BEF1-67AD-4433-B24D-5A508D3CCECD}">
      <dsp:nvSpPr>
        <dsp:cNvPr id="0" name=""/>
        <dsp:cNvSpPr/>
      </dsp:nvSpPr>
      <dsp:spPr>
        <a:xfrm>
          <a:off x="0" y="3024587"/>
          <a:ext cx="5641974" cy="868725"/>
        </a:xfrm>
        <a:prstGeom prst="roundRect">
          <a:avLst/>
        </a:prstGeom>
        <a:solidFill>
          <a:schemeClr val="accent5">
            <a:hueOff val="590587"/>
            <a:satOff val="31716"/>
            <a:lumOff val="-1147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Writing funding bids is a sales and marketing job</a:t>
          </a:r>
          <a:endParaRPr lang="en-US" sz="2400" kern="1200" dirty="0"/>
        </a:p>
      </dsp:txBody>
      <dsp:txXfrm>
        <a:off x="42408" y="3066995"/>
        <a:ext cx="5557158" cy="783909"/>
      </dsp:txXfrm>
    </dsp:sp>
    <dsp:sp modelId="{4E3F870C-F52D-489E-BA8E-698F41DC3B41}">
      <dsp:nvSpPr>
        <dsp:cNvPr id="0" name=""/>
        <dsp:cNvSpPr/>
      </dsp:nvSpPr>
      <dsp:spPr>
        <a:xfrm>
          <a:off x="0" y="4022912"/>
          <a:ext cx="5641974" cy="868725"/>
        </a:xfrm>
        <a:prstGeom prst="roundRect">
          <a:avLst/>
        </a:prstGeom>
        <a:solidFill>
          <a:schemeClr val="accent5">
            <a:hueOff val="787450"/>
            <a:satOff val="42288"/>
            <a:lumOff val="-1529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Applications are technical documents with one purpose – to win a grant</a:t>
          </a:r>
        </a:p>
      </dsp:txBody>
      <dsp:txXfrm>
        <a:off x="42408" y="4065320"/>
        <a:ext cx="5557158" cy="7839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A9796-3B57-4DDD-A1E8-7FD2B65D8C7C}">
      <dsp:nvSpPr>
        <dsp:cNvPr id="0" name=""/>
        <dsp:cNvSpPr/>
      </dsp:nvSpPr>
      <dsp:spPr>
        <a:xfrm>
          <a:off x="0" y="2284"/>
          <a:ext cx="6263640" cy="115791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FE4D4D-6B37-4E93-AA85-E06A197E0AD4}">
      <dsp:nvSpPr>
        <dsp:cNvPr id="0" name=""/>
        <dsp:cNvSpPr/>
      </dsp:nvSpPr>
      <dsp:spPr>
        <a:xfrm>
          <a:off x="350270" y="262816"/>
          <a:ext cx="636855" cy="63685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31FAB4-0BA5-42D6-81F7-3843BBE3CC95}">
      <dsp:nvSpPr>
        <dsp:cNvPr id="0" name=""/>
        <dsp:cNvSpPr/>
      </dsp:nvSpPr>
      <dsp:spPr>
        <a:xfrm>
          <a:off x="1337397" y="2284"/>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cs typeface="Calibri" panose="020F0502020204030204" pitchFamily="34" charset="0"/>
            </a:rPr>
            <a:t>Important and relevant questions</a:t>
          </a:r>
          <a:endParaRPr lang="en-US" sz="2400" kern="1200" dirty="0">
            <a:latin typeface="Tw Cen MT" panose="020B0602020104020603" pitchFamily="34" charset="0"/>
            <a:cs typeface="Calibri" panose="020F0502020204030204" pitchFamily="34" charset="0"/>
          </a:endParaRPr>
        </a:p>
      </dsp:txBody>
      <dsp:txXfrm>
        <a:off x="1337397" y="2284"/>
        <a:ext cx="4926242" cy="1157919"/>
      </dsp:txXfrm>
    </dsp:sp>
    <dsp:sp modelId="{65555260-BF96-49C9-888B-FC610D0C9156}">
      <dsp:nvSpPr>
        <dsp:cNvPr id="0" name=""/>
        <dsp:cNvSpPr/>
      </dsp:nvSpPr>
      <dsp:spPr>
        <a:xfrm>
          <a:off x="0" y="1449684"/>
          <a:ext cx="6263640" cy="115791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112470-337A-409A-B90D-D2FF637350C2}">
      <dsp:nvSpPr>
        <dsp:cNvPr id="0" name=""/>
        <dsp:cNvSpPr/>
      </dsp:nvSpPr>
      <dsp:spPr>
        <a:xfrm>
          <a:off x="350270" y="1710216"/>
          <a:ext cx="636855" cy="63685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3409A3-A455-4DB3-A7D9-5D93BCADA998}">
      <dsp:nvSpPr>
        <dsp:cNvPr id="0" name=""/>
        <dsp:cNvSpPr/>
      </dsp:nvSpPr>
      <dsp:spPr>
        <a:xfrm>
          <a:off x="1337397" y="1449684"/>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cs typeface="Calibri" panose="020F0502020204030204" pitchFamily="34" charset="0"/>
            </a:rPr>
            <a:t>High chance of successful delivery</a:t>
          </a:r>
          <a:endParaRPr lang="en-US" sz="2400" kern="1200" dirty="0">
            <a:latin typeface="Tw Cen MT" panose="020B0602020104020603" pitchFamily="34" charset="0"/>
            <a:cs typeface="Calibri" panose="020F0502020204030204" pitchFamily="34" charset="0"/>
          </a:endParaRPr>
        </a:p>
      </dsp:txBody>
      <dsp:txXfrm>
        <a:off x="1337397" y="1449684"/>
        <a:ext cx="4926242" cy="1157919"/>
      </dsp:txXfrm>
    </dsp:sp>
    <dsp:sp modelId="{9EFAB1C2-6F76-47D4-8C68-EF7144D4A429}">
      <dsp:nvSpPr>
        <dsp:cNvPr id="0" name=""/>
        <dsp:cNvSpPr/>
      </dsp:nvSpPr>
      <dsp:spPr>
        <a:xfrm>
          <a:off x="0" y="2897083"/>
          <a:ext cx="6263640" cy="115791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B7AE40-2ADF-4320-A0A9-96BB360AE3A5}">
      <dsp:nvSpPr>
        <dsp:cNvPr id="0" name=""/>
        <dsp:cNvSpPr/>
      </dsp:nvSpPr>
      <dsp:spPr>
        <a:xfrm>
          <a:off x="350270" y="3157615"/>
          <a:ext cx="636855" cy="63685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603779-EF27-4795-AC8C-971BD090A897}">
      <dsp:nvSpPr>
        <dsp:cNvPr id="0" name=""/>
        <dsp:cNvSpPr/>
      </dsp:nvSpPr>
      <dsp:spPr>
        <a:xfrm>
          <a:off x="1337397" y="2897083"/>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cs typeface="Calibri" panose="020F0502020204030204" pitchFamily="34" charset="0"/>
            </a:rPr>
            <a:t>Competent research teams</a:t>
          </a:r>
          <a:endParaRPr lang="en-US" sz="2400" kern="1200" dirty="0">
            <a:latin typeface="Tw Cen MT" panose="020B0602020104020603" pitchFamily="34" charset="0"/>
            <a:cs typeface="Calibri" panose="020F0502020204030204" pitchFamily="34" charset="0"/>
          </a:endParaRPr>
        </a:p>
      </dsp:txBody>
      <dsp:txXfrm>
        <a:off x="1337397" y="2897083"/>
        <a:ext cx="4926242" cy="1157919"/>
      </dsp:txXfrm>
    </dsp:sp>
    <dsp:sp modelId="{FF9B3AAB-D991-4858-B3BC-02BED73051B0}">
      <dsp:nvSpPr>
        <dsp:cNvPr id="0" name=""/>
        <dsp:cNvSpPr/>
      </dsp:nvSpPr>
      <dsp:spPr>
        <a:xfrm>
          <a:off x="0" y="4344483"/>
          <a:ext cx="6263640" cy="115791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74501B-359D-40B4-A5EE-01937B53E776}">
      <dsp:nvSpPr>
        <dsp:cNvPr id="0" name=""/>
        <dsp:cNvSpPr/>
      </dsp:nvSpPr>
      <dsp:spPr>
        <a:xfrm>
          <a:off x="350270" y="4605015"/>
          <a:ext cx="636855" cy="636855"/>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D9ED0B-8476-4E93-AABE-9199945D7945}">
      <dsp:nvSpPr>
        <dsp:cNvPr id="0" name=""/>
        <dsp:cNvSpPr/>
      </dsp:nvSpPr>
      <dsp:spPr>
        <a:xfrm>
          <a:off x="1337397" y="4344483"/>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100000"/>
            </a:lnSpc>
            <a:spcBef>
              <a:spcPct val="0"/>
            </a:spcBef>
            <a:spcAft>
              <a:spcPct val="35000"/>
            </a:spcAft>
            <a:buNone/>
          </a:pPr>
          <a:r>
            <a:rPr lang="en-US" sz="2400" kern="1200" dirty="0">
              <a:latin typeface="Tw Cen MT" panose="020B0602020104020603" pitchFamily="34" charset="0"/>
              <a:cs typeface="Calibri" panose="020F0502020204030204" pitchFamily="34" charset="0"/>
            </a:rPr>
            <a:t>Excellent value investments</a:t>
          </a:r>
        </a:p>
      </dsp:txBody>
      <dsp:txXfrm>
        <a:off x="1337397" y="4344483"/>
        <a:ext cx="4926242" cy="115791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20997E-C6F5-4C5B-81B0-52177C658F1C}">
      <dsp:nvSpPr>
        <dsp:cNvPr id="0" name=""/>
        <dsp:cNvSpPr/>
      </dsp:nvSpPr>
      <dsp:spPr>
        <a:xfrm>
          <a:off x="0" y="2594"/>
          <a:ext cx="11049000" cy="1242935"/>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7D669044-6546-471F-A7F0-264D57522084}">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592B27-314E-414A-93FE-089ED3A55392}">
      <dsp:nvSpPr>
        <dsp:cNvPr id="0" name=""/>
        <dsp:cNvSpPr/>
      </dsp:nvSpPr>
      <dsp:spPr>
        <a:xfrm>
          <a:off x="1435590" y="0"/>
          <a:ext cx="96134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chemeClr val="tx1"/>
              </a:solidFill>
              <a:latin typeface="Tw Cen MT" panose="020B0602020104020603" pitchFamily="34" charset="0"/>
            </a:rPr>
            <a:t>Make your proposal convincing</a:t>
          </a:r>
          <a:endParaRPr lang="en-US" sz="2400" kern="1200" dirty="0">
            <a:solidFill>
              <a:schemeClr val="tx1"/>
            </a:solidFill>
            <a:latin typeface="Tw Cen MT" panose="020B0602020104020603" pitchFamily="34" charset="0"/>
          </a:endParaRPr>
        </a:p>
      </dsp:txBody>
      <dsp:txXfrm>
        <a:off x="1435590" y="0"/>
        <a:ext cx="9613409" cy="1242935"/>
      </dsp:txXfrm>
    </dsp:sp>
    <dsp:sp modelId="{3211BF56-8203-4B07-8D63-96BA96B581D4}">
      <dsp:nvSpPr>
        <dsp:cNvPr id="0" name=""/>
        <dsp:cNvSpPr/>
      </dsp:nvSpPr>
      <dsp:spPr>
        <a:xfrm>
          <a:off x="0" y="1554201"/>
          <a:ext cx="11049000" cy="1242935"/>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80B23D08-C2CC-4080-A0E8-ED5951A19BEF}">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2BBE90-9DC1-485D-B8C8-BDDA37ED6EFC}">
      <dsp:nvSpPr>
        <dsp:cNvPr id="0" name=""/>
        <dsp:cNvSpPr/>
      </dsp:nvSpPr>
      <dsp:spPr>
        <a:xfrm>
          <a:off x="1435590" y="1554201"/>
          <a:ext cx="96134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chemeClr val="tx1"/>
              </a:solidFill>
              <a:latin typeface="Tw Cen MT" panose="020B0602020104020603" pitchFamily="34" charset="0"/>
            </a:rPr>
            <a:t>Make your application quick to read</a:t>
          </a:r>
          <a:endParaRPr lang="en-US" sz="2400" kern="1200" dirty="0">
            <a:solidFill>
              <a:schemeClr val="tx1"/>
            </a:solidFill>
            <a:latin typeface="Tw Cen MT" panose="020B0602020104020603" pitchFamily="34" charset="0"/>
          </a:endParaRPr>
        </a:p>
      </dsp:txBody>
      <dsp:txXfrm>
        <a:off x="1435590" y="1554201"/>
        <a:ext cx="9613409" cy="1242935"/>
      </dsp:txXfrm>
    </dsp:sp>
    <dsp:sp modelId="{A7AF5637-C2FC-4D2B-9D94-3FF4A066058D}">
      <dsp:nvSpPr>
        <dsp:cNvPr id="0" name=""/>
        <dsp:cNvSpPr/>
      </dsp:nvSpPr>
      <dsp:spPr>
        <a:xfrm>
          <a:off x="0" y="3107870"/>
          <a:ext cx="11049000" cy="1242935"/>
        </a:xfrm>
        <a:prstGeom prst="roundRect">
          <a:avLst>
            <a:gd name="adj" fmla="val 10000"/>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7746C91E-B5B7-4F68-911C-5852ABFF342F}">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A25E1B-0D11-432A-951E-1B3ACC189CE1}">
      <dsp:nvSpPr>
        <dsp:cNvPr id="0" name=""/>
        <dsp:cNvSpPr/>
      </dsp:nvSpPr>
      <dsp:spPr>
        <a:xfrm>
          <a:off x="1435590" y="3069712"/>
          <a:ext cx="96134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chemeClr val="tx1"/>
              </a:solidFill>
              <a:latin typeface="Tw Cen MT" panose="020B0602020104020603" pitchFamily="34" charset="0"/>
            </a:rPr>
            <a:t>Make your application easy to understand</a:t>
          </a:r>
          <a:endParaRPr lang="en-US" sz="2400" kern="1200" dirty="0">
            <a:solidFill>
              <a:schemeClr val="tx1"/>
            </a:solidFill>
            <a:latin typeface="Tw Cen MT" panose="020B0602020104020603" pitchFamily="34" charset="0"/>
          </a:endParaRPr>
        </a:p>
      </dsp:txBody>
      <dsp:txXfrm>
        <a:off x="1435590" y="3069712"/>
        <a:ext cx="9613409" cy="124293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DF883-7917-4F05-8E9A-EE143B579ECF}">
      <dsp:nvSpPr>
        <dsp:cNvPr id="0" name=""/>
        <dsp:cNvSpPr/>
      </dsp:nvSpPr>
      <dsp:spPr>
        <a:xfrm>
          <a:off x="0" y="38544"/>
          <a:ext cx="6089015" cy="108576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GB" sz="2800" kern="1200" dirty="0"/>
            <a:t>Most applications will be </a:t>
          </a:r>
          <a:r>
            <a:rPr lang="en-GB" sz="2800" i="1" kern="1200" dirty="0"/>
            <a:t>eligible</a:t>
          </a:r>
          <a:endParaRPr lang="en-US" sz="2800" kern="1200" dirty="0"/>
        </a:p>
      </dsp:txBody>
      <dsp:txXfrm>
        <a:off x="53002" y="91546"/>
        <a:ext cx="5983011" cy="979756"/>
      </dsp:txXfrm>
    </dsp:sp>
    <dsp:sp modelId="{A34DD51D-2E6A-4888-AEB1-8305481A8B96}">
      <dsp:nvSpPr>
        <dsp:cNvPr id="0" name=""/>
        <dsp:cNvSpPr/>
      </dsp:nvSpPr>
      <dsp:spPr>
        <a:xfrm>
          <a:off x="0" y="1291344"/>
          <a:ext cx="6089015" cy="1085760"/>
        </a:xfrm>
        <a:prstGeom prst="roundRect">
          <a:avLst/>
        </a:prstGeom>
        <a:solidFill>
          <a:schemeClr val="accent2">
            <a:hueOff val="-482067"/>
            <a:satOff val="-3308"/>
            <a:lumOff val="169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GB" sz="2800" kern="1200" dirty="0"/>
            <a:t>But success rates may be 10% or lower</a:t>
          </a:r>
          <a:endParaRPr lang="en-US" sz="2800" kern="1200" dirty="0"/>
        </a:p>
      </dsp:txBody>
      <dsp:txXfrm>
        <a:off x="53002" y="1344346"/>
        <a:ext cx="5983011" cy="979756"/>
      </dsp:txXfrm>
    </dsp:sp>
    <dsp:sp modelId="{446C5DE4-9A8F-4B97-BAD9-63CF5C0790B7}">
      <dsp:nvSpPr>
        <dsp:cNvPr id="0" name=""/>
        <dsp:cNvSpPr/>
      </dsp:nvSpPr>
      <dsp:spPr>
        <a:xfrm>
          <a:off x="0" y="2544144"/>
          <a:ext cx="6089015" cy="1085760"/>
        </a:xfrm>
        <a:prstGeom prst="roundRect">
          <a:avLst/>
        </a:prstGeom>
        <a:solidFill>
          <a:schemeClr val="accent2">
            <a:hueOff val="-964133"/>
            <a:satOff val="-6616"/>
            <a:lumOff val="339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Do your applications go to the panel/stage 2?</a:t>
          </a:r>
        </a:p>
      </dsp:txBody>
      <dsp:txXfrm>
        <a:off x="53002" y="2597146"/>
        <a:ext cx="5983011" cy="979756"/>
      </dsp:txXfrm>
    </dsp:sp>
    <dsp:sp modelId="{459A3108-A67C-4C60-AB5D-193E381A5700}">
      <dsp:nvSpPr>
        <dsp:cNvPr id="0" name=""/>
        <dsp:cNvSpPr/>
      </dsp:nvSpPr>
      <dsp:spPr>
        <a:xfrm>
          <a:off x="0" y="3796944"/>
          <a:ext cx="6089015" cy="1085760"/>
        </a:xfrm>
        <a:prstGeom prst="roundRect">
          <a:avLst/>
        </a:prstGeom>
        <a:solidFill>
          <a:schemeClr val="accent2">
            <a:hueOff val="-1446200"/>
            <a:satOff val="-9924"/>
            <a:lumOff val="509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GB" sz="2800" kern="1200" dirty="0"/>
            <a:t>Are your projects ‘worthy of funding’ but rejected?</a:t>
          </a:r>
          <a:endParaRPr lang="en-US" sz="2800" kern="1200" dirty="0"/>
        </a:p>
      </dsp:txBody>
      <dsp:txXfrm>
        <a:off x="53002" y="3849946"/>
        <a:ext cx="5983011" cy="97975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FBA623-A1AA-4F2B-B530-E913E568FC0D}">
      <dsp:nvSpPr>
        <dsp:cNvPr id="0" name=""/>
        <dsp:cNvSpPr/>
      </dsp:nvSpPr>
      <dsp:spPr>
        <a:xfrm>
          <a:off x="4535208" y="799590"/>
          <a:ext cx="615645" cy="91440"/>
        </a:xfrm>
        <a:custGeom>
          <a:avLst/>
          <a:gdLst/>
          <a:ahLst/>
          <a:cxnLst/>
          <a:rect l="0" t="0" r="0" b="0"/>
          <a:pathLst>
            <a:path>
              <a:moveTo>
                <a:pt x="0" y="45720"/>
              </a:moveTo>
              <a:lnTo>
                <a:pt x="615645"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826874" y="842079"/>
        <a:ext cx="32312" cy="6462"/>
      </dsp:txXfrm>
    </dsp:sp>
    <dsp:sp modelId="{B0B1CA21-45D3-45E5-9B01-5E93ABF4F87E}">
      <dsp:nvSpPr>
        <dsp:cNvPr id="0" name=""/>
        <dsp:cNvSpPr/>
      </dsp:nvSpPr>
      <dsp:spPr>
        <a:xfrm>
          <a:off x="1727244" y="2381"/>
          <a:ext cx="2809763" cy="1685857"/>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681" tIns="144520" rIns="137681" bIns="144520" numCol="1" spcCol="1270" anchor="ctr" anchorCtr="0">
          <a:noAutofit/>
        </a:bodyPr>
        <a:lstStyle/>
        <a:p>
          <a:pPr marL="0" lvl="0" indent="0" algn="ctr" defTabSz="1066800">
            <a:lnSpc>
              <a:spcPct val="90000"/>
            </a:lnSpc>
            <a:spcBef>
              <a:spcPct val="0"/>
            </a:spcBef>
            <a:spcAft>
              <a:spcPct val="35000"/>
            </a:spcAft>
            <a:buNone/>
          </a:pPr>
          <a:r>
            <a:rPr lang="en-GB" sz="2400" kern="1200" dirty="0"/>
            <a:t>Develop a range of project ideas for different funders</a:t>
          </a:r>
          <a:endParaRPr lang="en-US" sz="2400" kern="1200" dirty="0"/>
        </a:p>
      </dsp:txBody>
      <dsp:txXfrm>
        <a:off x="1727244" y="2381"/>
        <a:ext cx="2809763" cy="1685857"/>
      </dsp:txXfrm>
    </dsp:sp>
    <dsp:sp modelId="{D7CD430D-F764-4FEF-9410-4368477364FD}">
      <dsp:nvSpPr>
        <dsp:cNvPr id="0" name=""/>
        <dsp:cNvSpPr/>
      </dsp:nvSpPr>
      <dsp:spPr>
        <a:xfrm>
          <a:off x="3132126" y="1686439"/>
          <a:ext cx="3456008" cy="615645"/>
        </a:xfrm>
        <a:custGeom>
          <a:avLst/>
          <a:gdLst/>
          <a:ahLst/>
          <a:cxnLst/>
          <a:rect l="0" t="0" r="0" b="0"/>
          <a:pathLst>
            <a:path>
              <a:moveTo>
                <a:pt x="3456008" y="0"/>
              </a:moveTo>
              <a:lnTo>
                <a:pt x="3456008" y="324922"/>
              </a:lnTo>
              <a:lnTo>
                <a:pt x="0" y="324922"/>
              </a:lnTo>
              <a:lnTo>
                <a:pt x="0" y="615645"/>
              </a:lnTo>
            </a:path>
          </a:pathLst>
        </a:custGeom>
        <a:noFill/>
        <a:ln w="9525" cap="flat" cmpd="sng" algn="ctr">
          <a:solidFill>
            <a:schemeClr val="accent2">
              <a:hueOff val="-723100"/>
              <a:satOff val="-4962"/>
              <a:lumOff val="2549"/>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772233" y="1991031"/>
        <a:ext cx="175795" cy="6462"/>
      </dsp:txXfrm>
    </dsp:sp>
    <dsp:sp modelId="{8A7E1EC6-3FEA-48BF-B5DF-E6DA9486A4C1}">
      <dsp:nvSpPr>
        <dsp:cNvPr id="0" name=""/>
        <dsp:cNvSpPr/>
      </dsp:nvSpPr>
      <dsp:spPr>
        <a:xfrm>
          <a:off x="5183253" y="2381"/>
          <a:ext cx="2809763" cy="1685857"/>
        </a:xfrm>
        <a:prstGeom prst="rect">
          <a:avLst/>
        </a:prstGeom>
        <a:solidFill>
          <a:schemeClr val="accent2">
            <a:hueOff val="-482067"/>
            <a:satOff val="-3308"/>
            <a:lumOff val="169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681" tIns="144520" rIns="137681" bIns="144520" numCol="1" spcCol="1270" anchor="ctr" anchorCtr="0">
          <a:noAutofit/>
        </a:bodyPr>
        <a:lstStyle/>
        <a:p>
          <a:pPr marL="0" lvl="0" indent="0" algn="ctr" defTabSz="1066800">
            <a:lnSpc>
              <a:spcPct val="90000"/>
            </a:lnSpc>
            <a:spcBef>
              <a:spcPct val="0"/>
            </a:spcBef>
            <a:spcAft>
              <a:spcPct val="35000"/>
            </a:spcAft>
            <a:buNone/>
          </a:pPr>
          <a:r>
            <a:rPr lang="en-GB" sz="2400" kern="1200" dirty="0"/>
            <a:t>Check out deadlines, decision times and start dates before you begin</a:t>
          </a:r>
          <a:endParaRPr lang="en-US" sz="2400" kern="1200" dirty="0"/>
        </a:p>
      </dsp:txBody>
      <dsp:txXfrm>
        <a:off x="5183253" y="2381"/>
        <a:ext cx="2809763" cy="1685857"/>
      </dsp:txXfrm>
    </dsp:sp>
    <dsp:sp modelId="{95EBE493-CC1D-4CB4-9E1E-FD2478F943CC}">
      <dsp:nvSpPr>
        <dsp:cNvPr id="0" name=""/>
        <dsp:cNvSpPr/>
      </dsp:nvSpPr>
      <dsp:spPr>
        <a:xfrm>
          <a:off x="4535208" y="3131694"/>
          <a:ext cx="615645" cy="91440"/>
        </a:xfrm>
        <a:custGeom>
          <a:avLst/>
          <a:gdLst/>
          <a:ahLst/>
          <a:cxnLst/>
          <a:rect l="0" t="0" r="0" b="0"/>
          <a:pathLst>
            <a:path>
              <a:moveTo>
                <a:pt x="0" y="45720"/>
              </a:moveTo>
              <a:lnTo>
                <a:pt x="615645" y="45720"/>
              </a:lnTo>
            </a:path>
          </a:pathLst>
        </a:custGeom>
        <a:noFill/>
        <a:ln w="9525" cap="flat" cmpd="sng" algn="ctr">
          <a:solidFill>
            <a:schemeClr val="accent2">
              <a:hueOff val="-1446200"/>
              <a:satOff val="-9924"/>
              <a:lumOff val="5098"/>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826874" y="3174183"/>
        <a:ext cx="32312" cy="6462"/>
      </dsp:txXfrm>
    </dsp:sp>
    <dsp:sp modelId="{92883317-237C-4A00-852D-C054C3EFB5C8}">
      <dsp:nvSpPr>
        <dsp:cNvPr id="0" name=""/>
        <dsp:cNvSpPr/>
      </dsp:nvSpPr>
      <dsp:spPr>
        <a:xfrm>
          <a:off x="1727244" y="2334485"/>
          <a:ext cx="2809763" cy="1685857"/>
        </a:xfrm>
        <a:prstGeom prst="rect">
          <a:avLst/>
        </a:prstGeom>
        <a:solidFill>
          <a:schemeClr val="accent2">
            <a:hueOff val="-964133"/>
            <a:satOff val="-6616"/>
            <a:lumOff val="339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681" tIns="144520" rIns="137681" bIns="144520" numCol="1" spcCol="1270" anchor="ctr" anchorCtr="0">
          <a:noAutofit/>
        </a:bodyPr>
        <a:lstStyle/>
        <a:p>
          <a:pPr marL="0" lvl="0" indent="0" algn="ctr" defTabSz="1066800">
            <a:lnSpc>
              <a:spcPct val="90000"/>
            </a:lnSpc>
            <a:spcBef>
              <a:spcPct val="0"/>
            </a:spcBef>
            <a:spcAft>
              <a:spcPct val="35000"/>
            </a:spcAft>
            <a:buNone/>
          </a:pPr>
          <a:r>
            <a:rPr lang="en-GB" sz="2400" kern="1200"/>
            <a:t>Create efficiencies of scale and effort (you speed up with experience)</a:t>
          </a:r>
          <a:endParaRPr lang="en-US" sz="2400" kern="1200"/>
        </a:p>
      </dsp:txBody>
      <dsp:txXfrm>
        <a:off x="1727244" y="2334485"/>
        <a:ext cx="2809763" cy="1685857"/>
      </dsp:txXfrm>
    </dsp:sp>
    <dsp:sp modelId="{8F8F56F4-4ED5-42F7-A4B0-11A6BB7B885E}">
      <dsp:nvSpPr>
        <dsp:cNvPr id="0" name=""/>
        <dsp:cNvSpPr/>
      </dsp:nvSpPr>
      <dsp:spPr>
        <a:xfrm>
          <a:off x="5183253" y="2334485"/>
          <a:ext cx="2809763" cy="1685857"/>
        </a:xfrm>
        <a:prstGeom prst="rect">
          <a:avLst/>
        </a:prstGeom>
        <a:solidFill>
          <a:schemeClr val="accent2">
            <a:hueOff val="-1446200"/>
            <a:satOff val="-9924"/>
            <a:lumOff val="509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681" tIns="144520" rIns="137681" bIns="144520" numCol="1" spcCol="1270" anchor="ctr" anchorCtr="0">
          <a:noAutofit/>
        </a:bodyPr>
        <a:lstStyle/>
        <a:p>
          <a:pPr marL="0" lvl="0" indent="0" algn="ctr" defTabSz="1066800">
            <a:lnSpc>
              <a:spcPct val="90000"/>
            </a:lnSpc>
            <a:spcBef>
              <a:spcPct val="0"/>
            </a:spcBef>
            <a:spcAft>
              <a:spcPct val="35000"/>
            </a:spcAft>
            <a:buNone/>
          </a:pPr>
          <a:r>
            <a:rPr lang="en-GB" sz="2400" kern="1200"/>
            <a:t>Take a long-term view of the process to manage (the inevitable) rejection</a:t>
          </a:r>
          <a:endParaRPr lang="en-US" sz="2400" kern="1200"/>
        </a:p>
      </dsp:txBody>
      <dsp:txXfrm>
        <a:off x="5183253" y="2334485"/>
        <a:ext cx="2809763" cy="168585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ECA5A2-1BAC-4F54-BACD-EF980DC30EEA}">
      <dsp:nvSpPr>
        <dsp:cNvPr id="0" name=""/>
        <dsp:cNvSpPr/>
      </dsp:nvSpPr>
      <dsp:spPr>
        <a:xfrm>
          <a:off x="0" y="1407"/>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357DD0-4948-42D8-A913-11E0F02D205F}">
      <dsp:nvSpPr>
        <dsp:cNvPr id="0" name=""/>
        <dsp:cNvSpPr/>
      </dsp:nvSpPr>
      <dsp:spPr>
        <a:xfrm>
          <a:off x="181438" y="136361"/>
          <a:ext cx="329887" cy="3298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AEB815-33E8-4A69-8E42-33796ADB915D}">
      <dsp:nvSpPr>
        <dsp:cNvPr id="0" name=""/>
        <dsp:cNvSpPr/>
      </dsp:nvSpPr>
      <dsp:spPr>
        <a:xfrm>
          <a:off x="692764" y="1407"/>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The question or problem</a:t>
          </a:r>
          <a:endParaRPr lang="en-US" sz="2400" kern="1200" dirty="0">
            <a:latin typeface="Tw Cen MT" panose="020B0602020104020603" pitchFamily="34" charset="0"/>
          </a:endParaRPr>
        </a:p>
      </dsp:txBody>
      <dsp:txXfrm>
        <a:off x="692764" y="1407"/>
        <a:ext cx="9822835" cy="599796"/>
      </dsp:txXfrm>
    </dsp:sp>
    <dsp:sp modelId="{E52F5198-968A-4F10-9854-CCFE0A2790E6}">
      <dsp:nvSpPr>
        <dsp:cNvPr id="0" name=""/>
        <dsp:cNvSpPr/>
      </dsp:nvSpPr>
      <dsp:spPr>
        <a:xfrm>
          <a:off x="0" y="751152"/>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F57434-B932-4A92-8214-00F987BC3308}">
      <dsp:nvSpPr>
        <dsp:cNvPr id="0" name=""/>
        <dsp:cNvSpPr/>
      </dsp:nvSpPr>
      <dsp:spPr>
        <a:xfrm>
          <a:off x="181438" y="886107"/>
          <a:ext cx="329887" cy="3298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B4FF96-2E72-4413-9F88-99285108E668}">
      <dsp:nvSpPr>
        <dsp:cNvPr id="0" name=""/>
        <dsp:cNvSpPr/>
      </dsp:nvSpPr>
      <dsp:spPr>
        <a:xfrm>
          <a:off x="692764" y="751152"/>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The research team</a:t>
          </a:r>
          <a:endParaRPr lang="en-US" sz="2400" kern="1200" dirty="0">
            <a:latin typeface="Tw Cen MT" panose="020B0602020104020603" pitchFamily="34" charset="0"/>
          </a:endParaRPr>
        </a:p>
      </dsp:txBody>
      <dsp:txXfrm>
        <a:off x="692764" y="751152"/>
        <a:ext cx="9822835" cy="599796"/>
      </dsp:txXfrm>
    </dsp:sp>
    <dsp:sp modelId="{147EE894-0F0A-446D-8943-1F030571CFC6}">
      <dsp:nvSpPr>
        <dsp:cNvPr id="0" name=""/>
        <dsp:cNvSpPr/>
      </dsp:nvSpPr>
      <dsp:spPr>
        <a:xfrm>
          <a:off x="0" y="1500898"/>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EA8B04-583C-48AF-AA8F-AA95A8846256}">
      <dsp:nvSpPr>
        <dsp:cNvPr id="0" name=""/>
        <dsp:cNvSpPr/>
      </dsp:nvSpPr>
      <dsp:spPr>
        <a:xfrm>
          <a:off x="181438" y="1635852"/>
          <a:ext cx="329887" cy="3298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3578223-9935-4F4C-AA95-BD20FC6907C9}">
      <dsp:nvSpPr>
        <dsp:cNvPr id="0" name=""/>
        <dsp:cNvSpPr/>
      </dsp:nvSpPr>
      <dsp:spPr>
        <a:xfrm>
          <a:off x="692764" y="150089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The methodology</a:t>
          </a:r>
          <a:endParaRPr lang="en-US" sz="2400" kern="1200" dirty="0">
            <a:latin typeface="Tw Cen MT" panose="020B0602020104020603" pitchFamily="34" charset="0"/>
          </a:endParaRPr>
        </a:p>
      </dsp:txBody>
      <dsp:txXfrm>
        <a:off x="692764" y="1500898"/>
        <a:ext cx="9822835" cy="599796"/>
      </dsp:txXfrm>
    </dsp:sp>
    <dsp:sp modelId="{BF863518-B97F-428C-8365-0A102C01F9F6}">
      <dsp:nvSpPr>
        <dsp:cNvPr id="0" name=""/>
        <dsp:cNvSpPr/>
      </dsp:nvSpPr>
      <dsp:spPr>
        <a:xfrm>
          <a:off x="0" y="2250643"/>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E0D2BE-DECF-4C48-BCE2-EBA921DA40DF}">
      <dsp:nvSpPr>
        <dsp:cNvPr id="0" name=""/>
        <dsp:cNvSpPr/>
      </dsp:nvSpPr>
      <dsp:spPr>
        <a:xfrm>
          <a:off x="181438" y="2385597"/>
          <a:ext cx="329887" cy="32988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3950C79-02A9-4CDD-B786-69A18FF21EEE}">
      <dsp:nvSpPr>
        <dsp:cNvPr id="0" name=""/>
        <dsp:cNvSpPr/>
      </dsp:nvSpPr>
      <dsp:spPr>
        <a:xfrm>
          <a:off x="692764" y="2250643"/>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Feasibility, risk and management</a:t>
          </a:r>
          <a:endParaRPr lang="en-US" sz="2400" kern="1200" dirty="0">
            <a:latin typeface="Tw Cen MT" panose="020B0602020104020603" pitchFamily="34" charset="0"/>
          </a:endParaRPr>
        </a:p>
      </dsp:txBody>
      <dsp:txXfrm>
        <a:off x="692764" y="2250643"/>
        <a:ext cx="9822835" cy="599796"/>
      </dsp:txXfrm>
    </dsp:sp>
    <dsp:sp modelId="{5EDBB5A5-E315-4AB1-8A36-FA9BAE17D134}">
      <dsp:nvSpPr>
        <dsp:cNvPr id="0" name=""/>
        <dsp:cNvSpPr/>
      </dsp:nvSpPr>
      <dsp:spPr>
        <a:xfrm>
          <a:off x="0" y="3000388"/>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EABA27-8DA4-4819-A748-B402727C532C}">
      <dsp:nvSpPr>
        <dsp:cNvPr id="0" name=""/>
        <dsp:cNvSpPr/>
      </dsp:nvSpPr>
      <dsp:spPr>
        <a:xfrm>
          <a:off x="181438" y="3135342"/>
          <a:ext cx="329887" cy="32988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8701C3-30F7-4551-A373-9EBA3F778E92}">
      <dsp:nvSpPr>
        <dsp:cNvPr id="0" name=""/>
        <dsp:cNvSpPr/>
      </dsp:nvSpPr>
      <dsp:spPr>
        <a:xfrm>
          <a:off x="692764" y="300038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Outcomes and outputs</a:t>
          </a:r>
          <a:endParaRPr lang="en-US" sz="2400" kern="1200" dirty="0">
            <a:latin typeface="Tw Cen MT" panose="020B0602020104020603" pitchFamily="34" charset="0"/>
          </a:endParaRPr>
        </a:p>
      </dsp:txBody>
      <dsp:txXfrm>
        <a:off x="692764" y="3000388"/>
        <a:ext cx="9822835" cy="599796"/>
      </dsp:txXfrm>
    </dsp:sp>
    <dsp:sp modelId="{28DD978C-5A60-4FD3-9518-CD929C69954A}">
      <dsp:nvSpPr>
        <dsp:cNvPr id="0" name=""/>
        <dsp:cNvSpPr/>
      </dsp:nvSpPr>
      <dsp:spPr>
        <a:xfrm>
          <a:off x="0" y="3750134"/>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C5D601-5FB1-43BF-B5D9-D0C730269244}">
      <dsp:nvSpPr>
        <dsp:cNvPr id="0" name=""/>
        <dsp:cNvSpPr/>
      </dsp:nvSpPr>
      <dsp:spPr>
        <a:xfrm>
          <a:off x="181438" y="3885088"/>
          <a:ext cx="329887" cy="329887"/>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E69BBB-13E1-4CA4-B8B2-EDEF3990A44E}">
      <dsp:nvSpPr>
        <dsp:cNvPr id="0" name=""/>
        <dsp:cNvSpPr/>
      </dsp:nvSpPr>
      <dsp:spPr>
        <a:xfrm>
          <a:off x="692764" y="3750134"/>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1066800">
            <a:lnSpc>
              <a:spcPct val="100000"/>
            </a:lnSpc>
            <a:spcBef>
              <a:spcPct val="0"/>
            </a:spcBef>
            <a:spcAft>
              <a:spcPct val="35000"/>
            </a:spcAft>
            <a:buNone/>
          </a:pPr>
          <a:r>
            <a:rPr lang="en-US" sz="2400" kern="1200" dirty="0">
              <a:latin typeface="Tw Cen MT" panose="020B0602020104020603" pitchFamily="34" charset="0"/>
            </a:rPr>
            <a:t>The budget</a:t>
          </a:r>
        </a:p>
      </dsp:txBody>
      <dsp:txXfrm>
        <a:off x="692764" y="3750134"/>
        <a:ext cx="9822835" cy="59979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5E5C4D-0EB3-46A7-B585-41C231B13C18}">
      <dsp:nvSpPr>
        <dsp:cNvPr id="0" name=""/>
        <dsp:cNvSpPr/>
      </dsp:nvSpPr>
      <dsp:spPr>
        <a:xfrm>
          <a:off x="0" y="2125"/>
          <a:ext cx="105156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1C06AA-C35F-4807-83E6-E4F30F350493}">
      <dsp:nvSpPr>
        <dsp:cNvPr id="0" name=""/>
        <dsp:cNvSpPr/>
      </dsp:nvSpPr>
      <dsp:spPr>
        <a:xfrm>
          <a:off x="0" y="2125"/>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6pp/3000 wordcount (but this varies…always check)</a:t>
          </a:r>
          <a:endParaRPr lang="en-US" sz="2400" kern="1200" dirty="0">
            <a:latin typeface="Tw Cen MT" panose="020B0602020104020603" pitchFamily="34" charset="0"/>
          </a:endParaRPr>
        </a:p>
      </dsp:txBody>
      <dsp:txXfrm>
        <a:off x="0" y="2125"/>
        <a:ext cx="10515600" cy="724715"/>
      </dsp:txXfrm>
    </dsp:sp>
    <dsp:sp modelId="{D5E7F24B-0E31-4D0C-9D86-AD05F537D1A7}">
      <dsp:nvSpPr>
        <dsp:cNvPr id="0" name=""/>
        <dsp:cNvSpPr/>
      </dsp:nvSpPr>
      <dsp:spPr>
        <a:xfrm>
          <a:off x="0" y="726840"/>
          <a:ext cx="10515600" cy="0"/>
        </a:xfrm>
        <a:prstGeom prst="line">
          <a:avLst/>
        </a:prstGeom>
        <a:solidFill>
          <a:schemeClr val="accent5">
            <a:hueOff val="-1351709"/>
            <a:satOff val="-3484"/>
            <a:lumOff val="-2353"/>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4A63F0-C575-4F2E-8CC2-DF6FBBF3A2E4}">
      <dsp:nvSpPr>
        <dsp:cNvPr id="0" name=""/>
        <dsp:cNvSpPr/>
      </dsp:nvSpPr>
      <dsp:spPr>
        <a:xfrm>
          <a:off x="0" y="726840"/>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w Cen MT" panose="020B0602020104020603" pitchFamily="34" charset="0"/>
            </a:rPr>
            <a:t>Summary (abstract)</a:t>
          </a:r>
        </a:p>
      </dsp:txBody>
      <dsp:txXfrm>
        <a:off x="0" y="726840"/>
        <a:ext cx="10515600" cy="724715"/>
      </dsp:txXfrm>
    </dsp:sp>
    <dsp:sp modelId="{A28F399A-297A-4EE2-96DB-DCD1AC4302B1}">
      <dsp:nvSpPr>
        <dsp:cNvPr id="0" name=""/>
        <dsp:cNvSpPr/>
      </dsp:nvSpPr>
      <dsp:spPr>
        <a:xfrm>
          <a:off x="0" y="1451556"/>
          <a:ext cx="10515600" cy="0"/>
        </a:xfrm>
        <a:prstGeom prst="line">
          <a:avLst/>
        </a:prstGeom>
        <a:solidFill>
          <a:schemeClr val="accent5">
            <a:hueOff val="-2703417"/>
            <a:satOff val="-6968"/>
            <a:lumOff val="-4706"/>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93D566-DB36-412D-B41B-4903A6C27EA1}">
      <dsp:nvSpPr>
        <dsp:cNvPr id="0" name=""/>
        <dsp:cNvSpPr/>
      </dsp:nvSpPr>
      <dsp:spPr>
        <a:xfrm>
          <a:off x="0" y="1451556"/>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i="0" kern="1200" dirty="0">
              <a:latin typeface="Tw Cen MT" panose="020B0602020104020603" pitchFamily="34" charset="0"/>
            </a:rPr>
            <a:t>‘Vision’ </a:t>
          </a:r>
          <a:r>
            <a:rPr lang="en-GB" sz="2400" kern="1200" dirty="0">
              <a:latin typeface="Tw Cen MT" panose="020B0602020104020603" pitchFamily="34" charset="0"/>
            </a:rPr>
            <a:t>section</a:t>
          </a:r>
          <a:endParaRPr lang="en-US" sz="2400" kern="1200" dirty="0">
            <a:latin typeface="Tw Cen MT" panose="020B0602020104020603" pitchFamily="34" charset="0"/>
          </a:endParaRPr>
        </a:p>
      </dsp:txBody>
      <dsp:txXfrm>
        <a:off x="0" y="1451556"/>
        <a:ext cx="10515600" cy="724715"/>
      </dsp:txXfrm>
    </dsp:sp>
    <dsp:sp modelId="{9E2D7599-7292-4DC1-908E-0735C2AFD2C6}">
      <dsp:nvSpPr>
        <dsp:cNvPr id="0" name=""/>
        <dsp:cNvSpPr/>
      </dsp:nvSpPr>
      <dsp:spPr>
        <a:xfrm>
          <a:off x="0" y="2176271"/>
          <a:ext cx="10515600" cy="0"/>
        </a:xfrm>
        <a:prstGeom prst="line">
          <a:avLst/>
        </a:prstGeom>
        <a:solidFill>
          <a:schemeClr val="accent5">
            <a:hueOff val="-4055126"/>
            <a:satOff val="-10451"/>
            <a:lumOff val="-7059"/>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50BA74-0EBA-43CF-8786-7A40077A769A}">
      <dsp:nvSpPr>
        <dsp:cNvPr id="0" name=""/>
        <dsp:cNvSpPr/>
      </dsp:nvSpPr>
      <dsp:spPr>
        <a:xfrm>
          <a:off x="0" y="2176271"/>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i="0" kern="1200" dirty="0"/>
            <a:t>‘</a:t>
          </a:r>
          <a:r>
            <a:rPr lang="en-GB" sz="2400" i="0" kern="1200" dirty="0">
              <a:latin typeface="Tw Cen MT" panose="020B0602020104020603" pitchFamily="34" charset="0"/>
            </a:rPr>
            <a:t>Approach’ </a:t>
          </a:r>
          <a:r>
            <a:rPr lang="en-GB" sz="2400" kern="1200" dirty="0">
              <a:latin typeface="Tw Cen MT" panose="020B0602020104020603" pitchFamily="34" charset="0"/>
            </a:rPr>
            <a:t>section</a:t>
          </a:r>
          <a:endParaRPr lang="en-US" sz="2400" kern="1200" dirty="0">
            <a:latin typeface="Tw Cen MT" panose="020B0602020104020603" pitchFamily="34" charset="0"/>
          </a:endParaRPr>
        </a:p>
      </dsp:txBody>
      <dsp:txXfrm>
        <a:off x="0" y="2176271"/>
        <a:ext cx="10515600" cy="724715"/>
      </dsp:txXfrm>
    </dsp:sp>
    <dsp:sp modelId="{2B075B7F-760A-4884-9666-4141EC58A09D}">
      <dsp:nvSpPr>
        <dsp:cNvPr id="0" name=""/>
        <dsp:cNvSpPr/>
      </dsp:nvSpPr>
      <dsp:spPr>
        <a:xfrm>
          <a:off x="0" y="2900987"/>
          <a:ext cx="10515600" cy="0"/>
        </a:xfrm>
        <a:prstGeom prst="line">
          <a:avLst/>
        </a:prstGeom>
        <a:solidFill>
          <a:schemeClr val="accent5">
            <a:hueOff val="-5406834"/>
            <a:satOff val="-13935"/>
            <a:lumOff val="-9412"/>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765E06-1EC4-4730-B836-CFC03BA8BA83}">
      <dsp:nvSpPr>
        <dsp:cNvPr id="0" name=""/>
        <dsp:cNvSpPr/>
      </dsp:nvSpPr>
      <dsp:spPr>
        <a:xfrm>
          <a:off x="0" y="2900987"/>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w Cen MT" panose="020B0602020104020603" pitchFamily="34" charset="0"/>
            </a:rPr>
            <a:t>Capability to deliver: R4RI</a:t>
          </a:r>
        </a:p>
      </dsp:txBody>
      <dsp:txXfrm>
        <a:off x="0" y="2900987"/>
        <a:ext cx="10515600" cy="724715"/>
      </dsp:txXfrm>
    </dsp:sp>
    <dsp:sp modelId="{56610542-75F7-470B-800F-1F026D810304}">
      <dsp:nvSpPr>
        <dsp:cNvPr id="0" name=""/>
        <dsp:cNvSpPr/>
      </dsp:nvSpPr>
      <dsp:spPr>
        <a:xfrm>
          <a:off x="0" y="3625703"/>
          <a:ext cx="10515600"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28F24E-E81B-433F-B78F-E4671B005438}">
      <dsp:nvSpPr>
        <dsp:cNvPr id="0" name=""/>
        <dsp:cNvSpPr/>
      </dsp:nvSpPr>
      <dsp:spPr>
        <a:xfrm>
          <a:off x="0" y="3625703"/>
          <a:ext cx="10515600" cy="724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w Cen MT" panose="020B0602020104020603" pitchFamily="34" charset="0"/>
            </a:rPr>
            <a:t>Budget and Justification of Resources</a:t>
          </a:r>
        </a:p>
      </dsp:txBody>
      <dsp:txXfrm>
        <a:off x="0" y="3625703"/>
        <a:ext cx="10515600" cy="72471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7D3A35-D11F-4FB1-AA44-FA0D59FBD699}">
      <dsp:nvSpPr>
        <dsp:cNvPr id="0" name=""/>
        <dsp:cNvSpPr/>
      </dsp:nvSpPr>
      <dsp:spPr>
        <a:xfrm>
          <a:off x="0" y="458"/>
          <a:ext cx="8660674" cy="0"/>
        </a:xfrm>
        <a:prstGeom prst="lin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60166FB-B649-430D-BA23-50B19AE81529}">
      <dsp:nvSpPr>
        <dsp:cNvPr id="0" name=""/>
        <dsp:cNvSpPr/>
      </dsp:nvSpPr>
      <dsp:spPr>
        <a:xfrm>
          <a:off x="0" y="458"/>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Ethics and research integrity</a:t>
          </a:r>
          <a:endParaRPr lang="en-US" sz="2400" kern="1200" dirty="0">
            <a:latin typeface="Tw Cen MT" panose="020B0602020104020603" pitchFamily="34" charset="0"/>
          </a:endParaRPr>
        </a:p>
      </dsp:txBody>
      <dsp:txXfrm>
        <a:off x="0" y="458"/>
        <a:ext cx="8660674" cy="536494"/>
      </dsp:txXfrm>
    </dsp:sp>
    <dsp:sp modelId="{5DA79445-2817-46D7-B518-DB4090848672}">
      <dsp:nvSpPr>
        <dsp:cNvPr id="0" name=""/>
        <dsp:cNvSpPr/>
      </dsp:nvSpPr>
      <dsp:spPr>
        <a:xfrm>
          <a:off x="0" y="536953"/>
          <a:ext cx="8660674" cy="0"/>
        </a:xfrm>
        <a:prstGeom prst="line">
          <a:avLst/>
        </a:prstGeom>
        <a:gradFill rotWithShape="0">
          <a:gsLst>
            <a:gs pos="0">
              <a:schemeClr val="accent5">
                <a:hueOff val="-1126424"/>
                <a:satOff val="-2903"/>
                <a:lumOff val="-1961"/>
                <a:alphaOff val="0"/>
                <a:satMod val="103000"/>
                <a:lumMod val="102000"/>
                <a:tint val="94000"/>
              </a:schemeClr>
            </a:gs>
            <a:gs pos="50000">
              <a:schemeClr val="accent5">
                <a:hueOff val="-1126424"/>
                <a:satOff val="-2903"/>
                <a:lumOff val="-1961"/>
                <a:alphaOff val="0"/>
                <a:satMod val="110000"/>
                <a:lumMod val="100000"/>
                <a:shade val="100000"/>
              </a:schemeClr>
            </a:gs>
            <a:gs pos="100000">
              <a:schemeClr val="accent5">
                <a:hueOff val="-1126424"/>
                <a:satOff val="-2903"/>
                <a:lumOff val="-1961"/>
                <a:alphaOff val="0"/>
                <a:lumMod val="99000"/>
                <a:satMod val="120000"/>
                <a:shade val="78000"/>
              </a:schemeClr>
            </a:gs>
          </a:gsLst>
          <a:lin ang="5400000" scaled="0"/>
        </a:gradFill>
        <a:ln w="6350" cap="flat" cmpd="sng" algn="ctr">
          <a:solidFill>
            <a:schemeClr val="accent5">
              <a:hueOff val="-1126424"/>
              <a:satOff val="-2903"/>
              <a:lumOff val="-1961"/>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EEE69D4-9DD0-4F24-AC8A-9ED109CA890B}">
      <dsp:nvSpPr>
        <dsp:cNvPr id="0" name=""/>
        <dsp:cNvSpPr/>
      </dsp:nvSpPr>
      <dsp:spPr>
        <a:xfrm>
          <a:off x="0" y="536953"/>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w Cen MT" panose="020B0602020104020603" pitchFamily="34" charset="0"/>
            </a:rPr>
            <a:t>Risk management</a:t>
          </a:r>
        </a:p>
      </dsp:txBody>
      <dsp:txXfrm>
        <a:off x="0" y="536953"/>
        <a:ext cx="8660674" cy="536494"/>
      </dsp:txXfrm>
    </dsp:sp>
    <dsp:sp modelId="{1DCDC819-6D98-4913-9B63-256AE323B4E3}">
      <dsp:nvSpPr>
        <dsp:cNvPr id="0" name=""/>
        <dsp:cNvSpPr/>
      </dsp:nvSpPr>
      <dsp:spPr>
        <a:xfrm>
          <a:off x="0" y="1073447"/>
          <a:ext cx="8660674" cy="0"/>
        </a:xfrm>
        <a:prstGeom prst="line">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w="6350" cap="flat" cmpd="sng" algn="ctr">
          <a:solidFill>
            <a:schemeClr val="accent5">
              <a:hueOff val="-2252848"/>
              <a:satOff val="-5806"/>
              <a:lumOff val="-392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5BDAF5E-CD00-4DF8-A9D4-04E0A5CBCCD6}">
      <dsp:nvSpPr>
        <dsp:cNvPr id="0" name=""/>
        <dsp:cNvSpPr/>
      </dsp:nvSpPr>
      <dsp:spPr>
        <a:xfrm>
          <a:off x="0" y="1073447"/>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Project management</a:t>
          </a:r>
          <a:endParaRPr lang="en-US" sz="2400" kern="1200" dirty="0">
            <a:latin typeface="Tw Cen MT" panose="020B0602020104020603" pitchFamily="34" charset="0"/>
          </a:endParaRPr>
        </a:p>
      </dsp:txBody>
      <dsp:txXfrm>
        <a:off x="0" y="1073447"/>
        <a:ext cx="8660674" cy="536494"/>
      </dsp:txXfrm>
    </dsp:sp>
    <dsp:sp modelId="{38189DE4-CFFF-429E-9D9A-35EE02D3ECA0}">
      <dsp:nvSpPr>
        <dsp:cNvPr id="0" name=""/>
        <dsp:cNvSpPr/>
      </dsp:nvSpPr>
      <dsp:spPr>
        <a:xfrm>
          <a:off x="0" y="1609942"/>
          <a:ext cx="8660674" cy="0"/>
        </a:xfrm>
        <a:prstGeom prst="line">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w="6350" cap="flat" cmpd="sng" algn="ctr">
          <a:solidFill>
            <a:schemeClr val="accent5">
              <a:hueOff val="-3379271"/>
              <a:satOff val="-8710"/>
              <a:lumOff val="-5883"/>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15BB0E2-6371-43C0-BAE6-BA15A1395C9A}">
      <dsp:nvSpPr>
        <dsp:cNvPr id="0" name=""/>
        <dsp:cNvSpPr/>
      </dsp:nvSpPr>
      <dsp:spPr>
        <a:xfrm>
          <a:off x="0" y="1609942"/>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Timetable/GANTT chart</a:t>
          </a:r>
          <a:endParaRPr lang="en-US" sz="2400" kern="1200" dirty="0">
            <a:latin typeface="Tw Cen MT" panose="020B0602020104020603" pitchFamily="34" charset="0"/>
          </a:endParaRPr>
        </a:p>
      </dsp:txBody>
      <dsp:txXfrm>
        <a:off x="0" y="1609942"/>
        <a:ext cx="8660674" cy="536494"/>
      </dsp:txXfrm>
    </dsp:sp>
    <dsp:sp modelId="{2C4DE95E-9880-444C-8AA8-230D8E284CFE}">
      <dsp:nvSpPr>
        <dsp:cNvPr id="0" name=""/>
        <dsp:cNvSpPr/>
      </dsp:nvSpPr>
      <dsp:spPr>
        <a:xfrm>
          <a:off x="0" y="2146436"/>
          <a:ext cx="8660674" cy="0"/>
        </a:xfrm>
        <a:prstGeom prst="line">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w="6350" cap="flat" cmpd="sng" algn="ctr">
          <a:solidFill>
            <a:schemeClr val="accent5">
              <a:hueOff val="-4505695"/>
              <a:satOff val="-11613"/>
              <a:lumOff val="-7843"/>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ECFC5D5-974F-4F9A-8C65-CB49F032DB1E}">
      <dsp:nvSpPr>
        <dsp:cNvPr id="0" name=""/>
        <dsp:cNvSpPr/>
      </dsp:nvSpPr>
      <dsp:spPr>
        <a:xfrm>
          <a:off x="0" y="2146436"/>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Beneficiaries and public engagement</a:t>
          </a:r>
          <a:endParaRPr lang="en-US" sz="2400" kern="1200" dirty="0">
            <a:latin typeface="Tw Cen MT" panose="020B0602020104020603" pitchFamily="34" charset="0"/>
          </a:endParaRPr>
        </a:p>
      </dsp:txBody>
      <dsp:txXfrm>
        <a:off x="0" y="2146436"/>
        <a:ext cx="8660674" cy="536494"/>
      </dsp:txXfrm>
    </dsp:sp>
    <dsp:sp modelId="{3816C294-3420-426C-88D6-7772B23A74F5}">
      <dsp:nvSpPr>
        <dsp:cNvPr id="0" name=""/>
        <dsp:cNvSpPr/>
      </dsp:nvSpPr>
      <dsp:spPr>
        <a:xfrm>
          <a:off x="0" y="2682931"/>
          <a:ext cx="8660674" cy="0"/>
        </a:xfrm>
        <a:prstGeom prst="line">
          <a:avLst/>
        </a:prstGeom>
        <a:gradFill rotWithShape="0">
          <a:gsLst>
            <a:gs pos="0">
              <a:schemeClr val="accent5">
                <a:hueOff val="-5632119"/>
                <a:satOff val="-14516"/>
                <a:lumOff val="-9804"/>
                <a:alphaOff val="0"/>
                <a:satMod val="103000"/>
                <a:lumMod val="102000"/>
                <a:tint val="94000"/>
              </a:schemeClr>
            </a:gs>
            <a:gs pos="50000">
              <a:schemeClr val="accent5">
                <a:hueOff val="-5632119"/>
                <a:satOff val="-14516"/>
                <a:lumOff val="-9804"/>
                <a:alphaOff val="0"/>
                <a:satMod val="110000"/>
                <a:lumMod val="100000"/>
                <a:shade val="100000"/>
              </a:schemeClr>
            </a:gs>
            <a:gs pos="100000">
              <a:schemeClr val="accent5">
                <a:hueOff val="-5632119"/>
                <a:satOff val="-14516"/>
                <a:lumOff val="-9804"/>
                <a:alphaOff val="0"/>
                <a:lumMod val="99000"/>
                <a:satMod val="120000"/>
                <a:shade val="78000"/>
              </a:schemeClr>
            </a:gs>
          </a:gsLst>
          <a:lin ang="5400000" scaled="0"/>
        </a:gradFill>
        <a:ln w="6350" cap="flat" cmpd="sng" algn="ctr">
          <a:solidFill>
            <a:schemeClr val="accent5">
              <a:hueOff val="-5632119"/>
              <a:satOff val="-14516"/>
              <a:lumOff val="-9804"/>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026225-C51C-49D2-A497-ECB4E8FB3F32}">
      <dsp:nvSpPr>
        <dsp:cNvPr id="0" name=""/>
        <dsp:cNvSpPr/>
      </dsp:nvSpPr>
      <dsp:spPr>
        <a:xfrm>
          <a:off x="0" y="2682931"/>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w Cen MT" panose="020B0602020104020603" pitchFamily="34" charset="0"/>
            </a:rPr>
            <a:t>EDI action plan</a:t>
          </a:r>
        </a:p>
      </dsp:txBody>
      <dsp:txXfrm>
        <a:off x="0" y="2682931"/>
        <a:ext cx="8660674" cy="536494"/>
      </dsp:txXfrm>
    </dsp:sp>
    <dsp:sp modelId="{A7D6C4F9-8054-4980-9F28-F38F1F47B6EA}">
      <dsp:nvSpPr>
        <dsp:cNvPr id="0" name=""/>
        <dsp:cNvSpPr/>
      </dsp:nvSpPr>
      <dsp:spPr>
        <a:xfrm>
          <a:off x="0" y="3219425"/>
          <a:ext cx="8660674" cy="0"/>
        </a:xfrm>
        <a:prstGeom prst="line">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3AE0C83-91F4-4C71-A046-9D4B974703C3}">
      <dsp:nvSpPr>
        <dsp:cNvPr id="0" name=""/>
        <dsp:cNvSpPr/>
      </dsp:nvSpPr>
      <dsp:spPr>
        <a:xfrm>
          <a:off x="0" y="3219425"/>
          <a:ext cx="8660674" cy="536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i="1" kern="1200" dirty="0">
              <a:latin typeface="Tw Cen MT" panose="020B0602020104020603" pitchFamily="34" charset="0"/>
            </a:rPr>
            <a:t>These sections can all be deal-breakers</a:t>
          </a:r>
          <a:endParaRPr lang="en-US" sz="2400" i="1" kern="1200" dirty="0">
            <a:latin typeface="Tw Cen MT" panose="020B0602020104020603" pitchFamily="34" charset="0"/>
          </a:endParaRPr>
        </a:p>
      </dsp:txBody>
      <dsp:txXfrm>
        <a:off x="0" y="3219425"/>
        <a:ext cx="8660674" cy="5364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F62D09-A7B1-470F-BAAD-589088C338F2}">
      <dsp:nvSpPr>
        <dsp:cNvPr id="0" name=""/>
        <dsp:cNvSpPr/>
      </dsp:nvSpPr>
      <dsp:spPr>
        <a:xfrm>
          <a:off x="1389524" y="0"/>
          <a:ext cx="6692203" cy="6692203"/>
        </a:xfrm>
        <a:prstGeom prst="quadArrow">
          <a:avLst>
            <a:gd name="adj1" fmla="val 2000"/>
            <a:gd name="adj2" fmla="val 4000"/>
            <a:gd name="adj3" fmla="val 5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BA3C15-05D3-4CD6-A08C-F5C26B1ADE1E}">
      <dsp:nvSpPr>
        <dsp:cNvPr id="0" name=""/>
        <dsp:cNvSpPr/>
      </dsp:nvSpPr>
      <dsp:spPr>
        <a:xfrm>
          <a:off x="88265" y="11283"/>
          <a:ext cx="4415997" cy="316800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100000"/>
            </a:lnSpc>
            <a:spcBef>
              <a:spcPct val="0"/>
            </a:spcBef>
            <a:spcAft>
              <a:spcPts val="600"/>
            </a:spcAft>
            <a:buNone/>
          </a:pPr>
          <a:r>
            <a:rPr lang="en-US" sz="3200" b="1" kern="1200" dirty="0">
              <a:latin typeface="Calibri" panose="020F0502020204030204" pitchFamily="34" charset="0"/>
              <a:ea typeface="Calibri" panose="020F0502020204030204" pitchFamily="34" charset="0"/>
              <a:cs typeface="Calibri" panose="020F0502020204030204" pitchFamily="34" charset="0"/>
            </a:rPr>
            <a:t>Public Bodies </a:t>
          </a:r>
        </a:p>
        <a:p>
          <a:pPr marL="0" lvl="0" indent="0" algn="l" defTabSz="1422400">
            <a:lnSpc>
              <a:spcPct val="100000"/>
            </a:lnSpc>
            <a:spcBef>
              <a:spcPct val="0"/>
            </a:spcBef>
            <a:spcAft>
              <a:spcPts val="60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Department for Science Innovation and Technology: </a:t>
          </a:r>
          <a:r>
            <a:rPr lang="en-US" sz="2400" b="1" kern="1200" dirty="0">
              <a:latin typeface="Calibri" panose="020F0502020204030204" pitchFamily="34" charset="0"/>
              <a:ea typeface="Calibri" panose="020F0502020204030204" pitchFamily="34" charset="0"/>
              <a:cs typeface="Calibri" panose="020F0502020204030204" pitchFamily="34" charset="0"/>
            </a:rPr>
            <a:t>UKRI/ARIA</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Department of Health and Social Care:  </a:t>
          </a:r>
          <a:r>
            <a:rPr lang="en-US" sz="2400" b="1" kern="1200" dirty="0">
              <a:latin typeface="Calibri" panose="020F0502020204030204" pitchFamily="34" charset="0"/>
              <a:ea typeface="Calibri" panose="020F0502020204030204" pitchFamily="34" charset="0"/>
              <a:cs typeface="Calibri" panose="020F0502020204030204" pitchFamily="34" charset="0"/>
            </a:rPr>
            <a:t>NIHR</a:t>
          </a:r>
        </a:p>
      </dsp:txBody>
      <dsp:txXfrm>
        <a:off x="242914" y="165932"/>
        <a:ext cx="4106699" cy="2858710"/>
      </dsp:txXfrm>
    </dsp:sp>
    <dsp:sp modelId="{29E539E7-C570-4ED0-BAF5-61777BD7A4C4}">
      <dsp:nvSpPr>
        <dsp:cNvPr id="0" name=""/>
        <dsp:cNvSpPr/>
      </dsp:nvSpPr>
      <dsp:spPr>
        <a:xfrm>
          <a:off x="4888770" y="0"/>
          <a:ext cx="4415997" cy="3168008"/>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100000"/>
            </a:lnSpc>
            <a:spcBef>
              <a:spcPct val="0"/>
            </a:spcBef>
            <a:spcAft>
              <a:spcPts val="600"/>
            </a:spcAft>
            <a:buNone/>
          </a:pPr>
          <a:r>
            <a:rPr lang="en-US" sz="3200" b="1" kern="1200" dirty="0">
              <a:latin typeface="Calibri" panose="020F0502020204030204" pitchFamily="34" charset="0"/>
              <a:ea typeface="Calibri" panose="020F0502020204030204" pitchFamily="34" charset="0"/>
              <a:cs typeface="Calibri" panose="020F0502020204030204" pitchFamily="34" charset="0"/>
            </a:rPr>
            <a:t>Learned Societies </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Royal Society</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British Academy</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Royal Society of Medicine</a:t>
          </a:r>
        </a:p>
      </dsp:txBody>
      <dsp:txXfrm>
        <a:off x="5043419" y="154649"/>
        <a:ext cx="4106699" cy="2858710"/>
      </dsp:txXfrm>
    </dsp:sp>
    <dsp:sp modelId="{0CFC6EA4-C456-445B-94D3-CC96E0471BE5}">
      <dsp:nvSpPr>
        <dsp:cNvPr id="0" name=""/>
        <dsp:cNvSpPr/>
      </dsp:nvSpPr>
      <dsp:spPr>
        <a:xfrm>
          <a:off x="34166" y="3522441"/>
          <a:ext cx="4415997" cy="3168008"/>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00" tIns="108000" rIns="108000" bIns="108000" numCol="1" spcCol="1270" anchor="t" anchorCtr="0">
          <a:noAutofit/>
        </a:bodyPr>
        <a:lstStyle/>
        <a:p>
          <a:pPr marL="0" lvl="0" indent="0" algn="l" defTabSz="1422400">
            <a:lnSpc>
              <a:spcPct val="100000"/>
            </a:lnSpc>
            <a:spcBef>
              <a:spcPct val="0"/>
            </a:spcBef>
            <a:spcAft>
              <a:spcPts val="600"/>
            </a:spcAft>
            <a:buNone/>
          </a:pPr>
          <a:r>
            <a:rPr lang="en-US" sz="3200" b="1" kern="1200" dirty="0">
              <a:latin typeface="Calibri" panose="020F0502020204030204" pitchFamily="34" charset="0"/>
              <a:ea typeface="Calibri" panose="020F0502020204030204" pitchFamily="34" charset="0"/>
              <a:cs typeface="Calibri" panose="020F0502020204030204" pitchFamily="34" charset="0"/>
            </a:rPr>
            <a:t>Charities </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Wellcome</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Cancer Research UK</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British Heart Foundation Leverhulme Trust</a:t>
          </a:r>
        </a:p>
      </dsp:txBody>
      <dsp:txXfrm>
        <a:off x="188815" y="3677090"/>
        <a:ext cx="4106699" cy="2858710"/>
      </dsp:txXfrm>
    </dsp:sp>
    <dsp:sp modelId="{702588EF-F2F3-4987-B97C-DDDFDAE66D90}">
      <dsp:nvSpPr>
        <dsp:cNvPr id="0" name=""/>
        <dsp:cNvSpPr/>
      </dsp:nvSpPr>
      <dsp:spPr>
        <a:xfrm>
          <a:off x="4946350" y="3507423"/>
          <a:ext cx="4415997" cy="3168008"/>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00" tIns="108000" rIns="108000" bIns="108000" numCol="1" spcCol="1270" anchor="t" anchorCtr="0">
          <a:noAutofit/>
        </a:bodyPr>
        <a:lstStyle/>
        <a:p>
          <a:pPr marL="0" lvl="0" indent="0" algn="l" defTabSz="1422400">
            <a:lnSpc>
              <a:spcPct val="100000"/>
            </a:lnSpc>
            <a:spcBef>
              <a:spcPct val="0"/>
            </a:spcBef>
            <a:spcAft>
              <a:spcPts val="600"/>
            </a:spcAft>
            <a:buNone/>
          </a:pPr>
          <a:r>
            <a:rPr lang="en-US" sz="3200" b="1" kern="1200" dirty="0">
              <a:latin typeface="Calibri" panose="020F0502020204030204" pitchFamily="34" charset="0"/>
              <a:ea typeface="Calibri" panose="020F0502020204030204" pitchFamily="34" charset="0"/>
              <a:cs typeface="Calibri" panose="020F0502020204030204" pitchFamily="34" charset="0"/>
            </a:rPr>
            <a:t>International </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European Commission: </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 ERC</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 MSCA</a:t>
          </a:r>
        </a:p>
        <a:p>
          <a:pPr marL="0" lvl="0" indent="0" algn="l" defTabSz="1422400">
            <a:lnSpc>
              <a:spcPct val="100000"/>
            </a:lnSpc>
            <a:spcBef>
              <a:spcPct val="0"/>
            </a:spcBef>
            <a:spcAft>
              <a:spcPts val="0"/>
            </a:spcAft>
            <a:buNone/>
          </a:pPr>
          <a:r>
            <a:rPr lang="en-US" sz="2400" kern="1200" dirty="0">
              <a:latin typeface="Calibri" panose="020F0502020204030204" pitchFamily="34" charset="0"/>
              <a:ea typeface="Calibri" panose="020F0502020204030204" pitchFamily="34" charset="0"/>
              <a:cs typeface="Calibri" panose="020F0502020204030204" pitchFamily="34" charset="0"/>
            </a:rPr>
            <a:t>- Horizon Europe</a:t>
          </a:r>
        </a:p>
      </dsp:txBody>
      <dsp:txXfrm>
        <a:off x="5100999" y="3662072"/>
        <a:ext cx="4106699" cy="285871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6C3F4-B7D6-449B-B689-B7A63F500549}">
      <dsp:nvSpPr>
        <dsp:cNvPr id="0" name=""/>
        <dsp:cNvSpPr/>
      </dsp:nvSpPr>
      <dsp:spPr>
        <a:xfrm>
          <a:off x="421398" y="1309154"/>
          <a:ext cx="688183" cy="68818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6404A2-90E9-4A64-91EE-9D967CC2F8F9}">
      <dsp:nvSpPr>
        <dsp:cNvPr id="0" name=""/>
        <dsp:cNvSpPr/>
      </dsp:nvSpPr>
      <dsp:spPr>
        <a:xfrm>
          <a:off x="841"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i="0" kern="1200">
              <a:latin typeface="Tw Cen MT" panose="020B0602020104020603" pitchFamily="34" charset="0"/>
            </a:rPr>
            <a:t>Word count and page length - 2 to 14</a:t>
          </a:r>
        </a:p>
      </dsp:txBody>
      <dsp:txXfrm>
        <a:off x="841" y="2258418"/>
        <a:ext cx="1529296" cy="783764"/>
      </dsp:txXfrm>
    </dsp:sp>
    <dsp:sp modelId="{086D90F4-2AA2-4F01-8DB0-F131F4D820E6}">
      <dsp:nvSpPr>
        <dsp:cNvPr id="0" name=""/>
        <dsp:cNvSpPr/>
      </dsp:nvSpPr>
      <dsp:spPr>
        <a:xfrm>
          <a:off x="2218322" y="1309154"/>
          <a:ext cx="688183" cy="68818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5B5E32-7099-4A45-8416-C50C740ED1B9}">
      <dsp:nvSpPr>
        <dsp:cNvPr id="0" name=""/>
        <dsp:cNvSpPr/>
      </dsp:nvSpPr>
      <dsp:spPr>
        <a:xfrm>
          <a:off x="1797765"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dirty="0">
              <a:latin typeface="Tw Cen MT" panose="020B0602020104020603" pitchFamily="34" charset="0"/>
            </a:rPr>
            <a:t>Font and type size</a:t>
          </a:r>
          <a:r>
            <a:rPr lang="en-US" sz="2200" kern="1200" baseline="0" dirty="0">
              <a:latin typeface="Tw Cen MT" panose="020B0602020104020603" pitchFamily="34" charset="0"/>
            </a:rPr>
            <a:t> </a:t>
          </a:r>
          <a:endParaRPr lang="en-US" sz="2200" kern="1200" dirty="0">
            <a:latin typeface="Tw Cen MT" panose="020B0602020104020603" pitchFamily="34" charset="0"/>
          </a:endParaRPr>
        </a:p>
      </dsp:txBody>
      <dsp:txXfrm>
        <a:off x="1797765" y="2258418"/>
        <a:ext cx="1529296" cy="783764"/>
      </dsp:txXfrm>
    </dsp:sp>
    <dsp:sp modelId="{354571D9-C8A2-4336-9DBF-255C95B19531}">
      <dsp:nvSpPr>
        <dsp:cNvPr id="0" name=""/>
        <dsp:cNvSpPr/>
      </dsp:nvSpPr>
      <dsp:spPr>
        <a:xfrm>
          <a:off x="4015246" y="1309154"/>
          <a:ext cx="688183" cy="68818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52287C-01B4-4263-BE1E-EA19DA2FB467}">
      <dsp:nvSpPr>
        <dsp:cNvPr id="0" name=""/>
        <dsp:cNvSpPr/>
      </dsp:nvSpPr>
      <dsp:spPr>
        <a:xfrm>
          <a:off x="3594689"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GB" sz="2200" i="0" kern="1200">
              <a:latin typeface="Tw Cen MT" panose="020B0602020104020603" pitchFamily="34" charset="0"/>
            </a:rPr>
            <a:t>Line spacing</a:t>
          </a:r>
          <a:endParaRPr lang="en-US" sz="2200" kern="1200">
            <a:latin typeface="Tw Cen MT" panose="020B0602020104020603" pitchFamily="34" charset="0"/>
          </a:endParaRPr>
        </a:p>
      </dsp:txBody>
      <dsp:txXfrm>
        <a:off x="3594689" y="2258418"/>
        <a:ext cx="1529296" cy="783764"/>
      </dsp:txXfrm>
    </dsp:sp>
    <dsp:sp modelId="{29AA00FC-AB65-42FA-9A4A-5E4EDE69393A}">
      <dsp:nvSpPr>
        <dsp:cNvPr id="0" name=""/>
        <dsp:cNvSpPr/>
      </dsp:nvSpPr>
      <dsp:spPr>
        <a:xfrm>
          <a:off x="5812170" y="1309154"/>
          <a:ext cx="688183" cy="68818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3480549-33B8-4E95-B18A-05F8C68AF832}">
      <dsp:nvSpPr>
        <dsp:cNvPr id="0" name=""/>
        <dsp:cNvSpPr/>
      </dsp:nvSpPr>
      <dsp:spPr>
        <a:xfrm>
          <a:off x="5391613"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a:latin typeface="Tw Cen MT" panose="020B0602020104020603" pitchFamily="34" charset="0"/>
            </a:rPr>
            <a:t>Margin</a:t>
          </a:r>
          <a:r>
            <a:rPr lang="en-US" sz="2200" kern="1200" baseline="0">
              <a:latin typeface="Tw Cen MT" panose="020B0602020104020603" pitchFamily="34" charset="0"/>
            </a:rPr>
            <a:t> size</a:t>
          </a:r>
          <a:endParaRPr lang="en-US" sz="2200" kern="1200">
            <a:latin typeface="Tw Cen MT" panose="020B0602020104020603" pitchFamily="34" charset="0"/>
          </a:endParaRPr>
        </a:p>
      </dsp:txBody>
      <dsp:txXfrm>
        <a:off x="5391613" y="2258418"/>
        <a:ext cx="1529296" cy="783764"/>
      </dsp:txXfrm>
    </dsp:sp>
    <dsp:sp modelId="{7685AA83-1B20-47D8-9204-7BC5555635FA}">
      <dsp:nvSpPr>
        <dsp:cNvPr id="0" name=""/>
        <dsp:cNvSpPr/>
      </dsp:nvSpPr>
      <dsp:spPr>
        <a:xfrm>
          <a:off x="7609093" y="1309154"/>
          <a:ext cx="688183" cy="68818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04F3EB-2CAB-435C-A160-F8F93C05BA0F}">
      <dsp:nvSpPr>
        <dsp:cNvPr id="0" name=""/>
        <dsp:cNvSpPr/>
      </dsp:nvSpPr>
      <dsp:spPr>
        <a:xfrm>
          <a:off x="7188537"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baseline="0">
              <a:latin typeface="Tw Cen MT" panose="020B0602020104020603" pitchFamily="34" charset="0"/>
            </a:rPr>
            <a:t>References</a:t>
          </a:r>
          <a:endParaRPr lang="en-US" sz="2200" kern="1200">
            <a:latin typeface="Tw Cen MT" panose="020B0602020104020603" pitchFamily="34" charset="0"/>
          </a:endParaRPr>
        </a:p>
      </dsp:txBody>
      <dsp:txXfrm>
        <a:off x="7188537" y="2258418"/>
        <a:ext cx="1529296" cy="783764"/>
      </dsp:txXfrm>
    </dsp:sp>
    <dsp:sp modelId="{C56E3C2D-F598-404C-A0AF-663A6620DFB1}">
      <dsp:nvSpPr>
        <dsp:cNvPr id="0" name=""/>
        <dsp:cNvSpPr/>
      </dsp:nvSpPr>
      <dsp:spPr>
        <a:xfrm>
          <a:off x="9406017" y="1309154"/>
          <a:ext cx="688183" cy="68818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D1B16E-F814-47A3-9FC8-A8D96695176E}">
      <dsp:nvSpPr>
        <dsp:cNvPr id="0" name=""/>
        <dsp:cNvSpPr/>
      </dsp:nvSpPr>
      <dsp:spPr>
        <a:xfrm>
          <a:off x="8985461" y="2258418"/>
          <a:ext cx="1529296" cy="7837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a:latin typeface="Tw Cen MT" panose="020B0602020104020603" pitchFamily="34" charset="0"/>
            </a:rPr>
            <a:t>Figures</a:t>
          </a:r>
          <a:r>
            <a:rPr lang="en-US" sz="2200" kern="1200" baseline="0">
              <a:latin typeface="Tw Cen MT" panose="020B0602020104020603" pitchFamily="34" charset="0"/>
            </a:rPr>
            <a:t> and tables</a:t>
          </a:r>
          <a:endParaRPr lang="en-US" sz="2200" kern="1200">
            <a:latin typeface="Tw Cen MT" panose="020B0602020104020603" pitchFamily="34" charset="0"/>
          </a:endParaRPr>
        </a:p>
      </dsp:txBody>
      <dsp:txXfrm>
        <a:off x="8985461" y="2258418"/>
        <a:ext cx="1529296" cy="78376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9792FE-A30C-4EA6-B3EC-FC3D9F528B5E}">
      <dsp:nvSpPr>
        <dsp:cNvPr id="0" name=""/>
        <dsp:cNvSpPr/>
      </dsp:nvSpPr>
      <dsp:spPr>
        <a:xfrm>
          <a:off x="0" y="371"/>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B50E28-9BFF-42FB-9392-DF56E8A74F29}">
      <dsp:nvSpPr>
        <dsp:cNvPr id="0" name=""/>
        <dsp:cNvSpPr/>
      </dsp:nvSpPr>
      <dsp:spPr>
        <a:xfrm>
          <a:off x="154829" y="115534"/>
          <a:ext cx="281509" cy="2815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E9DF5C-7B2D-4F01-9227-4E621E701922}">
      <dsp:nvSpPr>
        <dsp:cNvPr id="0" name=""/>
        <dsp:cNvSpPr/>
      </dsp:nvSpPr>
      <dsp:spPr>
        <a:xfrm>
          <a:off x="591168" y="37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1. Read the criteria and figure out what the funder wants to invest in.</a:t>
          </a:r>
          <a:endParaRPr lang="en-US" sz="1600" kern="1200" dirty="0"/>
        </a:p>
      </dsp:txBody>
      <dsp:txXfrm>
        <a:off x="591168" y="371"/>
        <a:ext cx="9924431" cy="511834"/>
      </dsp:txXfrm>
    </dsp:sp>
    <dsp:sp modelId="{2BEB868A-0FB5-4A53-94AD-B7B747CFD03C}">
      <dsp:nvSpPr>
        <dsp:cNvPr id="0" name=""/>
        <dsp:cNvSpPr/>
      </dsp:nvSpPr>
      <dsp:spPr>
        <a:xfrm>
          <a:off x="0" y="640165"/>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C23EF6-890B-4A63-A7C1-C333AD990590}">
      <dsp:nvSpPr>
        <dsp:cNvPr id="0" name=""/>
        <dsp:cNvSpPr/>
      </dsp:nvSpPr>
      <dsp:spPr>
        <a:xfrm>
          <a:off x="154829" y="755327"/>
          <a:ext cx="281509" cy="28150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BB2018-563D-4948-B6B1-770BDBB8EA02}">
      <dsp:nvSpPr>
        <dsp:cNvPr id="0" name=""/>
        <dsp:cNvSpPr/>
      </dsp:nvSpPr>
      <dsp:spPr>
        <a:xfrm>
          <a:off x="591168" y="640165"/>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2. Design the project and </a:t>
          </a:r>
          <a:r>
            <a:rPr lang="en-GB" sz="1600" b="1" kern="1200" dirty="0"/>
            <a:t>scope budget</a:t>
          </a:r>
          <a:r>
            <a:rPr lang="en-GB" sz="1600" kern="1200" dirty="0"/>
            <a:t>.</a:t>
          </a:r>
          <a:endParaRPr lang="en-US" sz="1600" kern="1200" dirty="0"/>
        </a:p>
      </dsp:txBody>
      <dsp:txXfrm>
        <a:off x="591168" y="640165"/>
        <a:ext cx="9924431" cy="511834"/>
      </dsp:txXfrm>
    </dsp:sp>
    <dsp:sp modelId="{B2B78E93-A5F7-488F-9030-B1F35A1613CB}">
      <dsp:nvSpPr>
        <dsp:cNvPr id="0" name=""/>
        <dsp:cNvSpPr/>
      </dsp:nvSpPr>
      <dsp:spPr>
        <a:xfrm>
          <a:off x="0" y="1279958"/>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A24BD6-CD41-42F7-942D-1E441003B7DE}">
      <dsp:nvSpPr>
        <dsp:cNvPr id="0" name=""/>
        <dsp:cNvSpPr/>
      </dsp:nvSpPr>
      <dsp:spPr>
        <a:xfrm>
          <a:off x="154829" y="1395121"/>
          <a:ext cx="281509" cy="28150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1801A4-1A35-4327-92E2-4677B551197C}">
      <dsp:nvSpPr>
        <dsp:cNvPr id="0" name=""/>
        <dsp:cNvSpPr/>
      </dsp:nvSpPr>
      <dsp:spPr>
        <a:xfrm>
          <a:off x="591168" y="1279958"/>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3. Scope your overall argument and structure/sub-headings (against the evaluation criteria and required content).</a:t>
          </a:r>
          <a:endParaRPr lang="en-US" sz="1600" kern="1200" dirty="0"/>
        </a:p>
      </dsp:txBody>
      <dsp:txXfrm>
        <a:off x="591168" y="1279958"/>
        <a:ext cx="9924431" cy="511834"/>
      </dsp:txXfrm>
    </dsp:sp>
    <dsp:sp modelId="{27F3C3B5-4EC2-4BE6-BFA5-067A12129D58}">
      <dsp:nvSpPr>
        <dsp:cNvPr id="0" name=""/>
        <dsp:cNvSpPr/>
      </dsp:nvSpPr>
      <dsp:spPr>
        <a:xfrm>
          <a:off x="0" y="1919751"/>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263FDA-6FD1-4B1B-ADFF-A1DECFFEB135}">
      <dsp:nvSpPr>
        <dsp:cNvPr id="0" name=""/>
        <dsp:cNvSpPr/>
      </dsp:nvSpPr>
      <dsp:spPr>
        <a:xfrm>
          <a:off x="154829" y="2034914"/>
          <a:ext cx="281509" cy="28150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5987F1-5766-4A3C-9FE7-F323E1FE55F5}">
      <dsp:nvSpPr>
        <dsp:cNvPr id="0" name=""/>
        <dsp:cNvSpPr/>
      </dsp:nvSpPr>
      <dsp:spPr>
        <a:xfrm>
          <a:off x="591168" y="191975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4. Make a list of the evidence you need to include under each sub-heading.</a:t>
          </a:r>
          <a:endParaRPr lang="en-US" sz="1600" kern="1200" dirty="0"/>
        </a:p>
      </dsp:txBody>
      <dsp:txXfrm>
        <a:off x="591168" y="1919751"/>
        <a:ext cx="9924431" cy="511834"/>
      </dsp:txXfrm>
    </dsp:sp>
    <dsp:sp modelId="{CBBEB494-CCA0-458F-8EAC-CB240264AF33}">
      <dsp:nvSpPr>
        <dsp:cNvPr id="0" name=""/>
        <dsp:cNvSpPr/>
      </dsp:nvSpPr>
      <dsp:spPr>
        <a:xfrm>
          <a:off x="0" y="2559544"/>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594566-A365-43C9-8416-EA6340F1CD51}">
      <dsp:nvSpPr>
        <dsp:cNvPr id="0" name=""/>
        <dsp:cNvSpPr/>
      </dsp:nvSpPr>
      <dsp:spPr>
        <a:xfrm>
          <a:off x="154829" y="2674707"/>
          <a:ext cx="281509" cy="28150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41AC9C-CABD-4FA6-BB5F-ABC65732EFA2}">
      <dsp:nvSpPr>
        <dsp:cNvPr id="0" name=""/>
        <dsp:cNvSpPr/>
      </dsp:nvSpPr>
      <dsp:spPr>
        <a:xfrm>
          <a:off x="591168" y="2559544"/>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5. Create a full draft – starting with the methods section.</a:t>
          </a:r>
          <a:endParaRPr lang="en-US" sz="1600" kern="1200" dirty="0"/>
        </a:p>
      </dsp:txBody>
      <dsp:txXfrm>
        <a:off x="591168" y="2559544"/>
        <a:ext cx="9924431" cy="511834"/>
      </dsp:txXfrm>
    </dsp:sp>
    <dsp:sp modelId="{B7FC97C3-F129-4E46-B054-02BC1B850FD8}">
      <dsp:nvSpPr>
        <dsp:cNvPr id="0" name=""/>
        <dsp:cNvSpPr/>
      </dsp:nvSpPr>
      <dsp:spPr>
        <a:xfrm>
          <a:off x="0" y="3199338"/>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57043A-B359-4F4C-B4CF-025F8ED1E570}">
      <dsp:nvSpPr>
        <dsp:cNvPr id="0" name=""/>
        <dsp:cNvSpPr/>
      </dsp:nvSpPr>
      <dsp:spPr>
        <a:xfrm>
          <a:off x="154829" y="3314501"/>
          <a:ext cx="281509" cy="28150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A9AB2F-3FDA-45B1-8E54-2E06B90BC727}">
      <dsp:nvSpPr>
        <dsp:cNvPr id="0" name=""/>
        <dsp:cNvSpPr/>
      </dsp:nvSpPr>
      <dsp:spPr>
        <a:xfrm>
          <a:off x="591168" y="3199338"/>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6. Write the first line, abstract and finalise the title.</a:t>
          </a:r>
          <a:endParaRPr lang="en-US" sz="1600" kern="1200" dirty="0"/>
        </a:p>
      </dsp:txBody>
      <dsp:txXfrm>
        <a:off x="591168" y="3199338"/>
        <a:ext cx="9924431" cy="511834"/>
      </dsp:txXfrm>
    </dsp:sp>
    <dsp:sp modelId="{6942CB45-CDDD-44D5-84A8-14CBE5468B37}">
      <dsp:nvSpPr>
        <dsp:cNvPr id="0" name=""/>
        <dsp:cNvSpPr/>
      </dsp:nvSpPr>
      <dsp:spPr>
        <a:xfrm>
          <a:off x="0" y="3839131"/>
          <a:ext cx="10515600" cy="5118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9E478E-AB7A-4247-A589-A787150EA769}">
      <dsp:nvSpPr>
        <dsp:cNvPr id="0" name=""/>
        <dsp:cNvSpPr/>
      </dsp:nvSpPr>
      <dsp:spPr>
        <a:xfrm>
          <a:off x="154829" y="3954294"/>
          <a:ext cx="281509" cy="28150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08F5F9-FAE0-477B-9A82-E046D5F3B0DA}">
      <dsp:nvSpPr>
        <dsp:cNvPr id="0" name=""/>
        <dsp:cNvSpPr/>
      </dsp:nvSpPr>
      <dsp:spPr>
        <a:xfrm>
          <a:off x="591168" y="383913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711200">
            <a:lnSpc>
              <a:spcPct val="100000"/>
            </a:lnSpc>
            <a:spcBef>
              <a:spcPct val="0"/>
            </a:spcBef>
            <a:spcAft>
              <a:spcPct val="35000"/>
            </a:spcAft>
            <a:buNone/>
          </a:pPr>
          <a:r>
            <a:rPr lang="en-GB" sz="1600" kern="1200" dirty="0"/>
            <a:t>7. Leave lots of time for feedback and multiple drafts. </a:t>
          </a:r>
          <a:endParaRPr lang="en-US" sz="1600" kern="1200" dirty="0"/>
        </a:p>
      </dsp:txBody>
      <dsp:txXfrm>
        <a:off x="591168" y="3839131"/>
        <a:ext cx="9924431" cy="51183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C238BB-83BC-4343-962B-75A52C7F3C9D}">
      <dsp:nvSpPr>
        <dsp:cNvPr id="0" name=""/>
        <dsp:cNvSpPr/>
      </dsp:nvSpPr>
      <dsp:spPr>
        <a:xfrm>
          <a:off x="0" y="3142"/>
          <a:ext cx="9720262"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AC6B82-4739-49D0-A9C3-80E0A310C3D4}">
      <dsp:nvSpPr>
        <dsp:cNvPr id="0" name=""/>
        <dsp:cNvSpPr/>
      </dsp:nvSpPr>
      <dsp:spPr>
        <a:xfrm>
          <a:off x="202495" y="153759"/>
          <a:ext cx="368173" cy="36817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EA3A2D-4CB8-4905-B45D-7165F5FDFBE5}">
      <dsp:nvSpPr>
        <dsp:cNvPr id="0" name=""/>
        <dsp:cNvSpPr/>
      </dsp:nvSpPr>
      <dsp:spPr>
        <a:xfrm>
          <a:off x="773164" y="3142"/>
          <a:ext cx="8947097"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1066800">
            <a:lnSpc>
              <a:spcPct val="100000"/>
            </a:lnSpc>
            <a:spcBef>
              <a:spcPct val="0"/>
            </a:spcBef>
            <a:spcAft>
              <a:spcPct val="35000"/>
            </a:spcAft>
            <a:buNone/>
          </a:pPr>
          <a:r>
            <a:rPr lang="en-GB" sz="2400" kern="1200" dirty="0"/>
            <a:t>1. Assume assessors are busy, non-expert and unenthusiastic.</a:t>
          </a:r>
          <a:endParaRPr lang="en-US" sz="2400" kern="1200" dirty="0"/>
        </a:p>
      </dsp:txBody>
      <dsp:txXfrm>
        <a:off x="773164" y="3142"/>
        <a:ext cx="8947097" cy="669406"/>
      </dsp:txXfrm>
    </dsp:sp>
    <dsp:sp modelId="{235D3C19-5A13-45C4-986E-B27A7D1F98E8}">
      <dsp:nvSpPr>
        <dsp:cNvPr id="0" name=""/>
        <dsp:cNvSpPr/>
      </dsp:nvSpPr>
      <dsp:spPr>
        <a:xfrm>
          <a:off x="0" y="839900"/>
          <a:ext cx="9720262"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23342-4E1D-4A7F-B015-6B50C382E001}">
      <dsp:nvSpPr>
        <dsp:cNvPr id="0" name=""/>
        <dsp:cNvSpPr/>
      </dsp:nvSpPr>
      <dsp:spPr>
        <a:xfrm>
          <a:off x="202495" y="990517"/>
          <a:ext cx="368173" cy="36817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5AF359E-F7E9-4279-9DD3-51D120C0A97D}">
      <dsp:nvSpPr>
        <dsp:cNvPr id="0" name=""/>
        <dsp:cNvSpPr/>
      </dsp:nvSpPr>
      <dsp:spPr>
        <a:xfrm>
          <a:off x="773164" y="839900"/>
          <a:ext cx="8947097"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1066800">
            <a:lnSpc>
              <a:spcPct val="100000"/>
            </a:lnSpc>
            <a:spcBef>
              <a:spcPct val="0"/>
            </a:spcBef>
            <a:spcAft>
              <a:spcPct val="35000"/>
            </a:spcAft>
            <a:buNone/>
          </a:pPr>
          <a:r>
            <a:rPr lang="en-GB" sz="2400" kern="1200" dirty="0"/>
            <a:t>2 Evidence every claim you make in the proposal.</a:t>
          </a:r>
          <a:endParaRPr lang="en-US" sz="2400" kern="1200" dirty="0"/>
        </a:p>
      </dsp:txBody>
      <dsp:txXfrm>
        <a:off x="773164" y="839900"/>
        <a:ext cx="8947097" cy="669406"/>
      </dsp:txXfrm>
    </dsp:sp>
    <dsp:sp modelId="{122B7DF8-C2DE-4934-B3D2-97EE224D8D7B}">
      <dsp:nvSpPr>
        <dsp:cNvPr id="0" name=""/>
        <dsp:cNvSpPr/>
      </dsp:nvSpPr>
      <dsp:spPr>
        <a:xfrm>
          <a:off x="0" y="1676659"/>
          <a:ext cx="9720262"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31DAD1-653F-4DBE-99D7-5C09EFC6449D}">
      <dsp:nvSpPr>
        <dsp:cNvPr id="0" name=""/>
        <dsp:cNvSpPr/>
      </dsp:nvSpPr>
      <dsp:spPr>
        <a:xfrm>
          <a:off x="202495" y="1827275"/>
          <a:ext cx="368173" cy="36817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BBD4B2A-EA94-4B4F-8B69-8FBD1887ED8C}">
      <dsp:nvSpPr>
        <dsp:cNvPr id="0" name=""/>
        <dsp:cNvSpPr/>
      </dsp:nvSpPr>
      <dsp:spPr>
        <a:xfrm>
          <a:off x="773164" y="1676659"/>
          <a:ext cx="8947097"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1066800">
            <a:lnSpc>
              <a:spcPct val="100000"/>
            </a:lnSpc>
            <a:spcBef>
              <a:spcPct val="0"/>
            </a:spcBef>
            <a:spcAft>
              <a:spcPct val="35000"/>
            </a:spcAft>
            <a:buNone/>
          </a:pPr>
          <a:r>
            <a:rPr lang="en-GB" sz="2400" kern="1200" dirty="0"/>
            <a:t>3. See the wood for the trees - remember the four underlying criteria.</a:t>
          </a:r>
          <a:endParaRPr lang="en-US" sz="2400" kern="1200" dirty="0"/>
        </a:p>
      </dsp:txBody>
      <dsp:txXfrm>
        <a:off x="773164" y="1676659"/>
        <a:ext cx="8947097" cy="669406"/>
      </dsp:txXfrm>
    </dsp:sp>
    <dsp:sp modelId="{9432B3F0-812D-472C-AB7A-17D6CEC66DA7}">
      <dsp:nvSpPr>
        <dsp:cNvPr id="0" name=""/>
        <dsp:cNvSpPr/>
      </dsp:nvSpPr>
      <dsp:spPr>
        <a:xfrm>
          <a:off x="0" y="2513417"/>
          <a:ext cx="9720262"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A6911E-5118-4A4B-9CAF-637B913EFD86}">
      <dsp:nvSpPr>
        <dsp:cNvPr id="0" name=""/>
        <dsp:cNvSpPr/>
      </dsp:nvSpPr>
      <dsp:spPr>
        <a:xfrm>
          <a:off x="202495" y="2664033"/>
          <a:ext cx="368173" cy="368173"/>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4D6A17-3283-4F42-9445-994F9717BE46}">
      <dsp:nvSpPr>
        <dsp:cNvPr id="0" name=""/>
        <dsp:cNvSpPr/>
      </dsp:nvSpPr>
      <dsp:spPr>
        <a:xfrm>
          <a:off x="773164" y="2513417"/>
          <a:ext cx="8947097"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1066800">
            <a:lnSpc>
              <a:spcPct val="100000"/>
            </a:lnSpc>
            <a:spcBef>
              <a:spcPct val="0"/>
            </a:spcBef>
            <a:spcAft>
              <a:spcPct val="35000"/>
            </a:spcAft>
            <a:buNone/>
          </a:pPr>
          <a:r>
            <a:rPr lang="en-US" sz="2400" kern="1200" dirty="0"/>
            <a:t>4. You can’t do this alone – you need professional and academic help.</a:t>
          </a:r>
        </a:p>
      </dsp:txBody>
      <dsp:txXfrm>
        <a:off x="773164" y="2513417"/>
        <a:ext cx="8947097" cy="669406"/>
      </dsp:txXfrm>
    </dsp:sp>
    <dsp:sp modelId="{1BD5F15A-B6AB-4789-B0B1-9726944423C3}">
      <dsp:nvSpPr>
        <dsp:cNvPr id="0" name=""/>
        <dsp:cNvSpPr/>
      </dsp:nvSpPr>
      <dsp:spPr>
        <a:xfrm>
          <a:off x="0" y="3350175"/>
          <a:ext cx="9720262"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D17E71E-0411-4545-8FB9-4DEA73CE645C}">
      <dsp:nvSpPr>
        <dsp:cNvPr id="0" name=""/>
        <dsp:cNvSpPr/>
      </dsp:nvSpPr>
      <dsp:spPr>
        <a:xfrm>
          <a:off x="202495" y="3500792"/>
          <a:ext cx="368173" cy="36817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595E6A-94FD-487B-9DC2-336ADF18A3DB}">
      <dsp:nvSpPr>
        <dsp:cNvPr id="0" name=""/>
        <dsp:cNvSpPr/>
      </dsp:nvSpPr>
      <dsp:spPr>
        <a:xfrm flipH="1">
          <a:off x="773164" y="3350175"/>
          <a:ext cx="8947097"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1066800">
            <a:lnSpc>
              <a:spcPct val="100000"/>
            </a:lnSpc>
            <a:spcBef>
              <a:spcPct val="0"/>
            </a:spcBef>
            <a:spcAft>
              <a:spcPct val="35000"/>
            </a:spcAft>
            <a:buNone/>
          </a:pPr>
          <a:r>
            <a:rPr lang="en-GB" sz="2400" kern="1200" dirty="0"/>
            <a:t>5. Rejection of good projects is inevitable – keep on applying.</a:t>
          </a:r>
          <a:endParaRPr lang="en-US" sz="2400" kern="1200" dirty="0"/>
        </a:p>
      </dsp:txBody>
      <dsp:txXfrm>
        <a:off x="773164" y="3350175"/>
        <a:ext cx="8947097" cy="66940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7D7F7D-5A27-4C12-A301-B3BEE38EF775}">
      <dsp:nvSpPr>
        <dsp:cNvPr id="0" name=""/>
        <dsp:cNvSpPr/>
      </dsp:nvSpPr>
      <dsp:spPr>
        <a:xfrm>
          <a:off x="3953" y="32789"/>
          <a:ext cx="2377306" cy="489600"/>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kern="1200" dirty="0">
              <a:latin typeface="Tw Cen MT" panose="020B0602020104020603" pitchFamily="34" charset="0"/>
            </a:rPr>
            <a:t>Quality &amp; Importance</a:t>
          </a:r>
          <a:endParaRPr lang="en-US" sz="1700" b="1" kern="1200" dirty="0">
            <a:latin typeface="Tw Cen MT" panose="020B0602020104020603" pitchFamily="34" charset="0"/>
          </a:endParaRPr>
        </a:p>
      </dsp:txBody>
      <dsp:txXfrm>
        <a:off x="3953" y="32789"/>
        <a:ext cx="2377306" cy="489600"/>
      </dsp:txXfrm>
    </dsp:sp>
    <dsp:sp modelId="{0B2BAD10-4A49-4FBA-A52D-EFFCC640D2A8}">
      <dsp:nvSpPr>
        <dsp:cNvPr id="0" name=""/>
        <dsp:cNvSpPr/>
      </dsp:nvSpPr>
      <dsp:spPr>
        <a:xfrm>
          <a:off x="3953" y="522389"/>
          <a:ext cx="2377306" cy="379736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Why do we need to know the answer to your question?</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Why hasn’t the question been asked before…or answered properly?</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What makes you and your team uniquely placed to answer it?</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How is your approach of the highest quality?</a:t>
          </a:r>
          <a:endParaRPr lang="en-US" sz="1700" kern="1200" dirty="0">
            <a:latin typeface="Tw Cen MT" panose="020B0602020104020603" pitchFamily="34" charset="0"/>
          </a:endParaRPr>
        </a:p>
      </dsp:txBody>
      <dsp:txXfrm>
        <a:off x="3953" y="522389"/>
        <a:ext cx="2377306" cy="3797364"/>
      </dsp:txXfrm>
    </dsp:sp>
    <dsp:sp modelId="{0BD1DD59-AE66-4E84-8156-97DC5A25885A}">
      <dsp:nvSpPr>
        <dsp:cNvPr id="0" name=""/>
        <dsp:cNvSpPr/>
      </dsp:nvSpPr>
      <dsp:spPr>
        <a:xfrm>
          <a:off x="2714082" y="32789"/>
          <a:ext cx="2377306" cy="489600"/>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kern="1200" dirty="0">
              <a:latin typeface="Tw Cen MT" panose="020B0602020104020603" pitchFamily="34" charset="0"/>
            </a:rPr>
            <a:t>Knowledge</a:t>
          </a:r>
          <a:endParaRPr lang="en-US" sz="1700" b="1" kern="1200" dirty="0">
            <a:latin typeface="Tw Cen MT" panose="020B0602020104020603" pitchFamily="34" charset="0"/>
          </a:endParaRPr>
        </a:p>
      </dsp:txBody>
      <dsp:txXfrm>
        <a:off x="2714082" y="32789"/>
        <a:ext cx="2377306" cy="489600"/>
      </dsp:txXfrm>
    </dsp:sp>
    <dsp:sp modelId="{FD6A3C87-4588-4BE6-9253-9DD5D1117237}">
      <dsp:nvSpPr>
        <dsp:cNvPr id="0" name=""/>
        <dsp:cNvSpPr/>
      </dsp:nvSpPr>
      <dsp:spPr>
        <a:xfrm>
          <a:off x="2714082" y="522389"/>
          <a:ext cx="2377306" cy="379736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What will the project tell us that we didn’t already know?</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How will the findings and/or methodological development contribute to your field?</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How will your findings interest those outside your sub-discipline or academia?</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i="1" kern="1200" dirty="0">
              <a:latin typeface="Tw Cen MT" panose="020B0602020104020603" pitchFamily="34" charset="0"/>
            </a:rPr>
            <a:t>‘A gap in the literature’ is not evidence or originality or contribution </a:t>
          </a:r>
          <a:endParaRPr lang="en-US" sz="1700" i="1" kern="1200" dirty="0">
            <a:latin typeface="Tw Cen MT" panose="020B0602020104020603" pitchFamily="34" charset="0"/>
          </a:endParaRPr>
        </a:p>
      </dsp:txBody>
      <dsp:txXfrm>
        <a:off x="2714082" y="522389"/>
        <a:ext cx="2377306" cy="3797364"/>
      </dsp:txXfrm>
    </dsp:sp>
    <dsp:sp modelId="{BD16A54D-F80D-4603-A4CE-BC4795F04796}">
      <dsp:nvSpPr>
        <dsp:cNvPr id="0" name=""/>
        <dsp:cNvSpPr/>
      </dsp:nvSpPr>
      <dsp:spPr>
        <a:xfrm>
          <a:off x="5424211" y="32789"/>
          <a:ext cx="2377306" cy="489600"/>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kern="1200" dirty="0">
              <a:latin typeface="Tw Cen MT" panose="020B0602020104020603" pitchFamily="34" charset="0"/>
            </a:rPr>
            <a:t>Impact &amp; Timeliness</a:t>
          </a:r>
          <a:endParaRPr lang="en-US" sz="1700" b="1" kern="1200" dirty="0">
            <a:latin typeface="Tw Cen MT" panose="020B0602020104020603" pitchFamily="34" charset="0"/>
          </a:endParaRPr>
        </a:p>
      </dsp:txBody>
      <dsp:txXfrm>
        <a:off x="5424211" y="32789"/>
        <a:ext cx="2377306" cy="489600"/>
      </dsp:txXfrm>
    </dsp:sp>
    <dsp:sp modelId="{54CD226C-8D89-4DC2-9FC4-FA12BD878840}">
      <dsp:nvSpPr>
        <dsp:cNvPr id="0" name=""/>
        <dsp:cNvSpPr/>
      </dsp:nvSpPr>
      <dsp:spPr>
        <a:xfrm>
          <a:off x="5424211" y="522389"/>
          <a:ext cx="2377306" cy="379736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Why </a:t>
          </a:r>
          <a:r>
            <a:rPr lang="en-GB" sz="1700" u="sng" kern="1200" dirty="0">
              <a:latin typeface="Tw Cen MT" panose="020B0602020104020603" pitchFamily="34" charset="0"/>
            </a:rPr>
            <a:t>now </a:t>
          </a:r>
          <a:r>
            <a:rPr lang="en-GB" sz="1700" u="none" kern="1200" dirty="0">
              <a:latin typeface="Tw Cen MT" panose="020B0602020104020603" pitchFamily="34" charset="0"/>
            </a:rPr>
            <a:t>(i.e. the start date in 18 months!) </a:t>
          </a:r>
          <a:r>
            <a:rPr lang="en-GB" sz="1700" kern="1200" dirty="0">
              <a:latin typeface="Tw Cen MT" panose="020B0602020104020603" pitchFamily="34" charset="0"/>
            </a:rPr>
            <a:t>is the best  time to answer your question?</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US" sz="1700" kern="1200" dirty="0">
              <a:latin typeface="Tw Cen MT" panose="020B0602020104020603" pitchFamily="34" charset="0"/>
            </a:rPr>
            <a:t>What will your project change in the world?</a:t>
          </a:r>
        </a:p>
        <a:p>
          <a:pPr marL="171450" lvl="1" indent="-171450" algn="l" defTabSz="755650">
            <a:lnSpc>
              <a:spcPct val="90000"/>
            </a:lnSpc>
            <a:spcBef>
              <a:spcPct val="0"/>
            </a:spcBef>
            <a:spcAft>
              <a:spcPct val="15000"/>
            </a:spcAft>
            <a:buChar char="•"/>
          </a:pPr>
          <a:endParaRPr lang="en-US" sz="1700" kern="1200" dirty="0"/>
        </a:p>
      </dsp:txBody>
      <dsp:txXfrm>
        <a:off x="5424211" y="522389"/>
        <a:ext cx="2377306" cy="3797364"/>
      </dsp:txXfrm>
    </dsp:sp>
    <dsp:sp modelId="{7AF38C77-6D59-414B-A063-FEAF0D9F57AB}">
      <dsp:nvSpPr>
        <dsp:cNvPr id="0" name=""/>
        <dsp:cNvSpPr/>
      </dsp:nvSpPr>
      <dsp:spPr>
        <a:xfrm>
          <a:off x="8134340" y="32789"/>
          <a:ext cx="2377306" cy="489600"/>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kern="1200" dirty="0">
              <a:latin typeface="Tw Cen MT" panose="020B0602020104020603" pitchFamily="34" charset="0"/>
            </a:rPr>
            <a:t>Benefits &amp; Beneficiaries</a:t>
          </a:r>
          <a:endParaRPr lang="en-US" sz="1700" b="1" kern="1200" dirty="0">
            <a:latin typeface="Tw Cen MT" panose="020B0602020104020603" pitchFamily="34" charset="0"/>
          </a:endParaRPr>
        </a:p>
      </dsp:txBody>
      <dsp:txXfrm>
        <a:off x="8134340" y="32789"/>
        <a:ext cx="2377306" cy="489600"/>
      </dsp:txXfrm>
    </dsp:sp>
    <dsp:sp modelId="{202888E8-B9F7-4D75-81EA-CC9414B1755C}">
      <dsp:nvSpPr>
        <dsp:cNvPr id="0" name=""/>
        <dsp:cNvSpPr/>
      </dsp:nvSpPr>
      <dsp:spPr>
        <a:xfrm>
          <a:off x="8134340" y="522389"/>
          <a:ext cx="2377306" cy="379736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Who will use your findings?</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GB" sz="1700" kern="1200" dirty="0">
              <a:latin typeface="Tw Cen MT" panose="020B0602020104020603" pitchFamily="34" charset="0"/>
            </a:rPr>
            <a:t>In what ways will they find them useful?</a:t>
          </a:r>
          <a:endParaRPr lang="en-US" sz="1700" kern="1200" dirty="0">
            <a:latin typeface="Tw Cen MT" panose="020B0602020104020603" pitchFamily="34" charset="0"/>
          </a:endParaRPr>
        </a:p>
        <a:p>
          <a:pPr marL="171450" lvl="1" indent="-171450" algn="l" defTabSz="755650">
            <a:lnSpc>
              <a:spcPct val="90000"/>
            </a:lnSpc>
            <a:spcBef>
              <a:spcPct val="0"/>
            </a:spcBef>
            <a:spcAft>
              <a:spcPct val="15000"/>
            </a:spcAft>
            <a:buChar char="•"/>
          </a:pPr>
          <a:r>
            <a:rPr lang="en-US" sz="1700" kern="1200" dirty="0">
              <a:latin typeface="Tw Cen MT" panose="020B0602020104020603" pitchFamily="34" charset="0"/>
            </a:rPr>
            <a:t>As with impact, what will your project change in the world?</a:t>
          </a:r>
        </a:p>
      </dsp:txBody>
      <dsp:txXfrm>
        <a:off x="8134340" y="522389"/>
        <a:ext cx="2377306" cy="379736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F9DFD4-D254-4BAD-9FB4-8D911E0A4B20}">
      <dsp:nvSpPr>
        <dsp:cNvPr id="0" name=""/>
        <dsp:cNvSpPr/>
      </dsp:nvSpPr>
      <dsp:spPr>
        <a:xfrm>
          <a:off x="908090" y="499283"/>
          <a:ext cx="976007" cy="97600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B816C8-8378-4422-AD95-4912AC4725E5}">
      <dsp:nvSpPr>
        <dsp:cNvPr id="0" name=""/>
        <dsp:cNvSpPr/>
      </dsp:nvSpPr>
      <dsp:spPr>
        <a:xfrm>
          <a:off x="1797" y="1692118"/>
          <a:ext cx="2788593" cy="418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100000"/>
            </a:lnSpc>
            <a:spcBef>
              <a:spcPct val="0"/>
            </a:spcBef>
            <a:spcAft>
              <a:spcPct val="35000"/>
            </a:spcAft>
            <a:buNone/>
            <a:defRPr b="1"/>
          </a:pPr>
          <a:r>
            <a:rPr lang="en-GB" sz="2500" b="1" kern="1200" dirty="0">
              <a:latin typeface="Tw Cen MT" panose="020B0602020104020603" pitchFamily="34" charset="0"/>
            </a:rPr>
            <a:t>Context</a:t>
          </a:r>
          <a:endParaRPr lang="en-US" sz="2500" kern="1200" dirty="0">
            <a:latin typeface="Tw Cen MT" panose="020B0602020104020603" pitchFamily="34" charset="0"/>
          </a:endParaRPr>
        </a:p>
      </dsp:txBody>
      <dsp:txXfrm>
        <a:off x="1797" y="1692118"/>
        <a:ext cx="2788593" cy="418289"/>
      </dsp:txXfrm>
    </dsp:sp>
    <dsp:sp modelId="{323DF1BC-E234-4DF7-80C9-7EA107D3BF94}">
      <dsp:nvSpPr>
        <dsp:cNvPr id="0" name=""/>
        <dsp:cNvSpPr/>
      </dsp:nvSpPr>
      <dsp:spPr>
        <a:xfrm>
          <a:off x="1797" y="2211257"/>
          <a:ext cx="2788593" cy="3330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100000"/>
            </a:lnSpc>
            <a:spcBef>
              <a:spcPct val="0"/>
            </a:spcBef>
            <a:spcAft>
              <a:spcPct val="35000"/>
            </a:spcAft>
            <a:buFont typeface="Arial" panose="020B0604020202020204" pitchFamily="34" charset="0"/>
            <a:buNone/>
          </a:pPr>
          <a:r>
            <a:rPr lang="en-GB" sz="1700" kern="1200" dirty="0">
              <a:latin typeface="Tw Cen MT" panose="020B0602020104020603" pitchFamily="34" charset="0"/>
            </a:rPr>
            <a:t>Selected, relevant research and evidence from a range of fields – not a full literature review of your field or sub-field </a:t>
          </a:r>
          <a:endParaRPr lang="en-US" sz="1700" kern="1200" dirty="0">
            <a:latin typeface="Tw Cen MT" panose="020B0602020104020603" pitchFamily="34" charset="0"/>
          </a:endParaRPr>
        </a:p>
        <a:p>
          <a:pPr marL="0" lvl="0" indent="0" algn="l" defTabSz="755650">
            <a:lnSpc>
              <a:spcPct val="100000"/>
            </a:lnSpc>
            <a:spcBef>
              <a:spcPct val="0"/>
            </a:spcBef>
            <a:spcAft>
              <a:spcPct val="35000"/>
            </a:spcAft>
            <a:buFont typeface="Arial" panose="020B0604020202020204" pitchFamily="34" charset="0"/>
            <a:buNone/>
          </a:pPr>
          <a:r>
            <a:rPr lang="en-GB" sz="1700" kern="1200" dirty="0">
              <a:latin typeface="Tw Cen MT" panose="020B0602020104020603" pitchFamily="34" charset="0"/>
            </a:rPr>
            <a:t>Demonstrate with evidence why the question needs answering now or needs a new answer</a:t>
          </a:r>
          <a:endParaRPr lang="en-US" sz="1700" kern="1200" dirty="0">
            <a:latin typeface="Tw Cen MT" panose="020B0602020104020603" pitchFamily="34" charset="0"/>
          </a:endParaRPr>
        </a:p>
      </dsp:txBody>
      <dsp:txXfrm>
        <a:off x="1797" y="2211257"/>
        <a:ext cx="2788593" cy="3330527"/>
      </dsp:txXfrm>
    </dsp:sp>
    <dsp:sp modelId="{219A3A0D-3FB9-449E-9ED7-86A16C30F607}">
      <dsp:nvSpPr>
        <dsp:cNvPr id="0" name=""/>
        <dsp:cNvSpPr/>
      </dsp:nvSpPr>
      <dsp:spPr>
        <a:xfrm>
          <a:off x="4184687" y="499283"/>
          <a:ext cx="976007" cy="97600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283BF5-013B-4489-8F67-2B084B2197C7}">
      <dsp:nvSpPr>
        <dsp:cNvPr id="0" name=""/>
        <dsp:cNvSpPr/>
      </dsp:nvSpPr>
      <dsp:spPr>
        <a:xfrm>
          <a:off x="3278394" y="1692118"/>
          <a:ext cx="2788593" cy="418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100000"/>
            </a:lnSpc>
            <a:spcBef>
              <a:spcPct val="0"/>
            </a:spcBef>
            <a:spcAft>
              <a:spcPct val="35000"/>
            </a:spcAft>
            <a:buNone/>
            <a:defRPr b="1"/>
          </a:pPr>
          <a:r>
            <a:rPr lang="en-GB" sz="2500" b="1" kern="1200" dirty="0">
              <a:latin typeface="Tw Cen MT" panose="020B0602020104020603" pitchFamily="34" charset="0"/>
            </a:rPr>
            <a:t>Design and methods</a:t>
          </a:r>
          <a:endParaRPr lang="en-US" sz="2500" kern="1200" dirty="0">
            <a:latin typeface="Tw Cen MT" panose="020B0602020104020603" pitchFamily="34" charset="0"/>
          </a:endParaRPr>
        </a:p>
      </dsp:txBody>
      <dsp:txXfrm>
        <a:off x="3278394" y="1692118"/>
        <a:ext cx="2788593" cy="418289"/>
      </dsp:txXfrm>
    </dsp:sp>
    <dsp:sp modelId="{53B97240-7060-465B-A3A6-FF409759B481}">
      <dsp:nvSpPr>
        <dsp:cNvPr id="0" name=""/>
        <dsp:cNvSpPr/>
      </dsp:nvSpPr>
      <dsp:spPr>
        <a:xfrm>
          <a:off x="3278394" y="2211257"/>
          <a:ext cx="2788593" cy="3330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100000"/>
            </a:lnSpc>
            <a:spcBef>
              <a:spcPct val="0"/>
            </a:spcBef>
            <a:spcAft>
              <a:spcPct val="35000"/>
            </a:spcAft>
            <a:buNone/>
          </a:pPr>
          <a:r>
            <a:rPr lang="en-GB" sz="1700" kern="1200" dirty="0">
              <a:latin typeface="Tw Cen MT" panose="020B0602020104020603" pitchFamily="34" charset="0"/>
            </a:rPr>
            <a:t>Evidence for why your question should be answered in the proposed way.</a:t>
          </a:r>
          <a:endParaRPr lang="en-US" sz="1700" kern="1200" dirty="0">
            <a:latin typeface="Tw Cen MT" panose="020B0602020104020603" pitchFamily="34" charset="0"/>
          </a:endParaRPr>
        </a:p>
        <a:p>
          <a:pPr marL="0" lvl="0" indent="0" algn="l" defTabSz="755650">
            <a:lnSpc>
              <a:spcPct val="100000"/>
            </a:lnSpc>
            <a:spcBef>
              <a:spcPct val="0"/>
            </a:spcBef>
            <a:spcAft>
              <a:spcPct val="35000"/>
            </a:spcAft>
            <a:buNone/>
          </a:pPr>
          <a:r>
            <a:rPr lang="en-GB" sz="1700" kern="1200" dirty="0">
              <a:latin typeface="Tw Cen MT" panose="020B0602020104020603" pitchFamily="34" charset="0"/>
            </a:rPr>
            <a:t>The limitations of previous methodological approaches and what have they failed to tell us.</a:t>
          </a:r>
          <a:endParaRPr lang="en-US" sz="1700" kern="1200" dirty="0">
            <a:latin typeface="Tw Cen MT" panose="020B0602020104020603" pitchFamily="34" charset="0"/>
          </a:endParaRPr>
        </a:p>
        <a:p>
          <a:pPr marL="0" lvl="0" indent="0" algn="l" defTabSz="755650">
            <a:lnSpc>
              <a:spcPct val="100000"/>
            </a:lnSpc>
            <a:spcBef>
              <a:spcPct val="0"/>
            </a:spcBef>
            <a:spcAft>
              <a:spcPct val="35000"/>
            </a:spcAft>
            <a:buNone/>
          </a:pPr>
          <a:r>
            <a:rPr lang="en-GB" sz="1700" kern="1200" dirty="0">
              <a:latin typeface="Tw Cen MT" panose="020B0602020104020603" pitchFamily="34" charset="0"/>
            </a:rPr>
            <a:t>Present your approach as an active choice not an assumption (your assessors may not know about your methods).</a:t>
          </a:r>
          <a:endParaRPr lang="en-US" sz="1700" kern="1200" dirty="0">
            <a:latin typeface="Tw Cen MT" panose="020B0602020104020603" pitchFamily="34" charset="0"/>
          </a:endParaRPr>
        </a:p>
        <a:p>
          <a:pPr marL="0" lvl="0" indent="0" algn="l" defTabSz="755650">
            <a:lnSpc>
              <a:spcPct val="100000"/>
            </a:lnSpc>
            <a:spcBef>
              <a:spcPct val="0"/>
            </a:spcBef>
            <a:spcAft>
              <a:spcPct val="35000"/>
            </a:spcAft>
            <a:buNone/>
          </a:pPr>
          <a:r>
            <a:rPr lang="en-GB" sz="1700" kern="1200" dirty="0">
              <a:latin typeface="Tw Cen MT" panose="020B0602020104020603" pitchFamily="34" charset="0"/>
            </a:rPr>
            <a:t>Give a detailed description of the research process itself – provide a blueprint not a sketch</a:t>
          </a:r>
          <a:endParaRPr lang="en-US" sz="1700" kern="1200" dirty="0">
            <a:latin typeface="Tw Cen MT" panose="020B0602020104020603" pitchFamily="34" charset="0"/>
          </a:endParaRPr>
        </a:p>
      </dsp:txBody>
      <dsp:txXfrm>
        <a:off x="3278394" y="2211257"/>
        <a:ext cx="2788593" cy="333052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C1E62E-779E-497F-BBBC-96D4B8325F85}">
      <dsp:nvSpPr>
        <dsp:cNvPr id="0" name=""/>
        <dsp:cNvSpPr/>
      </dsp:nvSpPr>
      <dsp:spPr>
        <a:xfrm>
          <a:off x="2878" y="688892"/>
          <a:ext cx="1007015" cy="10070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91B24DA-F329-4E7A-87EC-ADA758F0BBDD}">
      <dsp:nvSpPr>
        <dsp:cNvPr id="0" name=""/>
        <dsp:cNvSpPr/>
      </dsp:nvSpPr>
      <dsp:spPr>
        <a:xfrm>
          <a:off x="2878" y="1873364"/>
          <a:ext cx="2877187" cy="431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111250">
            <a:lnSpc>
              <a:spcPct val="100000"/>
            </a:lnSpc>
            <a:spcBef>
              <a:spcPct val="0"/>
            </a:spcBef>
            <a:spcAft>
              <a:spcPct val="35000"/>
            </a:spcAft>
            <a:buNone/>
            <a:defRPr b="1"/>
          </a:pPr>
          <a:r>
            <a:rPr lang="en-GB" sz="2500" b="1" kern="1200" dirty="0">
              <a:latin typeface="Tw Cen MT" panose="020B0602020104020603" pitchFamily="34" charset="0"/>
            </a:rPr>
            <a:t>Feasibility</a:t>
          </a:r>
          <a:endParaRPr lang="en-US" sz="2500" kern="1200" dirty="0">
            <a:latin typeface="Tw Cen MT" panose="020B0602020104020603" pitchFamily="34" charset="0"/>
          </a:endParaRPr>
        </a:p>
      </dsp:txBody>
      <dsp:txXfrm>
        <a:off x="2878" y="1873364"/>
        <a:ext cx="2877187" cy="431578"/>
      </dsp:txXfrm>
    </dsp:sp>
    <dsp:sp modelId="{7F6FFE9D-9CE1-427E-A13A-66D4E99F7049}">
      <dsp:nvSpPr>
        <dsp:cNvPr id="0" name=""/>
        <dsp:cNvSpPr/>
      </dsp:nvSpPr>
      <dsp:spPr>
        <a:xfrm>
          <a:off x="2878" y="2387481"/>
          <a:ext cx="2877187" cy="24283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pPr>
          <a:r>
            <a:rPr lang="en-GB" sz="2000" kern="1200" dirty="0">
              <a:latin typeface="Tw Cen MT" panose="020B0602020104020603" pitchFamily="34" charset="0"/>
            </a:rPr>
            <a:t>Timings for each work programme and/or major activity.</a:t>
          </a:r>
          <a:endParaRPr lang="en-US" sz="2000" kern="1200" dirty="0">
            <a:latin typeface="Tw Cen MT" panose="020B0602020104020603" pitchFamily="34" charset="0"/>
          </a:endParaRPr>
        </a:p>
        <a:p>
          <a:pPr marL="0" lvl="0" indent="0" algn="l" defTabSz="889000">
            <a:lnSpc>
              <a:spcPct val="100000"/>
            </a:lnSpc>
            <a:spcBef>
              <a:spcPct val="0"/>
            </a:spcBef>
            <a:spcAft>
              <a:spcPct val="35000"/>
            </a:spcAft>
            <a:buNone/>
          </a:pPr>
          <a:r>
            <a:rPr lang="en-GB" sz="2000" kern="1200" dirty="0">
              <a:latin typeface="Tw Cen MT" panose="020B0602020104020603" pitchFamily="34" charset="0"/>
            </a:rPr>
            <a:t>Who carries out what and with which project resources – prime your budget and justification with logistics.</a:t>
          </a:r>
          <a:endParaRPr lang="en-US" sz="2000" kern="1200" dirty="0">
            <a:latin typeface="Tw Cen MT" panose="020B0602020104020603" pitchFamily="34" charset="0"/>
          </a:endParaRPr>
        </a:p>
        <a:p>
          <a:pPr marL="0" lvl="0" indent="0" algn="l" defTabSz="889000">
            <a:lnSpc>
              <a:spcPct val="100000"/>
            </a:lnSpc>
            <a:spcBef>
              <a:spcPct val="0"/>
            </a:spcBef>
            <a:spcAft>
              <a:spcPct val="35000"/>
            </a:spcAft>
            <a:buNone/>
          </a:pPr>
          <a:r>
            <a:rPr lang="en-GB" sz="2000" kern="1200" dirty="0">
              <a:latin typeface="Tw Cen MT" panose="020B0602020104020603" pitchFamily="34" charset="0"/>
            </a:rPr>
            <a:t>Risk and mitigation.</a:t>
          </a:r>
          <a:endParaRPr lang="en-US" sz="2000" kern="1200" dirty="0">
            <a:latin typeface="Tw Cen MT" panose="020B0602020104020603" pitchFamily="34" charset="0"/>
          </a:endParaRPr>
        </a:p>
      </dsp:txBody>
      <dsp:txXfrm>
        <a:off x="2878" y="2387481"/>
        <a:ext cx="2877187" cy="2428314"/>
      </dsp:txXfrm>
    </dsp:sp>
    <dsp:sp modelId="{40E915CB-DAF0-4557-A15E-D750D96E4948}">
      <dsp:nvSpPr>
        <dsp:cNvPr id="0" name=""/>
        <dsp:cNvSpPr/>
      </dsp:nvSpPr>
      <dsp:spPr>
        <a:xfrm>
          <a:off x="3383573" y="688892"/>
          <a:ext cx="1007015" cy="10070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6158F8E-CE17-4EDD-80FE-0A46AEE0BEC6}">
      <dsp:nvSpPr>
        <dsp:cNvPr id="0" name=""/>
        <dsp:cNvSpPr/>
      </dsp:nvSpPr>
      <dsp:spPr>
        <a:xfrm>
          <a:off x="3383573" y="1873364"/>
          <a:ext cx="2877187" cy="431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111250">
            <a:lnSpc>
              <a:spcPct val="100000"/>
            </a:lnSpc>
            <a:spcBef>
              <a:spcPct val="0"/>
            </a:spcBef>
            <a:spcAft>
              <a:spcPct val="35000"/>
            </a:spcAft>
            <a:buNone/>
            <a:defRPr b="1"/>
          </a:pPr>
          <a:r>
            <a:rPr lang="en-GB" sz="2500" b="1" kern="1200" dirty="0">
              <a:latin typeface="Tw Cen MT" panose="020B0602020104020603" pitchFamily="34" charset="0"/>
            </a:rPr>
            <a:t>Environment</a:t>
          </a:r>
          <a:endParaRPr lang="en-US" sz="2500" kern="1200" dirty="0">
            <a:latin typeface="Tw Cen MT" panose="020B0602020104020603" pitchFamily="34" charset="0"/>
          </a:endParaRPr>
        </a:p>
      </dsp:txBody>
      <dsp:txXfrm>
        <a:off x="3383573" y="1873364"/>
        <a:ext cx="2877187" cy="431578"/>
      </dsp:txXfrm>
    </dsp:sp>
    <dsp:sp modelId="{3E8FC620-F099-4D73-95E1-FE6D6DB2E166}">
      <dsp:nvSpPr>
        <dsp:cNvPr id="0" name=""/>
        <dsp:cNvSpPr/>
      </dsp:nvSpPr>
      <dsp:spPr>
        <a:xfrm>
          <a:off x="3383573" y="2387481"/>
          <a:ext cx="2877187" cy="24283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pPr>
          <a:r>
            <a:rPr lang="en-GB" sz="2000" kern="1200" dirty="0">
              <a:latin typeface="Tw Cen MT" panose="020B0602020104020603" pitchFamily="34" charset="0"/>
            </a:rPr>
            <a:t>This is more important if facilities/labs are involved – or you work in a ‘backwater’ institution. </a:t>
          </a:r>
          <a:endParaRPr lang="en-US" sz="2000" kern="1200" dirty="0">
            <a:latin typeface="Tw Cen MT" panose="020B0602020104020603" pitchFamily="34" charset="0"/>
          </a:endParaRPr>
        </a:p>
        <a:p>
          <a:pPr marL="0" lvl="0" indent="0" algn="l" defTabSz="889000">
            <a:lnSpc>
              <a:spcPct val="100000"/>
            </a:lnSpc>
            <a:spcBef>
              <a:spcPct val="0"/>
            </a:spcBef>
            <a:spcAft>
              <a:spcPct val="35000"/>
            </a:spcAft>
            <a:buNone/>
          </a:pPr>
          <a:r>
            <a:rPr lang="en-GB" sz="2000" kern="1200" dirty="0">
              <a:latin typeface="Tw Cen MT" panose="020B0602020104020603" pitchFamily="34" charset="0"/>
            </a:rPr>
            <a:t>How will your existing work environment help you deliver and manage this project?</a:t>
          </a:r>
          <a:endParaRPr lang="en-US" sz="2000" kern="1200" dirty="0">
            <a:latin typeface="Tw Cen MT" panose="020B0602020104020603" pitchFamily="34" charset="0"/>
          </a:endParaRPr>
        </a:p>
      </dsp:txBody>
      <dsp:txXfrm>
        <a:off x="3383573" y="2387481"/>
        <a:ext cx="2877187" cy="242831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EBE51-85BF-4FCC-9275-BE031C23F7F1}">
      <dsp:nvSpPr>
        <dsp:cNvPr id="0" name=""/>
        <dsp:cNvSpPr/>
      </dsp:nvSpPr>
      <dsp:spPr>
        <a:xfrm>
          <a:off x="0" y="2687"/>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41C963-2901-4C55-944D-82148DB2CD52}">
      <dsp:nvSpPr>
        <dsp:cNvPr id="0" name=""/>
        <dsp:cNvSpPr/>
      </dsp:nvSpPr>
      <dsp:spPr>
        <a:xfrm>
          <a:off x="0" y="2687"/>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Aim for an air of effortless superiority (be neither apologetic nor boastful)</a:t>
          </a:r>
          <a:endParaRPr lang="en-US" sz="2400" i="1" kern="1200" dirty="0">
            <a:latin typeface="Tw Cen MT" panose="020B0602020104020603" pitchFamily="34" charset="0"/>
          </a:endParaRPr>
        </a:p>
      </dsp:txBody>
      <dsp:txXfrm>
        <a:off x="0" y="2687"/>
        <a:ext cx="7062868" cy="916552"/>
      </dsp:txXfrm>
    </dsp:sp>
    <dsp:sp modelId="{B4BE5E14-BAC0-42A5-B46B-D12523205F40}">
      <dsp:nvSpPr>
        <dsp:cNvPr id="0" name=""/>
        <dsp:cNvSpPr/>
      </dsp:nvSpPr>
      <dsp:spPr>
        <a:xfrm>
          <a:off x="0" y="919239"/>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982F52-9599-4EC6-B214-E32F3B3C046D}">
      <dsp:nvSpPr>
        <dsp:cNvPr id="0" name=""/>
        <dsp:cNvSpPr/>
      </dsp:nvSpPr>
      <dsp:spPr>
        <a:xfrm>
          <a:off x="0" y="919239"/>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Do not parrot back the criteria to assessors – weave them in with subtlety.</a:t>
          </a:r>
          <a:endParaRPr lang="en-US" sz="2400" kern="1200" dirty="0">
            <a:latin typeface="Tw Cen MT" panose="020B0602020104020603" pitchFamily="34" charset="0"/>
          </a:endParaRPr>
        </a:p>
      </dsp:txBody>
      <dsp:txXfrm>
        <a:off x="0" y="919239"/>
        <a:ext cx="7062868" cy="916552"/>
      </dsp:txXfrm>
    </dsp:sp>
    <dsp:sp modelId="{1A922EFC-87AC-49F9-A971-16D345A29997}">
      <dsp:nvSpPr>
        <dsp:cNvPr id="0" name=""/>
        <dsp:cNvSpPr/>
      </dsp:nvSpPr>
      <dsp:spPr>
        <a:xfrm>
          <a:off x="0" y="1835791"/>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EDF2FB-9686-4E3E-BF82-A51A388A0B06}">
      <dsp:nvSpPr>
        <dsp:cNvPr id="0" name=""/>
        <dsp:cNvSpPr/>
      </dsp:nvSpPr>
      <dsp:spPr>
        <a:xfrm>
          <a:off x="0" y="1835791"/>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Do not use hyperbole (‘innovative’, ‘ground-breaking’, ‘esteemed’, ‘world-leading’) – show don’t tell.</a:t>
          </a:r>
          <a:endParaRPr lang="en-US" sz="2400" kern="1200" dirty="0">
            <a:latin typeface="Tw Cen MT" panose="020B0602020104020603" pitchFamily="34" charset="0"/>
          </a:endParaRPr>
        </a:p>
      </dsp:txBody>
      <dsp:txXfrm>
        <a:off x="0" y="1835791"/>
        <a:ext cx="7062868" cy="916552"/>
      </dsp:txXfrm>
    </dsp:sp>
    <dsp:sp modelId="{13453D4B-4F21-4E2E-B828-365CBAA1C356}">
      <dsp:nvSpPr>
        <dsp:cNvPr id="0" name=""/>
        <dsp:cNvSpPr/>
      </dsp:nvSpPr>
      <dsp:spPr>
        <a:xfrm>
          <a:off x="0" y="2752344"/>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1DEB78-3587-4315-A155-FBA580EEE410}">
      <dsp:nvSpPr>
        <dsp:cNvPr id="0" name=""/>
        <dsp:cNvSpPr/>
      </dsp:nvSpPr>
      <dsp:spPr>
        <a:xfrm>
          <a:off x="0" y="2752344"/>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Avoid adjectives and adverbs as far as possible.</a:t>
          </a:r>
          <a:endParaRPr lang="en-US" sz="2400" kern="1200" dirty="0">
            <a:latin typeface="Tw Cen MT" panose="020B0602020104020603" pitchFamily="34" charset="0"/>
          </a:endParaRPr>
        </a:p>
      </dsp:txBody>
      <dsp:txXfrm>
        <a:off x="0" y="2752344"/>
        <a:ext cx="7062868" cy="916552"/>
      </dsp:txXfrm>
    </dsp:sp>
    <dsp:sp modelId="{94BF2AF6-1CA8-4F04-84CE-BCEE2B4325A8}">
      <dsp:nvSpPr>
        <dsp:cNvPr id="0" name=""/>
        <dsp:cNvSpPr/>
      </dsp:nvSpPr>
      <dsp:spPr>
        <a:xfrm>
          <a:off x="0" y="3668896"/>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DE75D3-FEDB-4243-B969-15CB97CE16C0}">
      <dsp:nvSpPr>
        <dsp:cNvPr id="0" name=""/>
        <dsp:cNvSpPr/>
      </dsp:nvSpPr>
      <dsp:spPr>
        <a:xfrm>
          <a:off x="0" y="3668896"/>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If you can’t submit a well-argued funding proposal, can you manage a £million + grant?</a:t>
          </a:r>
          <a:endParaRPr lang="en-US" sz="2400" kern="1200" dirty="0">
            <a:latin typeface="Tw Cen MT" panose="020B0602020104020603" pitchFamily="34" charset="0"/>
          </a:endParaRPr>
        </a:p>
      </dsp:txBody>
      <dsp:txXfrm>
        <a:off x="0" y="3668896"/>
        <a:ext cx="7062868" cy="916552"/>
      </dsp:txXfrm>
    </dsp:sp>
    <dsp:sp modelId="{B2E8F536-5729-4C77-B1E2-76E7AADD00EA}">
      <dsp:nvSpPr>
        <dsp:cNvPr id="0" name=""/>
        <dsp:cNvSpPr/>
      </dsp:nvSpPr>
      <dsp:spPr>
        <a:xfrm>
          <a:off x="0" y="4585448"/>
          <a:ext cx="70628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130463-3DFE-429B-A8B6-08811B66B58C}">
      <dsp:nvSpPr>
        <dsp:cNvPr id="0" name=""/>
        <dsp:cNvSpPr/>
      </dsp:nvSpPr>
      <dsp:spPr>
        <a:xfrm>
          <a:off x="0" y="4585448"/>
          <a:ext cx="7062868" cy="916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A research funding proposal is not a new business pitch or tender – it doesn’t need gloss.</a:t>
          </a:r>
          <a:endParaRPr lang="en-US" sz="2400" kern="1200" dirty="0">
            <a:latin typeface="Tw Cen MT" panose="020B0602020104020603" pitchFamily="34" charset="0"/>
          </a:endParaRPr>
        </a:p>
      </dsp:txBody>
      <dsp:txXfrm>
        <a:off x="0" y="4585448"/>
        <a:ext cx="7062868" cy="91655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78C42C-DDB4-4086-9FFE-97668431FE1E}">
      <dsp:nvSpPr>
        <dsp:cNvPr id="0" name=""/>
        <dsp:cNvSpPr/>
      </dsp:nvSpPr>
      <dsp:spPr>
        <a:xfrm>
          <a:off x="0" y="531"/>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FE97C6-2735-4FE1-9A47-9A528BB5851A}">
      <dsp:nvSpPr>
        <dsp:cNvPr id="0" name=""/>
        <dsp:cNvSpPr/>
      </dsp:nvSpPr>
      <dsp:spPr>
        <a:xfrm>
          <a:off x="0" y="531"/>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Immediately tell panel members what your project does (avoid discursive introductions or quotes).</a:t>
          </a:r>
        </a:p>
      </dsp:txBody>
      <dsp:txXfrm>
        <a:off x="0" y="531"/>
        <a:ext cx="10515600" cy="621640"/>
      </dsp:txXfrm>
    </dsp:sp>
    <dsp:sp modelId="{CD5FB635-3E3A-4E89-92C4-679ECE991303}">
      <dsp:nvSpPr>
        <dsp:cNvPr id="0" name=""/>
        <dsp:cNvSpPr/>
      </dsp:nvSpPr>
      <dsp:spPr>
        <a:xfrm>
          <a:off x="0" y="622171"/>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363C67-BBE4-43F4-834E-3998B96824B2}">
      <dsp:nvSpPr>
        <dsp:cNvPr id="0" name=""/>
        <dsp:cNvSpPr/>
      </dsp:nvSpPr>
      <dsp:spPr>
        <a:xfrm>
          <a:off x="0" y="622171"/>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Use consistent terminology across objectives, research questions and Work Programme headings.</a:t>
          </a:r>
        </a:p>
      </dsp:txBody>
      <dsp:txXfrm>
        <a:off x="0" y="622171"/>
        <a:ext cx="10515600" cy="621640"/>
      </dsp:txXfrm>
    </dsp:sp>
    <dsp:sp modelId="{826906A2-E016-4EA5-97FD-F66AA958470E}">
      <dsp:nvSpPr>
        <dsp:cNvPr id="0" name=""/>
        <dsp:cNvSpPr/>
      </dsp:nvSpPr>
      <dsp:spPr>
        <a:xfrm>
          <a:off x="0" y="1243811"/>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B2D2C1-EC6F-44E2-A22E-51BD6B74A2CD}">
      <dsp:nvSpPr>
        <dsp:cNvPr id="0" name=""/>
        <dsp:cNvSpPr/>
      </dsp:nvSpPr>
      <dsp:spPr>
        <a:xfrm>
          <a:off x="0" y="1243811"/>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Assume your readers are non-specialist and avoid sub-disciplinary jargon.</a:t>
          </a:r>
        </a:p>
      </dsp:txBody>
      <dsp:txXfrm>
        <a:off x="0" y="1243811"/>
        <a:ext cx="10515600" cy="621640"/>
      </dsp:txXfrm>
    </dsp:sp>
    <dsp:sp modelId="{3D144BEE-C4BD-4D16-98F8-99B6DD699637}">
      <dsp:nvSpPr>
        <dsp:cNvPr id="0" name=""/>
        <dsp:cNvSpPr/>
      </dsp:nvSpPr>
      <dsp:spPr>
        <a:xfrm>
          <a:off x="0" y="1865451"/>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8A8D99-DE5A-46B7-8400-F06C3AACED22}">
      <dsp:nvSpPr>
        <dsp:cNvPr id="0" name=""/>
        <dsp:cNvSpPr/>
      </dsp:nvSpPr>
      <dsp:spPr>
        <a:xfrm>
          <a:off x="0" y="1865451"/>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Provide background information and short examples for non-specialists.</a:t>
          </a:r>
        </a:p>
      </dsp:txBody>
      <dsp:txXfrm>
        <a:off x="0" y="1865451"/>
        <a:ext cx="10515600" cy="621640"/>
      </dsp:txXfrm>
    </dsp:sp>
    <dsp:sp modelId="{3A491DA2-EA94-4BE4-9182-DE7B7DF242BE}">
      <dsp:nvSpPr>
        <dsp:cNvPr id="0" name=""/>
        <dsp:cNvSpPr/>
      </dsp:nvSpPr>
      <dsp:spPr>
        <a:xfrm>
          <a:off x="0" y="2487092"/>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D64A83-5F92-49A3-99B6-0ADC508237B5}">
      <dsp:nvSpPr>
        <dsp:cNvPr id="0" name=""/>
        <dsp:cNvSpPr/>
      </dsp:nvSpPr>
      <dsp:spPr>
        <a:xfrm>
          <a:off x="0" y="2487092"/>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Logical layout: aim/objectives/research questions/research design/work programmes/outputs.</a:t>
          </a:r>
        </a:p>
      </dsp:txBody>
      <dsp:txXfrm>
        <a:off x="0" y="2487092"/>
        <a:ext cx="10515600" cy="621640"/>
      </dsp:txXfrm>
    </dsp:sp>
    <dsp:sp modelId="{D9E0002F-27F1-4C53-B694-4363749AF10B}">
      <dsp:nvSpPr>
        <dsp:cNvPr id="0" name=""/>
        <dsp:cNvSpPr/>
      </dsp:nvSpPr>
      <dsp:spPr>
        <a:xfrm>
          <a:off x="0" y="3108732"/>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2EE5BD-65F9-4EC8-AA5A-2C3917477B9F}">
      <dsp:nvSpPr>
        <dsp:cNvPr id="0" name=""/>
        <dsp:cNvSpPr/>
      </dsp:nvSpPr>
      <dsp:spPr>
        <a:xfrm>
          <a:off x="0" y="3108732"/>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Only use recognisable acronyms, such as UN, UK, USA, DNA, NATO. </a:t>
          </a:r>
        </a:p>
      </dsp:txBody>
      <dsp:txXfrm>
        <a:off x="0" y="3108732"/>
        <a:ext cx="10515600" cy="621640"/>
      </dsp:txXfrm>
    </dsp:sp>
    <dsp:sp modelId="{BB9BF1A0-85B4-4518-8423-CE17809EDD51}">
      <dsp:nvSpPr>
        <dsp:cNvPr id="0" name=""/>
        <dsp:cNvSpPr/>
      </dsp:nvSpPr>
      <dsp:spPr>
        <a:xfrm>
          <a:off x="0" y="3730372"/>
          <a:ext cx="10515600"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31C285-CBDE-4EFE-9477-0940838D5013}">
      <dsp:nvSpPr>
        <dsp:cNvPr id="0" name=""/>
        <dsp:cNvSpPr/>
      </dsp:nvSpPr>
      <dsp:spPr>
        <a:xfrm>
          <a:off x="0" y="3730372"/>
          <a:ext cx="10515600" cy="6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Include enough detail about your methods for specialist reviewers.</a:t>
          </a:r>
        </a:p>
      </dsp:txBody>
      <dsp:txXfrm>
        <a:off x="0" y="3730372"/>
        <a:ext cx="10515600" cy="62164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AA3A5B-4F8F-4A18-BD98-F78E39E4D0E2}">
      <dsp:nvSpPr>
        <dsp:cNvPr id="0" name=""/>
        <dsp:cNvSpPr/>
      </dsp:nvSpPr>
      <dsp:spPr>
        <a:xfrm>
          <a:off x="0" y="671"/>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8AFC09-1305-411F-9D9D-80D2967FBAE1}">
      <dsp:nvSpPr>
        <dsp:cNvPr id="0" name=""/>
        <dsp:cNvSpPr/>
      </dsp:nvSpPr>
      <dsp:spPr>
        <a:xfrm>
          <a:off x="0" y="671"/>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Short sentences</a:t>
          </a:r>
          <a:endParaRPr lang="en-US" sz="2000" kern="1200" dirty="0">
            <a:latin typeface="Tw Cen MT" panose="020B0602020104020603" pitchFamily="34" charset="0"/>
          </a:endParaRPr>
        </a:p>
      </dsp:txBody>
      <dsp:txXfrm>
        <a:off x="0" y="671"/>
        <a:ext cx="5257800" cy="611482"/>
      </dsp:txXfrm>
    </dsp:sp>
    <dsp:sp modelId="{B1424BD2-6789-4DF1-96D9-54F85EEE62CB}">
      <dsp:nvSpPr>
        <dsp:cNvPr id="0" name=""/>
        <dsp:cNvSpPr/>
      </dsp:nvSpPr>
      <dsp:spPr>
        <a:xfrm>
          <a:off x="0" y="612154"/>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AE97D9-567F-4C52-9FBC-37E223861604}">
      <dsp:nvSpPr>
        <dsp:cNvPr id="0" name=""/>
        <dsp:cNvSpPr/>
      </dsp:nvSpPr>
      <dsp:spPr>
        <a:xfrm>
          <a:off x="0" y="612154"/>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a:latin typeface="Tw Cen MT" panose="020B0602020104020603" pitchFamily="34" charset="0"/>
            </a:rPr>
            <a:t>Short paragraphs</a:t>
          </a:r>
          <a:endParaRPr lang="en-US" sz="2000" kern="1200">
            <a:latin typeface="Tw Cen MT" panose="020B0602020104020603" pitchFamily="34" charset="0"/>
          </a:endParaRPr>
        </a:p>
      </dsp:txBody>
      <dsp:txXfrm>
        <a:off x="0" y="612154"/>
        <a:ext cx="5257800" cy="611482"/>
      </dsp:txXfrm>
    </dsp:sp>
    <dsp:sp modelId="{C8EEA999-DC5B-45C9-BEBB-BCD117E72DAA}">
      <dsp:nvSpPr>
        <dsp:cNvPr id="0" name=""/>
        <dsp:cNvSpPr/>
      </dsp:nvSpPr>
      <dsp:spPr>
        <a:xfrm>
          <a:off x="0" y="1223637"/>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6AD46F1-E966-40CF-BA24-C4092D3A44DA}">
      <dsp:nvSpPr>
        <dsp:cNvPr id="0" name=""/>
        <dsp:cNvSpPr/>
      </dsp:nvSpPr>
      <dsp:spPr>
        <a:xfrm>
          <a:off x="0" y="1223637"/>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Active verbs in the present tense</a:t>
          </a:r>
          <a:endParaRPr lang="en-US" sz="2000" kern="1200" dirty="0">
            <a:latin typeface="Tw Cen MT" panose="020B0602020104020603" pitchFamily="34" charset="0"/>
          </a:endParaRPr>
        </a:p>
      </dsp:txBody>
      <dsp:txXfrm>
        <a:off x="0" y="1223637"/>
        <a:ext cx="5257800" cy="611482"/>
      </dsp:txXfrm>
    </dsp:sp>
    <dsp:sp modelId="{5A9BD92F-00AA-4439-BE3E-7B8C8001B6A8}">
      <dsp:nvSpPr>
        <dsp:cNvPr id="0" name=""/>
        <dsp:cNvSpPr/>
      </dsp:nvSpPr>
      <dsp:spPr>
        <a:xfrm>
          <a:off x="0" y="1835119"/>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F75A32-417E-48F4-90C6-DBE21775EE96}">
      <dsp:nvSpPr>
        <dsp:cNvPr id="0" name=""/>
        <dsp:cNvSpPr/>
      </dsp:nvSpPr>
      <dsp:spPr>
        <a:xfrm>
          <a:off x="0" y="1835119"/>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Avoid too many clauses, sub-clauses, exceptions and nuanced statements</a:t>
          </a:r>
          <a:endParaRPr lang="en-US" sz="2000" kern="1200" dirty="0">
            <a:latin typeface="Tw Cen MT" panose="020B0602020104020603" pitchFamily="34" charset="0"/>
          </a:endParaRPr>
        </a:p>
      </dsp:txBody>
      <dsp:txXfrm>
        <a:off x="0" y="1835119"/>
        <a:ext cx="5257800" cy="611482"/>
      </dsp:txXfrm>
    </dsp:sp>
    <dsp:sp modelId="{D61B1DB9-3088-4316-8924-0E399C9C4FD1}">
      <dsp:nvSpPr>
        <dsp:cNvPr id="0" name=""/>
        <dsp:cNvSpPr/>
      </dsp:nvSpPr>
      <dsp:spPr>
        <a:xfrm>
          <a:off x="0" y="2446602"/>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4455EC-B5D9-42E0-8C5F-EFB6F4D854FC}">
      <dsp:nvSpPr>
        <dsp:cNvPr id="0" name=""/>
        <dsp:cNvSpPr/>
      </dsp:nvSpPr>
      <dsp:spPr>
        <a:xfrm>
          <a:off x="0" y="2446602"/>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Avoid dense blocks of text – include plenty of line breaks</a:t>
          </a:r>
          <a:endParaRPr lang="en-US" sz="2000" kern="1200" dirty="0">
            <a:latin typeface="Tw Cen MT" panose="020B0602020104020603" pitchFamily="34" charset="0"/>
          </a:endParaRPr>
        </a:p>
      </dsp:txBody>
      <dsp:txXfrm>
        <a:off x="0" y="2446602"/>
        <a:ext cx="5257800" cy="611482"/>
      </dsp:txXfrm>
    </dsp:sp>
    <dsp:sp modelId="{2B805D3B-F9B3-46FB-96A6-F28B82139ED1}">
      <dsp:nvSpPr>
        <dsp:cNvPr id="0" name=""/>
        <dsp:cNvSpPr/>
      </dsp:nvSpPr>
      <dsp:spPr>
        <a:xfrm>
          <a:off x="0" y="3058085"/>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CDE82-53FF-4423-A66F-28195E6708D1}">
      <dsp:nvSpPr>
        <dsp:cNvPr id="0" name=""/>
        <dsp:cNvSpPr/>
      </dsp:nvSpPr>
      <dsp:spPr>
        <a:xfrm>
          <a:off x="0" y="3058085"/>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Also make use of short lists and bullet points</a:t>
          </a:r>
          <a:endParaRPr lang="en-US" sz="2000" kern="1200" dirty="0">
            <a:latin typeface="Tw Cen MT" panose="020B0602020104020603" pitchFamily="34" charset="0"/>
          </a:endParaRPr>
        </a:p>
      </dsp:txBody>
      <dsp:txXfrm>
        <a:off x="0" y="3058085"/>
        <a:ext cx="5257800" cy="611482"/>
      </dsp:txXfrm>
    </dsp:sp>
    <dsp:sp modelId="{B08FB3FB-2238-4776-8551-0FA83F6B8377}">
      <dsp:nvSpPr>
        <dsp:cNvPr id="0" name=""/>
        <dsp:cNvSpPr/>
      </dsp:nvSpPr>
      <dsp:spPr>
        <a:xfrm>
          <a:off x="0" y="3669568"/>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B150D-66A6-4194-A85F-C26280203A8E}">
      <dsp:nvSpPr>
        <dsp:cNvPr id="0" name=""/>
        <dsp:cNvSpPr/>
      </dsp:nvSpPr>
      <dsp:spPr>
        <a:xfrm>
          <a:off x="0" y="3669568"/>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Packing in as many words as possible is a false economy</a:t>
          </a:r>
          <a:endParaRPr lang="en-US" sz="2000" kern="1200" dirty="0">
            <a:latin typeface="Tw Cen MT" panose="020B0602020104020603" pitchFamily="34" charset="0"/>
          </a:endParaRPr>
        </a:p>
      </dsp:txBody>
      <dsp:txXfrm>
        <a:off x="0" y="3669568"/>
        <a:ext cx="5257800" cy="611482"/>
      </dsp:txXfrm>
    </dsp:sp>
    <dsp:sp modelId="{2F80FD7A-94F6-4AC4-B999-CDF37FC0B40C}">
      <dsp:nvSpPr>
        <dsp:cNvPr id="0" name=""/>
        <dsp:cNvSpPr/>
      </dsp:nvSpPr>
      <dsp:spPr>
        <a:xfrm>
          <a:off x="0" y="4281050"/>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F29AC7-98D9-4B68-ABBD-123C1C45E85E}">
      <dsp:nvSpPr>
        <dsp:cNvPr id="0" name=""/>
        <dsp:cNvSpPr/>
      </dsp:nvSpPr>
      <dsp:spPr>
        <a:xfrm>
          <a:off x="0" y="4281050"/>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Headings and numbering help with orientation</a:t>
          </a:r>
          <a:endParaRPr lang="en-US" sz="2000" kern="1200" dirty="0">
            <a:latin typeface="Tw Cen MT" panose="020B0602020104020603" pitchFamily="34" charset="0"/>
          </a:endParaRPr>
        </a:p>
      </dsp:txBody>
      <dsp:txXfrm>
        <a:off x="0" y="4281050"/>
        <a:ext cx="5257800" cy="611482"/>
      </dsp:txXfrm>
    </dsp:sp>
    <dsp:sp modelId="{F4820020-D6BB-45CC-8AB7-C08C1E4E02AF}">
      <dsp:nvSpPr>
        <dsp:cNvPr id="0" name=""/>
        <dsp:cNvSpPr/>
      </dsp:nvSpPr>
      <dsp:spPr>
        <a:xfrm>
          <a:off x="0" y="4892533"/>
          <a:ext cx="52578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FC972B-7D4C-4391-B5D4-9765DC5A0814}">
      <dsp:nvSpPr>
        <dsp:cNvPr id="0" name=""/>
        <dsp:cNvSpPr/>
      </dsp:nvSpPr>
      <dsp:spPr>
        <a:xfrm>
          <a:off x="0" y="4892533"/>
          <a:ext cx="5257800" cy="611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dirty="0">
              <a:latin typeface="Tw Cen MT" panose="020B0602020104020603" pitchFamily="34" charset="0"/>
            </a:rPr>
            <a:t>Be careful about over-use of </a:t>
          </a:r>
          <a:r>
            <a:rPr lang="en-GB" sz="2000" b="1" kern="1200" dirty="0">
              <a:latin typeface="Tw Cen MT" panose="020B0602020104020603" pitchFamily="34" charset="0"/>
            </a:rPr>
            <a:t>bold</a:t>
          </a:r>
          <a:r>
            <a:rPr lang="en-GB" sz="2000" kern="1200" dirty="0">
              <a:latin typeface="Tw Cen MT" panose="020B0602020104020603" pitchFamily="34" charset="0"/>
            </a:rPr>
            <a:t>, </a:t>
          </a:r>
          <a:r>
            <a:rPr lang="en-GB" sz="2000" u="sng" kern="1200" dirty="0">
              <a:latin typeface="Tw Cen MT" panose="020B0602020104020603" pitchFamily="34" charset="0"/>
            </a:rPr>
            <a:t>underlining</a:t>
          </a:r>
          <a:r>
            <a:rPr lang="en-GB" sz="2000" kern="1200" dirty="0">
              <a:latin typeface="Tw Cen MT" panose="020B0602020104020603" pitchFamily="34" charset="0"/>
            </a:rPr>
            <a:t> or </a:t>
          </a:r>
          <a:r>
            <a:rPr lang="en-GB" sz="2000" i="1" kern="1200" dirty="0">
              <a:latin typeface="Tw Cen MT" panose="020B0602020104020603" pitchFamily="34" charset="0"/>
            </a:rPr>
            <a:t>italics</a:t>
          </a:r>
          <a:r>
            <a:rPr lang="en-GB" sz="2000" kern="1200" dirty="0">
              <a:latin typeface="Tw Cen MT" panose="020B0602020104020603" pitchFamily="34" charset="0"/>
            </a:rPr>
            <a:t> within </a:t>
          </a:r>
          <a:r>
            <a:rPr lang="en-GB" sz="2000" b="1" i="1" u="sng" kern="1200" dirty="0">
              <a:latin typeface="Tw Cen MT" panose="020B0602020104020603" pitchFamily="34" charset="0"/>
            </a:rPr>
            <a:t>text</a:t>
          </a:r>
          <a:r>
            <a:rPr lang="en-GB" sz="2000" kern="1200" dirty="0">
              <a:latin typeface="Tw Cen MT" panose="020B0602020104020603" pitchFamily="34" charset="0"/>
            </a:rPr>
            <a:t>.  These interventions make your case for support much harder to read.</a:t>
          </a:r>
          <a:endParaRPr lang="en-US" sz="2000" kern="1200" dirty="0">
            <a:latin typeface="Tw Cen MT" panose="020B0602020104020603" pitchFamily="34" charset="0"/>
          </a:endParaRPr>
        </a:p>
      </dsp:txBody>
      <dsp:txXfrm>
        <a:off x="0" y="4892533"/>
        <a:ext cx="5257800" cy="611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F0AF6-5E0D-4CBA-9390-AFC3E5BF0F26}">
      <dsp:nvSpPr>
        <dsp:cNvPr id="0" name=""/>
        <dsp:cNvSpPr/>
      </dsp:nvSpPr>
      <dsp:spPr>
        <a:xfrm>
          <a:off x="0" y="531"/>
          <a:ext cx="10515600" cy="124293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DE7969-60E8-48DD-935E-A98B6E4E12B3}">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EF48D77-F106-4657-A653-358E616E41E5}">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Creating a ‘fundable’ research project</a:t>
          </a:r>
          <a:endParaRPr lang="en-US" sz="2400" kern="1200" dirty="0">
            <a:latin typeface="Tw Cen MT" panose="020B0602020104020603" pitchFamily="34" charset="0"/>
          </a:endParaRPr>
        </a:p>
      </dsp:txBody>
      <dsp:txXfrm>
        <a:off x="1435590" y="531"/>
        <a:ext cx="9080009" cy="1242935"/>
      </dsp:txXfrm>
    </dsp:sp>
    <dsp:sp modelId="{9070528F-A1E5-4090-BEC4-C5C7FB5E776D}">
      <dsp:nvSpPr>
        <dsp:cNvPr id="0" name=""/>
        <dsp:cNvSpPr/>
      </dsp:nvSpPr>
      <dsp:spPr>
        <a:xfrm>
          <a:off x="0" y="1554201"/>
          <a:ext cx="10515600" cy="124293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0791ED-6D57-4AA2-A5AD-A1B60653507A}">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B349152-F43B-46CE-A871-4CF9C5DD0224}">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US" sz="2400" kern="1200" dirty="0">
              <a:latin typeface="Tw Cen MT" panose="020B0602020104020603" pitchFamily="34" charset="0"/>
            </a:rPr>
            <a:t>Planning</a:t>
          </a:r>
          <a:r>
            <a:rPr lang="en-US" sz="2400" kern="1200" baseline="0" dirty="0">
              <a:latin typeface="Tw Cen MT" panose="020B0602020104020603" pitchFamily="34" charset="0"/>
            </a:rPr>
            <a:t> your application</a:t>
          </a:r>
          <a:endParaRPr lang="en-US" sz="2400" kern="1200" dirty="0">
            <a:latin typeface="Tw Cen MT" panose="020B0602020104020603" pitchFamily="34" charset="0"/>
          </a:endParaRPr>
        </a:p>
      </dsp:txBody>
      <dsp:txXfrm>
        <a:off x="1435590" y="1554201"/>
        <a:ext cx="9080009" cy="1242935"/>
      </dsp:txXfrm>
    </dsp:sp>
    <dsp:sp modelId="{3CD4496C-499E-4B89-8DB3-58F586C86CAB}">
      <dsp:nvSpPr>
        <dsp:cNvPr id="0" name=""/>
        <dsp:cNvSpPr/>
      </dsp:nvSpPr>
      <dsp:spPr>
        <a:xfrm>
          <a:off x="0" y="3107870"/>
          <a:ext cx="10515600" cy="124293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9FD6C1-2AC2-488D-99F1-4EE7A0B2242B}">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2FC0EEC-4F07-450C-A640-F0D84ACFDF66}">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Writing the proposal</a:t>
          </a:r>
          <a:endParaRPr lang="en-US" sz="2400" kern="1200" dirty="0">
            <a:latin typeface="Tw Cen MT" panose="020B0602020104020603" pitchFamily="34" charset="0"/>
          </a:endParaRPr>
        </a:p>
      </dsp:txBody>
      <dsp:txXfrm>
        <a:off x="1435590" y="3107870"/>
        <a:ext cx="9080009" cy="12429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67F67-E389-4E22-91DA-CB2B22A50301}">
      <dsp:nvSpPr>
        <dsp:cNvPr id="0" name=""/>
        <dsp:cNvSpPr/>
      </dsp:nvSpPr>
      <dsp:spPr>
        <a:xfrm>
          <a:off x="0" y="2402"/>
          <a:ext cx="5641974" cy="0"/>
        </a:xfrm>
        <a:prstGeom prst="lin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40AAC8-ED04-4047-87DB-FEE09BC6E4BB}">
      <dsp:nvSpPr>
        <dsp:cNvPr id="0" name=""/>
        <dsp:cNvSpPr/>
      </dsp:nvSpPr>
      <dsp:spPr>
        <a:xfrm>
          <a:off x="0" y="2402"/>
          <a:ext cx="5641974"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To meet their own charitable, political, economic, societal or cultural aims</a:t>
          </a:r>
          <a:endParaRPr lang="en-US" sz="2400" kern="1200" dirty="0"/>
        </a:p>
      </dsp:txBody>
      <dsp:txXfrm>
        <a:off x="0" y="2402"/>
        <a:ext cx="5641974" cy="1638814"/>
      </dsp:txXfrm>
    </dsp:sp>
    <dsp:sp modelId="{48ED9150-85EA-4ECB-AAE4-9E3FED13417F}">
      <dsp:nvSpPr>
        <dsp:cNvPr id="0" name=""/>
        <dsp:cNvSpPr/>
      </dsp:nvSpPr>
      <dsp:spPr>
        <a:xfrm>
          <a:off x="0" y="1641217"/>
          <a:ext cx="5641974" cy="0"/>
        </a:xfrm>
        <a:prstGeom prst="line">
          <a:avLst/>
        </a:prstGeom>
        <a:solidFill>
          <a:schemeClr val="accent2">
            <a:hueOff val="-723100"/>
            <a:satOff val="-4962"/>
            <a:lumOff val="2549"/>
            <a:alphaOff val="0"/>
          </a:schemeClr>
        </a:solidFill>
        <a:ln w="15875" cap="flat" cmpd="sng" algn="ctr">
          <a:solidFill>
            <a:schemeClr val="accent2">
              <a:hueOff val="-723100"/>
              <a:satOff val="-4962"/>
              <a:lumOff val="2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F1EED6-72A6-4D71-92DD-39B80EB90957}">
      <dsp:nvSpPr>
        <dsp:cNvPr id="0" name=""/>
        <dsp:cNvSpPr/>
      </dsp:nvSpPr>
      <dsp:spPr>
        <a:xfrm>
          <a:off x="0" y="1641217"/>
          <a:ext cx="5641974"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To generate important knowledge (according to </a:t>
          </a:r>
          <a:r>
            <a:rPr lang="en-GB" sz="2400" i="1" kern="1200" dirty="0"/>
            <a:t>their own definition </a:t>
          </a:r>
          <a:r>
            <a:rPr lang="en-GB" sz="2400" kern="1200" dirty="0"/>
            <a:t>of importance)</a:t>
          </a:r>
          <a:endParaRPr lang="en-US" sz="2400" kern="1200" dirty="0"/>
        </a:p>
      </dsp:txBody>
      <dsp:txXfrm>
        <a:off x="0" y="1641217"/>
        <a:ext cx="5641974" cy="1638814"/>
      </dsp:txXfrm>
    </dsp:sp>
    <dsp:sp modelId="{62F7AA03-33BD-4EDD-BC1C-5F0D5C4180C9}">
      <dsp:nvSpPr>
        <dsp:cNvPr id="0" name=""/>
        <dsp:cNvSpPr/>
      </dsp:nvSpPr>
      <dsp:spPr>
        <a:xfrm>
          <a:off x="0" y="3280032"/>
          <a:ext cx="5641974" cy="0"/>
        </a:xfrm>
        <a:prstGeom prst="line">
          <a:avLst/>
        </a:prstGeom>
        <a:solidFill>
          <a:schemeClr val="accent2">
            <a:hueOff val="-1446200"/>
            <a:satOff val="-9924"/>
            <a:lumOff val="5098"/>
            <a:alphaOff val="0"/>
          </a:schemeClr>
        </a:solidFill>
        <a:ln w="15875" cap="flat" cmpd="sng" algn="ctr">
          <a:solidFill>
            <a:schemeClr val="accent2">
              <a:hueOff val="-1446200"/>
              <a:satOff val="-9924"/>
              <a:lumOff val="5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C575B5-2B52-4DDF-B3D5-91F033CE1917}">
      <dsp:nvSpPr>
        <dsp:cNvPr id="0" name=""/>
        <dsp:cNvSpPr/>
      </dsp:nvSpPr>
      <dsp:spPr>
        <a:xfrm>
          <a:off x="0" y="3280032"/>
          <a:ext cx="5641974"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This can include capacity building, a regional focus, addressing a specific health challenge, developing a set of tools and methods or supporting a particular type of researcher</a:t>
          </a:r>
          <a:endParaRPr lang="en-US" sz="2400" kern="1200" dirty="0"/>
        </a:p>
      </dsp:txBody>
      <dsp:txXfrm>
        <a:off x="0" y="3280032"/>
        <a:ext cx="5641974" cy="16388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64D591-7D3F-4460-884F-B6C74E5D6E77}">
      <dsp:nvSpPr>
        <dsp:cNvPr id="0" name=""/>
        <dsp:cNvSpPr/>
      </dsp:nvSpPr>
      <dsp:spPr>
        <a:xfrm>
          <a:off x="0" y="600"/>
          <a:ext cx="5641974" cy="0"/>
        </a:xfrm>
        <a:prstGeom prst="lin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85C2FD-9490-418F-A055-F8E37929B50F}">
      <dsp:nvSpPr>
        <dsp:cNvPr id="0" name=""/>
        <dsp:cNvSpPr/>
      </dsp:nvSpPr>
      <dsp:spPr>
        <a:xfrm>
          <a:off x="0" y="600"/>
          <a:ext cx="5641974"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Your talent and potential as a researcher</a:t>
          </a:r>
          <a:endParaRPr lang="en-US" sz="2400" kern="1200" dirty="0"/>
        </a:p>
      </dsp:txBody>
      <dsp:txXfrm>
        <a:off x="0" y="600"/>
        <a:ext cx="5641974" cy="984009"/>
      </dsp:txXfrm>
    </dsp:sp>
    <dsp:sp modelId="{71F8D895-7AA3-42CA-9DAE-D4416244B1B5}">
      <dsp:nvSpPr>
        <dsp:cNvPr id="0" name=""/>
        <dsp:cNvSpPr/>
      </dsp:nvSpPr>
      <dsp:spPr>
        <a:xfrm>
          <a:off x="0" y="984610"/>
          <a:ext cx="5641974" cy="0"/>
        </a:xfrm>
        <a:prstGeom prst="line">
          <a:avLst/>
        </a:prstGeom>
        <a:solidFill>
          <a:schemeClr val="accent2">
            <a:hueOff val="-361550"/>
            <a:satOff val="-2481"/>
            <a:lumOff val="1275"/>
            <a:alphaOff val="0"/>
          </a:schemeClr>
        </a:solidFill>
        <a:ln w="15875" cap="flat" cmpd="sng" algn="ctr">
          <a:solidFill>
            <a:schemeClr val="accent2">
              <a:hueOff val="-361550"/>
              <a:satOff val="-2481"/>
              <a:lumOff val="1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227FC1-7195-4078-8326-77AD1B7262E5}">
      <dsp:nvSpPr>
        <dsp:cNvPr id="0" name=""/>
        <dsp:cNvSpPr/>
      </dsp:nvSpPr>
      <dsp:spPr>
        <a:xfrm>
          <a:off x="0" y="984610"/>
          <a:ext cx="5641974"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Your capacity to solve an important problem</a:t>
          </a:r>
          <a:endParaRPr lang="en-US" sz="2400" kern="1200" dirty="0"/>
        </a:p>
      </dsp:txBody>
      <dsp:txXfrm>
        <a:off x="0" y="984610"/>
        <a:ext cx="5641974" cy="984009"/>
      </dsp:txXfrm>
    </dsp:sp>
    <dsp:sp modelId="{F366AE55-979F-4852-A1CA-4840BB761235}">
      <dsp:nvSpPr>
        <dsp:cNvPr id="0" name=""/>
        <dsp:cNvSpPr/>
      </dsp:nvSpPr>
      <dsp:spPr>
        <a:xfrm>
          <a:off x="0" y="1968620"/>
          <a:ext cx="5641974" cy="0"/>
        </a:xfrm>
        <a:prstGeom prst="line">
          <a:avLst/>
        </a:prstGeom>
        <a:solidFill>
          <a:schemeClr val="accent2">
            <a:hueOff val="-723100"/>
            <a:satOff val="-4962"/>
            <a:lumOff val="2549"/>
            <a:alphaOff val="0"/>
          </a:schemeClr>
        </a:solidFill>
        <a:ln w="15875" cap="flat" cmpd="sng" algn="ctr">
          <a:solidFill>
            <a:schemeClr val="accent2">
              <a:hueOff val="-723100"/>
              <a:satOff val="-4962"/>
              <a:lumOff val="2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2ED858-5D0E-4BD5-A0F1-BDD4DB79657F}">
      <dsp:nvSpPr>
        <dsp:cNvPr id="0" name=""/>
        <dsp:cNvSpPr/>
      </dsp:nvSpPr>
      <dsp:spPr>
        <a:xfrm>
          <a:off x="0" y="1968620"/>
          <a:ext cx="5641974"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Your knowledge of a particular health condition</a:t>
          </a:r>
        </a:p>
      </dsp:txBody>
      <dsp:txXfrm>
        <a:off x="0" y="1968620"/>
        <a:ext cx="5641974" cy="984009"/>
      </dsp:txXfrm>
    </dsp:sp>
    <dsp:sp modelId="{2646BCA7-146E-49CA-B31A-6874EF19A235}">
      <dsp:nvSpPr>
        <dsp:cNvPr id="0" name=""/>
        <dsp:cNvSpPr/>
      </dsp:nvSpPr>
      <dsp:spPr>
        <a:xfrm>
          <a:off x="0" y="2952629"/>
          <a:ext cx="5641974" cy="0"/>
        </a:xfrm>
        <a:prstGeom prst="line">
          <a:avLst/>
        </a:prstGeom>
        <a:solidFill>
          <a:schemeClr val="accent2">
            <a:hueOff val="-1084650"/>
            <a:satOff val="-7443"/>
            <a:lumOff val="3824"/>
            <a:alphaOff val="0"/>
          </a:schemeClr>
        </a:solidFill>
        <a:ln w="15875" cap="flat" cmpd="sng" algn="ctr">
          <a:solidFill>
            <a:schemeClr val="accent2">
              <a:hueOff val="-1084650"/>
              <a:satOff val="-7443"/>
              <a:lumOff val="38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D09464-F533-4324-946A-4108A8294BA8}">
      <dsp:nvSpPr>
        <dsp:cNvPr id="0" name=""/>
        <dsp:cNvSpPr/>
      </dsp:nvSpPr>
      <dsp:spPr>
        <a:xfrm>
          <a:off x="0" y="2952629"/>
          <a:ext cx="5641974"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Methodological or technical expertise</a:t>
          </a:r>
          <a:endParaRPr lang="en-US" sz="2400" kern="1200" dirty="0"/>
        </a:p>
      </dsp:txBody>
      <dsp:txXfrm>
        <a:off x="0" y="2952629"/>
        <a:ext cx="5641974" cy="984009"/>
      </dsp:txXfrm>
    </dsp:sp>
    <dsp:sp modelId="{6C46D711-9765-4BD2-9D5F-F25BA45D0220}">
      <dsp:nvSpPr>
        <dsp:cNvPr id="0" name=""/>
        <dsp:cNvSpPr/>
      </dsp:nvSpPr>
      <dsp:spPr>
        <a:xfrm>
          <a:off x="0" y="3936639"/>
          <a:ext cx="5641974" cy="0"/>
        </a:xfrm>
        <a:prstGeom prst="line">
          <a:avLst/>
        </a:prstGeom>
        <a:solidFill>
          <a:schemeClr val="accent2">
            <a:hueOff val="-1446200"/>
            <a:satOff val="-9924"/>
            <a:lumOff val="5098"/>
            <a:alphaOff val="0"/>
          </a:schemeClr>
        </a:solidFill>
        <a:ln w="15875" cap="flat" cmpd="sng" algn="ctr">
          <a:solidFill>
            <a:schemeClr val="accent2">
              <a:hueOff val="-1446200"/>
              <a:satOff val="-9924"/>
              <a:lumOff val="5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17F92B-F2DE-4E70-B78F-260620C59636}">
      <dsp:nvSpPr>
        <dsp:cNvPr id="0" name=""/>
        <dsp:cNvSpPr/>
      </dsp:nvSpPr>
      <dsp:spPr>
        <a:xfrm>
          <a:off x="0" y="3936639"/>
          <a:ext cx="5641974"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Your capacity or potential to complete a project successfully and within budget</a:t>
          </a:r>
          <a:endParaRPr lang="en-US" sz="2400" kern="1200" dirty="0"/>
        </a:p>
      </dsp:txBody>
      <dsp:txXfrm>
        <a:off x="0" y="3936639"/>
        <a:ext cx="5641974" cy="98400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73BE8D-C0E1-489B-9AD3-2050FFEFB980}">
      <dsp:nvSpPr>
        <dsp:cNvPr id="0" name=""/>
        <dsp:cNvSpPr/>
      </dsp:nvSpPr>
      <dsp:spPr>
        <a:xfrm>
          <a:off x="0" y="2284"/>
          <a:ext cx="6263640" cy="1157919"/>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DCB8C3-5008-4A53-875D-AB4F01E48AAB}">
      <dsp:nvSpPr>
        <dsp:cNvPr id="0" name=""/>
        <dsp:cNvSpPr/>
      </dsp:nvSpPr>
      <dsp:spPr>
        <a:xfrm>
          <a:off x="350270" y="262816"/>
          <a:ext cx="636855" cy="63685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CA94C46-7457-40BB-9D67-DFF629A826C5}">
      <dsp:nvSpPr>
        <dsp:cNvPr id="0" name=""/>
        <dsp:cNvSpPr/>
      </dsp:nvSpPr>
      <dsp:spPr>
        <a:xfrm>
          <a:off x="1337397" y="2284"/>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Criteria vary widely for different funders and schemes</a:t>
          </a:r>
          <a:endParaRPr lang="en-US" sz="2400" kern="1200" dirty="0">
            <a:latin typeface="Tw Cen MT" panose="020B0602020104020603" pitchFamily="34" charset="0"/>
          </a:endParaRPr>
        </a:p>
      </dsp:txBody>
      <dsp:txXfrm>
        <a:off x="1337397" y="2284"/>
        <a:ext cx="4926242" cy="1157919"/>
      </dsp:txXfrm>
    </dsp:sp>
    <dsp:sp modelId="{F847D738-7387-4984-80A6-B7AF260E3242}">
      <dsp:nvSpPr>
        <dsp:cNvPr id="0" name=""/>
        <dsp:cNvSpPr/>
      </dsp:nvSpPr>
      <dsp:spPr>
        <a:xfrm>
          <a:off x="0" y="1449684"/>
          <a:ext cx="6263640" cy="1157919"/>
        </a:xfrm>
        <a:prstGeom prst="roundRect">
          <a:avLst>
            <a:gd name="adj" fmla="val 10000"/>
          </a:avLst>
        </a:prstGeom>
        <a:solidFill>
          <a:schemeClr val="accent5">
            <a:hueOff val="-2252848"/>
            <a:satOff val="-5806"/>
            <a:lumOff val="-3922"/>
            <a:alphaOff val="0"/>
          </a:schemeClr>
        </a:solidFill>
        <a:ln>
          <a:noFill/>
        </a:ln>
        <a:effectLst/>
      </dsp:spPr>
      <dsp:style>
        <a:lnRef idx="0">
          <a:scrgbClr r="0" g="0" b="0"/>
        </a:lnRef>
        <a:fillRef idx="1">
          <a:scrgbClr r="0" g="0" b="0"/>
        </a:fillRef>
        <a:effectRef idx="0">
          <a:scrgbClr r="0" g="0" b="0"/>
        </a:effectRef>
        <a:fontRef idx="minor"/>
      </dsp:style>
    </dsp:sp>
    <dsp:sp modelId="{E6241BF9-797E-4BDD-9447-3B4C19D4D79F}">
      <dsp:nvSpPr>
        <dsp:cNvPr id="0" name=""/>
        <dsp:cNvSpPr/>
      </dsp:nvSpPr>
      <dsp:spPr>
        <a:xfrm>
          <a:off x="350270" y="1710216"/>
          <a:ext cx="636855" cy="63685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918723A-B8C2-45B6-BC1F-9D5CCA8D47AE}">
      <dsp:nvSpPr>
        <dsp:cNvPr id="0" name=""/>
        <dsp:cNvSpPr/>
      </dsp:nvSpPr>
      <dsp:spPr>
        <a:xfrm>
          <a:off x="1337397" y="1449684"/>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Official guidance can be complex and confusing</a:t>
          </a:r>
          <a:endParaRPr lang="en-US" sz="2400" kern="1200" dirty="0">
            <a:latin typeface="Tw Cen MT" panose="020B0602020104020603" pitchFamily="34" charset="0"/>
          </a:endParaRPr>
        </a:p>
      </dsp:txBody>
      <dsp:txXfrm>
        <a:off x="1337397" y="1449684"/>
        <a:ext cx="4926242" cy="1157919"/>
      </dsp:txXfrm>
    </dsp:sp>
    <dsp:sp modelId="{9265AE51-1463-44F9-82F5-9A5E3CDA63AB}">
      <dsp:nvSpPr>
        <dsp:cNvPr id="0" name=""/>
        <dsp:cNvSpPr/>
      </dsp:nvSpPr>
      <dsp:spPr>
        <a:xfrm>
          <a:off x="0" y="2897083"/>
          <a:ext cx="6263640" cy="1157919"/>
        </a:xfrm>
        <a:prstGeom prst="roundRect">
          <a:avLst>
            <a:gd name="adj" fmla="val 10000"/>
          </a:avLst>
        </a:prstGeom>
        <a:solidFill>
          <a:schemeClr val="accent5">
            <a:hueOff val="-4505695"/>
            <a:satOff val="-11613"/>
            <a:lumOff val="-7843"/>
            <a:alphaOff val="0"/>
          </a:schemeClr>
        </a:solidFill>
        <a:ln>
          <a:noFill/>
        </a:ln>
        <a:effectLst/>
      </dsp:spPr>
      <dsp:style>
        <a:lnRef idx="0">
          <a:scrgbClr r="0" g="0" b="0"/>
        </a:lnRef>
        <a:fillRef idx="1">
          <a:scrgbClr r="0" g="0" b="0"/>
        </a:fillRef>
        <a:effectRef idx="0">
          <a:scrgbClr r="0" g="0" b="0"/>
        </a:effectRef>
        <a:fontRef idx="minor"/>
      </dsp:style>
    </dsp:sp>
    <dsp:sp modelId="{F572B0E8-6623-4A91-A4D6-AD754379407D}">
      <dsp:nvSpPr>
        <dsp:cNvPr id="0" name=""/>
        <dsp:cNvSpPr/>
      </dsp:nvSpPr>
      <dsp:spPr>
        <a:xfrm>
          <a:off x="350270" y="3157615"/>
          <a:ext cx="636855" cy="63685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2952A78-3278-4E74-862A-5C5FF4068369}">
      <dsp:nvSpPr>
        <dsp:cNvPr id="0" name=""/>
        <dsp:cNvSpPr/>
      </dsp:nvSpPr>
      <dsp:spPr>
        <a:xfrm>
          <a:off x="1337397" y="2897083"/>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90000"/>
            </a:lnSpc>
            <a:spcBef>
              <a:spcPct val="0"/>
            </a:spcBef>
            <a:spcAft>
              <a:spcPct val="35000"/>
            </a:spcAft>
            <a:buNone/>
          </a:pPr>
          <a:r>
            <a:rPr lang="en-GB" sz="2400" kern="1200" dirty="0"/>
            <a:t>…</a:t>
          </a:r>
          <a:r>
            <a:rPr lang="en-GB" sz="2400" kern="1200" dirty="0">
              <a:latin typeface="Tw Cen MT" panose="020B0602020104020603" pitchFamily="34" charset="0"/>
            </a:rPr>
            <a:t>especially the case with the UKRI and government-sponsored schemes</a:t>
          </a:r>
          <a:endParaRPr lang="en-US" sz="2400" kern="1200" dirty="0">
            <a:latin typeface="Tw Cen MT" panose="020B0602020104020603" pitchFamily="34" charset="0"/>
          </a:endParaRPr>
        </a:p>
      </dsp:txBody>
      <dsp:txXfrm>
        <a:off x="1337397" y="2897083"/>
        <a:ext cx="4926242" cy="1157919"/>
      </dsp:txXfrm>
    </dsp:sp>
    <dsp:sp modelId="{68BC3AAA-8AF6-4E43-ABD3-7A01A39203A2}">
      <dsp:nvSpPr>
        <dsp:cNvPr id="0" name=""/>
        <dsp:cNvSpPr/>
      </dsp:nvSpPr>
      <dsp:spPr>
        <a:xfrm>
          <a:off x="0" y="4344483"/>
          <a:ext cx="6263640" cy="1157919"/>
        </a:xfrm>
        <a:prstGeom prst="roundRect">
          <a:avLst>
            <a:gd name="adj" fmla="val 1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dsp:style>
    </dsp:sp>
    <dsp:sp modelId="{F913F1FB-6231-44B0-8942-D643EB011FB6}">
      <dsp:nvSpPr>
        <dsp:cNvPr id="0" name=""/>
        <dsp:cNvSpPr/>
      </dsp:nvSpPr>
      <dsp:spPr>
        <a:xfrm>
          <a:off x="350270" y="4605015"/>
          <a:ext cx="636855" cy="63685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13A9FCC-DE6F-42A4-868B-69378CB9ACE0}">
      <dsp:nvSpPr>
        <dsp:cNvPr id="0" name=""/>
        <dsp:cNvSpPr/>
      </dsp:nvSpPr>
      <dsp:spPr>
        <a:xfrm>
          <a:off x="1337397" y="4344483"/>
          <a:ext cx="4926242" cy="1157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547" tIns="122547" rIns="122547" bIns="122547" numCol="1" spcCol="1270" anchor="ctr" anchorCtr="0">
          <a:noAutofit/>
        </a:bodyPr>
        <a:lstStyle/>
        <a:p>
          <a:pPr marL="0" lvl="0" indent="0" algn="l" defTabSz="1066800">
            <a:lnSpc>
              <a:spcPct val="90000"/>
            </a:lnSpc>
            <a:spcBef>
              <a:spcPct val="0"/>
            </a:spcBef>
            <a:spcAft>
              <a:spcPct val="35000"/>
            </a:spcAft>
            <a:buNone/>
          </a:pPr>
          <a:r>
            <a:rPr lang="en-US" sz="2400" i="0" kern="1200" dirty="0">
              <a:latin typeface="Tw Cen MT" panose="020B0602020104020603" pitchFamily="34" charset="0"/>
            </a:rPr>
            <a:t>It can be difficult to succeed by just reading the guidance</a:t>
          </a:r>
        </a:p>
      </dsp:txBody>
      <dsp:txXfrm>
        <a:off x="1337397" y="4344483"/>
        <a:ext cx="4926242" cy="11579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3E3561-D00A-47E6-A215-D793C4C0DCAC}">
      <dsp:nvSpPr>
        <dsp:cNvPr id="0" name=""/>
        <dsp:cNvSpPr/>
      </dsp:nvSpPr>
      <dsp:spPr>
        <a:xfrm>
          <a:off x="0" y="1407"/>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2FBFFB-C5D0-4993-A016-FCC144914CF6}">
      <dsp:nvSpPr>
        <dsp:cNvPr id="0" name=""/>
        <dsp:cNvSpPr/>
      </dsp:nvSpPr>
      <dsp:spPr>
        <a:xfrm>
          <a:off x="181488" y="136399"/>
          <a:ext cx="329979" cy="32997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3BA5CC-28C6-4C6E-B3F4-A01EDBE83293}">
      <dsp:nvSpPr>
        <dsp:cNvPr id="0" name=""/>
        <dsp:cNvSpPr/>
      </dsp:nvSpPr>
      <dsp:spPr>
        <a:xfrm>
          <a:off x="692956" y="1407"/>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Funding scheme web page</a:t>
          </a:r>
          <a:endParaRPr lang="en-US" sz="2400" kern="1200" dirty="0">
            <a:latin typeface="Tw Cen MT" panose="020B0602020104020603" pitchFamily="34" charset="0"/>
          </a:endParaRPr>
        </a:p>
      </dsp:txBody>
      <dsp:txXfrm>
        <a:off x="692956" y="1407"/>
        <a:ext cx="9822643" cy="599962"/>
      </dsp:txXfrm>
    </dsp:sp>
    <dsp:sp modelId="{E741EA58-4EB2-4878-87A6-1989EDBEB442}">
      <dsp:nvSpPr>
        <dsp:cNvPr id="0" name=""/>
        <dsp:cNvSpPr/>
      </dsp:nvSpPr>
      <dsp:spPr>
        <a:xfrm>
          <a:off x="0" y="738299"/>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94155A-9C2B-48E8-9255-6934C689B892}">
      <dsp:nvSpPr>
        <dsp:cNvPr id="0" name=""/>
        <dsp:cNvSpPr/>
      </dsp:nvSpPr>
      <dsp:spPr>
        <a:xfrm>
          <a:off x="181488" y="886352"/>
          <a:ext cx="329979" cy="32997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B4A76C-4102-4387-83B8-AF24815745E0}">
      <dsp:nvSpPr>
        <dsp:cNvPr id="0" name=""/>
        <dsp:cNvSpPr/>
      </dsp:nvSpPr>
      <dsp:spPr>
        <a:xfrm>
          <a:off x="692956" y="751361"/>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Funding agency website</a:t>
          </a:r>
          <a:endParaRPr lang="en-US" sz="2400" kern="1200" dirty="0">
            <a:latin typeface="Tw Cen MT" panose="020B0602020104020603" pitchFamily="34" charset="0"/>
          </a:endParaRPr>
        </a:p>
      </dsp:txBody>
      <dsp:txXfrm>
        <a:off x="692956" y="751361"/>
        <a:ext cx="9822643" cy="599962"/>
      </dsp:txXfrm>
    </dsp:sp>
    <dsp:sp modelId="{085A8260-2756-4AFD-91DA-62F3A51B371A}">
      <dsp:nvSpPr>
        <dsp:cNvPr id="0" name=""/>
        <dsp:cNvSpPr/>
      </dsp:nvSpPr>
      <dsp:spPr>
        <a:xfrm>
          <a:off x="0" y="1501314"/>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D6C646D-DC79-48C0-AC21-E057A81C790D}">
      <dsp:nvSpPr>
        <dsp:cNvPr id="0" name=""/>
        <dsp:cNvSpPr/>
      </dsp:nvSpPr>
      <dsp:spPr>
        <a:xfrm>
          <a:off x="181488" y="1636305"/>
          <a:ext cx="329979" cy="32997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9125C6-A119-47D2-AFB9-D514AEED7332}">
      <dsp:nvSpPr>
        <dsp:cNvPr id="0" name=""/>
        <dsp:cNvSpPr/>
      </dsp:nvSpPr>
      <dsp:spPr>
        <a:xfrm>
          <a:off x="692956" y="1501314"/>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‘More information’ section</a:t>
          </a:r>
          <a:endParaRPr lang="en-US" sz="2400" kern="1200" dirty="0">
            <a:latin typeface="Tw Cen MT" panose="020B0602020104020603" pitchFamily="34" charset="0"/>
          </a:endParaRPr>
        </a:p>
      </dsp:txBody>
      <dsp:txXfrm>
        <a:off x="692956" y="1501314"/>
        <a:ext cx="9822643" cy="599962"/>
      </dsp:txXfrm>
    </dsp:sp>
    <dsp:sp modelId="{D91E3135-55E3-4B36-BA6C-629EC671E56D}">
      <dsp:nvSpPr>
        <dsp:cNvPr id="0" name=""/>
        <dsp:cNvSpPr/>
      </dsp:nvSpPr>
      <dsp:spPr>
        <a:xfrm>
          <a:off x="0" y="2251267"/>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98E2A0-0FDD-4545-8434-2B1AC71F7460}">
      <dsp:nvSpPr>
        <dsp:cNvPr id="0" name=""/>
        <dsp:cNvSpPr/>
      </dsp:nvSpPr>
      <dsp:spPr>
        <a:xfrm>
          <a:off x="181488" y="2386258"/>
          <a:ext cx="329979" cy="32997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4E5B50-FC5E-4352-9D53-32D3BD9AEE82}">
      <dsp:nvSpPr>
        <dsp:cNvPr id="0" name=""/>
        <dsp:cNvSpPr/>
      </dsp:nvSpPr>
      <dsp:spPr>
        <a:xfrm>
          <a:off x="692956" y="2251267"/>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Scheme guidance for applicants</a:t>
          </a:r>
          <a:endParaRPr lang="en-US" sz="2400" kern="1200" dirty="0">
            <a:latin typeface="Tw Cen MT" panose="020B0602020104020603" pitchFamily="34" charset="0"/>
          </a:endParaRPr>
        </a:p>
      </dsp:txBody>
      <dsp:txXfrm>
        <a:off x="692956" y="2251267"/>
        <a:ext cx="9822643" cy="599962"/>
      </dsp:txXfrm>
    </dsp:sp>
    <dsp:sp modelId="{8984E5BC-9151-43B0-ADC2-DBE7C0DD65BF}">
      <dsp:nvSpPr>
        <dsp:cNvPr id="0" name=""/>
        <dsp:cNvSpPr/>
      </dsp:nvSpPr>
      <dsp:spPr>
        <a:xfrm>
          <a:off x="0" y="3001220"/>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F6260F-AF36-430F-B81D-4EF8FD7A5096}">
      <dsp:nvSpPr>
        <dsp:cNvPr id="0" name=""/>
        <dsp:cNvSpPr/>
      </dsp:nvSpPr>
      <dsp:spPr>
        <a:xfrm>
          <a:off x="181488" y="3136211"/>
          <a:ext cx="329979" cy="32997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F8177B-91B5-4EE3-9E66-41282E8D6433}">
      <dsp:nvSpPr>
        <dsp:cNvPr id="0" name=""/>
        <dsp:cNvSpPr/>
      </dsp:nvSpPr>
      <dsp:spPr>
        <a:xfrm>
          <a:off x="692956" y="3001220"/>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Webinars</a:t>
          </a:r>
          <a:endParaRPr lang="en-US" sz="2400" kern="1200" dirty="0">
            <a:latin typeface="Tw Cen MT" panose="020B0602020104020603" pitchFamily="34" charset="0"/>
          </a:endParaRPr>
        </a:p>
      </dsp:txBody>
      <dsp:txXfrm>
        <a:off x="692956" y="3001220"/>
        <a:ext cx="9822643" cy="599962"/>
      </dsp:txXfrm>
    </dsp:sp>
    <dsp:sp modelId="{1B9FA69D-B903-429C-9084-F9AC1810C499}">
      <dsp:nvSpPr>
        <dsp:cNvPr id="0" name=""/>
        <dsp:cNvSpPr/>
      </dsp:nvSpPr>
      <dsp:spPr>
        <a:xfrm>
          <a:off x="0" y="3751173"/>
          <a:ext cx="10515600" cy="5999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C7D3BD-D79F-4A9E-9931-54B4E137B941}">
      <dsp:nvSpPr>
        <dsp:cNvPr id="0" name=""/>
        <dsp:cNvSpPr/>
      </dsp:nvSpPr>
      <dsp:spPr>
        <a:xfrm>
          <a:off x="181488" y="3886165"/>
          <a:ext cx="329979" cy="32997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A22CCB-55FF-4CEC-9041-3AB91A107464}">
      <dsp:nvSpPr>
        <dsp:cNvPr id="0" name=""/>
        <dsp:cNvSpPr/>
      </dsp:nvSpPr>
      <dsp:spPr>
        <a:xfrm>
          <a:off x="692956" y="3751173"/>
          <a:ext cx="9822643" cy="599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96" tIns="63496" rIns="63496" bIns="63496"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Strategic priority documents</a:t>
          </a:r>
          <a:endParaRPr lang="en-US" sz="2400" kern="1200" dirty="0">
            <a:latin typeface="Tw Cen MT" panose="020B0602020104020603" pitchFamily="34" charset="0"/>
          </a:endParaRPr>
        </a:p>
      </dsp:txBody>
      <dsp:txXfrm>
        <a:off x="692956" y="3751173"/>
        <a:ext cx="9822643" cy="5999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4C4BEB-D481-4EF1-A4A6-01B81D8CCBE6}">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81DA18-ED08-433E-A62F-B28EF4229E29}">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‘We welcome’ or ‘we encourage’</a:t>
          </a:r>
          <a:endParaRPr lang="en-US" sz="2400" kern="1200" dirty="0">
            <a:latin typeface="Tw Cen MT" panose="020B0602020104020603" pitchFamily="34" charset="0"/>
          </a:endParaRPr>
        </a:p>
      </dsp:txBody>
      <dsp:txXfrm>
        <a:off x="0" y="531"/>
        <a:ext cx="10515600" cy="870055"/>
      </dsp:txXfrm>
    </dsp:sp>
    <dsp:sp modelId="{97397F0A-C1DC-4D71-9B94-5B223F6C0783}">
      <dsp:nvSpPr>
        <dsp:cNvPr id="0" name=""/>
        <dsp:cNvSpPr/>
      </dsp:nvSpPr>
      <dsp:spPr>
        <a:xfrm>
          <a:off x="0" y="87058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1713D5-4366-4800-AD6B-C9BDF1802278}">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a:t>
          </a:r>
          <a:r>
            <a:rPr lang="en-GB" sz="2400" kern="1200" dirty="0">
              <a:latin typeface="Tw Cen MT" panose="020B0602020104020603" pitchFamily="34" charset="0"/>
            </a:rPr>
            <a:t>As an exception, …’</a:t>
          </a:r>
          <a:endParaRPr lang="en-US" sz="2400" kern="1200" dirty="0">
            <a:latin typeface="Tw Cen MT" panose="020B0602020104020603" pitchFamily="34" charset="0"/>
          </a:endParaRPr>
        </a:p>
      </dsp:txBody>
      <dsp:txXfrm>
        <a:off x="0" y="870586"/>
        <a:ext cx="10515600" cy="870055"/>
      </dsp:txXfrm>
    </dsp:sp>
    <dsp:sp modelId="{32757C86-A902-4244-A542-282DE739139B}">
      <dsp:nvSpPr>
        <dsp:cNvPr id="0" name=""/>
        <dsp:cNvSpPr/>
      </dsp:nvSpPr>
      <dsp:spPr>
        <a:xfrm>
          <a:off x="0" y="174064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B7B82D-B983-4A82-BB1A-0D1ADCC516EE}">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‘Applicants may be eligible…’</a:t>
          </a:r>
          <a:endParaRPr lang="en-US" sz="2400" kern="1200" dirty="0">
            <a:latin typeface="Tw Cen MT" panose="020B0602020104020603" pitchFamily="34" charset="0"/>
          </a:endParaRPr>
        </a:p>
      </dsp:txBody>
      <dsp:txXfrm>
        <a:off x="0" y="1740641"/>
        <a:ext cx="10515600" cy="870055"/>
      </dsp:txXfrm>
    </dsp:sp>
    <dsp:sp modelId="{4C7C7B68-750D-4B60-A33C-FA8B35BCAAE7}">
      <dsp:nvSpPr>
        <dsp:cNvPr id="0" name=""/>
        <dsp:cNvSpPr/>
      </dsp:nvSpPr>
      <dsp:spPr>
        <a:xfrm>
          <a:off x="0" y="261069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4D4E5B-975B-4EE6-AA4E-C5BE39C28A9D}">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latin typeface="Tw Cen MT" panose="020B0602020104020603" pitchFamily="34" charset="0"/>
            </a:rPr>
            <a:t>‘We sometimes support…’</a:t>
          </a:r>
          <a:endParaRPr lang="en-US" sz="2400" kern="1200" dirty="0">
            <a:latin typeface="Tw Cen MT" panose="020B0602020104020603" pitchFamily="34" charset="0"/>
          </a:endParaRPr>
        </a:p>
      </dsp:txBody>
      <dsp:txXfrm>
        <a:off x="0" y="2610696"/>
        <a:ext cx="10515600" cy="870055"/>
      </dsp:txXfrm>
    </dsp:sp>
    <dsp:sp modelId="{510B37EA-DE24-499B-8D5D-5B2D8B1082BF}">
      <dsp:nvSpPr>
        <dsp:cNvPr id="0" name=""/>
        <dsp:cNvSpPr/>
      </dsp:nvSpPr>
      <dsp:spPr>
        <a:xfrm>
          <a:off x="0" y="348075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B2CAD8-C1BC-4763-BD08-A4F2B9A3E8B0}">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i="1" kern="1200" dirty="0">
              <a:latin typeface="Tw Cen MT" panose="020B0602020104020603" pitchFamily="34" charset="0"/>
            </a:rPr>
            <a:t>Any eligible costs that cannot easily be incorporated or just</a:t>
          </a:r>
          <a:r>
            <a:rPr lang="en-GB" sz="2400" i="1" kern="1200" dirty="0"/>
            <a:t>ified</a:t>
          </a:r>
          <a:endParaRPr lang="en-US" sz="2400" i="1" kern="1200" dirty="0"/>
        </a:p>
      </dsp:txBody>
      <dsp:txXfrm>
        <a:off x="0" y="3480751"/>
        <a:ext cx="10515600" cy="87005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98B07-E0AA-4567-A903-D4C85CBC6233}">
      <dsp:nvSpPr>
        <dsp:cNvPr id="0" name=""/>
        <dsp:cNvSpPr/>
      </dsp:nvSpPr>
      <dsp:spPr>
        <a:xfrm>
          <a:off x="0" y="3399"/>
          <a:ext cx="10515600" cy="72408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744D9D-B964-484E-9218-4BF512C5AEF5}">
      <dsp:nvSpPr>
        <dsp:cNvPr id="0" name=""/>
        <dsp:cNvSpPr/>
      </dsp:nvSpPr>
      <dsp:spPr>
        <a:xfrm>
          <a:off x="219037" y="166319"/>
          <a:ext cx="398249" cy="3982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750429-8C5E-4140-8BB7-672DAF5F9630}">
      <dsp:nvSpPr>
        <dsp:cNvPr id="0" name=""/>
        <dsp:cNvSpPr/>
      </dsp:nvSpPr>
      <dsp:spPr>
        <a:xfrm>
          <a:off x="836323" y="3399"/>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What has the agency funded previously?</a:t>
          </a:r>
          <a:endParaRPr lang="en-US" sz="2400" kern="1200" dirty="0">
            <a:latin typeface="Tw Cen MT" panose="020B0602020104020603" pitchFamily="34" charset="0"/>
          </a:endParaRPr>
        </a:p>
      </dsp:txBody>
      <dsp:txXfrm>
        <a:off x="836323" y="3399"/>
        <a:ext cx="9679276" cy="724089"/>
      </dsp:txXfrm>
    </dsp:sp>
    <dsp:sp modelId="{0934E048-0BF1-4A75-A76F-D74F4F23FA0F}">
      <dsp:nvSpPr>
        <dsp:cNvPr id="0" name=""/>
        <dsp:cNvSpPr/>
      </dsp:nvSpPr>
      <dsp:spPr>
        <a:xfrm>
          <a:off x="0" y="908511"/>
          <a:ext cx="10515600" cy="72408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6497D37-63A2-4A76-85FE-4CF456E42775}">
      <dsp:nvSpPr>
        <dsp:cNvPr id="0" name=""/>
        <dsp:cNvSpPr/>
      </dsp:nvSpPr>
      <dsp:spPr>
        <a:xfrm>
          <a:off x="219037" y="1071431"/>
          <a:ext cx="398249" cy="3982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145434-B285-4111-8739-A6FE9DB624CA}">
      <dsp:nvSpPr>
        <dsp:cNvPr id="0" name=""/>
        <dsp:cNvSpPr/>
      </dsp:nvSpPr>
      <dsp:spPr>
        <a:xfrm>
          <a:off x="836323" y="908511"/>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Guidance for reviewers and review templates</a:t>
          </a:r>
          <a:endParaRPr lang="en-US" sz="2400" kern="1200" dirty="0">
            <a:latin typeface="Tw Cen MT" panose="020B0602020104020603" pitchFamily="34" charset="0"/>
          </a:endParaRPr>
        </a:p>
      </dsp:txBody>
      <dsp:txXfrm>
        <a:off x="836323" y="908511"/>
        <a:ext cx="9679276" cy="724089"/>
      </dsp:txXfrm>
    </dsp:sp>
    <dsp:sp modelId="{988EC500-53E2-4048-B741-3B5E0DAC0C20}">
      <dsp:nvSpPr>
        <dsp:cNvPr id="0" name=""/>
        <dsp:cNvSpPr/>
      </dsp:nvSpPr>
      <dsp:spPr>
        <a:xfrm>
          <a:off x="0" y="1813624"/>
          <a:ext cx="10515600" cy="72408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F32A0D-3663-451F-ABD7-D5E810443844}">
      <dsp:nvSpPr>
        <dsp:cNvPr id="0" name=""/>
        <dsp:cNvSpPr/>
      </dsp:nvSpPr>
      <dsp:spPr>
        <a:xfrm>
          <a:off x="219037" y="1976544"/>
          <a:ext cx="398249" cy="3982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09A7BD-4E6D-4FD1-AAF1-E09C7DA6B113}">
      <dsp:nvSpPr>
        <dsp:cNvPr id="0" name=""/>
        <dsp:cNvSpPr/>
      </dsp:nvSpPr>
      <dsp:spPr>
        <a:xfrm>
          <a:off x="836323" y="1813624"/>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Membership of assessments panel and panel chair</a:t>
          </a:r>
          <a:endParaRPr lang="en-US" sz="2400" kern="1200" dirty="0">
            <a:latin typeface="Tw Cen MT" panose="020B0602020104020603" pitchFamily="34" charset="0"/>
          </a:endParaRPr>
        </a:p>
      </dsp:txBody>
      <dsp:txXfrm>
        <a:off x="836323" y="1813624"/>
        <a:ext cx="9679276" cy="724089"/>
      </dsp:txXfrm>
    </dsp:sp>
    <dsp:sp modelId="{B3AAAD03-6F10-47BA-AB6F-F2BC27A2AD83}">
      <dsp:nvSpPr>
        <dsp:cNvPr id="0" name=""/>
        <dsp:cNvSpPr/>
      </dsp:nvSpPr>
      <dsp:spPr>
        <a:xfrm>
          <a:off x="0" y="2718736"/>
          <a:ext cx="10515600" cy="72408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44BC5E-E33D-4701-B222-CE702D0EF621}">
      <dsp:nvSpPr>
        <dsp:cNvPr id="0" name=""/>
        <dsp:cNvSpPr/>
      </dsp:nvSpPr>
      <dsp:spPr>
        <a:xfrm>
          <a:off x="219037" y="2881656"/>
          <a:ext cx="398249" cy="398249"/>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492FB4-3AAC-4640-BAF5-B64E08A4892D}">
      <dsp:nvSpPr>
        <dsp:cNvPr id="0" name=""/>
        <dsp:cNvSpPr/>
      </dsp:nvSpPr>
      <dsp:spPr>
        <a:xfrm>
          <a:off x="836323" y="2718736"/>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dirty="0">
              <a:latin typeface="Tw Cen MT" panose="020B0602020104020603" pitchFamily="34" charset="0"/>
            </a:rPr>
            <a:t>Understanding the review and selection process</a:t>
          </a:r>
        </a:p>
      </dsp:txBody>
      <dsp:txXfrm>
        <a:off x="836323" y="2718736"/>
        <a:ext cx="9679276" cy="724089"/>
      </dsp:txXfrm>
    </dsp:sp>
    <dsp:sp modelId="{2D0B320C-6633-44EB-85B3-A865339FA6FB}">
      <dsp:nvSpPr>
        <dsp:cNvPr id="0" name=""/>
        <dsp:cNvSpPr/>
      </dsp:nvSpPr>
      <dsp:spPr>
        <a:xfrm>
          <a:off x="0" y="3623848"/>
          <a:ext cx="10515600" cy="72408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4122B2-B5EC-40E8-AB41-E933F401B5D2}">
      <dsp:nvSpPr>
        <dsp:cNvPr id="0" name=""/>
        <dsp:cNvSpPr/>
      </dsp:nvSpPr>
      <dsp:spPr>
        <a:xfrm>
          <a:off x="219037" y="3786768"/>
          <a:ext cx="398249" cy="39824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0EE5F4-0B83-4300-BA9B-4A2E573E19DB}">
      <dsp:nvSpPr>
        <dsp:cNvPr id="0" name=""/>
        <dsp:cNvSpPr/>
      </dsp:nvSpPr>
      <dsp:spPr>
        <a:xfrm>
          <a:off x="836323" y="3623848"/>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GB" sz="2400" kern="1200" dirty="0">
              <a:latin typeface="Tw Cen MT" panose="020B0602020104020603" pitchFamily="34" charset="0"/>
            </a:rPr>
            <a:t>Advice and informal review from those who understand the system</a:t>
          </a:r>
          <a:endParaRPr lang="en-US" sz="2400" kern="1200" dirty="0">
            <a:latin typeface="Tw Cen MT" panose="020B0602020104020603" pitchFamily="34" charset="0"/>
          </a:endParaRPr>
        </a:p>
      </dsp:txBody>
      <dsp:txXfrm>
        <a:off x="836323" y="3623848"/>
        <a:ext cx="9679276" cy="72408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0.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5.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B2FD2-E4B7-48C4-9F22-56A0BA569F4E}" type="datetimeFigureOut">
              <a:rPr lang="en-GB" smtClean="0"/>
              <a:t>29/06/2024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B1BE14-A2DF-4E70-BAB2-4BFA8CA68173}" type="slidenum">
              <a:rPr lang="en-GB" smtClean="0"/>
              <a:t>‹#›</a:t>
            </a:fld>
            <a:endParaRPr lang="en-GB"/>
          </a:p>
        </p:txBody>
      </p:sp>
    </p:spTree>
    <p:extLst>
      <p:ext uri="{BB962C8B-B14F-4D97-AF65-F5344CB8AC3E}">
        <p14:creationId xmlns:p14="http://schemas.microsoft.com/office/powerpoint/2010/main" val="35714136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file:///C:\Users\ebocaege\OneDrive%20-%20The%20Alan%20Turing%20Institute\application%20tools\UoA_Arts_Individual_Research_Plan_Template_12.02.18.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289f3884cbd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g289f3884cbd_0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g289f3884cbd_0_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1421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4738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73364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en-GB" dirty="0"/>
              <a:t>Solo or team applications (Fellowship wheel) + networking/connections to be Co-I (new terms in UKRI research teams)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1EE095-87AB-41A1-8C8E-0BB03B9E74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9571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hlinkClick r:id="rId3"/>
              </a:rPr>
              <a:t>UoA_Arts_Individual_Research_Plan_Template_12.02.18.pdf</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631492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8523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48612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289f3884cbd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g289f3884cbd_0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g289f3884cbd_0_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19</a:t>
            </a:fld>
            <a:endParaRPr/>
          </a:p>
        </p:txBody>
      </p:sp>
    </p:spTree>
    <p:extLst>
      <p:ext uri="{BB962C8B-B14F-4D97-AF65-F5344CB8AC3E}">
        <p14:creationId xmlns:p14="http://schemas.microsoft.com/office/powerpoint/2010/main" val="2642705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289f3884cbd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g289f3884cbd_0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g289f3884cbd_0_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21</a:t>
            </a:fld>
            <a:endParaRPr/>
          </a:p>
        </p:txBody>
      </p:sp>
    </p:spTree>
    <p:extLst>
      <p:ext uri="{BB962C8B-B14F-4D97-AF65-F5344CB8AC3E}">
        <p14:creationId xmlns:p14="http://schemas.microsoft.com/office/powerpoint/2010/main" val="3412797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B1BE14-A2DF-4E70-BAB2-4BFA8CA68173}" type="slidenum">
              <a:rPr lang="en-GB" smtClean="0"/>
              <a:t>27</a:t>
            </a:fld>
            <a:endParaRPr lang="en-GB"/>
          </a:p>
        </p:txBody>
      </p:sp>
    </p:spTree>
    <p:extLst>
      <p:ext uri="{BB962C8B-B14F-4D97-AF65-F5344CB8AC3E}">
        <p14:creationId xmlns:p14="http://schemas.microsoft.com/office/powerpoint/2010/main" val="3224156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289f3884cbd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g289f3884cbd_0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g289f3884cbd_0_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ts val="0"/>
              </a:spcAft>
              <a:buClrTx/>
              <a:buSzTx/>
              <a:buFontTx/>
              <a:buNone/>
              <a:tabLst/>
              <a:defRPr/>
            </a:pPr>
            <a:fld id="{164B663F-FE7E-487F-B07F-3A770B0BE146}"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base" latinLnBrk="0" hangingPunct="1">
                <a:lnSpc>
                  <a:spcPct val="100000"/>
                </a:lnSpc>
                <a:spcBef>
                  <a:spcPct val="0"/>
                </a:spcBef>
                <a:spcAft>
                  <a:spcPts val="0"/>
                </a:spcAft>
                <a:buClrTx/>
                <a:buSzTx/>
                <a:buFontTx/>
                <a:buNone/>
                <a:tabLst/>
                <a:defRPr/>
              </a:pPr>
              <a:t>41</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878641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ts val="0"/>
              </a:spcAft>
              <a:buClrTx/>
              <a:buSzTx/>
              <a:buFontTx/>
              <a:buNone/>
              <a:tabLst/>
              <a:defRPr/>
            </a:pPr>
            <a:fld id="{164B663F-FE7E-487F-B07F-3A770B0BE146}"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base" latinLnBrk="0" hangingPunct="1">
                <a:lnSpc>
                  <a:spcPct val="100000"/>
                </a:lnSpc>
                <a:spcBef>
                  <a:spcPct val="0"/>
                </a:spcBef>
                <a:spcAft>
                  <a:spcPts val="0"/>
                </a:spcAft>
                <a:buClrTx/>
                <a:buSzTx/>
                <a:buFontTx/>
                <a:buNone/>
                <a:tabLst/>
                <a:defRPr/>
              </a:pPr>
              <a:t>43</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701595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185DC57-2E46-40B9-A6B2-08874E3E9A3B}" type="slidenum">
              <a:rPr lang="en-GB" smtClean="0"/>
              <a:t>44</a:t>
            </a:fld>
            <a:endParaRPr lang="en-GB"/>
          </a:p>
        </p:txBody>
      </p:sp>
    </p:spTree>
    <p:extLst>
      <p:ext uri="{BB962C8B-B14F-4D97-AF65-F5344CB8AC3E}">
        <p14:creationId xmlns:p14="http://schemas.microsoft.com/office/powerpoint/2010/main" val="743047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185DC57-2E46-40B9-A6B2-08874E3E9A3B}" type="slidenum">
              <a:rPr lang="en-GB" smtClean="0"/>
              <a:t>52</a:t>
            </a:fld>
            <a:endParaRPr lang="en-GB"/>
          </a:p>
        </p:txBody>
      </p:sp>
    </p:spTree>
    <p:extLst>
      <p:ext uri="{BB962C8B-B14F-4D97-AF65-F5344CB8AC3E}">
        <p14:creationId xmlns:p14="http://schemas.microsoft.com/office/powerpoint/2010/main" val="38265308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ts val="0"/>
              </a:spcAft>
              <a:buClrTx/>
              <a:buSzTx/>
              <a:buFontTx/>
              <a:buNone/>
              <a:tabLst/>
              <a:defRPr/>
            </a:pPr>
            <a:fld id="{164B663F-FE7E-487F-B07F-3A770B0BE146}"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base" latinLnBrk="0" hangingPunct="1">
                <a:lnSpc>
                  <a:spcPct val="100000"/>
                </a:lnSpc>
                <a:spcBef>
                  <a:spcPct val="0"/>
                </a:spcBef>
                <a:spcAft>
                  <a:spcPts val="0"/>
                </a:spcAft>
                <a:buClrTx/>
                <a:buSzTx/>
                <a:buFontTx/>
                <a:buNone/>
                <a:tabLst/>
                <a:defRPr/>
              </a:pPr>
              <a:t>54</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163423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7977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4067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3977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9846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en-GB" sz="1100" b="0" i="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‘translational’ research (translating discoveries from the laboratory to the clinic) </a:t>
            </a: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88094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89f3884cbd_0_0: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GB" b="0" i="0" dirty="0">
                <a:solidFill>
                  <a:srgbClr val="000000"/>
                </a:solidFill>
                <a:effectLst/>
                <a:highlight>
                  <a:srgbClr val="FFFFFF"/>
                </a:highlight>
                <a:latin typeface="Lato" panose="020F0502020204030203" pitchFamily="34" charset="0"/>
              </a:rPr>
              <a:t>NIHR themed calls are funding opportunities focusing on a particular priority research area. The government’s Chief Medical Officer sets out an annual research priority, calling for researchers with interest in that area, to come forward. We advertise themed funding opportunities across many of our UK programmes. When assessing funding applications, we prioritise those submitted in response to a themed call.</a:t>
            </a:r>
            <a:endParaRPr lang="en-GB" dirty="0"/>
          </a:p>
          <a:p>
            <a:pPr marL="0" lvl="0" indent="0" algn="l" rtl="0">
              <a:lnSpc>
                <a:spcPct val="100000"/>
              </a:lnSpc>
              <a:spcBef>
                <a:spcPts val="360"/>
              </a:spcBef>
              <a:spcAft>
                <a:spcPts val="0"/>
              </a:spcAft>
              <a:buSzPts val="1400"/>
              <a:buNone/>
            </a:pPr>
            <a:endParaRPr dirty="0"/>
          </a:p>
        </p:txBody>
      </p:sp>
      <p:sp>
        <p:nvSpPr>
          <p:cNvPr id="76" name="Google Shape;76;g289f3884cb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40518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3AF92-C4A3-E1A6-1173-88B774E883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33571A7-6F44-4DB0-CD2B-D0BBD1C7D0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9A2CD9D-0B03-9BDF-0586-BF2CE7AE6858}"/>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A3B16791-BE68-41DB-FEDD-82296535BB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8F0E4D-8F27-7CAD-66F8-1CA1B3F10B87}"/>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2446146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B11B8-1B76-44C2-720C-03A2B0DFDDB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E19A71C-3D63-2309-006E-46D43BCD3F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00C60B-5E74-05AC-BC0B-B4CE1D58A24E}"/>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4054A7D5-F269-F53C-9BDF-D31401EB20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45B10B-FCEB-FACA-12C1-91DD633BDEFC}"/>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2718209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740653-5207-1180-022C-F2C1E854A81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C7733FF-69D3-63EF-B0FC-21C28A9839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893313-A02F-21B3-5661-C2542B3600E2}"/>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90419742-0577-DACA-CABD-BB7A5F5911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F199EA-8E54-3AE4-4DE7-BB44FAFB52E5}"/>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3390649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Dark)">
  <p:cSld name="Blank (Dark)">
    <p:bg>
      <p:bgPr>
        <a:solidFill>
          <a:schemeClr val="dk2"/>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body" idx="1"/>
          </p:nvPr>
        </p:nvSpPr>
        <p:spPr>
          <a:xfrm>
            <a:off x="575733" y="548217"/>
            <a:ext cx="7526800" cy="3840000"/>
          </a:xfrm>
          <a:prstGeom prst="rect">
            <a:avLst/>
          </a:prstGeom>
          <a:noFill/>
          <a:ln>
            <a:noFill/>
          </a:ln>
        </p:spPr>
        <p:txBody>
          <a:bodyPr spcFirstLastPara="1" wrap="square" lIns="0" tIns="0" rIns="0" bIns="0" anchor="t" anchorCtr="0">
            <a:noAutofit/>
          </a:bodyPr>
          <a:lstStyle>
            <a:lvl1pPr marL="609585" lvl="0" indent="-541853" algn="l" rtl="0">
              <a:lnSpc>
                <a:spcPct val="100000"/>
              </a:lnSpc>
              <a:spcBef>
                <a:spcPts val="0"/>
              </a:spcBef>
              <a:spcAft>
                <a:spcPts val="0"/>
              </a:spcAft>
              <a:buClr>
                <a:schemeClr val="lt1"/>
              </a:buClr>
              <a:buSzPts val="2800"/>
              <a:buFont typeface="Arial"/>
              <a:buChar char="–"/>
              <a:defRPr sz="3733">
                <a:solidFill>
                  <a:schemeClr val="lt1"/>
                </a:solidFill>
              </a:defRPr>
            </a:lvl1pPr>
            <a:lvl2pPr marL="1219170" lvl="1" indent="-304792" algn="l" rtl="0">
              <a:lnSpc>
                <a:spcPct val="100000"/>
              </a:lnSpc>
              <a:spcBef>
                <a:spcPts val="1067"/>
              </a:spcBef>
              <a:spcAft>
                <a:spcPts val="0"/>
              </a:spcAft>
              <a:buClr>
                <a:schemeClr val="dk1"/>
              </a:buClr>
              <a:buSzPts val="1800"/>
              <a:buNone/>
              <a:defRPr sz="2400"/>
            </a:lvl2pPr>
            <a:lvl3pPr marL="1828754" lvl="2" indent="-457189" algn="l" rtl="0">
              <a:lnSpc>
                <a:spcPct val="100000"/>
              </a:lnSpc>
              <a:spcBef>
                <a:spcPts val="0"/>
              </a:spcBef>
              <a:spcAft>
                <a:spcPts val="0"/>
              </a:spcAft>
              <a:buClr>
                <a:schemeClr val="dk1"/>
              </a:buClr>
              <a:buSzPts val="1800"/>
              <a:buChar char="–"/>
              <a:defRPr sz="2400"/>
            </a:lvl3pPr>
            <a:lvl4pPr marL="2438339" lvl="3" indent="-457189" algn="l" rtl="0">
              <a:lnSpc>
                <a:spcPct val="100000"/>
              </a:lnSpc>
              <a:spcBef>
                <a:spcPts val="0"/>
              </a:spcBef>
              <a:spcAft>
                <a:spcPts val="0"/>
              </a:spcAft>
              <a:buClr>
                <a:schemeClr val="dk1"/>
              </a:buClr>
              <a:buSzPts val="1800"/>
              <a:buChar char="–"/>
              <a:defRPr sz="2400"/>
            </a:lvl4pPr>
            <a:lvl5pPr marL="3047924" lvl="4" indent="-457189" algn="l" rtl="0">
              <a:lnSpc>
                <a:spcPct val="100000"/>
              </a:lnSpc>
              <a:spcBef>
                <a:spcPts val="0"/>
              </a:spcBef>
              <a:spcAft>
                <a:spcPts val="0"/>
              </a:spcAft>
              <a:buClr>
                <a:schemeClr val="dk1"/>
              </a:buClr>
              <a:buSzPts val="1800"/>
              <a:buChar char="–"/>
              <a:defRPr sz="2400"/>
            </a:lvl5pPr>
            <a:lvl6pPr marL="3657509" lvl="5" indent="-457189" algn="l" rtl="0">
              <a:lnSpc>
                <a:spcPct val="100000"/>
              </a:lnSpc>
              <a:spcBef>
                <a:spcPts val="0"/>
              </a:spcBef>
              <a:spcAft>
                <a:spcPts val="0"/>
              </a:spcAft>
              <a:buClr>
                <a:schemeClr val="dk1"/>
              </a:buClr>
              <a:buSzPts val="1800"/>
              <a:buChar char="–"/>
              <a:defRPr/>
            </a:lvl6pPr>
            <a:lvl7pPr marL="4267093" lvl="6" indent="-457189" algn="l" rtl="0">
              <a:lnSpc>
                <a:spcPct val="100000"/>
              </a:lnSpc>
              <a:spcBef>
                <a:spcPts val="0"/>
              </a:spcBef>
              <a:spcAft>
                <a:spcPts val="0"/>
              </a:spcAft>
              <a:buClr>
                <a:schemeClr val="dk1"/>
              </a:buClr>
              <a:buSzPts val="1800"/>
              <a:buChar char="–"/>
              <a:defRPr/>
            </a:lvl7pPr>
            <a:lvl8pPr marL="4876678" lvl="7" indent="-457189" algn="l" rtl="0">
              <a:lnSpc>
                <a:spcPct val="100000"/>
              </a:lnSpc>
              <a:spcBef>
                <a:spcPts val="480"/>
              </a:spcBef>
              <a:spcAft>
                <a:spcPts val="0"/>
              </a:spcAft>
              <a:buClr>
                <a:schemeClr val="dk1"/>
              </a:buClr>
              <a:buSzPts val="1800"/>
              <a:buChar char="•"/>
              <a:defRPr/>
            </a:lvl8pPr>
            <a:lvl9pPr marL="5486263" lvl="8" indent="-457189" algn="l" rtl="0">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63357936"/>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575735" y="937031"/>
            <a:ext cx="522816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575734" y="936879"/>
            <a:ext cx="5228167" cy="726820"/>
          </a:xfrm>
        </p:spPr>
        <p:txBody>
          <a:bodyPr/>
          <a:lstStyle>
            <a:lvl1pPr marL="0" indent="0">
              <a:buNone/>
              <a:defRPr sz="3733"/>
            </a:lvl1pPr>
            <a:lvl2pPr>
              <a:defRPr sz="2400"/>
            </a:lvl2pPr>
            <a:lvl3pPr>
              <a:defRPr sz="2400"/>
            </a:lvl3pPr>
            <a:lvl4pPr>
              <a:defRPr sz="2400"/>
            </a:lvl4pPr>
            <a:lvl5pPr>
              <a:defRPr sz="24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575735" y="1752601"/>
            <a:ext cx="5228165" cy="4038599"/>
          </a:xfrm>
        </p:spPr>
        <p:txBody>
          <a:bodyPr/>
          <a:lstStyle>
            <a:lvl2pPr marL="383981" indent="-383981">
              <a:buFont typeface="Arial" panose="020B0604020202020204" pitchFamily="34" charset="0"/>
              <a:buChar char="–"/>
              <a:defRPr sz="3733">
                <a:solidFill>
                  <a:schemeClr val="tx1"/>
                </a:solidFill>
              </a:defRPr>
            </a:lvl2pPr>
            <a:lvl3pPr marL="241289" indent="0">
              <a:buNone/>
              <a:defRPr sz="3733">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7001933" y="936879"/>
            <a:ext cx="5190067" cy="485432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59827455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600">
                <a:solidFill>
                  <a:schemeClr val="tx1">
                    <a:lumMod val="90000"/>
                    <a:lumOff val="10000"/>
                  </a:schemeClr>
                </a:solidFill>
              </a:defRPr>
            </a:lvl1pPr>
            <a:lvl2pPr marL="457189" indent="0" algn="ctr">
              <a:buNone/>
              <a:defRPr sz="1600"/>
            </a:lvl2pPr>
            <a:lvl3pPr marL="914377" indent="0" algn="ctr">
              <a:buNone/>
              <a:defRPr sz="16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583A977F-2504-E741-85B4-8F01994E1F25}" type="datetimeFigureOut">
              <a:rPr lang="en-US" smtClean="0"/>
              <a:t>6/29/2024</a:t>
            </a:fld>
            <a:endParaRPr lang="en-US" dirty="0"/>
          </a:p>
        </p:txBody>
      </p:sp>
      <p:sp>
        <p:nvSpPr>
          <p:cNvPr id="5" name="Footer Placeholder 4"/>
          <p:cNvSpPr>
            <a:spLocks noGrp="1"/>
          </p:cNvSpPr>
          <p:nvPr>
            <p:ph type="ftr" sz="quarter" idx="11"/>
          </p:nvPr>
        </p:nvSpPr>
        <p:spPr/>
        <p:txBody>
          <a:bodyPr/>
          <a:lstStyle/>
          <a:p>
            <a:r>
              <a:rPr lang="en-GB"/>
              <a:t>Footer text</a:t>
            </a:r>
            <a:endParaRPr lang="en-GB" dirty="0"/>
          </a:p>
        </p:txBody>
      </p:sp>
      <p:sp>
        <p:nvSpPr>
          <p:cNvPr id="6" name="Slide Number Placeholder 5"/>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49630"/>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B9A02F-357D-AF42-B110-A7740AFDCA1B}" type="datetimeFigureOut">
              <a:rPr lang="en-US" smtClean="0"/>
              <a:t>6/29/2024</a:t>
            </a:fld>
            <a:endParaRPr lang="en-US" dirty="0"/>
          </a:p>
        </p:txBody>
      </p:sp>
      <p:sp>
        <p:nvSpPr>
          <p:cNvPr id="5" name="Footer Placeholder 4"/>
          <p:cNvSpPr>
            <a:spLocks noGrp="1"/>
          </p:cNvSpPr>
          <p:nvPr>
            <p:ph type="ftr" sz="quarter" idx="11"/>
          </p:nvPr>
        </p:nvSpPr>
        <p:spPr/>
        <p:txBody>
          <a:bodyPr/>
          <a:lstStyle/>
          <a:p>
            <a:r>
              <a:rPr lang="nl-NL"/>
              <a:t>Footer text</a:t>
            </a:r>
            <a:endParaRPr lang="en-GB" dirty="0"/>
          </a:p>
        </p:txBody>
      </p:sp>
      <p:sp>
        <p:nvSpPr>
          <p:cNvPr id="6" name="Slide Number Placeholder 5"/>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1546308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600">
                <a:solidFill>
                  <a:schemeClr val="tx1">
                    <a:lumMod val="90000"/>
                    <a:lumOff val="10000"/>
                  </a:schemeClr>
                </a:solidFill>
              </a:defRPr>
            </a:lvl1pPr>
            <a:lvl2pPr marL="457189" indent="0">
              <a:buNone/>
              <a:defRPr sz="16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ABB9B27-4D02-2940-AED5-BC8F2B3B1507}" type="datetimeFigureOut">
              <a:rPr lang="en-US" smtClean="0"/>
              <a:t>6/29/2024</a:t>
            </a:fld>
            <a:endParaRPr lang="en-US" dirty="0"/>
          </a:p>
        </p:txBody>
      </p:sp>
      <p:sp>
        <p:nvSpPr>
          <p:cNvPr id="5" name="Footer Placeholder 4"/>
          <p:cNvSpPr>
            <a:spLocks noGrp="1"/>
          </p:cNvSpPr>
          <p:nvPr>
            <p:ph type="ftr" sz="quarter" idx="11"/>
          </p:nvPr>
        </p:nvSpPr>
        <p:spPr/>
        <p:txBody>
          <a:bodyPr/>
          <a:lstStyle/>
          <a:p>
            <a:r>
              <a:rPr lang="en-GB"/>
              <a:t>Footer text</a:t>
            </a:r>
            <a:endParaRPr lang="en-GB" dirty="0"/>
          </a:p>
        </p:txBody>
      </p:sp>
      <p:sp>
        <p:nvSpPr>
          <p:cNvPr id="6" name="Slide Number Placeholder 5"/>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283921"/>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9FFFB4-400D-1240-AB24-6F86C96D4DFB}" type="datetimeFigureOut">
              <a:rPr lang="en-US" smtClean="0"/>
              <a:t>6/29/2024</a:t>
            </a:fld>
            <a:endParaRPr lang="en-US" dirty="0"/>
          </a:p>
        </p:txBody>
      </p:sp>
      <p:sp>
        <p:nvSpPr>
          <p:cNvPr id="6" name="Footer Placeholder 5"/>
          <p:cNvSpPr>
            <a:spLocks noGrp="1"/>
          </p:cNvSpPr>
          <p:nvPr>
            <p:ph type="ftr" sz="quarter" idx="11"/>
          </p:nvPr>
        </p:nvSpPr>
        <p:spPr/>
        <p:txBody>
          <a:bodyPr/>
          <a:lstStyle/>
          <a:p>
            <a:r>
              <a:rPr lang="en-GB"/>
              <a:t>Footer text</a:t>
            </a:r>
            <a:endParaRPr lang="en-GB" dirty="0"/>
          </a:p>
        </p:txBody>
      </p:sp>
      <p:sp>
        <p:nvSpPr>
          <p:cNvPr id="7" name="Slide Number Placeholder 6"/>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52955603"/>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200" b="0" cap="none" baseline="0">
                <a:solidFill>
                  <a:schemeClr val="accent2">
                    <a:lumMod val="75000"/>
                  </a:schemeClr>
                </a:solidFill>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2">
                    <a:lumMod val="75000"/>
                  </a:schemeClr>
                </a:solidFill>
                <a:latin typeface="+mn-lt"/>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lvl="0" indent="0" algn="l" defTabSz="914377"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9FFFB4-400D-1240-AB24-6F86C96D4DFB}" type="datetimeFigureOut">
              <a:rPr lang="en-US" smtClean="0"/>
              <a:t>6/29/2024</a:t>
            </a:fld>
            <a:endParaRPr lang="en-US" dirty="0"/>
          </a:p>
        </p:txBody>
      </p:sp>
      <p:sp>
        <p:nvSpPr>
          <p:cNvPr id="8" name="Footer Placeholder 7"/>
          <p:cNvSpPr>
            <a:spLocks noGrp="1"/>
          </p:cNvSpPr>
          <p:nvPr>
            <p:ph type="ftr" sz="quarter" idx="11"/>
          </p:nvPr>
        </p:nvSpPr>
        <p:spPr/>
        <p:txBody>
          <a:bodyPr/>
          <a:lstStyle/>
          <a:p>
            <a:r>
              <a:rPr lang="en-GB"/>
              <a:t>Footer text</a:t>
            </a:r>
            <a:endParaRPr lang="en-GB" dirty="0"/>
          </a:p>
        </p:txBody>
      </p:sp>
      <p:sp>
        <p:nvSpPr>
          <p:cNvPr id="9" name="Slide Number Placeholder 8"/>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185194588"/>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8C0351-EB03-5444-BA93-B7E778374E24}" type="datetimeFigureOut">
              <a:rPr lang="en-US" smtClean="0"/>
              <a:t>6/29/2024</a:t>
            </a:fld>
            <a:endParaRPr lang="en-US" dirty="0"/>
          </a:p>
        </p:txBody>
      </p:sp>
      <p:sp>
        <p:nvSpPr>
          <p:cNvPr id="4" name="Footer Placeholder 3"/>
          <p:cNvSpPr>
            <a:spLocks noGrp="1"/>
          </p:cNvSpPr>
          <p:nvPr>
            <p:ph type="ftr" sz="quarter" idx="11"/>
          </p:nvPr>
        </p:nvSpPr>
        <p:spPr/>
        <p:txBody>
          <a:bodyPr/>
          <a:lstStyle/>
          <a:p>
            <a:r>
              <a:rPr lang="nl-NL"/>
              <a:t>Footer text</a:t>
            </a:r>
            <a:endParaRPr lang="en-GB"/>
          </a:p>
        </p:txBody>
      </p:sp>
      <p:sp>
        <p:nvSpPr>
          <p:cNvPr id="5" name="Slide Number Placeholder 4"/>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453456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3B7E9-840F-21BE-65DD-5282FE28FA5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0546DA4-8714-E77D-090E-BF55B5DDF7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05AE060-ABC7-8C88-958B-58ECDF4524F6}"/>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FEEFAEF0-43D2-1936-FD11-DBEF0A02BA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3D3AAC-7B06-0996-EA35-1E1E4123E9E9}"/>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12863890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EADB90-FF7E-5041-AB9F-1BC0957AB829}" type="datetimeFigureOut">
              <a:rPr lang="en-US" smtClean="0"/>
              <a:t>6/29/2024</a:t>
            </a:fld>
            <a:endParaRPr lang="en-US" dirty="0"/>
          </a:p>
        </p:txBody>
      </p:sp>
      <p:sp>
        <p:nvSpPr>
          <p:cNvPr id="3" name="Footer Placeholder 2"/>
          <p:cNvSpPr>
            <a:spLocks noGrp="1"/>
          </p:cNvSpPr>
          <p:nvPr>
            <p:ph type="ftr" sz="quarter" idx="11"/>
          </p:nvPr>
        </p:nvSpPr>
        <p:spPr/>
        <p:txBody>
          <a:bodyPr/>
          <a:lstStyle/>
          <a:p>
            <a:r>
              <a:rPr lang="en-GB"/>
              <a:t>Footer text</a:t>
            </a:r>
            <a:endParaRPr lang="en-GB" dirty="0"/>
          </a:p>
        </p:txBody>
      </p:sp>
      <p:sp>
        <p:nvSpPr>
          <p:cNvPr id="4" name="Slide Number Placeholder 3"/>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800544739"/>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EB8CB6-48D8-4E47-B0D3-B56230F429D0}" type="datetimeFigureOut">
              <a:rPr lang="en-US" smtClean="0"/>
              <a:t>6/29/2024</a:t>
            </a:fld>
            <a:endParaRPr lang="en-US" dirty="0"/>
          </a:p>
        </p:txBody>
      </p:sp>
      <p:sp>
        <p:nvSpPr>
          <p:cNvPr id="6" name="Footer Placeholder 5"/>
          <p:cNvSpPr>
            <a:spLocks noGrp="1"/>
          </p:cNvSpPr>
          <p:nvPr>
            <p:ph type="ftr" sz="quarter" idx="11"/>
          </p:nvPr>
        </p:nvSpPr>
        <p:spPr/>
        <p:txBody>
          <a:bodyPr/>
          <a:lstStyle/>
          <a:p>
            <a:r>
              <a:rPr lang="nl-NL"/>
              <a:t>Footer text</a:t>
            </a:r>
            <a:endParaRPr lang="en-GB" dirty="0"/>
          </a:p>
        </p:txBody>
      </p:sp>
      <p:sp>
        <p:nvSpPr>
          <p:cNvPr id="7" name="Slide Number Placeholder 6"/>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2394170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600">
                <a:solidFill>
                  <a:schemeClr val="tx1">
                    <a:lumMod val="90000"/>
                    <a:lumOff val="1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9FFFB4-400D-1240-AB24-6F86C96D4DFB}" type="datetimeFigureOut">
              <a:rPr lang="en-US" smtClean="0"/>
              <a:t>6/29/2024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cxnSp>
        <p:nvCxnSpPr>
          <p:cNvPr id="9" name="Straight Connector 8"/>
          <p:cNvCxnSpPr/>
          <p:nvPr/>
        </p:nvCxnSpPr>
        <p:spPr>
          <a:xfrm flipV="1">
            <a:off x="8386843"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8138741"/>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9A7C16-FAF2-2C41-B697-563997C522AD}" type="datetimeFigureOut">
              <a:rPr lang="en-US" smtClean="0"/>
              <a:t>6/29/2024</a:t>
            </a:fld>
            <a:endParaRPr lang="en-US" dirty="0"/>
          </a:p>
        </p:txBody>
      </p:sp>
      <p:sp>
        <p:nvSpPr>
          <p:cNvPr id="5" name="Footer Placeholder 4"/>
          <p:cNvSpPr>
            <a:spLocks noGrp="1"/>
          </p:cNvSpPr>
          <p:nvPr>
            <p:ph type="ftr" sz="quarter" idx="11"/>
          </p:nvPr>
        </p:nvSpPr>
        <p:spPr/>
        <p:txBody>
          <a:bodyPr/>
          <a:lstStyle/>
          <a:p>
            <a:r>
              <a:rPr lang="en-GB"/>
              <a:t>Footer text</a:t>
            </a:r>
            <a:endParaRPr lang="en-GB" dirty="0"/>
          </a:p>
        </p:txBody>
      </p:sp>
      <p:sp>
        <p:nvSpPr>
          <p:cNvPr id="6" name="Slide Number Placeholder 5"/>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1623467171"/>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2"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19D9EA-0687-604F-B97A-763B6765DF9F}" type="datetimeFigureOut">
              <a:rPr lang="en-US" smtClean="0"/>
              <a:t>6/29/2024</a:t>
            </a:fld>
            <a:endParaRPr lang="en-US" dirty="0"/>
          </a:p>
        </p:txBody>
      </p:sp>
      <p:sp>
        <p:nvSpPr>
          <p:cNvPr id="5" name="Footer Placeholder 4"/>
          <p:cNvSpPr>
            <a:spLocks noGrp="1"/>
          </p:cNvSpPr>
          <p:nvPr>
            <p:ph type="ftr" sz="quarter" idx="11"/>
          </p:nvPr>
        </p:nvSpPr>
        <p:spPr/>
        <p:txBody>
          <a:bodyPr/>
          <a:lstStyle/>
          <a:p>
            <a:r>
              <a:rPr lang="en-GB"/>
              <a:t>Footer text</a:t>
            </a:r>
            <a:endParaRPr lang="en-GB" dirty="0"/>
          </a:p>
        </p:txBody>
      </p:sp>
      <p:sp>
        <p:nvSpPr>
          <p:cNvPr id="6" name="Slide Number Placeholder 5"/>
          <p:cNvSpPr>
            <a:spLocks noGrp="1"/>
          </p:cNvSpPr>
          <p:nvPr>
            <p:ph type="sldNum" sz="quarter" idx="12"/>
          </p:nvPr>
        </p:nvSpPr>
        <p:spPr/>
        <p:txBody>
          <a:bodyPr/>
          <a:lstStyle/>
          <a:p>
            <a:pPr algn="l"/>
            <a:r>
              <a:rPr lang="en-US"/>
              <a:t>Page </a:t>
            </a:r>
            <a:fld id="{BB9ACB3B-81A4-6247-87B5-FC3E0A04C89B}" type="slidenum">
              <a:rPr lang="en-US" smtClean="0"/>
              <a:pPr algn="l"/>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2317562"/>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ubsectionright">
    <p:spTree>
      <p:nvGrpSpPr>
        <p:cNvPr id="1" name=""/>
        <p:cNvGrpSpPr/>
        <p:nvPr/>
      </p:nvGrpSpPr>
      <p:grpSpPr>
        <a:xfrm>
          <a:off x="0" y="0"/>
          <a:ext cx="0" cy="0"/>
          <a:chOff x="0" y="0"/>
          <a:chExt cx="0" cy="0"/>
        </a:xfrm>
      </p:grpSpPr>
      <p:sp>
        <p:nvSpPr>
          <p:cNvPr id="20" name="Picture Placeholder 19"/>
          <p:cNvSpPr>
            <a:spLocks noGrp="1"/>
          </p:cNvSpPr>
          <p:nvPr>
            <p:ph type="pic" sz="quarter" idx="14"/>
          </p:nvPr>
        </p:nvSpPr>
        <p:spPr>
          <a:xfrm>
            <a:off x="0" y="260648"/>
            <a:ext cx="12192000" cy="6120680"/>
          </a:xfrm>
        </p:spPr>
        <p:txBody>
          <a:bodyPr/>
          <a:lstStyle/>
          <a:p>
            <a:r>
              <a:rPr lang="en-US"/>
              <a:t>Click icon to add picture</a:t>
            </a:r>
            <a:endParaRPr lang="en-GB"/>
          </a:p>
        </p:txBody>
      </p:sp>
      <p:sp>
        <p:nvSpPr>
          <p:cNvPr id="4" name="Footer Placeholder 3"/>
          <p:cNvSpPr>
            <a:spLocks noGrp="1"/>
          </p:cNvSpPr>
          <p:nvPr>
            <p:ph type="ftr" sz="quarter" idx="10"/>
          </p:nvPr>
        </p:nvSpPr>
        <p:spPr/>
        <p:txBody>
          <a:bodyPr/>
          <a:lstStyle>
            <a:lvl1pPr>
              <a:defRPr/>
            </a:lvl1pPr>
          </a:lstStyle>
          <a:p>
            <a:r>
              <a:rPr lang="nl-NL"/>
              <a:t>Footer text</a:t>
            </a:r>
            <a:endParaRPr lang="en-GB" dirty="0"/>
          </a:p>
        </p:txBody>
      </p:sp>
      <p:sp>
        <p:nvSpPr>
          <p:cNvPr id="8" name="Text Placeholder 7"/>
          <p:cNvSpPr>
            <a:spLocks noGrp="1"/>
          </p:cNvSpPr>
          <p:nvPr>
            <p:ph type="body" sz="quarter" idx="12" hasCustomPrompt="1"/>
          </p:nvPr>
        </p:nvSpPr>
        <p:spPr>
          <a:xfrm>
            <a:off x="5999989" y="764704"/>
            <a:ext cx="5568619" cy="1584176"/>
          </a:xfrm>
          <a:solidFill>
            <a:schemeClr val="tx2">
              <a:lumMod val="75000"/>
            </a:schemeClr>
          </a:solidFill>
        </p:spPr>
        <p:txBody>
          <a:bodyPr lIns="720000" tIns="273600" rIns="360000"/>
          <a:lstStyle>
            <a:lvl1pPr marL="0" indent="0">
              <a:lnSpc>
                <a:spcPts val="2600"/>
              </a:lnSpc>
              <a:buNone/>
              <a:defRPr sz="2400" spc="-100">
                <a:solidFill>
                  <a:srgbClr val="A47D00"/>
                </a:solidFill>
                <a:latin typeface="Century Schoolbook" pitchFamily="18" charset="0"/>
              </a:defRPr>
            </a:lvl1pPr>
          </a:lstStyle>
          <a:p>
            <a:pPr lvl="0"/>
            <a:r>
              <a:rPr lang="en-US" dirty="0"/>
              <a:t>CLICK TO EDIT MASTER TEXT STYLES</a:t>
            </a:r>
          </a:p>
        </p:txBody>
      </p:sp>
      <p:sp>
        <p:nvSpPr>
          <p:cNvPr id="11" name="Text Placeholder 10"/>
          <p:cNvSpPr>
            <a:spLocks noGrp="1"/>
          </p:cNvSpPr>
          <p:nvPr>
            <p:ph type="body" sz="quarter" idx="13"/>
          </p:nvPr>
        </p:nvSpPr>
        <p:spPr>
          <a:xfrm>
            <a:off x="5999991" y="2276872"/>
            <a:ext cx="5568619" cy="935658"/>
          </a:xfrm>
          <a:solidFill>
            <a:srgbClr val="002A62"/>
          </a:solidFill>
          <a:ln>
            <a:noFill/>
          </a:ln>
        </p:spPr>
        <p:txBody>
          <a:bodyPr lIns="720000" rIns="360000" bIns="108000"/>
          <a:lstStyle>
            <a:lvl1pPr marL="0" indent="0">
              <a:lnSpc>
                <a:spcPts val="1480"/>
              </a:lnSpc>
              <a:spcBef>
                <a:spcPts val="0"/>
              </a:spcBef>
              <a:buNone/>
              <a:defRPr sz="1400" b="0" i="1" spc="-50">
                <a:solidFill>
                  <a:schemeClr val="bg1"/>
                </a:solidFill>
                <a:latin typeface="Century Schoolbook"/>
                <a:cs typeface="Century Schoolbook"/>
              </a:defRPr>
            </a:lvl1pPr>
          </a:lstStyle>
          <a:p>
            <a:pPr lvl="0"/>
            <a:r>
              <a:rPr lang="en-US" dirty="0"/>
              <a:t>Click to edit Master text styles</a:t>
            </a:r>
          </a:p>
        </p:txBody>
      </p:sp>
      <p:cxnSp>
        <p:nvCxnSpPr>
          <p:cNvPr id="3" name="Straight Connector 2"/>
          <p:cNvCxnSpPr/>
          <p:nvPr userDrawn="1"/>
        </p:nvCxnSpPr>
        <p:spPr bwMode="auto">
          <a:xfrm flipH="1">
            <a:off x="6480043" y="1052736"/>
            <a:ext cx="288032" cy="1224136"/>
          </a:xfrm>
          <a:prstGeom prst="line">
            <a:avLst/>
          </a:prstGeom>
          <a:noFill/>
          <a:ln w="15875" cap="flat" cmpd="sng" algn="ctr">
            <a:solidFill>
              <a:srgbClr val="A47D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0" name="Slide Number Placeholder 1"/>
          <p:cNvSpPr>
            <a:spLocks noGrp="1"/>
          </p:cNvSpPr>
          <p:nvPr>
            <p:ph type="sldNum" sz="quarter" idx="4"/>
          </p:nvPr>
        </p:nvSpPr>
        <p:spPr>
          <a:xfrm>
            <a:off x="203200" y="6489700"/>
            <a:ext cx="897467" cy="266700"/>
          </a:xfrm>
          <a:prstGeom prst="rect">
            <a:avLst/>
          </a:prstGeom>
        </p:spPr>
        <p:txBody>
          <a:bodyPr vert="horz" lIns="91440" tIns="45720" rIns="91440" bIns="45720" rtlCol="0" anchor="ctr"/>
          <a:lstStyle>
            <a:lvl1pPr algn="r">
              <a:defRPr sz="1000">
                <a:solidFill>
                  <a:schemeClr val="tx1"/>
                </a:solidFill>
              </a:defRPr>
            </a:lvl1pPr>
          </a:lstStyle>
          <a:p>
            <a:pPr algn="l"/>
            <a:r>
              <a:rPr lang="en-US" dirty="0"/>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3790137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Subsectionleft">
    <p:spTree>
      <p:nvGrpSpPr>
        <p:cNvPr id="1" name=""/>
        <p:cNvGrpSpPr/>
        <p:nvPr/>
      </p:nvGrpSpPr>
      <p:grpSpPr>
        <a:xfrm>
          <a:off x="0" y="0"/>
          <a:ext cx="0" cy="0"/>
          <a:chOff x="0" y="0"/>
          <a:chExt cx="0" cy="0"/>
        </a:xfrm>
      </p:grpSpPr>
      <p:sp>
        <p:nvSpPr>
          <p:cNvPr id="20" name="Picture Placeholder 19"/>
          <p:cNvSpPr>
            <a:spLocks noGrp="1"/>
          </p:cNvSpPr>
          <p:nvPr>
            <p:ph type="pic" sz="quarter" idx="14"/>
          </p:nvPr>
        </p:nvSpPr>
        <p:spPr>
          <a:xfrm>
            <a:off x="0" y="260648"/>
            <a:ext cx="12192000" cy="6120680"/>
          </a:xfrm>
        </p:spPr>
        <p:txBody>
          <a:bodyPr/>
          <a:lstStyle/>
          <a:p>
            <a:r>
              <a:rPr lang="en-US"/>
              <a:t>Click icon to add picture</a:t>
            </a:r>
            <a:endParaRPr lang="en-GB"/>
          </a:p>
        </p:txBody>
      </p:sp>
      <p:sp>
        <p:nvSpPr>
          <p:cNvPr id="4" name="Footer Placeholder 3"/>
          <p:cNvSpPr>
            <a:spLocks noGrp="1"/>
          </p:cNvSpPr>
          <p:nvPr>
            <p:ph type="ftr" sz="quarter" idx="10"/>
          </p:nvPr>
        </p:nvSpPr>
        <p:spPr/>
        <p:txBody>
          <a:bodyPr/>
          <a:lstStyle>
            <a:lvl1pPr>
              <a:defRPr/>
            </a:lvl1pPr>
          </a:lstStyle>
          <a:p>
            <a:r>
              <a:rPr lang="nl-NL"/>
              <a:t>Footer text</a:t>
            </a:r>
            <a:endParaRPr lang="en-GB" dirty="0"/>
          </a:p>
        </p:txBody>
      </p:sp>
      <p:sp>
        <p:nvSpPr>
          <p:cNvPr id="8" name="Text Placeholder 7"/>
          <p:cNvSpPr>
            <a:spLocks noGrp="1"/>
          </p:cNvSpPr>
          <p:nvPr>
            <p:ph type="body" sz="quarter" idx="12" hasCustomPrompt="1"/>
          </p:nvPr>
        </p:nvSpPr>
        <p:spPr>
          <a:xfrm>
            <a:off x="623392" y="764704"/>
            <a:ext cx="5568619" cy="1584176"/>
          </a:xfrm>
          <a:solidFill>
            <a:schemeClr val="tx2">
              <a:lumMod val="75000"/>
            </a:schemeClr>
          </a:solidFill>
        </p:spPr>
        <p:txBody>
          <a:bodyPr lIns="720000" tIns="273600" rIns="360000"/>
          <a:lstStyle>
            <a:lvl1pPr marL="0" indent="0">
              <a:lnSpc>
                <a:spcPts val="2600"/>
              </a:lnSpc>
              <a:buNone/>
              <a:defRPr sz="2400" spc="-100">
                <a:solidFill>
                  <a:srgbClr val="A47D00"/>
                </a:solidFill>
                <a:latin typeface="Century Schoolbook" pitchFamily="18" charset="0"/>
              </a:defRPr>
            </a:lvl1pPr>
          </a:lstStyle>
          <a:p>
            <a:pPr lvl="0"/>
            <a:r>
              <a:rPr lang="en-US" dirty="0"/>
              <a:t>CLICK TO EDIT MASTER TEXT STYLES</a:t>
            </a:r>
          </a:p>
        </p:txBody>
      </p:sp>
      <p:sp>
        <p:nvSpPr>
          <p:cNvPr id="11" name="Text Placeholder 10"/>
          <p:cNvSpPr>
            <a:spLocks noGrp="1"/>
          </p:cNvSpPr>
          <p:nvPr>
            <p:ph type="body" sz="quarter" idx="13"/>
          </p:nvPr>
        </p:nvSpPr>
        <p:spPr>
          <a:xfrm>
            <a:off x="623393" y="2348880"/>
            <a:ext cx="5568619" cy="720080"/>
          </a:xfrm>
          <a:solidFill>
            <a:schemeClr val="tx2">
              <a:lumMod val="75000"/>
            </a:schemeClr>
          </a:solidFill>
        </p:spPr>
        <p:txBody>
          <a:bodyPr lIns="720000" rIns="360000" bIns="108000"/>
          <a:lstStyle>
            <a:lvl1pPr marL="0" indent="0">
              <a:buNone/>
              <a:defRPr sz="1200" b="0" i="1">
                <a:solidFill>
                  <a:schemeClr val="bg1"/>
                </a:solidFill>
                <a:latin typeface="Century Schoolbook"/>
                <a:cs typeface="Century Schoolbook"/>
              </a:defRPr>
            </a:lvl1pPr>
          </a:lstStyle>
          <a:p>
            <a:pPr lvl="0"/>
            <a:r>
              <a:rPr lang="en-US" dirty="0"/>
              <a:t>Click to edit Master text styles</a:t>
            </a:r>
          </a:p>
        </p:txBody>
      </p:sp>
      <p:cxnSp>
        <p:nvCxnSpPr>
          <p:cNvPr id="6" name="Straight Connector 5"/>
          <p:cNvCxnSpPr/>
          <p:nvPr userDrawn="1"/>
        </p:nvCxnSpPr>
        <p:spPr bwMode="auto">
          <a:xfrm flipH="1">
            <a:off x="1103445" y="1052736"/>
            <a:ext cx="288032" cy="1224136"/>
          </a:xfrm>
          <a:prstGeom prst="line">
            <a:avLst/>
          </a:prstGeom>
          <a:noFill/>
          <a:ln w="15875" cap="flat" cmpd="sng" algn="ctr">
            <a:solidFill>
              <a:srgbClr val="A47D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0" name="Slide Number Placeholder 1"/>
          <p:cNvSpPr>
            <a:spLocks noGrp="1"/>
          </p:cNvSpPr>
          <p:nvPr>
            <p:ph type="sldNum" sz="quarter" idx="4"/>
          </p:nvPr>
        </p:nvSpPr>
        <p:spPr>
          <a:xfrm>
            <a:off x="203200" y="6489700"/>
            <a:ext cx="897467" cy="266700"/>
          </a:xfrm>
          <a:prstGeom prst="rect">
            <a:avLst/>
          </a:prstGeom>
        </p:spPr>
        <p:txBody>
          <a:bodyPr vert="horz" lIns="91440" tIns="45720" rIns="91440" bIns="45720" rtlCol="0" anchor="ctr"/>
          <a:lstStyle>
            <a:lvl1pPr algn="r">
              <a:defRPr sz="1000">
                <a:solidFill>
                  <a:schemeClr val="tx1"/>
                </a:solidFill>
              </a:defRPr>
            </a:lvl1pPr>
          </a:lstStyle>
          <a:p>
            <a:pPr algn="l"/>
            <a:r>
              <a:rPr lang="en-US" dirty="0"/>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3445429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p>
            <a:r>
              <a:rPr lang="nl-NL"/>
              <a:t>Footer text</a:t>
            </a:r>
            <a:endParaRPr lang="en-GB" dirty="0"/>
          </a:p>
        </p:txBody>
      </p:sp>
      <p:sp>
        <p:nvSpPr>
          <p:cNvPr id="9" name="Picture Placeholder 7"/>
          <p:cNvSpPr>
            <a:spLocks noGrp="1"/>
          </p:cNvSpPr>
          <p:nvPr>
            <p:ph type="pic" sz="quarter" idx="15"/>
          </p:nvPr>
        </p:nvSpPr>
        <p:spPr>
          <a:xfrm>
            <a:off x="4559829" y="1494509"/>
            <a:ext cx="3168352" cy="1728192"/>
          </a:xfrm>
        </p:spPr>
        <p:txBody>
          <a:bodyPr tIns="46800" anchor="b"/>
          <a:lstStyle>
            <a:lvl1pPr marL="0" indent="0">
              <a:buNone/>
              <a:defRPr sz="1600"/>
            </a:lvl1pPr>
          </a:lstStyle>
          <a:p>
            <a:r>
              <a:rPr lang="en-US"/>
              <a:t>Click icon to add picture</a:t>
            </a:r>
            <a:endParaRPr lang="en-GB" dirty="0"/>
          </a:p>
        </p:txBody>
      </p:sp>
      <p:sp>
        <p:nvSpPr>
          <p:cNvPr id="15" name="Picture Placeholder 7"/>
          <p:cNvSpPr>
            <a:spLocks noGrp="1"/>
          </p:cNvSpPr>
          <p:nvPr>
            <p:ph type="pic" sz="quarter" idx="16"/>
          </p:nvPr>
        </p:nvSpPr>
        <p:spPr>
          <a:xfrm>
            <a:off x="8496267" y="1484784"/>
            <a:ext cx="3168352" cy="1728192"/>
          </a:xfrm>
        </p:spPr>
        <p:txBody>
          <a:bodyPr anchor="b"/>
          <a:lstStyle>
            <a:lvl1pPr marL="0" indent="0">
              <a:buNone/>
              <a:defRPr sz="1600"/>
            </a:lvl1pPr>
          </a:lstStyle>
          <a:p>
            <a:r>
              <a:rPr lang="en-US"/>
              <a:t>Click icon to add picture</a:t>
            </a:r>
            <a:endParaRPr lang="en-GB" dirty="0"/>
          </a:p>
        </p:txBody>
      </p:sp>
      <p:sp>
        <p:nvSpPr>
          <p:cNvPr id="17" name="Picture Placeholder 7"/>
          <p:cNvSpPr>
            <a:spLocks noGrp="1"/>
          </p:cNvSpPr>
          <p:nvPr>
            <p:ph type="pic" sz="quarter" idx="18"/>
          </p:nvPr>
        </p:nvSpPr>
        <p:spPr>
          <a:xfrm>
            <a:off x="623392" y="3861048"/>
            <a:ext cx="3168352" cy="2088232"/>
          </a:xfrm>
        </p:spPr>
        <p:txBody>
          <a:bodyPr anchor="b"/>
          <a:lstStyle>
            <a:lvl1pPr marL="0" indent="0">
              <a:buNone/>
              <a:defRPr sz="1600"/>
            </a:lvl1pPr>
          </a:lstStyle>
          <a:p>
            <a:r>
              <a:rPr lang="en-US"/>
              <a:t>Click icon to add picture</a:t>
            </a:r>
            <a:endParaRPr lang="en-GB" dirty="0"/>
          </a:p>
        </p:txBody>
      </p:sp>
      <p:sp>
        <p:nvSpPr>
          <p:cNvPr id="18" name="Picture Placeholder 7"/>
          <p:cNvSpPr>
            <a:spLocks noGrp="1"/>
          </p:cNvSpPr>
          <p:nvPr>
            <p:ph type="pic" sz="quarter" idx="19"/>
          </p:nvPr>
        </p:nvSpPr>
        <p:spPr>
          <a:xfrm>
            <a:off x="8496267" y="3861048"/>
            <a:ext cx="3168352" cy="2088232"/>
          </a:xfrm>
        </p:spPr>
        <p:txBody>
          <a:bodyPr anchor="b"/>
          <a:lstStyle>
            <a:lvl1pPr marL="0" indent="0">
              <a:buNone/>
              <a:defRPr sz="1600"/>
            </a:lvl1pPr>
          </a:lstStyle>
          <a:p>
            <a:r>
              <a:rPr lang="en-US"/>
              <a:t>Click icon to add picture</a:t>
            </a:r>
            <a:endParaRPr lang="en-GB" dirty="0"/>
          </a:p>
        </p:txBody>
      </p:sp>
      <p:sp>
        <p:nvSpPr>
          <p:cNvPr id="19" name="Picture Placeholder 7"/>
          <p:cNvSpPr>
            <a:spLocks noGrp="1"/>
          </p:cNvSpPr>
          <p:nvPr>
            <p:ph type="pic" sz="quarter" idx="20"/>
          </p:nvPr>
        </p:nvSpPr>
        <p:spPr>
          <a:xfrm>
            <a:off x="4577543" y="3861048"/>
            <a:ext cx="3168352" cy="2088232"/>
          </a:xfrm>
        </p:spPr>
        <p:txBody>
          <a:bodyPr anchor="b"/>
          <a:lstStyle>
            <a:lvl1pPr marL="0" indent="0">
              <a:buNone/>
              <a:defRPr sz="1600"/>
            </a:lvl1pPr>
          </a:lstStyle>
          <a:p>
            <a:r>
              <a:rPr lang="en-US"/>
              <a:t>Click icon to add picture</a:t>
            </a:r>
            <a:endParaRPr lang="en-GB" dirty="0"/>
          </a:p>
        </p:txBody>
      </p:sp>
      <p:sp>
        <p:nvSpPr>
          <p:cNvPr id="21" name="TextBox 20"/>
          <p:cNvSpPr txBox="1"/>
          <p:nvPr userDrawn="1"/>
        </p:nvSpPr>
        <p:spPr>
          <a:xfrm>
            <a:off x="4559829" y="3229754"/>
            <a:ext cx="3168352" cy="338554"/>
          </a:xfrm>
          <a:prstGeom prst="rect">
            <a:avLst/>
          </a:prstGeom>
          <a:noFill/>
        </p:spPr>
        <p:txBody>
          <a:bodyPr wrap="square" rtlCol="0">
            <a:spAutoFit/>
          </a:bodyPr>
          <a:lstStyle/>
          <a:p>
            <a:r>
              <a:rPr lang="en-GB" sz="1600" dirty="0"/>
              <a:t>Caption</a:t>
            </a:r>
          </a:p>
        </p:txBody>
      </p:sp>
      <p:sp>
        <p:nvSpPr>
          <p:cNvPr id="22" name="Picture Placeholder 7"/>
          <p:cNvSpPr>
            <a:spLocks noGrp="1"/>
          </p:cNvSpPr>
          <p:nvPr>
            <p:ph type="pic" sz="quarter" idx="21"/>
          </p:nvPr>
        </p:nvSpPr>
        <p:spPr>
          <a:xfrm>
            <a:off x="623392" y="1484784"/>
            <a:ext cx="3168352" cy="1728192"/>
          </a:xfrm>
        </p:spPr>
        <p:txBody>
          <a:bodyPr tIns="46800" anchor="b"/>
          <a:lstStyle>
            <a:lvl1pPr marL="0" indent="0">
              <a:buNone/>
              <a:defRPr sz="1600"/>
            </a:lvl1pPr>
          </a:lstStyle>
          <a:p>
            <a:r>
              <a:rPr lang="en-US"/>
              <a:t>Click icon to add picture</a:t>
            </a:r>
            <a:endParaRPr lang="en-GB" dirty="0"/>
          </a:p>
        </p:txBody>
      </p:sp>
      <p:sp>
        <p:nvSpPr>
          <p:cNvPr id="25" name="Text Placeholder 24"/>
          <p:cNvSpPr>
            <a:spLocks noGrp="1"/>
          </p:cNvSpPr>
          <p:nvPr>
            <p:ph type="body" sz="quarter" idx="22"/>
          </p:nvPr>
        </p:nvSpPr>
        <p:spPr>
          <a:xfrm>
            <a:off x="624418" y="3228976"/>
            <a:ext cx="3166533" cy="339333"/>
          </a:xfrm>
        </p:spPr>
        <p:txBody>
          <a:bodyPr/>
          <a:lstStyle>
            <a:lvl1pPr marL="0" indent="0">
              <a:buNone/>
              <a:defRPr sz="1600"/>
            </a:lvl1pPr>
          </a:lstStyle>
          <a:p>
            <a:pPr lvl="0"/>
            <a:r>
              <a:rPr lang="en-US"/>
              <a:t>Click to edit Master text styles</a:t>
            </a:r>
          </a:p>
        </p:txBody>
      </p:sp>
      <p:sp>
        <p:nvSpPr>
          <p:cNvPr id="14" name="Slide Number Placeholder 1"/>
          <p:cNvSpPr>
            <a:spLocks noGrp="1"/>
          </p:cNvSpPr>
          <p:nvPr>
            <p:ph type="sldNum" sz="quarter" idx="4"/>
          </p:nvPr>
        </p:nvSpPr>
        <p:spPr>
          <a:xfrm>
            <a:off x="203200" y="6489700"/>
            <a:ext cx="897467" cy="266700"/>
          </a:xfrm>
          <a:prstGeom prst="rect">
            <a:avLst/>
          </a:prstGeom>
        </p:spPr>
        <p:txBody>
          <a:bodyPr vert="horz" lIns="91440" tIns="45720" rIns="91440" bIns="45720" rtlCol="0" anchor="ctr"/>
          <a:lstStyle>
            <a:lvl1pPr algn="r">
              <a:defRPr sz="1000">
                <a:solidFill>
                  <a:schemeClr val="tx1"/>
                </a:solidFill>
              </a:defRPr>
            </a:lvl1pPr>
          </a:lstStyle>
          <a:p>
            <a:pPr algn="l"/>
            <a:r>
              <a:rPr lang="en-US" dirty="0"/>
              <a:t>Page </a:t>
            </a:r>
            <a:fld id="{BB9ACB3B-81A4-6247-87B5-FC3E0A04C89B}" type="slidenum">
              <a:rPr lang="en-US" smtClean="0"/>
              <a:pPr algn="l"/>
              <a:t>‹#›</a:t>
            </a:fld>
            <a:endParaRPr lang="en-US" dirty="0"/>
          </a:p>
        </p:txBody>
      </p:sp>
    </p:spTree>
    <p:extLst>
      <p:ext uri="{BB962C8B-B14F-4D97-AF65-F5344CB8AC3E}">
        <p14:creationId xmlns:p14="http://schemas.microsoft.com/office/powerpoint/2010/main" val="26265321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p:spPr>
        <p:txBody>
          <a:bodyPr/>
          <a:lstStyle/>
          <a:p>
            <a:endParaRPr lang="en-GB"/>
          </a:p>
        </p:txBody>
      </p:sp>
    </p:spTree>
    <p:extLst>
      <p:ext uri="{BB962C8B-B14F-4D97-AF65-F5344CB8AC3E}">
        <p14:creationId xmlns:p14="http://schemas.microsoft.com/office/powerpoint/2010/main" val="2488821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882AE-794A-89DF-2662-1E96671634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CA9F52F-75A3-87D2-EED3-90DADDCDD1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4F4D9A-0299-0E6D-8724-85E8670429E8}"/>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C141704A-CBB6-6767-588C-E989C5BD30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87C59B-6BB4-81F9-2DF1-8D2366A3A8F4}"/>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1282117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A9070-E6A3-C607-544F-6966FEEBE7D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F5ED7F2-805E-AB89-C048-E06DC3F586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328AE50-F1B2-33A2-FC02-A2854E4A69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6C3BD4-CC56-D111-A6EB-9BBFB165926C}"/>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6" name="Footer Placeholder 5">
            <a:extLst>
              <a:ext uri="{FF2B5EF4-FFF2-40B4-BE49-F238E27FC236}">
                <a16:creationId xmlns:a16="http://schemas.microsoft.com/office/drawing/2014/main" id="{62CBBB84-B122-3AB0-ADA6-A8A22E92DF7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6D8E6D-4DD9-C90C-3445-41CCA74CAC80}"/>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3329891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0A0A2-19B3-77C4-D199-1EA3FA86DED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DA15E5F-79D5-D519-B9DB-A3CB6552E7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EC3BA1-7A68-968F-617C-15AEF5A8F9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965EDF7-E7C0-C9E1-30C2-0219B67807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326EBF-E66E-D2AA-6E9B-A300E3752B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DAF876C-6908-E5F0-9A0F-57A765F73F23}"/>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8" name="Footer Placeholder 7">
            <a:extLst>
              <a:ext uri="{FF2B5EF4-FFF2-40B4-BE49-F238E27FC236}">
                <a16:creationId xmlns:a16="http://schemas.microsoft.com/office/drawing/2014/main" id="{DEF749E4-96E9-2A79-537E-0A2D2C461E2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CD3756A-FAC6-E057-B891-A39AB61FA8EE}"/>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583525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EDD88-2328-EA98-530B-B22C713847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23D66B9-0EFD-0011-D716-D8D0E711C341}"/>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4" name="Footer Placeholder 3">
            <a:extLst>
              <a:ext uri="{FF2B5EF4-FFF2-40B4-BE49-F238E27FC236}">
                <a16:creationId xmlns:a16="http://schemas.microsoft.com/office/drawing/2014/main" id="{B5A8243C-99E9-D14A-1582-41CAABE7C9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359E11E-0EEE-BC04-A88B-832EA69E7E7C}"/>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293845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BDA3BA-B2E8-529C-8ED6-28E3F27F2F0B}"/>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3" name="Footer Placeholder 2">
            <a:extLst>
              <a:ext uri="{FF2B5EF4-FFF2-40B4-BE49-F238E27FC236}">
                <a16:creationId xmlns:a16="http://schemas.microsoft.com/office/drawing/2014/main" id="{3F9E3C9D-0435-1081-C53C-54554481903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E985567-A0AE-83BD-5909-4B94EC620AB7}"/>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1384254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10A91-BF5A-8141-14EC-F3F4CAE3AF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C17DBF-BFAC-732B-D1B4-1711159335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5C362E2-C682-8E0C-D834-F1A6D718B3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FA1FB5-7249-6376-8579-95B1193FD141}"/>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6" name="Footer Placeholder 5">
            <a:extLst>
              <a:ext uri="{FF2B5EF4-FFF2-40B4-BE49-F238E27FC236}">
                <a16:creationId xmlns:a16="http://schemas.microsoft.com/office/drawing/2014/main" id="{767C6C3B-423A-8F41-D44E-66A5DC061DE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A8FD3EC-0271-F0C0-1A00-CA1088B74C5E}"/>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2574877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855D8-C595-35D9-6FAB-22EC623B73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70B4397-B2E3-053A-FC5E-538B3CCC70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9561000-0E13-6420-7B54-0BAEF84B00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0E5B76-7C7E-AE91-0948-E2C60C1DF1F4}"/>
              </a:ext>
            </a:extLst>
          </p:cNvPr>
          <p:cNvSpPr>
            <a:spLocks noGrp="1"/>
          </p:cNvSpPr>
          <p:nvPr>
            <p:ph type="dt" sz="half" idx="10"/>
          </p:nvPr>
        </p:nvSpPr>
        <p:spPr/>
        <p:txBody>
          <a:bodyPr/>
          <a:lstStyle/>
          <a:p>
            <a:fld id="{1FEC5F92-354E-4723-B4AF-3F54C7866BDD}" type="datetimeFigureOut">
              <a:rPr lang="en-GB" smtClean="0"/>
              <a:t>29/06/2024</a:t>
            </a:fld>
            <a:endParaRPr lang="en-GB"/>
          </a:p>
        </p:txBody>
      </p:sp>
      <p:sp>
        <p:nvSpPr>
          <p:cNvPr id="6" name="Footer Placeholder 5">
            <a:extLst>
              <a:ext uri="{FF2B5EF4-FFF2-40B4-BE49-F238E27FC236}">
                <a16:creationId xmlns:a16="http://schemas.microsoft.com/office/drawing/2014/main" id="{7DF0FBAF-0728-D318-436A-AF69E74196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1CA3003-ABB3-A414-76A2-B4B1CB3CCCA8}"/>
              </a:ext>
            </a:extLst>
          </p:cNvPr>
          <p:cNvSpPr>
            <a:spLocks noGrp="1"/>
          </p:cNvSpPr>
          <p:nvPr>
            <p:ph type="sldNum" sz="quarter" idx="12"/>
          </p:nvPr>
        </p:nvSpPr>
        <p:spPr/>
        <p:txBody>
          <a:bodyPr/>
          <a:lstStyle/>
          <a:p>
            <a:fld id="{D87B229C-09A6-4040-BE1C-8C53802E5B27}" type="slidenum">
              <a:rPr lang="en-GB" smtClean="0"/>
              <a:t>‹#›</a:t>
            </a:fld>
            <a:endParaRPr lang="en-GB"/>
          </a:p>
        </p:txBody>
      </p:sp>
    </p:spTree>
    <p:extLst>
      <p:ext uri="{BB962C8B-B14F-4D97-AF65-F5344CB8AC3E}">
        <p14:creationId xmlns:p14="http://schemas.microsoft.com/office/powerpoint/2010/main" val="2020306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E45605-AD5A-E9BE-77FB-2A61A05F5F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86364DC-01A1-E3EA-768B-5AAB14319E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7DCFB0C-C9DD-DBA6-AEF9-28FF9731ED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EC5F92-354E-4723-B4AF-3F54C7866BDD}" type="datetimeFigureOut">
              <a:rPr lang="en-GB" smtClean="0"/>
              <a:t>29/06/2024</a:t>
            </a:fld>
            <a:endParaRPr lang="en-GB"/>
          </a:p>
        </p:txBody>
      </p:sp>
      <p:sp>
        <p:nvSpPr>
          <p:cNvPr id="5" name="Footer Placeholder 4">
            <a:extLst>
              <a:ext uri="{FF2B5EF4-FFF2-40B4-BE49-F238E27FC236}">
                <a16:creationId xmlns:a16="http://schemas.microsoft.com/office/drawing/2014/main" id="{91053BC8-52A8-291E-10BE-7AA2D9E6A3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E2510C9-0A32-9737-229F-A095736377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7B229C-09A6-4040-BE1C-8C53802E5B27}" type="slidenum">
              <a:rPr lang="en-GB" smtClean="0"/>
              <a:t>‹#›</a:t>
            </a:fld>
            <a:endParaRPr lang="en-GB"/>
          </a:p>
        </p:txBody>
      </p:sp>
    </p:spTree>
    <p:extLst>
      <p:ext uri="{BB962C8B-B14F-4D97-AF65-F5344CB8AC3E}">
        <p14:creationId xmlns:p14="http://schemas.microsoft.com/office/powerpoint/2010/main" val="363510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6" r:id="rId12"/>
    <p:sldLayoutId id="214748367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9"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30" y="6470704"/>
            <a:ext cx="2154143"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4D9FFFB4-400D-1240-AB24-6F86C96D4DFB}" type="datetimeFigureOut">
              <a:rPr lang="en-US" smtClean="0"/>
              <a:t>6/29/2024</a:t>
            </a:fld>
            <a:endParaRPr lang="en-US" dirty="0"/>
          </a:p>
        </p:txBody>
      </p:sp>
      <p:sp>
        <p:nvSpPr>
          <p:cNvPr id="5" name="Footer Placeholder 4"/>
          <p:cNvSpPr>
            <a:spLocks noGrp="1"/>
          </p:cNvSpPr>
          <p:nvPr>
            <p:ph type="ftr" sz="quarter" idx="3"/>
          </p:nvPr>
        </p:nvSpPr>
        <p:spPr>
          <a:xfrm>
            <a:off x="4842933" y="6470704"/>
            <a:ext cx="5901459"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r>
              <a:rPr lang="en-GB"/>
              <a:t>Footer text</a:t>
            </a:r>
            <a:endParaRPr lang="en-GB"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pPr algn="l"/>
            <a:r>
              <a:rPr lang="en-US"/>
              <a:t>Page </a:t>
            </a:r>
            <a:fld id="{BB9ACB3B-81A4-6247-87B5-FC3E0A04C89B}" type="slidenum">
              <a:rPr lang="en-US" smtClean="0"/>
              <a:pPr algn="l"/>
              <a:t>‹#›</a:t>
            </a:fld>
            <a:endParaRPr lang="en-US" dirty="0"/>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2577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hdr="0" dt="0"/>
  <p:txStyles>
    <p:titleStyle>
      <a:lvl1pPr algn="l" defTabSz="914377" rtl="0" eaLnBrk="1" latinLnBrk="0" hangingPunct="1">
        <a:lnSpc>
          <a:spcPct val="80000"/>
        </a:lnSpc>
        <a:spcBef>
          <a:spcPct val="0"/>
        </a:spcBef>
        <a:buNone/>
        <a:defRPr sz="4400" kern="1200" cap="all" spc="100" baseline="0">
          <a:solidFill>
            <a:schemeClr val="tx1">
              <a:lumMod val="90000"/>
              <a:lumOff val="10000"/>
            </a:schemeClr>
          </a:solidFill>
          <a:latin typeface="+mj-lt"/>
          <a:ea typeface="+mj-ea"/>
          <a:cs typeface="+mj-cs"/>
        </a:defRPr>
      </a:lvl1pPr>
    </p:titleStyle>
    <p:bodyStyle>
      <a:lvl1pPr marL="91440" indent="-91440" algn="l" defTabSz="914377"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57" algn="l" defTabSz="914377" rtl="0" eaLnBrk="1" latinLnBrk="0" hangingPunct="1">
        <a:lnSpc>
          <a:spcPct val="90000"/>
        </a:lnSpc>
        <a:spcBef>
          <a:spcPts val="200"/>
        </a:spcBef>
        <a:spcAft>
          <a:spcPts val="400"/>
        </a:spcAft>
        <a:buClr>
          <a:schemeClr val="accent2"/>
        </a:buClr>
        <a:buFont typeface="Wingdings 3" pitchFamily="18" charset="2"/>
        <a:buChar char=""/>
        <a:defRPr sz="1600" kern="1200">
          <a:solidFill>
            <a:schemeClr val="tx1"/>
          </a:solidFill>
          <a:latin typeface="+mn-lt"/>
          <a:ea typeface="+mn-ea"/>
          <a:cs typeface="+mn-cs"/>
        </a:defRPr>
      </a:lvl2pPr>
      <a:lvl3pPr marL="448056"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3pPr>
      <a:lvl4pPr marL="594360"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4pPr>
      <a:lvl5pPr marL="777240"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5pPr>
      <a:lvl6pPr marL="914400"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6pPr>
      <a:lvl7pPr marL="1060704"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7pPr>
      <a:lvl8pPr marL="1216152"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8pPr>
      <a:lvl9pPr marL="1362456" indent="-137157" algn="l" defTabSz="914377"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doi.org/10.5281/zenodo.12583402" TargetMode="Externa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hyperlink" Target="https://www.nihr.ac.uk/about-us/our-key-priorities/" TargetMode="Externa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hyperlink" Target="https://www.nihr.ac.uk/explore-nihr/academy-programmes/fellowship-programme.htm" TargetMode="External"/><Relationship Id="rId3" Type="http://schemas.openxmlformats.org/officeDocument/2006/relationships/image" Target="../media/image3.png"/><Relationship Id="rId7" Type="http://schemas.openxmlformats.org/officeDocument/2006/relationships/hyperlink" Target="https://www.nihr.ac.uk/researchers/i-need-help-funding-my-research/our-funding-programmes/"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www.nihr.ac.uk/documents/study-support-service-contacts/11921" TargetMode="External"/><Relationship Id="rId5" Type="http://schemas.openxmlformats.org/officeDocument/2006/relationships/image" Target="../media/image7.png"/><Relationship Id="rId10" Type="http://schemas.openxmlformats.org/officeDocument/2006/relationships/hyperlink" Target="https://www.nihr.ac.uk/explore-nihr/support/research-support-service/" TargetMode="External"/><Relationship Id="rId4" Type="http://schemas.openxmlformats.org/officeDocument/2006/relationships/image" Target="../media/image6.png"/><Relationship Id="rId9" Type="http://schemas.openxmlformats.org/officeDocument/2006/relationships/hyperlink" Target="https://www.nihr.ac.uk/explore-nihr/support/academy.htm"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ellcome.org/what-we-do/climate-and-health" TargetMode="External"/><Relationship Id="rId3" Type="http://schemas.openxmlformats.org/officeDocument/2006/relationships/image" Target="../media/image3.png"/><Relationship Id="rId7" Type="http://schemas.openxmlformats.org/officeDocument/2006/relationships/hyperlink" Target="https://wellcome.org/what-we-do/mental-health"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wellcome.org/grant-funding/schemes/early-career-awards" TargetMode="External"/><Relationship Id="rId5" Type="http://schemas.openxmlformats.org/officeDocument/2006/relationships/image" Target="../media/image7.png"/><Relationship Id="rId10" Type="http://schemas.openxmlformats.org/officeDocument/2006/relationships/hyperlink" Target="https://wellcome.org/grant-funding/guidance/discovery-research-schemes-remit" TargetMode="External"/><Relationship Id="rId4" Type="http://schemas.openxmlformats.org/officeDocument/2006/relationships/image" Target="../media/image6.png"/><Relationship Id="rId9" Type="http://schemas.openxmlformats.org/officeDocument/2006/relationships/hyperlink" Target="https://wellcome.org/what-we-do/infectious-disease"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royalsociety.org/grants/subject-groups/" TargetMode="External"/><Relationship Id="rId3" Type="http://schemas.openxmlformats.org/officeDocument/2006/relationships/image" Target="../media/image3.png"/><Relationship Id="rId7" Type="http://schemas.openxmlformats.org/officeDocument/2006/relationships/hyperlink" Target="https://www.thebritishacademy.ac.uk/about/the-british-academy-strategic-plan-2023-2027/"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hyperlink" Target="https://royalsociety.org/about-us/who-we-are/strategy/"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oscars-project.eu/open-calls" TargetMode="External"/><Relationship Id="rId3" Type="http://schemas.openxmlformats.org/officeDocument/2006/relationships/image" Target="../media/image3.png"/><Relationship Id="rId7" Type="http://schemas.openxmlformats.org/officeDocument/2006/relationships/hyperlink" Target="https://research-and-innovation.ec.europa.eu/funding/funding-opportunities/funding-programmes-and-open-calls/horizon-europe_en"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hyperlink" Target="https://ec.europa.eu/info/funding-tenders/opportunities/docs/2021-2027/horizon/wp-call/2023-2024/wp-2-msca-actions_horizon-2023-2024_en.pdf"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royalsociety.org/grants-schemes-awards/grants/university-research/" TargetMode="External"/><Relationship Id="rId13" Type="http://schemas.openxmlformats.org/officeDocument/2006/relationships/hyperlink" Target="https://www.ukri.org/opportunity/better-methods-better-research-new-investigator/" TargetMode="External"/><Relationship Id="rId18" Type="http://schemas.openxmlformats.org/officeDocument/2006/relationships/hyperlink" Target="https://www.ukri.org/opportunity/esrc-responsive-mode-new-investigator-grants-round-two/" TargetMode="External"/><Relationship Id="rId3" Type="http://schemas.openxmlformats.org/officeDocument/2006/relationships/hyperlink" Target="https://wellcome.org/grant-funding/schemes/early-career-awards" TargetMode="External"/><Relationship Id="rId21" Type="http://schemas.openxmlformats.org/officeDocument/2006/relationships/hyperlink" Target="https://www.ukri.org/opportunity/adr-uk-research-fellowships-2024/" TargetMode="External"/><Relationship Id="rId7" Type="http://schemas.openxmlformats.org/officeDocument/2006/relationships/hyperlink" Target="https://royalsociety.org/grants-schemes-awards/grants/dorothy-hodgkin-fellowship/" TargetMode="External"/><Relationship Id="rId12" Type="http://schemas.openxmlformats.org/officeDocument/2006/relationships/hyperlink" Target="https://erc.europa.eu/apply-grant/starting-grant" TargetMode="External"/><Relationship Id="rId17" Type="http://schemas.openxmlformats.org/officeDocument/2006/relationships/hyperlink" Target="https://www.ukri.org/opportunity/epsrc-new-investigator-award-nov-2023-responsive-mode/" TargetMode="External"/><Relationship Id="rId2" Type="http://schemas.openxmlformats.org/officeDocument/2006/relationships/notesSlide" Target="../notesSlides/notesSlide13.xml"/><Relationship Id="rId16" Type="http://schemas.openxmlformats.org/officeDocument/2006/relationships/hyperlink" Target="https://www.ukri.org/opportunity/epsrc-open-plus-fellowships-dec-2023-responsive-mode/" TargetMode="External"/><Relationship Id="rId20" Type="http://schemas.openxmlformats.org/officeDocument/2006/relationships/hyperlink" Target="https://www.ukri.org/opportunity/daphne-jackson-fellowship/" TargetMode="External"/><Relationship Id="rId1" Type="http://schemas.openxmlformats.org/officeDocument/2006/relationships/slideLayout" Target="../slideLayouts/slideLayout7.xml"/><Relationship Id="rId6" Type="http://schemas.openxmlformats.org/officeDocument/2006/relationships/hyperlink" Target="https://www.thebritishacademy.ac.uk/funding/innovation-fellowships-scheme-route-a-researcher-led/" TargetMode="External"/><Relationship Id="rId11" Type="http://schemas.openxmlformats.org/officeDocument/2006/relationships/hyperlink" Target="https://www.ukri.org/opportunity/population-and-systems-medicine-new-investigator/" TargetMode="External"/><Relationship Id="rId5" Type="http://schemas.openxmlformats.org/officeDocument/2006/relationships/hyperlink" Target="http://www.britac.ac.uk/british-academy-postdoctoral-fellowships" TargetMode="External"/><Relationship Id="rId15" Type="http://schemas.openxmlformats.org/officeDocument/2006/relationships/hyperlink" Target="https://www.ukri.org/opportunity/epsrc-open-fellowships-dec-2023-responsive-mode/" TargetMode="External"/><Relationship Id="rId23" Type="http://schemas.openxmlformats.org/officeDocument/2006/relationships/hyperlink" Target="https://www.leverhulme.ac.uk/early-career-fellowships" TargetMode="External"/><Relationship Id="rId10" Type="http://schemas.openxmlformats.org/officeDocument/2006/relationships/hyperlink" Target="https://marie-sklodowska-curie-actions.ec.europa.eu/calls/msca-postdoctoral-fellowships-2024" TargetMode="External"/><Relationship Id="rId19" Type="http://schemas.openxmlformats.org/officeDocument/2006/relationships/hyperlink" Target="https://www.ukri.org/opportunity/esrc-responsive-mode-secondary-data-analysis-round-two/" TargetMode="External"/><Relationship Id="rId4" Type="http://schemas.openxmlformats.org/officeDocument/2006/relationships/hyperlink" Target="https://www.nihr.ac.uk/explore-nihr/academy-programmes/fellowship-programme.htm" TargetMode="External"/><Relationship Id="rId9" Type="http://schemas.openxmlformats.org/officeDocument/2006/relationships/hyperlink" Target="https://www.ukri.org/opportunity/career-development-award/" TargetMode="External"/><Relationship Id="rId14" Type="http://schemas.openxmlformats.org/officeDocument/2006/relationships/hyperlink" Target="https://www.ukri.org/opportunity/epsrc-post-doctoral-fellowships-dec-2023-responsive-mode/" TargetMode="External"/><Relationship Id="rId22" Type="http://schemas.openxmlformats.org/officeDocument/2006/relationships/hyperlink" Target="https://www.nihr.ac.uk/funding/advanced-fellowship-round-12/35833"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s://ec.europa.eu/info/funding-tenders/opportunities/portal/screen/opportunities/calls-for-proposals" TargetMode="External"/><Relationship Id="rId3" Type="http://schemas.openxmlformats.org/officeDocument/2006/relationships/image" Target="../media/image3.png"/><Relationship Id="rId7" Type="http://schemas.openxmlformats.org/officeDocument/2006/relationships/hyperlink" Target="https://www.ukri.org/opportunity/"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4.jpeg"/></Relationships>
</file>

<file path=ppt/slides/_rels/slide18.xml.rels><?xml version="1.0" encoding="UTF-8" standalone="yes"?>
<Relationships xmlns="http://schemas.openxmlformats.org/package/2006/relationships"><Relationship Id="rId8" Type="http://schemas.openxmlformats.org/officeDocument/2006/relationships/hyperlink" Target="http://fundermental.blogspot.co.uk/" TargetMode="External"/><Relationship Id="rId3" Type="http://schemas.openxmlformats.org/officeDocument/2006/relationships/image" Target="../media/image3.png"/><Relationship Id="rId7" Type="http://schemas.openxmlformats.org/officeDocument/2006/relationships/hyperlink" Target="https://hrcsonline.net/wp-content/uploads/2024/04/UK_Health_Research_Analysis_Report_2022_web_v1-1-postpub.pdf"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5.jpeg"/><Relationship Id="rId5" Type="http://schemas.openxmlformats.org/officeDocument/2006/relationships/image" Target="../media/image7.png"/><Relationship Id="rId10" Type="http://schemas.openxmlformats.org/officeDocument/2006/relationships/hyperlink" Target="https://www.ukri.org/apply-for-funding/how-to-apply/" TargetMode="External"/><Relationship Id="rId4" Type="http://schemas.openxmlformats.org/officeDocument/2006/relationships/image" Target="../media/image6.png"/><Relationship Id="rId9" Type="http://schemas.openxmlformats.org/officeDocument/2006/relationships/hyperlink" Target="https://www.ogrants.or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hyperlink" Target="https://www.linkedin.com/in/jacqueline-aldridge-11b9312b3/" TargetMode="External"/><Relationship Id="rId2" Type="http://schemas.openxmlformats.org/officeDocument/2006/relationships/image" Target="../media/image16.jpeg"/><Relationship Id="rId1" Type="http://schemas.openxmlformats.org/officeDocument/2006/relationships/slideLayout" Target="../slideLayouts/slideLayout15.xml"/><Relationship Id="rId4" Type="http://schemas.openxmlformats.org/officeDocument/2006/relationships/hyperlink" Target="https://jacquelinealdridge.com/" TargetMode="Externa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ukri.org/wp-content/uploads/2020/11/UKRI-10112020-FLF-FAQ-on-Job-Shares-R6-FINAL.pdf" TargetMode="Externa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hyperlink" Target="https://gtr.ukri.org/" TargetMode="External"/><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5.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5.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3.png"/><Relationship Id="rId7" Type="http://schemas.openxmlformats.org/officeDocument/2006/relationships/diagramData" Target="../diagrams/data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11" Type="http://schemas.microsoft.com/office/2007/relationships/diagramDrawing" Target="../diagrams/drawing1.xml"/><Relationship Id="rId5" Type="http://schemas.openxmlformats.org/officeDocument/2006/relationships/image" Target="../media/image7.png"/><Relationship Id="rId10" Type="http://schemas.openxmlformats.org/officeDocument/2006/relationships/diagramColors" Target="../diagrams/colors1.xml"/><Relationship Id="rId4" Type="http://schemas.openxmlformats.org/officeDocument/2006/relationships/image" Target="../media/image6.png"/><Relationship Id="rId9"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64.xml.rels><?xml version="1.0" encoding="UTF-8" standalone="yes"?>
<Relationships xmlns="http://schemas.openxmlformats.org/package/2006/relationships"><Relationship Id="rId3" Type="http://schemas.openxmlformats.org/officeDocument/2006/relationships/image" Target="../media/image132.sv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6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www.ukri.org/who-we-are/our-vision-and-strategy/ukri-strategic-themes/building-a-green-future/" TargetMode="External"/><Relationship Id="rId7" Type="http://schemas.openxmlformats.org/officeDocument/2006/relationships/hyperlink" Target="https://www.ukri.org/who-we-are/our-vision-and-strategy/ukri-strategic-themes/tackling-infections/"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www.ukri.org/who-we-are/our-vision-and-strategy/ukri-strategic-themes/securing-better-health-ageing-and-wellbeing/" TargetMode="External"/><Relationship Id="rId5" Type="http://schemas.openxmlformats.org/officeDocument/2006/relationships/hyperlink" Target="https://www.ukri.org/who-we-are/our-vision-and-strategy/ukri-strategic-themes/creating-opportunities-improving-outcomes/" TargetMode="External"/><Relationship Id="rId4" Type="http://schemas.openxmlformats.org/officeDocument/2006/relationships/hyperlink" Target="https://www.ukri.org/who-we-are/our-vision-and-strategy/ukri-strategic-themes/building-a-secure-and-resilient-world/"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ukri.org/publications/bbsrc-strategic-delivery-plan/bbsrc-strategic-delivery-plan-2022-to-2025/" TargetMode="External"/><Relationship Id="rId13" Type="http://schemas.openxmlformats.org/officeDocument/2006/relationships/hyperlink" Target="https://www.ukri.org/publications/research-england-strategic-delivery-plan/" TargetMode="External"/><Relationship Id="rId3" Type="http://schemas.openxmlformats.org/officeDocument/2006/relationships/image" Target="../media/image3.png"/><Relationship Id="rId7" Type="http://schemas.openxmlformats.org/officeDocument/2006/relationships/hyperlink" Target="https://www.ukri.org/publications/ahrc-strategic-delivery-plan/" TargetMode="External"/><Relationship Id="rId12" Type="http://schemas.openxmlformats.org/officeDocument/2006/relationships/hyperlink" Target="https://www.ukri.org/publications/mrc-strategic-delivery-plan/mrc-strategic-delivery-plan-2022-to-2025/"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www.ukri.org/publications/innovate-uk-strategic-delivery-plan/" TargetMode="External"/><Relationship Id="rId5" Type="http://schemas.openxmlformats.org/officeDocument/2006/relationships/image" Target="../media/image7.png"/><Relationship Id="rId10" Type="http://schemas.openxmlformats.org/officeDocument/2006/relationships/hyperlink" Target="https://www.ukri.org/publications/esrc-strategic-delivery-plan/esrc-strategic-delivery-plan-2022-to-2025/" TargetMode="External"/><Relationship Id="rId4" Type="http://schemas.openxmlformats.org/officeDocument/2006/relationships/image" Target="../media/image6.png"/><Relationship Id="rId9" Type="http://schemas.openxmlformats.org/officeDocument/2006/relationships/hyperlink" Target="https://www.ukri.org/publications/epsrc-strategic-delivery-plan/epsrc-strategic-delivery-plan-2022-to-2025/" TargetMode="External"/><Relationship Id="rId14" Type="http://schemas.openxmlformats.org/officeDocument/2006/relationships/hyperlink" Target="https://www.ukri.org/publications/stfc-strategic-delivery-plan/stfc-strategic-delivery-plan-2022-to-202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4" name="Rectangle 3">
            <a:extLst>
              <a:ext uri="{FF2B5EF4-FFF2-40B4-BE49-F238E27FC236}">
                <a16:creationId xmlns:a16="http://schemas.microsoft.com/office/drawing/2014/main" id="{46B1B02F-FB1E-DA83-5155-3BBDF3389DE1}"/>
              </a:ext>
            </a:extLst>
          </p:cNvPr>
          <p:cNvSpPr/>
          <p:nvPr/>
        </p:nvSpPr>
        <p:spPr>
          <a:xfrm>
            <a:off x="5591433" y="0"/>
            <a:ext cx="6600568" cy="6858000"/>
          </a:xfrm>
          <a:prstGeom prst="rect">
            <a:avLst/>
          </a:prstGeom>
          <a:solidFill>
            <a:srgbClr val="A270E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Google Shape;57;p14"/>
          <p:cNvSpPr txBox="1"/>
          <p:nvPr/>
        </p:nvSpPr>
        <p:spPr>
          <a:xfrm>
            <a:off x="5591432" y="2751606"/>
            <a:ext cx="6600568" cy="1050933"/>
          </a:xfrm>
          <a:prstGeom prst="rect">
            <a:avLst/>
          </a:prstGeom>
          <a:noFill/>
          <a:ln>
            <a:noFill/>
          </a:ln>
        </p:spPr>
        <p:txBody>
          <a:bodyPr spcFirstLastPara="1" wrap="square" lIns="0" tIns="0" rIns="0" bIns="0" anchor="t" anchorCtr="0">
            <a:noAutofit/>
          </a:bodyPr>
          <a:lstStyle/>
          <a:p>
            <a:pPr algn="ctr">
              <a:buClr>
                <a:srgbClr val="FFFFFF"/>
              </a:buClr>
              <a:buSzPts val="2800"/>
            </a:pPr>
            <a:r>
              <a:rPr lang="en" sz="3200" b="1" dirty="0">
                <a:solidFill>
                  <a:schemeClr val="bg1"/>
                </a:solidFill>
                <a:latin typeface="Calibri"/>
                <a:ea typeface="Calibri"/>
                <a:cs typeface="Calibri"/>
                <a:sym typeface="Calibri"/>
              </a:rPr>
              <a:t>Emma Karoune, Emmy Bocaege and Jacqueline Aldridge</a:t>
            </a:r>
            <a:endParaRPr sz="3200" b="1" dirty="0">
              <a:solidFill>
                <a:schemeClr val="bg1"/>
              </a:solidFill>
              <a:latin typeface="Calibri"/>
              <a:ea typeface="Calibri"/>
              <a:cs typeface="Calibri"/>
              <a:sym typeface="Calibri"/>
            </a:endParaRPr>
          </a:p>
          <a:p>
            <a:pPr algn="ctr">
              <a:buClr>
                <a:srgbClr val="FFFFFF"/>
              </a:buClr>
              <a:buSzPts val="2800"/>
            </a:pPr>
            <a:endParaRPr sz="3200" b="1" dirty="0">
              <a:solidFill>
                <a:schemeClr val="bg1"/>
              </a:solidFill>
              <a:latin typeface="Calibri"/>
              <a:ea typeface="Calibri"/>
              <a:cs typeface="Calibri"/>
              <a:sym typeface="Calibri"/>
            </a:endParaRPr>
          </a:p>
        </p:txBody>
      </p:sp>
      <p:sp>
        <p:nvSpPr>
          <p:cNvPr id="58" name="Google Shape;58;p14"/>
          <p:cNvSpPr txBox="1">
            <a:spLocks noGrp="1"/>
          </p:cNvSpPr>
          <p:nvPr>
            <p:ph type="title" idx="4294967295"/>
          </p:nvPr>
        </p:nvSpPr>
        <p:spPr>
          <a:xfrm>
            <a:off x="5591433" y="361342"/>
            <a:ext cx="6600568" cy="2000743"/>
          </a:xfrm>
          <a:prstGeom prst="rect">
            <a:avLst/>
          </a:prstGeom>
          <a:noFill/>
          <a:ln>
            <a:noFill/>
          </a:ln>
        </p:spPr>
        <p:txBody>
          <a:bodyPr spcFirstLastPara="1" vert="horz" wrap="square" lIns="91433" tIns="45700" rIns="91433" bIns="45700" rtlCol="0" anchor="ctr" anchorCtr="0">
            <a:noAutofit/>
          </a:bodyPr>
          <a:lstStyle/>
          <a:p>
            <a:pPr algn="ctr">
              <a:lnSpc>
                <a:spcPct val="125000"/>
              </a:lnSpc>
              <a:spcBef>
                <a:spcPts val="0"/>
              </a:spcBef>
              <a:buClr>
                <a:schemeClr val="dk1"/>
              </a:buClr>
              <a:buSzPts val="1100"/>
            </a:pPr>
            <a:r>
              <a:rPr lang="en-US" sz="6000" b="1" dirty="0">
                <a:solidFill>
                  <a:schemeClr val="bg1"/>
                </a:solidFill>
                <a:latin typeface="Calibri"/>
                <a:ea typeface="Calibri"/>
                <a:cs typeface="Calibri"/>
                <a:sym typeface="Calibri"/>
              </a:rPr>
              <a:t>Introduction</a:t>
            </a:r>
            <a:r>
              <a:rPr lang="en-US" sz="6000" b="1" dirty="0">
                <a:solidFill>
                  <a:schemeClr val="dk2"/>
                </a:solidFill>
                <a:latin typeface="Calibri"/>
                <a:ea typeface="Calibri"/>
                <a:cs typeface="Calibri"/>
                <a:sym typeface="Calibri"/>
              </a:rPr>
              <a:t> </a:t>
            </a:r>
            <a:r>
              <a:rPr lang="en-US" sz="6000" b="1" dirty="0">
                <a:solidFill>
                  <a:schemeClr val="bg1"/>
                </a:solidFill>
                <a:latin typeface="Calibri"/>
                <a:ea typeface="Calibri"/>
                <a:cs typeface="Calibri"/>
                <a:sym typeface="Calibri"/>
              </a:rPr>
              <a:t>to Grant Writing</a:t>
            </a:r>
            <a:endParaRPr sz="6000" b="1" dirty="0">
              <a:solidFill>
                <a:schemeClr val="bg1"/>
              </a:solidFill>
              <a:latin typeface="Calibri"/>
              <a:ea typeface="Calibri"/>
              <a:cs typeface="Calibri"/>
              <a:sym typeface="Calibri"/>
            </a:endParaRPr>
          </a:p>
        </p:txBody>
      </p:sp>
      <p:pic>
        <p:nvPicPr>
          <p:cNvPr id="60" name="Google Shape;60;p14"/>
          <p:cNvPicPr preferRelativeResize="0"/>
          <p:nvPr/>
        </p:nvPicPr>
        <p:blipFill rotWithShape="1">
          <a:blip r:embed="rId3">
            <a:alphaModFix/>
          </a:blip>
          <a:srcRect/>
          <a:stretch/>
        </p:blipFill>
        <p:spPr>
          <a:xfrm>
            <a:off x="6153665" y="4010285"/>
            <a:ext cx="5470817" cy="1401974"/>
          </a:xfrm>
          <a:prstGeom prst="rect">
            <a:avLst/>
          </a:prstGeom>
          <a:noFill/>
          <a:ln>
            <a:noFill/>
          </a:ln>
        </p:spPr>
      </p:pic>
      <p:pic>
        <p:nvPicPr>
          <p:cNvPr id="62" name="Google Shape;62;p14" descr="Diagram&#10;&#10;Description automatically generated"/>
          <p:cNvPicPr preferRelativeResize="0"/>
          <p:nvPr/>
        </p:nvPicPr>
        <p:blipFill rotWithShape="1">
          <a:blip r:embed="rId4">
            <a:alphaModFix/>
          </a:blip>
          <a:srcRect/>
          <a:stretch/>
        </p:blipFill>
        <p:spPr>
          <a:xfrm>
            <a:off x="369810" y="-1"/>
            <a:ext cx="4845200" cy="6808573"/>
          </a:xfrm>
          <a:prstGeom prst="rect">
            <a:avLst/>
          </a:prstGeom>
          <a:noFill/>
          <a:ln>
            <a:noFill/>
          </a:ln>
        </p:spPr>
      </p:pic>
      <p:sp>
        <p:nvSpPr>
          <p:cNvPr id="3" name="TextBox 2">
            <a:extLst>
              <a:ext uri="{FF2B5EF4-FFF2-40B4-BE49-F238E27FC236}">
                <a16:creationId xmlns:a16="http://schemas.microsoft.com/office/drawing/2014/main" id="{AAC85789-ED32-9E3A-66F3-1A07CCC4D2DC}"/>
              </a:ext>
            </a:extLst>
          </p:cNvPr>
          <p:cNvSpPr txBox="1"/>
          <p:nvPr/>
        </p:nvSpPr>
        <p:spPr>
          <a:xfrm>
            <a:off x="5745891" y="5977575"/>
            <a:ext cx="6549082" cy="830997"/>
          </a:xfrm>
          <a:prstGeom prst="rect">
            <a:avLst/>
          </a:prstGeom>
          <a:noFill/>
        </p:spPr>
        <p:txBody>
          <a:bodyPr wrap="square" rtlCol="0">
            <a:spAutoFit/>
          </a:bodyPr>
          <a:lstStyle/>
          <a:p>
            <a:r>
              <a:rPr lang="en-GB" sz="2400" dirty="0">
                <a:solidFill>
                  <a:schemeClr val="bg1"/>
                </a:solidFill>
              </a:rPr>
              <a:t>CC-BY 4.0</a:t>
            </a:r>
          </a:p>
          <a:p>
            <a:r>
              <a:rPr lang="en-GB" sz="2400" dirty="0">
                <a:solidFill>
                  <a:schemeClr val="bg1"/>
                </a:solidFill>
              </a:rPr>
              <a:t>DOI: </a:t>
            </a:r>
            <a:r>
              <a:rPr kumimoji="0" lang="en-US" altLang="en-US" sz="2400" i="0" u="none" strike="noStrike" cap="none" normalizeH="0" baseline="0" dirty="0">
                <a:ln>
                  <a:noFill/>
                </a:ln>
                <a:solidFill>
                  <a:schemeClr val="bg1"/>
                </a:solidFill>
                <a:effectLst/>
                <a:hlinkClick r:id="rId5">
                  <a:extLst>
                    <a:ext uri="{A12FA001-AC4F-418D-AE19-62706E023703}">
                      <ahyp:hlinkClr xmlns:ahyp="http://schemas.microsoft.com/office/drawing/2018/hyperlinkcolor" val="tx"/>
                    </a:ext>
                  </a:extLst>
                </a:hlinkClick>
              </a:rPr>
              <a:t>https://doi.org/10.5281/</a:t>
            </a:r>
            <a:r>
              <a:rPr lang="en-GB" sz="2400" i="0" dirty="0">
                <a:solidFill>
                  <a:schemeClr val="bg1"/>
                </a:solidFill>
                <a:effectLst/>
                <a:hlinkClick r:id="rId5">
                  <a:extLst>
                    <a:ext uri="{A12FA001-AC4F-418D-AE19-62706E023703}">
                      <ahyp:hlinkClr xmlns:ahyp="http://schemas.microsoft.com/office/drawing/2018/hyperlinkcolor" val="tx"/>
                    </a:ext>
                  </a:extLst>
                </a:hlinkClick>
              </a:rPr>
              <a:t>zenodo.12583402</a:t>
            </a:r>
            <a:r>
              <a:rPr kumimoji="0" lang="en-US" altLang="en-US" sz="2400" i="0" u="none" strike="noStrike" cap="none" normalizeH="0" baseline="0" dirty="0">
                <a:ln>
                  <a:noFill/>
                </a:ln>
                <a:solidFill>
                  <a:schemeClr val="bg1"/>
                </a:solidFill>
                <a:effectLst/>
                <a:hlinkClick r:id="rId5">
                  <a:extLst>
                    <a:ext uri="{A12FA001-AC4F-418D-AE19-62706E023703}">
                      <ahyp:hlinkClr xmlns:ahyp="http://schemas.microsoft.com/office/drawing/2018/hyperlinkcolor" val="tx"/>
                    </a:ext>
                  </a:extLst>
                </a:hlinkClick>
              </a:rPr>
              <a:t> </a:t>
            </a:r>
            <a:endParaRPr kumimoji="0" lang="en-US" altLang="en-US" sz="2400" i="0" u="none" strike="noStrike" cap="none" normalizeH="0" baseline="0" dirty="0">
              <a:ln>
                <a:noFill/>
              </a:ln>
              <a:solidFill>
                <a:schemeClr val="bg1"/>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43023" y="6205548"/>
            <a:ext cx="2369667" cy="5108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6547466" y="6200958"/>
            <a:ext cx="967733" cy="541633"/>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20638"/>
            <a:ext cx="10377488" cy="1354137"/>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PUBLIC BODIES: NIHR</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4" name="TextBox 3">
            <a:extLst>
              <a:ext uri="{FF2B5EF4-FFF2-40B4-BE49-F238E27FC236}">
                <a16:creationId xmlns:a16="http://schemas.microsoft.com/office/drawing/2014/main" id="{BBB67785-5CA2-611F-73E5-03B44F13B886}"/>
              </a:ext>
            </a:extLst>
          </p:cNvPr>
          <p:cNvSpPr txBox="1"/>
          <p:nvPr/>
        </p:nvSpPr>
        <p:spPr>
          <a:xfrm>
            <a:off x="1" y="877885"/>
            <a:ext cx="12249033" cy="4607095"/>
          </a:xfrm>
          <a:prstGeom prst="rect">
            <a:avLst/>
          </a:prstGeom>
          <a:noFill/>
        </p:spPr>
        <p:txBody>
          <a:bodyPr wrap="square">
            <a:spAutoFit/>
          </a:bodyPr>
          <a:lstStyle/>
          <a:p>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GB" sz="2667" dirty="0">
                <a:highlight>
                  <a:srgbClr val="FFFFFF"/>
                </a:highlight>
                <a:latin typeface="Calibri" panose="020F0502020204030204" pitchFamily="34" charset="0"/>
                <a:ea typeface="Calibri" panose="020F0502020204030204" pitchFamily="34" charset="0"/>
                <a:cs typeface="Calibri" panose="020F0502020204030204" pitchFamily="34" charset="0"/>
              </a:rPr>
              <a:t>I</a:t>
            </a: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nnovation pathway’: early ‘translational’ -&gt; clinical -&gt; applied </a:t>
            </a:r>
          </a:p>
          <a:p>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5"/>
              </a:rPr>
              <a:t>strategic focus</a:t>
            </a: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 </a:t>
            </a:r>
            <a:endParaRPr lang="en-GB" sz="2667" i="1" dirty="0">
              <a:latin typeface="Calibri" panose="020F0502020204030204" pitchFamily="34" charset="0"/>
              <a:ea typeface="Calibri" panose="020F0502020204030204" pitchFamily="34" charset="0"/>
              <a:cs typeface="Calibri" panose="020F0502020204030204" pitchFamily="34" charset="0"/>
            </a:endParaRP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Build on learnings from COVID-19 research response and support recovery of health/social care system</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Build capacity/capability in preventative, public health and social care research</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Improve lives of people with multiple long-term conditions through research</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Bring clinical/applied research to under-served regions/communities with major health needs</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Embed EDI across NIHR's research, systems and culture</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Strengthen research delivery staff careers/underrepresented disciplines/specialisms</a:t>
            </a:r>
          </a:p>
          <a:p>
            <a:pPr fontAlgn="base">
              <a:buFont typeface="+mj-lt"/>
              <a:buAutoNum type="arabicPeriod"/>
            </a:pPr>
            <a:r>
              <a:rPr lang="en-GB" sz="2667" dirty="0">
                <a:latin typeface="Calibri" panose="020F0502020204030204" pitchFamily="34" charset="0"/>
                <a:ea typeface="Calibri" panose="020F0502020204030204" pitchFamily="34" charset="0"/>
                <a:cs typeface="Calibri" panose="020F0502020204030204" pitchFamily="34" charset="0"/>
              </a:rPr>
              <a:t> Work with life sciences industry to improve health/economic prosperity</a:t>
            </a:r>
          </a:p>
        </p:txBody>
      </p:sp>
      <p:pic>
        <p:nvPicPr>
          <p:cNvPr id="5" name="Picture 4">
            <a:extLst>
              <a:ext uri="{FF2B5EF4-FFF2-40B4-BE49-F238E27FC236}">
                <a16:creationId xmlns:a16="http://schemas.microsoft.com/office/drawing/2014/main" id="{D484BE61-4B40-E64F-8A27-0C3D81744C4C}"/>
              </a:ext>
              <a:ext uri="{C183D7F6-B498-43B3-948B-1728B52AA6E4}">
                <adec:decorative xmlns:adec="http://schemas.microsoft.com/office/drawing/2017/decorative" val="1"/>
              </a:ext>
            </a:extLst>
          </p:cNvPr>
          <p:cNvPicPr>
            <a:picLocks noChangeAspect="1"/>
          </p:cNvPicPr>
          <p:nvPr/>
        </p:nvPicPr>
        <p:blipFill rotWithShape="1">
          <a:blip r:embed="rId6"/>
          <a:srcRect l="4021" t="9065" r="2812" b="10673"/>
          <a:stretch/>
        </p:blipFill>
        <p:spPr>
          <a:xfrm>
            <a:off x="6569389" y="5609647"/>
            <a:ext cx="5622611" cy="1259395"/>
          </a:xfrm>
          <a:prstGeom prst="rect">
            <a:avLst/>
          </a:prstGeom>
        </p:spPr>
      </p:pic>
    </p:spTree>
    <p:extLst>
      <p:ext uri="{BB962C8B-B14F-4D97-AF65-F5344CB8AC3E}">
        <p14:creationId xmlns:p14="http://schemas.microsoft.com/office/powerpoint/2010/main" val="1527601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0"/>
            <a:ext cx="10377488" cy="135413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PUBLIC BODIES: NIHR</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6" name="Content Placeholder 4">
            <a:extLst>
              <a:ext uri="{FF2B5EF4-FFF2-40B4-BE49-F238E27FC236}">
                <a16:creationId xmlns:a16="http://schemas.microsoft.com/office/drawing/2014/main" id="{B33A7321-18EF-02F0-205E-149277F754A1}"/>
              </a:ext>
            </a:extLst>
          </p:cNvPr>
          <p:cNvSpPr txBox="1">
            <a:spLocks/>
          </p:cNvSpPr>
          <p:nvPr/>
        </p:nvSpPr>
        <p:spPr>
          <a:xfrm>
            <a:off x="0" y="677108"/>
            <a:ext cx="12192000" cy="7357347"/>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hlinkClick r:id="rId7"/>
              </a:rPr>
              <a:t>Funding programmes</a:t>
            </a:r>
            <a:r>
              <a:rPr lang="en-GB" sz="2667" dirty="0">
                <a:latin typeface="Calibri" panose="020F0502020204030204" pitchFamily="34" charset="0"/>
                <a:ea typeface="Calibri" panose="020F0502020204030204" pitchFamily="34" charset="0"/>
                <a:cs typeface="Calibri" panose="020F0502020204030204" pitchFamily="34" charset="0"/>
              </a:rPr>
              <a:t> (multiple calls/year; researcher-led and commissioned)</a:t>
            </a: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Research training (</a:t>
            </a:r>
            <a:r>
              <a:rPr lang="en-GB" sz="2667" dirty="0">
                <a:latin typeface="Calibri" panose="020F0502020204030204" pitchFamily="34" charset="0"/>
                <a:ea typeface="Calibri" panose="020F0502020204030204" pitchFamily="34" charset="0"/>
                <a:cs typeface="Calibri" panose="020F0502020204030204" pitchFamily="34" charset="0"/>
                <a:hlinkClick r:id="rId8"/>
              </a:rPr>
              <a:t>fellowships</a:t>
            </a:r>
            <a:r>
              <a:rPr lang="en-GB" sz="2667" dirty="0">
                <a:latin typeface="Calibri" panose="020F0502020204030204" pitchFamily="34" charset="0"/>
                <a:ea typeface="Calibri" panose="020F0502020204030204" pitchFamily="34" charset="0"/>
                <a:cs typeface="Calibri" panose="020F0502020204030204" pitchFamily="34" charset="0"/>
              </a:rPr>
              <a:t>, professorships, integrated academic training, incubators, career recognition awards etc) and </a:t>
            </a:r>
            <a:r>
              <a:rPr lang="en-GB" sz="2667" dirty="0">
                <a:latin typeface="Calibri" panose="020F0502020204030204" pitchFamily="34" charset="0"/>
                <a:ea typeface="Calibri" panose="020F0502020204030204" pitchFamily="34" charset="0"/>
                <a:cs typeface="Calibri" panose="020F0502020204030204" pitchFamily="34" charset="0"/>
                <a:hlinkClick r:id="rId9"/>
              </a:rPr>
              <a:t>NIHR academy</a:t>
            </a:r>
            <a:endParaRPr lang="en-GB" sz="2667"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Themed calls (Compound pressure)/Highlight Notices (Brain tumours, Motor neurone disease and dementia)</a:t>
            </a:r>
          </a:p>
          <a:p>
            <a:pPr>
              <a:lnSpc>
                <a:spcPct val="100000"/>
              </a:lnSpc>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NIHR </a:t>
            </a:r>
            <a:r>
              <a:rPr lang="en-GB" sz="2667" dirty="0">
                <a:latin typeface="Calibri" panose="020F0502020204030204" pitchFamily="34" charset="0"/>
                <a:ea typeface="Calibri" panose="020F0502020204030204" pitchFamily="34" charset="0"/>
                <a:cs typeface="Calibri" panose="020F0502020204030204" pitchFamily="34" charset="0"/>
                <a:hlinkClick r:id="rId10"/>
              </a:rPr>
              <a:t>research support service</a:t>
            </a:r>
            <a:r>
              <a:rPr lang="en-GB" sz="2667" dirty="0">
                <a:latin typeface="Calibri" panose="020F0502020204030204" pitchFamily="34" charset="0"/>
                <a:ea typeface="Calibri" panose="020F0502020204030204" pitchFamily="34" charset="0"/>
                <a:cs typeface="Calibri" panose="020F0502020204030204" pitchFamily="34" charset="0"/>
              </a:rPr>
              <a:t> can help with: </a:t>
            </a: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 identifying funding sources</a:t>
            </a: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 research design</a:t>
            </a: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 research methods</a:t>
            </a:r>
          </a:p>
          <a:p>
            <a:pPr>
              <a:lnSpc>
                <a:spcPct val="100000"/>
              </a:lnSpc>
              <a:spcBef>
                <a:spcPts val="0"/>
              </a:spcBef>
              <a:spcAft>
                <a:spcPts val="1600"/>
              </a:spcAft>
            </a:pPr>
            <a:r>
              <a:rPr lang="en-GB" sz="2667" dirty="0">
                <a:latin typeface="Calibri" panose="020F0502020204030204" pitchFamily="34" charset="0"/>
                <a:ea typeface="Calibri" panose="020F0502020204030204" pitchFamily="34" charset="0"/>
                <a:cs typeface="Calibri" panose="020F0502020204030204" pitchFamily="34" charset="0"/>
              </a:rPr>
              <a:t>- involving patients and the public</a:t>
            </a:r>
          </a:p>
          <a:p>
            <a:pPr>
              <a:lnSpc>
                <a:spcPct val="100000"/>
              </a:lnSpc>
              <a:spcBef>
                <a:spcPts val="0"/>
              </a:spcBef>
              <a:spcAft>
                <a:spcPts val="0"/>
              </a:spcAft>
            </a:pPr>
            <a:r>
              <a:rPr lang="en-GB" sz="2667" dirty="0">
                <a:latin typeface="Calibri" panose="020F0502020204030204" pitchFamily="34" charset="0"/>
                <a:ea typeface="Calibri" panose="020F0502020204030204" pitchFamily="34" charset="0"/>
                <a:cs typeface="Calibri" panose="020F0502020204030204" pitchFamily="34" charset="0"/>
              </a:rPr>
              <a:t>NIHR </a:t>
            </a:r>
            <a:r>
              <a:rPr lang="en-GB" sz="2667" dirty="0">
                <a:latin typeface="Calibri" panose="020F0502020204030204" pitchFamily="34" charset="0"/>
                <a:ea typeface="Calibri" panose="020F0502020204030204" pitchFamily="34" charset="0"/>
                <a:cs typeface="Calibri" panose="020F0502020204030204" pitchFamily="34" charset="0"/>
                <a:hlinkClick r:id="rId11"/>
              </a:rPr>
              <a:t>local clinical research networks </a:t>
            </a:r>
            <a:r>
              <a:rPr lang="en-GB" sz="2667" dirty="0">
                <a:latin typeface="Calibri" panose="020F0502020204030204" pitchFamily="34" charset="0"/>
                <a:ea typeface="Calibri" panose="020F0502020204030204" pitchFamily="34" charset="0"/>
                <a:cs typeface="Calibri" panose="020F0502020204030204" pitchFamily="34" charset="0"/>
              </a:rPr>
              <a:t>can support with projects that involve patients and staff at NHS trusts (</a:t>
            </a:r>
            <a:r>
              <a:rPr lang="en-GB" sz="2667" dirty="0" err="1">
                <a:latin typeface="Calibri" panose="020F0502020204030204" pitchFamily="34" charset="0"/>
                <a:ea typeface="Calibri" panose="020F0502020204030204" pitchFamily="34" charset="0"/>
                <a:cs typeface="Calibri" panose="020F0502020204030204" pitchFamily="34" charset="0"/>
              </a:rPr>
              <a:t>AcoRD</a:t>
            </a:r>
            <a:r>
              <a:rPr lang="en-GB" sz="2667" dirty="0">
                <a:latin typeface="Calibri" panose="020F0502020204030204" pitchFamily="34" charset="0"/>
                <a:ea typeface="Calibri" panose="020F0502020204030204" pitchFamily="34" charset="0"/>
                <a:cs typeface="Calibri" panose="020F0502020204030204" pitchFamily="34" charset="0"/>
              </a:rPr>
              <a:t> guidance and </a:t>
            </a:r>
            <a:r>
              <a:rPr lang="en-GB" sz="2667" dirty="0" err="1">
                <a:latin typeface="Calibri" panose="020F0502020204030204" pitchFamily="34" charset="0"/>
                <a:ea typeface="Calibri" panose="020F0502020204030204" pitchFamily="34" charset="0"/>
                <a:cs typeface="Calibri" panose="020F0502020204030204" pitchFamily="34" charset="0"/>
              </a:rPr>
              <a:t>SoECAT</a:t>
            </a:r>
            <a:r>
              <a:rPr lang="en-GB" sz="2667" dirty="0">
                <a:latin typeface="Calibri" panose="020F0502020204030204" pitchFamily="34" charset="0"/>
                <a:ea typeface="Calibri" panose="020F0502020204030204" pitchFamily="34" charset="0"/>
                <a:cs typeface="Calibri" panose="020F0502020204030204" pitchFamily="34" charset="0"/>
              </a:rPr>
              <a:t> completion)</a:t>
            </a:r>
          </a:p>
        </p:txBody>
      </p:sp>
    </p:spTree>
    <p:extLst>
      <p:ext uri="{BB962C8B-B14F-4D97-AF65-F5344CB8AC3E}">
        <p14:creationId xmlns:p14="http://schemas.microsoft.com/office/powerpoint/2010/main" val="3497774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0"/>
            <a:ext cx="10377488" cy="135413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CHARITIES: WELLCOME</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3" name="Content Placeholder 2">
            <a:extLst>
              <a:ext uri="{FF2B5EF4-FFF2-40B4-BE49-F238E27FC236}">
                <a16:creationId xmlns:a16="http://schemas.microsoft.com/office/drawing/2014/main" id="{C2140C06-F273-CB44-4936-1B475F96F223}"/>
              </a:ext>
            </a:extLst>
          </p:cNvPr>
          <p:cNvSpPr txBox="1">
            <a:spLocks/>
          </p:cNvSpPr>
          <p:nvPr/>
        </p:nvSpPr>
        <p:spPr>
          <a:xfrm>
            <a:off x="0" y="797170"/>
            <a:ext cx="12192000" cy="6692201"/>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defTabSz="1219170">
              <a:lnSpc>
                <a:spcPct val="100000"/>
              </a:lnSpc>
              <a:spcBef>
                <a:spcPts val="0"/>
              </a:spcBef>
              <a:spcAft>
                <a:spcPts val="0"/>
              </a:spcAft>
              <a:buClr>
                <a:srgbClr val="1CADE4"/>
              </a:buClr>
              <a:buNone/>
              <a:defRPr/>
            </a:pPr>
            <a:r>
              <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Challenge areas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(impact awards, commissioned research, challenge-led funding): </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7"/>
              </a:rPr>
              <a:t>Mental health</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8"/>
              </a:rPr>
              <a:t>Climate and health</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121917" defTabSz="1219170">
              <a:lnSpc>
                <a:spcPct val="100000"/>
              </a:lnSpc>
              <a:spcBef>
                <a:spcPts val="0"/>
              </a:spcBef>
              <a:spcAft>
                <a:spcPts val="1600"/>
              </a:spcAft>
              <a:buClr>
                <a:srgbClr val="1CADE4"/>
              </a:buClr>
              <a:buFont typeface="Wingdings" panose="05000000000000000000" pitchFamily="2" charset="2"/>
              <a:buChar char="ü"/>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9"/>
              </a:rPr>
              <a:t>Infectious disease</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121917" indent="-121917" defTabSz="1219170">
              <a:lnSpc>
                <a:spcPct val="100000"/>
              </a:lnSpc>
              <a:spcBef>
                <a:spcPts val="0"/>
              </a:spcBef>
              <a:spcAft>
                <a:spcPts val="0"/>
              </a:spcAft>
              <a:buClr>
                <a:srgbClr val="1CADE4"/>
              </a:buClr>
              <a:defRPr/>
            </a:pPr>
            <a:r>
              <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10"/>
              </a:rPr>
              <a:t>Discovery research funding</a:t>
            </a:r>
            <a:r>
              <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11"/>
              </a:rPr>
              <a:t>early career</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career development, discovery awards): </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fundamental processes that underpin biology</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complexities of human health and disease (clinical/population-based)</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burden of disease and its determinants</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development methodologies, conceptual frameworks, technologies, tools, techniques </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needs, values, priorities of people/communities affected by disease/health disparities</a:t>
            </a:r>
          </a:p>
          <a:p>
            <a:pPr marL="121917" indent="-121917" defTabSz="1219170">
              <a:lnSpc>
                <a:spcPct val="100000"/>
              </a:lnSpc>
              <a:spcBef>
                <a:spcPts val="0"/>
              </a:spcBef>
              <a:spcAft>
                <a:spcPts val="0"/>
              </a:spcAft>
              <a:buClr>
                <a:srgbClr val="1CADE4"/>
              </a:buClr>
              <a:buFont typeface="Wingdings" panose="05000000000000000000" pitchFamily="2" charset="2"/>
              <a:buChar char="ü"/>
              <a:defRPr/>
            </a:pPr>
            <a:r>
              <a:rPr lang="en-GB" sz="2667"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rPr>
              <a:t>social, ethical, cultural, political, economic, historical contexts of human health/disease.</a:t>
            </a:r>
          </a:p>
          <a:p>
            <a:pPr marL="121917" indent="-121917" defTabSz="1219170">
              <a:spcBef>
                <a:spcPts val="1600"/>
              </a:spcBef>
              <a:spcAft>
                <a:spcPts val="267"/>
              </a:spcAft>
              <a:buClr>
                <a:srgbClr val="1CADE4"/>
              </a:buClr>
              <a:defRPr/>
            </a:pPr>
            <a:endParaRPr lang="en-GB" sz="2267" dirty="0">
              <a:solidFill>
                <a:sysClr val="windowText" lastClr="000000"/>
              </a:solidFill>
              <a:latin typeface="Tw Cen MT" panose="020B0602020104020603"/>
            </a:endParaRPr>
          </a:p>
          <a:p>
            <a:pPr marL="121917" indent="-121917" defTabSz="1219170">
              <a:spcBef>
                <a:spcPts val="1600"/>
              </a:spcBef>
              <a:spcAft>
                <a:spcPts val="267"/>
              </a:spcAft>
              <a:buClr>
                <a:srgbClr val="1CADE4"/>
              </a:buClr>
              <a:defRPr/>
            </a:pPr>
            <a:endParaRPr lang="en-GB" sz="2267" dirty="0">
              <a:solidFill>
                <a:sysClr val="windowText" lastClr="000000"/>
              </a:solidFill>
              <a:latin typeface="Tw Cen MT" panose="020B0602020104020603"/>
            </a:endParaRPr>
          </a:p>
        </p:txBody>
      </p:sp>
    </p:spTree>
    <p:extLst>
      <p:ext uri="{BB962C8B-B14F-4D97-AF65-F5344CB8AC3E}">
        <p14:creationId xmlns:p14="http://schemas.microsoft.com/office/powerpoint/2010/main" val="3261120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0"/>
            <a:ext cx="10377488" cy="135413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LEARNED SOCIETIES</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4" name="Content Placeholder 2">
            <a:extLst>
              <a:ext uri="{FF2B5EF4-FFF2-40B4-BE49-F238E27FC236}">
                <a16:creationId xmlns:a16="http://schemas.microsoft.com/office/drawing/2014/main" id="{0813B998-DEBD-0FF9-4B7F-DB9C6A47C402}"/>
              </a:ext>
            </a:extLst>
          </p:cNvPr>
          <p:cNvSpPr txBox="1">
            <a:spLocks/>
          </p:cNvSpPr>
          <p:nvPr/>
        </p:nvSpPr>
        <p:spPr>
          <a:xfrm>
            <a:off x="1" y="706767"/>
            <a:ext cx="12322628" cy="6183072"/>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defTabSz="1219170">
              <a:lnSpc>
                <a:spcPct val="100000"/>
              </a:lnSpc>
              <a:spcBef>
                <a:spcPts val="0"/>
              </a:spcBef>
              <a:spcAft>
                <a:spcPts val="160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National bodies offering fellowships, informing debate, ensuring international engagement</a:t>
            </a:r>
            <a:endPar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0" defTabSz="1219170">
              <a:lnSpc>
                <a:spcPct val="100000"/>
              </a:lnSpc>
              <a:spcBef>
                <a:spcPts val="0"/>
              </a:spcBef>
              <a:spcAft>
                <a:spcPts val="0"/>
              </a:spcAft>
              <a:buClr>
                <a:srgbClr val="1CADE4"/>
              </a:buClr>
              <a:buNone/>
              <a:defRPr/>
            </a:pPr>
            <a:r>
              <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British Academy</a:t>
            </a:r>
          </a:p>
          <a:p>
            <a:pPr marL="0"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Humanities and Social Sciences</a:t>
            </a:r>
          </a:p>
          <a:p>
            <a:pPr marL="0" indent="-121917" defTabSz="1219170">
              <a:lnSpc>
                <a:spcPct val="100000"/>
              </a:lnSpc>
              <a:spcBef>
                <a:spcPts val="0"/>
              </a:spcBef>
              <a:spcAft>
                <a:spcPts val="160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7"/>
              </a:rPr>
              <a:t>Strategy 2022-2027</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0" defTabSz="1219170">
              <a:lnSpc>
                <a:spcPct val="100000"/>
              </a:lnSpc>
              <a:spcBef>
                <a:spcPts val="0"/>
              </a:spcBef>
              <a:spcAft>
                <a:spcPts val="0"/>
              </a:spcAft>
              <a:buClr>
                <a:srgbClr val="1CADE4"/>
              </a:buClr>
              <a:buNone/>
              <a:defRPr/>
            </a:pPr>
            <a:r>
              <a:rPr lang="en-GB" sz="2667"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Royal Society</a:t>
            </a:r>
          </a:p>
          <a:p>
            <a:pPr marL="0"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8"/>
              </a:rPr>
              <a:t>Computer Science, Mathematics, Physics, Chemistry, Engineering, Earth Sciences, Biology, Neurosciences, Anatomy, Physiology, Evolutionary/Ecological science, Health and Human Sciences</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9"/>
              </a:rPr>
              <a:t>Strategy 2022-2027 </a:t>
            </a:r>
            <a:endParaRPr lang="en-GB" sz="2267" dirty="0">
              <a:solidFill>
                <a:sysClr val="windowText" lastClr="000000"/>
              </a:solidFill>
              <a:latin typeface="Tw Cen MT" panose="020B0602020104020603"/>
              <a:ea typeface="Calibri" panose="020F0502020204030204" pitchFamily="34" charset="0"/>
              <a:cs typeface="Calibri" panose="020F0502020204030204" pitchFamily="34" charset="0"/>
            </a:endParaRPr>
          </a:p>
          <a:p>
            <a:pPr marL="0" indent="0" defTabSz="1219170">
              <a:lnSpc>
                <a:spcPct val="100000"/>
              </a:lnSpc>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Also: Associations and Societies within your (sub)field often offer small grants for pilot projects</a:t>
            </a:r>
            <a:endParaRPr lang="en-US"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3086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0"/>
            <a:ext cx="10377488" cy="73818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INTERNATIONAL</a:t>
            </a: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5" name="Content Placeholder 2">
            <a:extLst>
              <a:ext uri="{FF2B5EF4-FFF2-40B4-BE49-F238E27FC236}">
                <a16:creationId xmlns:a16="http://schemas.microsoft.com/office/drawing/2014/main" id="{5D8F69AA-346F-A4A5-762E-1EA76F479A05}"/>
              </a:ext>
            </a:extLst>
          </p:cNvPr>
          <p:cNvSpPr txBox="1">
            <a:spLocks/>
          </p:cNvSpPr>
          <p:nvPr/>
        </p:nvSpPr>
        <p:spPr>
          <a:xfrm>
            <a:off x="0" y="572947"/>
            <a:ext cx="12192000" cy="6721420"/>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121917" indent="-121917" defTabSz="1219170">
              <a:lnSpc>
                <a:spcPct val="100000"/>
              </a:lnSpc>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7"/>
              </a:rPr>
              <a:t>Horizon Europe</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EU’s key R&amp;I funding programme </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Mission areas: </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Adaptation to climate change</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Cancer</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Healthy oceans, seas, coastal and inland waters</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Climate-neutral and smart cities</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Soil health and food</a:t>
            </a:r>
          </a:p>
          <a:p>
            <a:pPr marL="121917" indent="-121917" defTabSz="1219170">
              <a:lnSpc>
                <a:spcPct val="100000"/>
              </a:lnSpc>
              <a:spcBef>
                <a:spcPts val="0"/>
              </a:spcBef>
              <a:spcAft>
                <a:spcPts val="0"/>
              </a:spcAft>
              <a:buClr>
                <a:srgbClr val="1CADE4"/>
              </a:buClr>
              <a:defRPr/>
            </a:pP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3 Pillars: </a:t>
            </a:r>
          </a:p>
          <a:p>
            <a:pPr marL="121917" indent="-121917" defTabSz="1219170">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Excellent Science, Global Challenges, Innovative Europe</a:t>
            </a:r>
          </a:p>
          <a:p>
            <a:pPr marL="121917" indent="-121917" defTabSz="1219170">
              <a:lnSpc>
                <a:spcPct val="100000"/>
              </a:lnSpc>
              <a:spcBef>
                <a:spcPts val="0"/>
              </a:spcBef>
              <a:spcAft>
                <a:spcPts val="0"/>
              </a:spcAft>
              <a:buClr>
                <a:srgbClr val="1CADE4"/>
              </a:buClr>
              <a:defRPr/>
            </a:pP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8"/>
              </a:rPr>
              <a:t>OSCARS</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121917" indent="-121917" defTabSz="1219170">
              <a:lnSpc>
                <a:spcPct val="100000"/>
              </a:lnSpc>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9"/>
              </a:rPr>
              <a:t>Training (doctoral/postdoctoral): Marie Sklodowska-Curie actions</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p>
          <a:p>
            <a:pPr marL="121917" indent="-121917" defTabSz="1219170">
              <a:lnSpc>
                <a:spcPct val="100000"/>
              </a:lnSpc>
              <a:spcBef>
                <a:spcPts val="800"/>
              </a:spcBef>
              <a:spcAft>
                <a:spcPts val="0"/>
              </a:spcAft>
              <a:buClr>
                <a:srgbClr val="1CADE4"/>
              </a:buClr>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a:t>
            </a:r>
            <a:endParaRPr lang="en-GB" sz="2267" dirty="0">
              <a:solidFill>
                <a:sysClr val="windowText" lastClr="000000"/>
              </a:solidFill>
              <a:latin typeface="Tw Cen MT" panose="020B0602020104020603"/>
            </a:endParaRPr>
          </a:p>
        </p:txBody>
      </p:sp>
    </p:spTree>
    <p:extLst>
      <p:ext uri="{BB962C8B-B14F-4D97-AF65-F5344CB8AC3E}">
        <p14:creationId xmlns:p14="http://schemas.microsoft.com/office/powerpoint/2010/main" val="3115848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C183D7F6-B498-43B3-948B-1728B52AA6E4}">
                <adec:decorative xmlns:adec="http://schemas.microsoft.com/office/drawing/2017/decorative" val="1"/>
              </a:ext>
            </a:extLst>
          </p:cNvPr>
          <p:cNvSpPr/>
          <p:nvPr/>
        </p:nvSpPr>
        <p:spPr>
          <a:xfrm>
            <a:off x="2381687" y="2063196"/>
            <a:ext cx="3505200" cy="3505200"/>
          </a:xfrm>
          <a:custGeom>
            <a:avLst/>
            <a:gdLst/>
            <a:ahLst/>
            <a:cxnLst/>
            <a:rect l="l" t="t" r="r" b="b"/>
            <a:pathLst>
              <a:path w="3505200" h="3505200">
                <a:moveTo>
                  <a:pt x="1752600" y="655320"/>
                </a:moveTo>
                <a:cubicBezTo>
                  <a:pt x="1146589" y="655320"/>
                  <a:pt x="655320" y="1146589"/>
                  <a:pt x="655320" y="1752600"/>
                </a:cubicBezTo>
                <a:cubicBezTo>
                  <a:pt x="655320" y="2358611"/>
                  <a:pt x="1146589" y="2849880"/>
                  <a:pt x="1752600" y="2849880"/>
                </a:cubicBezTo>
                <a:cubicBezTo>
                  <a:pt x="2358611" y="2849880"/>
                  <a:pt x="2849880" y="2358611"/>
                  <a:pt x="2849880" y="1752600"/>
                </a:cubicBezTo>
                <a:cubicBezTo>
                  <a:pt x="2849880" y="1146589"/>
                  <a:pt x="2358611" y="655320"/>
                  <a:pt x="1752600" y="6553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latin typeface="Tw Cen MT" panose="020B0602020104020603"/>
            </a:endParaRPr>
          </a:p>
        </p:txBody>
      </p:sp>
      <p:grpSp>
        <p:nvGrpSpPr>
          <p:cNvPr id="3" name="Group 2" descr="wheel illustrating months of the year"/>
          <p:cNvGrpSpPr/>
          <p:nvPr/>
        </p:nvGrpSpPr>
        <p:grpSpPr>
          <a:xfrm>
            <a:off x="2462483" y="2116981"/>
            <a:ext cx="3343607" cy="3346631"/>
            <a:chOff x="2900197" y="1755686"/>
            <a:chExt cx="3343606" cy="3346630"/>
          </a:xfrm>
          <a:solidFill>
            <a:srgbClr val="00B0F0"/>
          </a:solidFill>
        </p:grpSpPr>
        <p:sp>
          <p:nvSpPr>
            <p:cNvPr id="55" name="Freeform 6"/>
            <p:cNvSpPr>
              <a:spLocks/>
            </p:cNvSpPr>
            <p:nvPr/>
          </p:nvSpPr>
          <p:spPr bwMode="auto">
            <a:xfrm>
              <a:off x="4581069" y="1755686"/>
              <a:ext cx="820786" cy="639397"/>
            </a:xfrm>
            <a:custGeom>
              <a:avLst/>
              <a:gdLst>
                <a:gd name="T0" fmla="*/ 0 w 258"/>
                <a:gd name="T1" fmla="*/ 0 h 201"/>
                <a:gd name="T2" fmla="*/ 0 w 258"/>
                <a:gd name="T3" fmla="*/ 152 h 201"/>
                <a:gd name="T4" fmla="*/ 182 w 258"/>
                <a:gd name="T5" fmla="*/ 201 h 201"/>
                <a:gd name="T6" fmla="*/ 258 w 258"/>
                <a:gd name="T7" fmla="*/ 69 h 201"/>
                <a:gd name="T8" fmla="*/ 0 w 258"/>
                <a:gd name="T9" fmla="*/ 0 h 201"/>
              </a:gdLst>
              <a:ahLst/>
              <a:cxnLst>
                <a:cxn ang="0">
                  <a:pos x="T0" y="T1"/>
                </a:cxn>
                <a:cxn ang="0">
                  <a:pos x="T2" y="T3"/>
                </a:cxn>
                <a:cxn ang="0">
                  <a:pos x="T4" y="T5"/>
                </a:cxn>
                <a:cxn ang="0">
                  <a:pos x="T6" y="T7"/>
                </a:cxn>
                <a:cxn ang="0">
                  <a:pos x="T8" y="T9"/>
                </a:cxn>
              </a:cxnLst>
              <a:rect l="0" t="0" r="r" b="b"/>
              <a:pathLst>
                <a:path w="258" h="201">
                  <a:moveTo>
                    <a:pt x="0" y="0"/>
                  </a:moveTo>
                  <a:cubicBezTo>
                    <a:pt x="0" y="152"/>
                    <a:pt x="0" y="152"/>
                    <a:pt x="0" y="152"/>
                  </a:cubicBezTo>
                  <a:cubicBezTo>
                    <a:pt x="66" y="152"/>
                    <a:pt x="128" y="170"/>
                    <a:pt x="182" y="201"/>
                  </a:cubicBezTo>
                  <a:cubicBezTo>
                    <a:pt x="258" y="69"/>
                    <a:pt x="258" y="69"/>
                    <a:pt x="258" y="69"/>
                  </a:cubicBezTo>
                  <a:cubicBezTo>
                    <a:pt x="182" y="26"/>
                    <a:pt x="94" y="1"/>
                    <a:pt x="0"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56" name="Freeform 7"/>
            <p:cNvSpPr>
              <a:spLocks/>
            </p:cNvSpPr>
            <p:nvPr/>
          </p:nvSpPr>
          <p:spPr bwMode="auto">
            <a:xfrm>
              <a:off x="5608941" y="2600657"/>
              <a:ext cx="634862" cy="820786"/>
            </a:xfrm>
            <a:custGeom>
              <a:avLst/>
              <a:gdLst>
                <a:gd name="T0" fmla="*/ 131 w 200"/>
                <a:gd name="T1" fmla="*/ 0 h 258"/>
                <a:gd name="T2" fmla="*/ 0 w 200"/>
                <a:gd name="T3" fmla="*/ 76 h 258"/>
                <a:gd name="T4" fmla="*/ 48 w 200"/>
                <a:gd name="T5" fmla="*/ 258 h 258"/>
                <a:gd name="T6" fmla="*/ 200 w 200"/>
                <a:gd name="T7" fmla="*/ 258 h 258"/>
                <a:gd name="T8" fmla="*/ 131 w 200"/>
                <a:gd name="T9" fmla="*/ 0 h 258"/>
              </a:gdLst>
              <a:ahLst/>
              <a:cxnLst>
                <a:cxn ang="0">
                  <a:pos x="T0" y="T1"/>
                </a:cxn>
                <a:cxn ang="0">
                  <a:pos x="T2" y="T3"/>
                </a:cxn>
                <a:cxn ang="0">
                  <a:pos x="T4" y="T5"/>
                </a:cxn>
                <a:cxn ang="0">
                  <a:pos x="T6" y="T7"/>
                </a:cxn>
                <a:cxn ang="0">
                  <a:pos x="T8" y="T9"/>
                </a:cxn>
              </a:cxnLst>
              <a:rect l="0" t="0" r="r" b="b"/>
              <a:pathLst>
                <a:path w="200" h="258">
                  <a:moveTo>
                    <a:pt x="131" y="0"/>
                  </a:moveTo>
                  <a:cubicBezTo>
                    <a:pt x="0" y="76"/>
                    <a:pt x="0" y="76"/>
                    <a:pt x="0" y="76"/>
                  </a:cubicBezTo>
                  <a:cubicBezTo>
                    <a:pt x="30" y="130"/>
                    <a:pt x="48" y="192"/>
                    <a:pt x="48" y="258"/>
                  </a:cubicBezTo>
                  <a:cubicBezTo>
                    <a:pt x="200" y="258"/>
                    <a:pt x="200" y="258"/>
                    <a:pt x="200" y="258"/>
                  </a:cubicBezTo>
                  <a:cubicBezTo>
                    <a:pt x="199" y="164"/>
                    <a:pt x="174" y="76"/>
                    <a:pt x="131"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57" name="Freeform 8"/>
            <p:cNvSpPr>
              <a:spLocks/>
            </p:cNvSpPr>
            <p:nvPr/>
          </p:nvSpPr>
          <p:spPr bwMode="auto">
            <a:xfrm>
              <a:off x="3742145" y="1755686"/>
              <a:ext cx="820786" cy="639397"/>
            </a:xfrm>
            <a:custGeom>
              <a:avLst/>
              <a:gdLst>
                <a:gd name="T0" fmla="*/ 258 w 258"/>
                <a:gd name="T1" fmla="*/ 0 h 201"/>
                <a:gd name="T2" fmla="*/ 0 w 258"/>
                <a:gd name="T3" fmla="*/ 69 h 201"/>
                <a:gd name="T4" fmla="*/ 76 w 258"/>
                <a:gd name="T5" fmla="*/ 201 h 201"/>
                <a:gd name="T6" fmla="*/ 258 w 258"/>
                <a:gd name="T7" fmla="*/ 152 h 201"/>
                <a:gd name="T8" fmla="*/ 258 w 258"/>
                <a:gd name="T9" fmla="*/ 0 h 201"/>
              </a:gdLst>
              <a:ahLst/>
              <a:cxnLst>
                <a:cxn ang="0">
                  <a:pos x="T0" y="T1"/>
                </a:cxn>
                <a:cxn ang="0">
                  <a:pos x="T2" y="T3"/>
                </a:cxn>
                <a:cxn ang="0">
                  <a:pos x="T4" y="T5"/>
                </a:cxn>
                <a:cxn ang="0">
                  <a:pos x="T6" y="T7"/>
                </a:cxn>
                <a:cxn ang="0">
                  <a:pos x="T8" y="T9"/>
                </a:cxn>
              </a:cxnLst>
              <a:rect l="0" t="0" r="r" b="b"/>
              <a:pathLst>
                <a:path w="258" h="201">
                  <a:moveTo>
                    <a:pt x="258" y="0"/>
                  </a:moveTo>
                  <a:cubicBezTo>
                    <a:pt x="164" y="1"/>
                    <a:pt x="76" y="26"/>
                    <a:pt x="0" y="69"/>
                  </a:cubicBezTo>
                  <a:cubicBezTo>
                    <a:pt x="76" y="201"/>
                    <a:pt x="76" y="201"/>
                    <a:pt x="76" y="201"/>
                  </a:cubicBezTo>
                  <a:cubicBezTo>
                    <a:pt x="130" y="170"/>
                    <a:pt x="192" y="152"/>
                    <a:pt x="258" y="152"/>
                  </a:cubicBezTo>
                  <a:cubicBezTo>
                    <a:pt x="258" y="0"/>
                    <a:pt x="258" y="0"/>
                    <a:pt x="258"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58" name="Freeform 9"/>
            <p:cNvSpPr>
              <a:spLocks/>
            </p:cNvSpPr>
            <p:nvPr/>
          </p:nvSpPr>
          <p:spPr bwMode="auto">
            <a:xfrm>
              <a:off x="5176630" y="1983934"/>
              <a:ext cx="838925" cy="843460"/>
            </a:xfrm>
            <a:custGeom>
              <a:avLst/>
              <a:gdLst>
                <a:gd name="T0" fmla="*/ 76 w 264"/>
                <a:gd name="T1" fmla="*/ 0 h 265"/>
                <a:gd name="T2" fmla="*/ 0 w 264"/>
                <a:gd name="T3" fmla="*/ 132 h 265"/>
                <a:gd name="T4" fmla="*/ 133 w 264"/>
                <a:gd name="T5" fmla="*/ 265 h 265"/>
                <a:gd name="T6" fmla="*/ 264 w 264"/>
                <a:gd name="T7" fmla="*/ 189 h 265"/>
                <a:gd name="T8" fmla="*/ 76 w 264"/>
                <a:gd name="T9" fmla="*/ 0 h 265"/>
              </a:gdLst>
              <a:ahLst/>
              <a:cxnLst>
                <a:cxn ang="0">
                  <a:pos x="T0" y="T1"/>
                </a:cxn>
                <a:cxn ang="0">
                  <a:pos x="T2" y="T3"/>
                </a:cxn>
                <a:cxn ang="0">
                  <a:pos x="T4" y="T5"/>
                </a:cxn>
                <a:cxn ang="0">
                  <a:pos x="T6" y="T7"/>
                </a:cxn>
                <a:cxn ang="0">
                  <a:pos x="T8" y="T9"/>
                </a:cxn>
              </a:cxnLst>
              <a:rect l="0" t="0" r="r" b="b"/>
              <a:pathLst>
                <a:path w="264" h="265">
                  <a:moveTo>
                    <a:pt x="76" y="0"/>
                  </a:moveTo>
                  <a:cubicBezTo>
                    <a:pt x="0" y="132"/>
                    <a:pt x="0" y="132"/>
                    <a:pt x="0" y="132"/>
                  </a:cubicBezTo>
                  <a:cubicBezTo>
                    <a:pt x="55" y="164"/>
                    <a:pt x="101" y="210"/>
                    <a:pt x="133" y="265"/>
                  </a:cubicBezTo>
                  <a:cubicBezTo>
                    <a:pt x="264" y="189"/>
                    <a:pt x="264" y="189"/>
                    <a:pt x="264" y="189"/>
                  </a:cubicBezTo>
                  <a:cubicBezTo>
                    <a:pt x="218" y="111"/>
                    <a:pt x="153" y="46"/>
                    <a:pt x="76"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59" name="Freeform 10"/>
            <p:cNvSpPr>
              <a:spLocks/>
            </p:cNvSpPr>
            <p:nvPr/>
          </p:nvSpPr>
          <p:spPr bwMode="auto">
            <a:xfrm>
              <a:off x="4581069" y="4467454"/>
              <a:ext cx="820786" cy="634862"/>
            </a:xfrm>
            <a:custGeom>
              <a:avLst/>
              <a:gdLst>
                <a:gd name="T0" fmla="*/ 182 w 258"/>
                <a:gd name="T1" fmla="*/ 0 h 200"/>
                <a:gd name="T2" fmla="*/ 0 w 258"/>
                <a:gd name="T3" fmla="*/ 49 h 200"/>
                <a:gd name="T4" fmla="*/ 0 w 258"/>
                <a:gd name="T5" fmla="*/ 200 h 200"/>
                <a:gd name="T6" fmla="*/ 258 w 258"/>
                <a:gd name="T7" fmla="*/ 131 h 200"/>
                <a:gd name="T8" fmla="*/ 182 w 258"/>
                <a:gd name="T9" fmla="*/ 0 h 200"/>
              </a:gdLst>
              <a:ahLst/>
              <a:cxnLst>
                <a:cxn ang="0">
                  <a:pos x="T0" y="T1"/>
                </a:cxn>
                <a:cxn ang="0">
                  <a:pos x="T2" y="T3"/>
                </a:cxn>
                <a:cxn ang="0">
                  <a:pos x="T4" y="T5"/>
                </a:cxn>
                <a:cxn ang="0">
                  <a:pos x="T6" y="T7"/>
                </a:cxn>
                <a:cxn ang="0">
                  <a:pos x="T8" y="T9"/>
                </a:cxn>
              </a:cxnLst>
              <a:rect l="0" t="0" r="r" b="b"/>
              <a:pathLst>
                <a:path w="258" h="200">
                  <a:moveTo>
                    <a:pt x="182" y="0"/>
                  </a:moveTo>
                  <a:cubicBezTo>
                    <a:pt x="128" y="30"/>
                    <a:pt x="66" y="48"/>
                    <a:pt x="0" y="49"/>
                  </a:cubicBezTo>
                  <a:cubicBezTo>
                    <a:pt x="0" y="200"/>
                    <a:pt x="0" y="200"/>
                    <a:pt x="0" y="200"/>
                  </a:cubicBezTo>
                  <a:cubicBezTo>
                    <a:pt x="94" y="200"/>
                    <a:pt x="182" y="175"/>
                    <a:pt x="258" y="131"/>
                  </a:cubicBezTo>
                  <a:cubicBezTo>
                    <a:pt x="182" y="0"/>
                    <a:pt x="182" y="0"/>
                    <a:pt x="182"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0" name="Freeform 11"/>
            <p:cNvSpPr>
              <a:spLocks/>
            </p:cNvSpPr>
            <p:nvPr/>
          </p:nvSpPr>
          <p:spPr bwMode="auto">
            <a:xfrm>
              <a:off x="3128445" y="4030608"/>
              <a:ext cx="840436" cy="843460"/>
            </a:xfrm>
            <a:custGeom>
              <a:avLst/>
              <a:gdLst>
                <a:gd name="T0" fmla="*/ 131 w 264"/>
                <a:gd name="T1" fmla="*/ 0 h 265"/>
                <a:gd name="T2" fmla="*/ 0 w 264"/>
                <a:gd name="T3" fmla="*/ 76 h 265"/>
                <a:gd name="T4" fmla="*/ 188 w 264"/>
                <a:gd name="T5" fmla="*/ 265 h 265"/>
                <a:gd name="T6" fmla="*/ 264 w 264"/>
                <a:gd name="T7" fmla="*/ 134 h 265"/>
                <a:gd name="T8" fmla="*/ 131 w 264"/>
                <a:gd name="T9" fmla="*/ 0 h 265"/>
              </a:gdLst>
              <a:ahLst/>
              <a:cxnLst>
                <a:cxn ang="0">
                  <a:pos x="T0" y="T1"/>
                </a:cxn>
                <a:cxn ang="0">
                  <a:pos x="T2" y="T3"/>
                </a:cxn>
                <a:cxn ang="0">
                  <a:pos x="T4" y="T5"/>
                </a:cxn>
                <a:cxn ang="0">
                  <a:pos x="T6" y="T7"/>
                </a:cxn>
                <a:cxn ang="0">
                  <a:pos x="T8" y="T9"/>
                </a:cxn>
              </a:cxnLst>
              <a:rect l="0" t="0" r="r" b="b"/>
              <a:pathLst>
                <a:path w="264" h="265">
                  <a:moveTo>
                    <a:pt x="131" y="0"/>
                  </a:moveTo>
                  <a:cubicBezTo>
                    <a:pt x="0" y="76"/>
                    <a:pt x="0" y="76"/>
                    <a:pt x="0" y="76"/>
                  </a:cubicBezTo>
                  <a:cubicBezTo>
                    <a:pt x="46" y="154"/>
                    <a:pt x="111" y="219"/>
                    <a:pt x="188" y="265"/>
                  </a:cubicBezTo>
                  <a:cubicBezTo>
                    <a:pt x="264" y="134"/>
                    <a:pt x="264" y="134"/>
                    <a:pt x="264" y="134"/>
                  </a:cubicBezTo>
                  <a:cubicBezTo>
                    <a:pt x="209" y="101"/>
                    <a:pt x="163" y="55"/>
                    <a:pt x="131"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1" name="Freeform 12"/>
            <p:cNvSpPr>
              <a:spLocks/>
            </p:cNvSpPr>
            <p:nvPr/>
          </p:nvSpPr>
          <p:spPr bwMode="auto">
            <a:xfrm>
              <a:off x="5176630" y="4030608"/>
              <a:ext cx="838925" cy="843460"/>
            </a:xfrm>
            <a:custGeom>
              <a:avLst/>
              <a:gdLst>
                <a:gd name="T0" fmla="*/ 133 w 264"/>
                <a:gd name="T1" fmla="*/ 0 h 265"/>
                <a:gd name="T2" fmla="*/ 0 w 264"/>
                <a:gd name="T3" fmla="*/ 134 h 265"/>
                <a:gd name="T4" fmla="*/ 76 w 264"/>
                <a:gd name="T5" fmla="*/ 265 h 265"/>
                <a:gd name="T6" fmla="*/ 264 w 264"/>
                <a:gd name="T7" fmla="*/ 76 h 265"/>
                <a:gd name="T8" fmla="*/ 133 w 264"/>
                <a:gd name="T9" fmla="*/ 0 h 265"/>
              </a:gdLst>
              <a:ahLst/>
              <a:cxnLst>
                <a:cxn ang="0">
                  <a:pos x="T0" y="T1"/>
                </a:cxn>
                <a:cxn ang="0">
                  <a:pos x="T2" y="T3"/>
                </a:cxn>
                <a:cxn ang="0">
                  <a:pos x="T4" y="T5"/>
                </a:cxn>
                <a:cxn ang="0">
                  <a:pos x="T6" y="T7"/>
                </a:cxn>
                <a:cxn ang="0">
                  <a:pos x="T8" y="T9"/>
                </a:cxn>
              </a:cxnLst>
              <a:rect l="0" t="0" r="r" b="b"/>
              <a:pathLst>
                <a:path w="264" h="265">
                  <a:moveTo>
                    <a:pt x="133" y="0"/>
                  </a:moveTo>
                  <a:cubicBezTo>
                    <a:pt x="101" y="55"/>
                    <a:pt x="55" y="101"/>
                    <a:pt x="0" y="134"/>
                  </a:cubicBezTo>
                  <a:cubicBezTo>
                    <a:pt x="76" y="265"/>
                    <a:pt x="76" y="265"/>
                    <a:pt x="76" y="265"/>
                  </a:cubicBezTo>
                  <a:cubicBezTo>
                    <a:pt x="153" y="219"/>
                    <a:pt x="218" y="154"/>
                    <a:pt x="264" y="76"/>
                  </a:cubicBezTo>
                  <a:cubicBezTo>
                    <a:pt x="133" y="0"/>
                    <a:pt x="133" y="0"/>
                    <a:pt x="133"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2" name="Freeform 13"/>
            <p:cNvSpPr>
              <a:spLocks/>
            </p:cNvSpPr>
            <p:nvPr/>
          </p:nvSpPr>
          <p:spPr bwMode="auto">
            <a:xfrm>
              <a:off x="2900197" y="2600657"/>
              <a:ext cx="636374" cy="820786"/>
            </a:xfrm>
            <a:custGeom>
              <a:avLst/>
              <a:gdLst>
                <a:gd name="T0" fmla="*/ 69 w 200"/>
                <a:gd name="T1" fmla="*/ 0 h 258"/>
                <a:gd name="T2" fmla="*/ 0 w 200"/>
                <a:gd name="T3" fmla="*/ 258 h 258"/>
                <a:gd name="T4" fmla="*/ 152 w 200"/>
                <a:gd name="T5" fmla="*/ 258 h 258"/>
                <a:gd name="T6" fmla="*/ 200 w 200"/>
                <a:gd name="T7" fmla="*/ 76 h 258"/>
                <a:gd name="T8" fmla="*/ 69 w 200"/>
                <a:gd name="T9" fmla="*/ 0 h 258"/>
              </a:gdLst>
              <a:ahLst/>
              <a:cxnLst>
                <a:cxn ang="0">
                  <a:pos x="T0" y="T1"/>
                </a:cxn>
                <a:cxn ang="0">
                  <a:pos x="T2" y="T3"/>
                </a:cxn>
                <a:cxn ang="0">
                  <a:pos x="T4" y="T5"/>
                </a:cxn>
                <a:cxn ang="0">
                  <a:pos x="T6" y="T7"/>
                </a:cxn>
                <a:cxn ang="0">
                  <a:pos x="T8" y="T9"/>
                </a:cxn>
              </a:cxnLst>
              <a:rect l="0" t="0" r="r" b="b"/>
              <a:pathLst>
                <a:path w="200" h="258">
                  <a:moveTo>
                    <a:pt x="69" y="0"/>
                  </a:moveTo>
                  <a:cubicBezTo>
                    <a:pt x="26" y="76"/>
                    <a:pt x="1" y="164"/>
                    <a:pt x="0" y="258"/>
                  </a:cubicBezTo>
                  <a:cubicBezTo>
                    <a:pt x="152" y="258"/>
                    <a:pt x="152" y="258"/>
                    <a:pt x="152" y="258"/>
                  </a:cubicBezTo>
                  <a:cubicBezTo>
                    <a:pt x="152" y="192"/>
                    <a:pt x="170" y="130"/>
                    <a:pt x="200" y="76"/>
                  </a:cubicBezTo>
                  <a:cubicBezTo>
                    <a:pt x="69" y="0"/>
                    <a:pt x="69" y="0"/>
                    <a:pt x="69"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3" name="Freeform 14"/>
            <p:cNvSpPr>
              <a:spLocks/>
            </p:cNvSpPr>
            <p:nvPr/>
          </p:nvSpPr>
          <p:spPr bwMode="auto">
            <a:xfrm>
              <a:off x="3742145" y="4467454"/>
              <a:ext cx="820786" cy="634862"/>
            </a:xfrm>
            <a:custGeom>
              <a:avLst/>
              <a:gdLst>
                <a:gd name="T0" fmla="*/ 76 w 258"/>
                <a:gd name="T1" fmla="*/ 0 h 200"/>
                <a:gd name="T2" fmla="*/ 0 w 258"/>
                <a:gd name="T3" fmla="*/ 131 h 200"/>
                <a:gd name="T4" fmla="*/ 258 w 258"/>
                <a:gd name="T5" fmla="*/ 200 h 200"/>
                <a:gd name="T6" fmla="*/ 258 w 258"/>
                <a:gd name="T7" fmla="*/ 49 h 200"/>
                <a:gd name="T8" fmla="*/ 76 w 258"/>
                <a:gd name="T9" fmla="*/ 0 h 200"/>
              </a:gdLst>
              <a:ahLst/>
              <a:cxnLst>
                <a:cxn ang="0">
                  <a:pos x="T0" y="T1"/>
                </a:cxn>
                <a:cxn ang="0">
                  <a:pos x="T2" y="T3"/>
                </a:cxn>
                <a:cxn ang="0">
                  <a:pos x="T4" y="T5"/>
                </a:cxn>
                <a:cxn ang="0">
                  <a:pos x="T6" y="T7"/>
                </a:cxn>
                <a:cxn ang="0">
                  <a:pos x="T8" y="T9"/>
                </a:cxn>
              </a:cxnLst>
              <a:rect l="0" t="0" r="r" b="b"/>
              <a:pathLst>
                <a:path w="258" h="200">
                  <a:moveTo>
                    <a:pt x="76" y="0"/>
                  </a:moveTo>
                  <a:cubicBezTo>
                    <a:pt x="0" y="131"/>
                    <a:pt x="0" y="131"/>
                    <a:pt x="0" y="131"/>
                  </a:cubicBezTo>
                  <a:cubicBezTo>
                    <a:pt x="76" y="175"/>
                    <a:pt x="164" y="200"/>
                    <a:pt x="258" y="200"/>
                  </a:cubicBezTo>
                  <a:cubicBezTo>
                    <a:pt x="258" y="49"/>
                    <a:pt x="258" y="49"/>
                    <a:pt x="258" y="49"/>
                  </a:cubicBezTo>
                  <a:cubicBezTo>
                    <a:pt x="192" y="48"/>
                    <a:pt x="130" y="30"/>
                    <a:pt x="76"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4" name="Freeform 15"/>
            <p:cNvSpPr>
              <a:spLocks/>
            </p:cNvSpPr>
            <p:nvPr/>
          </p:nvSpPr>
          <p:spPr bwMode="auto">
            <a:xfrm>
              <a:off x="2900197" y="3439582"/>
              <a:ext cx="636374" cy="817763"/>
            </a:xfrm>
            <a:custGeom>
              <a:avLst/>
              <a:gdLst>
                <a:gd name="T0" fmla="*/ 152 w 200"/>
                <a:gd name="T1" fmla="*/ 0 h 257"/>
                <a:gd name="T2" fmla="*/ 0 w 200"/>
                <a:gd name="T3" fmla="*/ 0 h 257"/>
                <a:gd name="T4" fmla="*/ 69 w 200"/>
                <a:gd name="T5" fmla="*/ 257 h 257"/>
                <a:gd name="T6" fmla="*/ 200 w 200"/>
                <a:gd name="T7" fmla="*/ 181 h 257"/>
                <a:gd name="T8" fmla="*/ 152 w 200"/>
                <a:gd name="T9" fmla="*/ 0 h 257"/>
              </a:gdLst>
              <a:ahLst/>
              <a:cxnLst>
                <a:cxn ang="0">
                  <a:pos x="T0" y="T1"/>
                </a:cxn>
                <a:cxn ang="0">
                  <a:pos x="T2" y="T3"/>
                </a:cxn>
                <a:cxn ang="0">
                  <a:pos x="T4" y="T5"/>
                </a:cxn>
                <a:cxn ang="0">
                  <a:pos x="T6" y="T7"/>
                </a:cxn>
                <a:cxn ang="0">
                  <a:pos x="T8" y="T9"/>
                </a:cxn>
              </a:cxnLst>
              <a:rect l="0" t="0" r="r" b="b"/>
              <a:pathLst>
                <a:path w="200" h="257">
                  <a:moveTo>
                    <a:pt x="152" y="0"/>
                  </a:moveTo>
                  <a:cubicBezTo>
                    <a:pt x="0" y="0"/>
                    <a:pt x="0" y="0"/>
                    <a:pt x="0" y="0"/>
                  </a:cubicBezTo>
                  <a:cubicBezTo>
                    <a:pt x="1" y="93"/>
                    <a:pt x="26" y="181"/>
                    <a:pt x="69" y="257"/>
                  </a:cubicBezTo>
                  <a:cubicBezTo>
                    <a:pt x="200" y="181"/>
                    <a:pt x="200" y="181"/>
                    <a:pt x="200" y="181"/>
                  </a:cubicBezTo>
                  <a:cubicBezTo>
                    <a:pt x="170" y="128"/>
                    <a:pt x="152" y="66"/>
                    <a:pt x="152"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5" name="Freeform 16"/>
            <p:cNvSpPr>
              <a:spLocks/>
            </p:cNvSpPr>
            <p:nvPr/>
          </p:nvSpPr>
          <p:spPr bwMode="auto">
            <a:xfrm>
              <a:off x="5608941" y="3439582"/>
              <a:ext cx="634862" cy="817763"/>
            </a:xfrm>
            <a:custGeom>
              <a:avLst/>
              <a:gdLst>
                <a:gd name="T0" fmla="*/ 200 w 200"/>
                <a:gd name="T1" fmla="*/ 0 h 257"/>
                <a:gd name="T2" fmla="*/ 48 w 200"/>
                <a:gd name="T3" fmla="*/ 0 h 257"/>
                <a:gd name="T4" fmla="*/ 0 w 200"/>
                <a:gd name="T5" fmla="*/ 181 h 257"/>
                <a:gd name="T6" fmla="*/ 131 w 200"/>
                <a:gd name="T7" fmla="*/ 257 h 257"/>
                <a:gd name="T8" fmla="*/ 200 w 200"/>
                <a:gd name="T9" fmla="*/ 0 h 257"/>
              </a:gdLst>
              <a:ahLst/>
              <a:cxnLst>
                <a:cxn ang="0">
                  <a:pos x="T0" y="T1"/>
                </a:cxn>
                <a:cxn ang="0">
                  <a:pos x="T2" y="T3"/>
                </a:cxn>
                <a:cxn ang="0">
                  <a:pos x="T4" y="T5"/>
                </a:cxn>
                <a:cxn ang="0">
                  <a:pos x="T6" y="T7"/>
                </a:cxn>
                <a:cxn ang="0">
                  <a:pos x="T8" y="T9"/>
                </a:cxn>
              </a:cxnLst>
              <a:rect l="0" t="0" r="r" b="b"/>
              <a:pathLst>
                <a:path w="200" h="257">
                  <a:moveTo>
                    <a:pt x="200" y="0"/>
                  </a:moveTo>
                  <a:cubicBezTo>
                    <a:pt x="48" y="0"/>
                    <a:pt x="48" y="0"/>
                    <a:pt x="48" y="0"/>
                  </a:cubicBezTo>
                  <a:cubicBezTo>
                    <a:pt x="48" y="66"/>
                    <a:pt x="30" y="128"/>
                    <a:pt x="0" y="181"/>
                  </a:cubicBezTo>
                  <a:cubicBezTo>
                    <a:pt x="131" y="257"/>
                    <a:pt x="131" y="257"/>
                    <a:pt x="131" y="257"/>
                  </a:cubicBezTo>
                  <a:cubicBezTo>
                    <a:pt x="174" y="181"/>
                    <a:pt x="199" y="93"/>
                    <a:pt x="200"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a:solidFill>
                  <a:prstClr val="black"/>
                </a:solidFill>
                <a:latin typeface="Tw Cen MT" panose="020B0602020104020603"/>
              </a:endParaRPr>
            </a:p>
          </p:txBody>
        </p:sp>
        <p:sp>
          <p:nvSpPr>
            <p:cNvPr id="66" name="Freeform 17"/>
            <p:cNvSpPr>
              <a:spLocks/>
            </p:cNvSpPr>
            <p:nvPr/>
          </p:nvSpPr>
          <p:spPr bwMode="auto">
            <a:xfrm>
              <a:off x="3128445" y="1983934"/>
              <a:ext cx="840436" cy="843460"/>
            </a:xfrm>
            <a:custGeom>
              <a:avLst/>
              <a:gdLst>
                <a:gd name="T0" fmla="*/ 188 w 264"/>
                <a:gd name="T1" fmla="*/ 0 h 265"/>
                <a:gd name="T2" fmla="*/ 0 w 264"/>
                <a:gd name="T3" fmla="*/ 189 h 265"/>
                <a:gd name="T4" fmla="*/ 131 w 264"/>
                <a:gd name="T5" fmla="*/ 265 h 265"/>
                <a:gd name="T6" fmla="*/ 264 w 264"/>
                <a:gd name="T7" fmla="*/ 132 h 265"/>
                <a:gd name="T8" fmla="*/ 188 w 264"/>
                <a:gd name="T9" fmla="*/ 0 h 265"/>
              </a:gdLst>
              <a:ahLst/>
              <a:cxnLst>
                <a:cxn ang="0">
                  <a:pos x="T0" y="T1"/>
                </a:cxn>
                <a:cxn ang="0">
                  <a:pos x="T2" y="T3"/>
                </a:cxn>
                <a:cxn ang="0">
                  <a:pos x="T4" y="T5"/>
                </a:cxn>
                <a:cxn ang="0">
                  <a:pos x="T6" y="T7"/>
                </a:cxn>
                <a:cxn ang="0">
                  <a:pos x="T8" y="T9"/>
                </a:cxn>
              </a:cxnLst>
              <a:rect l="0" t="0" r="r" b="b"/>
              <a:pathLst>
                <a:path w="264" h="265">
                  <a:moveTo>
                    <a:pt x="188" y="0"/>
                  </a:moveTo>
                  <a:cubicBezTo>
                    <a:pt x="111" y="46"/>
                    <a:pt x="46" y="111"/>
                    <a:pt x="0" y="189"/>
                  </a:cubicBezTo>
                  <a:cubicBezTo>
                    <a:pt x="131" y="265"/>
                    <a:pt x="131" y="265"/>
                    <a:pt x="131" y="265"/>
                  </a:cubicBezTo>
                  <a:cubicBezTo>
                    <a:pt x="163" y="210"/>
                    <a:pt x="209" y="164"/>
                    <a:pt x="264" y="132"/>
                  </a:cubicBezTo>
                  <a:cubicBezTo>
                    <a:pt x="188" y="0"/>
                    <a:pt x="188" y="0"/>
                    <a:pt x="188" y="0"/>
                  </a:cubicBezTo>
                </a:path>
              </a:pathLst>
            </a:custGeom>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pPr defTabSz="457189"/>
              <a:endParaRPr lang="en-US" dirty="0">
                <a:solidFill>
                  <a:prstClr val="black"/>
                </a:solidFill>
                <a:latin typeface="Tw Cen MT" panose="020B0602020104020603"/>
              </a:endParaRPr>
            </a:p>
          </p:txBody>
        </p:sp>
      </p:grpSp>
      <p:sp>
        <p:nvSpPr>
          <p:cNvPr id="33" name="Rectangular Callout 32"/>
          <p:cNvSpPr/>
          <p:nvPr/>
        </p:nvSpPr>
        <p:spPr>
          <a:xfrm flipH="1">
            <a:off x="6334413" y="3417410"/>
            <a:ext cx="5792745" cy="2273689"/>
          </a:xfrm>
          <a:prstGeom prst="wedgeRectCallout">
            <a:avLst>
              <a:gd name="adj1" fmla="val 49424"/>
              <a:gd name="adj2" fmla="val -13413"/>
            </a:avLst>
          </a:prstGeom>
          <a:solidFill>
            <a:schemeClr val="bg1">
              <a:alpha val="60000"/>
            </a:schemeClr>
          </a:solidFill>
          <a:ln w="12700">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October 2024</a:t>
            </a: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st</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err="1">
                <a:solidFill>
                  <a:prstClr val="black"/>
                </a:solidFill>
                <a:latin typeface="Calibri" panose="020F0502020204030204" pitchFamily="34" charset="0"/>
                <a:ea typeface="Calibri" panose="020F0502020204030204" pitchFamily="34" charset="0"/>
                <a:cs typeface="Calibri" panose="020F0502020204030204" pitchFamily="34" charset="0"/>
              </a:rPr>
              <a:t>Wellcome</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3"/>
              </a:rPr>
              <a:t>Early career awards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TBC NIHR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4"/>
              </a:rPr>
              <a:t>Advanced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2</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nd</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BA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5"/>
              </a:rPr>
              <a:t>Postdoctoral Fellowships </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11</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(forecast) BA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6"/>
              </a:rPr>
              <a:t>Innovation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29</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nd</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(forecast) Royal Society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7"/>
              </a:rPr>
              <a:t>Dorothy Hodgkin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34" name="Rectangular Callout 33"/>
          <p:cNvSpPr/>
          <p:nvPr/>
        </p:nvSpPr>
        <p:spPr>
          <a:xfrm flipH="1">
            <a:off x="5765620" y="1598906"/>
            <a:ext cx="6346553" cy="1739167"/>
          </a:xfrm>
          <a:prstGeom prst="wedgeRectCallout">
            <a:avLst>
              <a:gd name="adj1" fmla="val 49811"/>
              <a:gd name="adj2" fmla="val 23197"/>
            </a:avLst>
          </a:prstGeom>
          <a:solidFill>
            <a:schemeClr val="bg1">
              <a:alpha val="60000"/>
            </a:schemeClr>
          </a:solidFill>
          <a:ln w="12700">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September 2024</a:t>
            </a: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10</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Royal Society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8"/>
              </a:rPr>
              <a:t>University Research Fellowship</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11</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MRC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9"/>
              </a:rPr>
              <a:t>Career development award</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11</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MSCA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0"/>
              </a:rPr>
              <a:t>Postdoctoral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17</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MRC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1"/>
              </a:rPr>
              <a:t>Population and systems new investigator</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36" name="Rectangular Callout 35"/>
          <p:cNvSpPr/>
          <p:nvPr/>
        </p:nvSpPr>
        <p:spPr>
          <a:xfrm flipH="1">
            <a:off x="5511338" y="5791821"/>
            <a:ext cx="6618279" cy="901419"/>
          </a:xfrm>
          <a:prstGeom prst="wedgeRectCallout">
            <a:avLst>
              <a:gd name="adj1" fmla="val 35952"/>
              <a:gd name="adj2" fmla="val -40038"/>
            </a:avLst>
          </a:prstGeom>
          <a:solidFill>
            <a:schemeClr val="bg1">
              <a:alpha val="60000"/>
            </a:schemeClr>
          </a:solidFill>
          <a:ln w="12700">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November 2024</a:t>
            </a: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7</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(forecast) ERC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2"/>
              </a:rPr>
              <a:t>Starting Grant</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TBC MRC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3"/>
              </a:rPr>
              <a:t>Better methods/research new investigator</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8" name="TextBox 7"/>
          <p:cNvSpPr txBox="1"/>
          <p:nvPr/>
        </p:nvSpPr>
        <p:spPr>
          <a:xfrm>
            <a:off x="3237197" y="3094837"/>
            <a:ext cx="1877641" cy="1323632"/>
          </a:xfrm>
          <a:prstGeom prst="rect">
            <a:avLst/>
          </a:prstGeom>
          <a:noFill/>
          <a:ln>
            <a:noFill/>
          </a:ln>
        </p:spPr>
        <p:txBody>
          <a:bodyPr wrap="square" rtlCol="0">
            <a:spAutoFit/>
          </a:bodyPr>
          <a:lstStyle/>
          <a:p>
            <a:pPr algn="ctr" defTabSz="457189"/>
            <a:r>
              <a:rPr lang="en-US" sz="2667" dirty="0">
                <a:ln w="0"/>
                <a:solidFill>
                  <a:prstClr val="black"/>
                </a:solidFill>
                <a:effectLst>
                  <a:outerShdw blurRad="38100" dist="19050" dir="2700000" algn="tl" rotWithShape="0">
                    <a:prstClr val="black">
                      <a:alpha val="40000"/>
                    </a:prstClr>
                  </a:outerShdw>
                </a:effectLst>
                <a:latin typeface="Calibri" panose="020F0502020204030204" pitchFamily="34" charset="0"/>
                <a:ea typeface="Calibri" panose="020F0502020204030204" pitchFamily="34" charset="0"/>
                <a:cs typeface="Calibri" panose="020F0502020204030204" pitchFamily="34" charset="0"/>
              </a:rPr>
              <a:t>Fellowships</a:t>
            </a:r>
          </a:p>
          <a:p>
            <a:pPr algn="ctr" defTabSz="457189"/>
            <a:r>
              <a:rPr lang="en-US" sz="2667" dirty="0">
                <a:ln w="0"/>
                <a:solidFill>
                  <a:prstClr val="black"/>
                </a:solidFill>
                <a:effectLst>
                  <a:outerShdw blurRad="38100" dist="19050" dir="2700000" algn="tl" rotWithShape="0">
                    <a:prstClr val="black">
                      <a:alpha val="40000"/>
                    </a:prstClr>
                  </a:outerShdw>
                </a:effectLst>
                <a:latin typeface="Calibri" panose="020F0502020204030204" pitchFamily="34" charset="0"/>
                <a:ea typeface="Calibri" panose="020F0502020204030204" pitchFamily="34" charset="0"/>
                <a:cs typeface="Calibri" panose="020F0502020204030204" pitchFamily="34" charset="0"/>
              </a:rPr>
              <a:t>Wheel </a:t>
            </a:r>
          </a:p>
          <a:p>
            <a:pPr algn="ctr" defTabSz="457189"/>
            <a:r>
              <a:rPr lang="en-US" sz="2667" dirty="0">
                <a:ln w="0"/>
                <a:solidFill>
                  <a:prstClr val="black"/>
                </a:solidFill>
                <a:effectLst>
                  <a:outerShdw blurRad="38100" dist="19050" dir="2700000" algn="tl" rotWithShape="0">
                    <a:prstClr val="black">
                      <a:alpha val="40000"/>
                    </a:prstClr>
                  </a:outerShdw>
                </a:effectLst>
                <a:latin typeface="Calibri" panose="020F0502020204030204" pitchFamily="34" charset="0"/>
                <a:ea typeface="Calibri" panose="020F0502020204030204" pitchFamily="34" charset="0"/>
                <a:cs typeface="Calibri" panose="020F0502020204030204" pitchFamily="34" charset="0"/>
              </a:rPr>
              <a:t>2024-2025</a:t>
            </a:r>
          </a:p>
        </p:txBody>
      </p:sp>
      <p:sp>
        <p:nvSpPr>
          <p:cNvPr id="40" name="TextBox 39"/>
          <p:cNvSpPr txBox="1"/>
          <p:nvPr/>
        </p:nvSpPr>
        <p:spPr>
          <a:xfrm>
            <a:off x="9743186" y="6653200"/>
            <a:ext cx="2724772" cy="215444"/>
          </a:xfrm>
          <a:prstGeom prst="rect">
            <a:avLst/>
          </a:prstGeom>
          <a:noFill/>
        </p:spPr>
        <p:txBody>
          <a:bodyPr wrap="square" rtlCol="0">
            <a:spAutoFit/>
          </a:bodyPr>
          <a:lstStyle/>
          <a:p>
            <a:pPr defTabSz="457189"/>
            <a:r>
              <a:rPr lang="en-GB" sz="800" dirty="0">
                <a:solidFill>
                  <a:prstClr val="black"/>
                </a:solidFill>
                <a:latin typeface="Tw Cen MT" panose="020B0602020104020603"/>
              </a:rPr>
              <a:t>Adapted from University of Kent research funding wheel</a:t>
            </a:r>
          </a:p>
        </p:txBody>
      </p:sp>
      <p:sp>
        <p:nvSpPr>
          <p:cNvPr id="7" name="TextBox 6"/>
          <p:cNvSpPr txBox="1"/>
          <p:nvPr/>
        </p:nvSpPr>
        <p:spPr>
          <a:xfrm>
            <a:off x="76671" y="32194"/>
            <a:ext cx="12005955" cy="1405256"/>
          </a:xfrm>
          <a:prstGeom prst="rect">
            <a:avLst/>
          </a:prstGeom>
          <a:solidFill>
            <a:schemeClr val="bg1"/>
          </a:solidFill>
          <a:ln w="6350">
            <a:solidFill>
              <a:schemeClr val="tx1"/>
            </a:solidFill>
          </a:ln>
        </p:spPr>
        <p:txBody>
          <a:bodyPr wrap="square" rtlCol="0">
            <a:spAutoFit/>
          </a:bodyPr>
          <a:lstStyle/>
          <a:p>
            <a:pPr algn="ct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Open Fellowship Calls : Apply Any Time</a:t>
            </a:r>
          </a:p>
          <a:p>
            <a:pPr algn="just"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UKRI: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4"/>
              </a:rPr>
              <a:t>EPSRC postdoctoral fellowships-responsive-mode</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5"/>
              </a:rPr>
              <a:t>EPSRC open fellowships-responsive-mode</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6"/>
              </a:rPr>
              <a:t>EPSRC open plus fellowships-responsive-mode</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7"/>
              </a:rPr>
              <a:t>EPSRC new investigator award-responsive-mode</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8"/>
              </a:rPr>
              <a:t>ESRC new investigator grants</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19"/>
              </a:rPr>
              <a:t>ESRC secondary data analysis</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20"/>
              </a:rPr>
              <a:t>Daphne Jackson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p:cNvSpPr txBox="1"/>
          <p:nvPr/>
        </p:nvSpPr>
        <p:spPr>
          <a:xfrm>
            <a:off x="3402078" y="2250310"/>
            <a:ext cx="788309"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July</a:t>
            </a:r>
          </a:p>
        </p:txBody>
      </p:sp>
      <p:sp>
        <p:nvSpPr>
          <p:cNvPr id="38" name="TextBox 37"/>
          <p:cNvSpPr txBox="1"/>
          <p:nvPr/>
        </p:nvSpPr>
        <p:spPr>
          <a:xfrm>
            <a:off x="3470037" y="5006571"/>
            <a:ext cx="646432"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Feb</a:t>
            </a:r>
          </a:p>
        </p:txBody>
      </p:sp>
      <p:sp>
        <p:nvSpPr>
          <p:cNvPr id="41" name="TextBox 40"/>
          <p:cNvSpPr txBox="1"/>
          <p:nvPr/>
        </p:nvSpPr>
        <p:spPr>
          <a:xfrm>
            <a:off x="2800195" y="4601643"/>
            <a:ext cx="579509"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Mar</a:t>
            </a:r>
          </a:p>
        </p:txBody>
      </p:sp>
      <p:sp>
        <p:nvSpPr>
          <p:cNvPr id="42" name="TextBox 41"/>
          <p:cNvSpPr txBox="1"/>
          <p:nvPr/>
        </p:nvSpPr>
        <p:spPr>
          <a:xfrm rot="10800000" flipV="1">
            <a:off x="2453415" y="3969978"/>
            <a:ext cx="650840"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Apr</a:t>
            </a:r>
          </a:p>
        </p:txBody>
      </p:sp>
      <p:sp>
        <p:nvSpPr>
          <p:cNvPr id="43" name="TextBox 42"/>
          <p:cNvSpPr txBox="1"/>
          <p:nvPr/>
        </p:nvSpPr>
        <p:spPr>
          <a:xfrm>
            <a:off x="2415205" y="3232743"/>
            <a:ext cx="842248"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May</a:t>
            </a:r>
          </a:p>
        </p:txBody>
      </p:sp>
      <p:sp>
        <p:nvSpPr>
          <p:cNvPr id="44" name="TextBox 43"/>
          <p:cNvSpPr txBox="1"/>
          <p:nvPr/>
        </p:nvSpPr>
        <p:spPr>
          <a:xfrm>
            <a:off x="2798828" y="2590594"/>
            <a:ext cx="787192"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June</a:t>
            </a:r>
          </a:p>
        </p:txBody>
      </p:sp>
      <p:sp>
        <p:nvSpPr>
          <p:cNvPr id="45" name="TextBox 44"/>
          <p:cNvSpPr txBox="1"/>
          <p:nvPr/>
        </p:nvSpPr>
        <p:spPr>
          <a:xfrm>
            <a:off x="4232802" y="5011099"/>
            <a:ext cx="760815"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Jan</a:t>
            </a:r>
          </a:p>
        </p:txBody>
      </p:sp>
      <p:sp>
        <p:nvSpPr>
          <p:cNvPr id="46" name="TextBox 45"/>
          <p:cNvSpPr txBox="1"/>
          <p:nvPr/>
        </p:nvSpPr>
        <p:spPr>
          <a:xfrm>
            <a:off x="4100204" y="2183191"/>
            <a:ext cx="686909"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Aug</a:t>
            </a:r>
          </a:p>
        </p:txBody>
      </p:sp>
      <p:sp>
        <p:nvSpPr>
          <p:cNvPr id="47" name="TextBox 46"/>
          <p:cNvSpPr txBox="1"/>
          <p:nvPr/>
        </p:nvSpPr>
        <p:spPr>
          <a:xfrm>
            <a:off x="4880331" y="2586343"/>
            <a:ext cx="854136"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Sep</a:t>
            </a:r>
          </a:p>
        </p:txBody>
      </p:sp>
      <p:sp>
        <p:nvSpPr>
          <p:cNvPr id="48" name="TextBox 47"/>
          <p:cNvSpPr txBox="1"/>
          <p:nvPr/>
        </p:nvSpPr>
        <p:spPr>
          <a:xfrm>
            <a:off x="5281726" y="3257452"/>
            <a:ext cx="658207"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Oct</a:t>
            </a:r>
          </a:p>
        </p:txBody>
      </p:sp>
      <p:sp>
        <p:nvSpPr>
          <p:cNvPr id="49" name="TextBox 48"/>
          <p:cNvSpPr txBox="1"/>
          <p:nvPr/>
        </p:nvSpPr>
        <p:spPr>
          <a:xfrm>
            <a:off x="5243700" y="3972886"/>
            <a:ext cx="618779"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Nov</a:t>
            </a:r>
          </a:p>
        </p:txBody>
      </p:sp>
      <p:sp>
        <p:nvSpPr>
          <p:cNvPr id="50" name="TextBox 49"/>
          <p:cNvSpPr txBox="1"/>
          <p:nvPr/>
        </p:nvSpPr>
        <p:spPr>
          <a:xfrm>
            <a:off x="4821790" y="4655141"/>
            <a:ext cx="631191" cy="338554"/>
          </a:xfrm>
          <a:prstGeom prst="rect">
            <a:avLst/>
          </a:prstGeom>
          <a:noFill/>
        </p:spPr>
        <p:txBody>
          <a:bodyPr wrap="square" rtlCol="0">
            <a:spAutoFit/>
          </a:bodyPr>
          <a:lstStyle/>
          <a:p>
            <a:pPr defTabSz="457189"/>
            <a:r>
              <a:rPr lang="en-GB" sz="1600" b="1" dirty="0">
                <a:solidFill>
                  <a:prstClr val="black"/>
                </a:solidFill>
                <a:latin typeface="Tw Cen MT" panose="020B0602020104020603"/>
              </a:rPr>
              <a:t>Dec</a:t>
            </a:r>
          </a:p>
        </p:txBody>
      </p:sp>
      <p:sp>
        <p:nvSpPr>
          <p:cNvPr id="52" name="Rectangular Callout 51"/>
          <p:cNvSpPr/>
          <p:nvPr/>
        </p:nvSpPr>
        <p:spPr>
          <a:xfrm>
            <a:off x="62386" y="3778427"/>
            <a:ext cx="2291157" cy="1835631"/>
          </a:xfrm>
          <a:prstGeom prst="wedgeRectCallout">
            <a:avLst>
              <a:gd name="adj1" fmla="val -46662"/>
              <a:gd name="adj2" fmla="val 20631"/>
            </a:avLst>
          </a:prstGeom>
          <a:solidFill>
            <a:schemeClr val="bg1">
              <a:alpha val="60000"/>
            </a:schemeClr>
          </a:solidFill>
          <a:ln w="12700">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April 2025</a:t>
            </a: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30</a:t>
            </a:r>
            <a:r>
              <a:rPr lang="en-US" sz="2133" b="1" baseline="30000" dirty="0">
                <a:solidFill>
                  <a:prstClr val="black"/>
                </a:solidFill>
                <a:latin typeface="Calibri" panose="020F0502020204030204" pitchFamily="34" charset="0"/>
                <a:ea typeface="Calibri" panose="020F0502020204030204" pitchFamily="34" charset="0"/>
                <a:cs typeface="Calibri" panose="020F0502020204030204" pitchFamily="34" charset="0"/>
              </a:rPr>
              <a:t>th</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(forecast) ESRC - </a:t>
            </a:r>
            <a:r>
              <a:rPr lang="en-US" sz="2133" b="1" dirty="0" err="1">
                <a:solidFill>
                  <a:prstClr val="black"/>
                </a:solidFill>
                <a:latin typeface="Calibri" panose="020F0502020204030204" pitchFamily="34" charset="0"/>
                <a:ea typeface="Calibri" panose="020F0502020204030204" pitchFamily="34" charset="0"/>
                <a:cs typeface="Calibri" panose="020F0502020204030204" pitchFamily="34" charset="0"/>
                <a:hlinkClick r:id="rId21"/>
              </a:rPr>
              <a:t>adr</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21"/>
              </a:rPr>
              <a:t> </a:t>
            </a:r>
            <a:r>
              <a:rPr lang="en-US" sz="2133" b="1" dirty="0" err="1">
                <a:solidFill>
                  <a:prstClr val="black"/>
                </a:solidFill>
                <a:latin typeface="Calibri" panose="020F0502020204030204" pitchFamily="34" charset="0"/>
                <a:ea typeface="Calibri" panose="020F0502020204030204" pitchFamily="34" charset="0"/>
                <a:cs typeface="Calibri" panose="020F0502020204030204" pitchFamily="34" charset="0"/>
                <a:hlinkClick r:id="rId21"/>
              </a:rPr>
              <a:t>uk</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21"/>
              </a:rPr>
              <a:t> research fellowships</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 </a:t>
            </a:r>
          </a:p>
        </p:txBody>
      </p:sp>
      <p:sp>
        <p:nvSpPr>
          <p:cNvPr id="11" name="Rectangular Callout 33">
            <a:extLst>
              <a:ext uri="{FF2B5EF4-FFF2-40B4-BE49-F238E27FC236}">
                <a16:creationId xmlns:a16="http://schemas.microsoft.com/office/drawing/2014/main" id="{601BC33F-5F0F-D5D0-A178-853DD5AFB147}"/>
              </a:ext>
            </a:extLst>
          </p:cNvPr>
          <p:cNvSpPr>
            <a:spLocks noGrp="1"/>
          </p:cNvSpPr>
          <p:nvPr>
            <p:ph type="title" idx="4294967295"/>
          </p:nvPr>
        </p:nvSpPr>
        <p:spPr>
          <a:xfrm flipH="1">
            <a:off x="102957" y="1569239"/>
            <a:ext cx="2788305" cy="983284"/>
          </a:xfrm>
          <a:prstGeom prst="wedgeRectCallout">
            <a:avLst>
              <a:gd name="adj1" fmla="val -14428"/>
              <a:gd name="adj2" fmla="val 47760"/>
            </a:avLst>
          </a:prstGeom>
          <a:solidFill>
            <a:schemeClr val="accent2">
              <a:lumMod val="40000"/>
              <a:lumOff val="60000"/>
              <a:alpha val="60000"/>
            </a:schemeClr>
          </a:solidFill>
          <a:ln w="12700" cap="flat" cmpd="sng" algn="ctr">
            <a:solidFill>
              <a:schemeClr val="tx1">
                <a:alpha val="3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defTabSz="457189">
              <a:lnSpc>
                <a:spcPct val="100000"/>
              </a:lnSpc>
              <a:spcBef>
                <a:spcPts val="0"/>
              </a:spcBef>
              <a:defRP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sym typeface="Arial"/>
              </a:rPr>
              <a:t>July 2024</a:t>
            </a:r>
          </a:p>
          <a:p>
            <a:pPr marL="171446" indent="-171446" defTabSz="457189">
              <a:lnSpc>
                <a:spcPct val="100000"/>
              </a:lnSpc>
              <a:spcBef>
                <a:spcPts val="0"/>
              </a:spcBef>
              <a:buFont typeface="Arial" panose="020B0604020202020204" pitchFamily="34" charset="0"/>
              <a:buChar char="•"/>
              <a:defRP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sym typeface="Arial"/>
              </a:rPr>
              <a:t>11th NIHR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sym typeface="Arial"/>
                <a:hlinkClick r:id="rId22"/>
              </a:rPr>
              <a:t>Advanced fellowship</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2" name="Rectangular Callout 51">
            <a:extLst>
              <a:ext uri="{FF2B5EF4-FFF2-40B4-BE49-F238E27FC236}">
                <a16:creationId xmlns:a16="http://schemas.microsoft.com/office/drawing/2014/main" id="{4DA576AB-646B-2F94-224C-1A4FB5EF3EB8}"/>
              </a:ext>
            </a:extLst>
          </p:cNvPr>
          <p:cNvSpPr/>
          <p:nvPr/>
        </p:nvSpPr>
        <p:spPr>
          <a:xfrm>
            <a:off x="62384" y="5725607"/>
            <a:ext cx="5384771" cy="901419"/>
          </a:xfrm>
          <a:prstGeom prst="wedgeRectCallout">
            <a:avLst>
              <a:gd name="adj1" fmla="val -46662"/>
              <a:gd name="adj2" fmla="val 20631"/>
            </a:avLst>
          </a:prstGeom>
          <a:solidFill>
            <a:schemeClr val="bg1">
              <a:alpha val="60000"/>
            </a:schemeClr>
          </a:solidFill>
          <a:ln w="12700">
            <a:solidFill>
              <a:schemeClr val="tx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February 2025</a:t>
            </a:r>
          </a:p>
          <a:p>
            <a:pPr marL="171446" indent="-171446" defTabSz="457189">
              <a:buFont typeface="Arial" panose="020B0604020202020204" pitchFamily="34" charset="0"/>
              <a:buChar char="•"/>
            </a:pP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rPr>
              <a:t>TBC – Leverhulme – </a:t>
            </a:r>
            <a:r>
              <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hlinkClick r:id="rId23"/>
              </a:rPr>
              <a:t>Early Career fellowships</a:t>
            </a:r>
            <a:endParaRPr lang="en-US" sz="2133"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20552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title" idx="4294967295"/>
          </p:nvPr>
        </p:nvSpPr>
        <p:spPr>
          <a:xfrm>
            <a:off x="244800" y="169862"/>
            <a:ext cx="5229225" cy="7270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defTabSz="1219140">
              <a:spcAft>
                <a:spcPts val="1067"/>
              </a:spcAft>
              <a:defRPr/>
            </a:pPr>
            <a:r>
              <a:rPr lang="en-GB" sz="3733" dirty="0">
                <a:latin typeface="+mn-lt"/>
                <a:ea typeface="+mn-ea"/>
                <a:cs typeface="+mn-cs"/>
              </a:rPr>
              <a:t>Funding plan</a:t>
            </a:r>
          </a:p>
        </p:txBody>
      </p:sp>
      <p:sp>
        <p:nvSpPr>
          <p:cNvPr id="9" name="Text Placeholder 3"/>
          <p:cNvSpPr>
            <a:spLocks noGrp="1"/>
          </p:cNvSpPr>
          <p:nvPr>
            <p:ph type="body" sz="quarter" idx="4294967295"/>
          </p:nvPr>
        </p:nvSpPr>
        <p:spPr>
          <a:xfrm>
            <a:off x="244800" y="765075"/>
            <a:ext cx="11699875" cy="5707063"/>
          </a:xfrm>
        </p:spPr>
        <p:txBody>
          <a:bodyPr anchor="t">
            <a:noAutofit/>
          </a:bodyPr>
          <a:lstStyle/>
          <a:p>
            <a:pPr marL="0" indent="0">
              <a:buNone/>
            </a:pPr>
            <a:r>
              <a:rPr lang="en-GB" sz="2500" b="1" dirty="0">
                <a:latin typeface="Calibri" panose="020F0502020204030204" pitchFamily="34" charset="0"/>
                <a:ea typeface="Calibri" panose="020F0502020204030204" pitchFamily="34" charset="0"/>
                <a:cs typeface="Calibri" panose="020F0502020204030204" pitchFamily="34" charset="0"/>
              </a:rPr>
              <a:t>5 year plan</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Research Vision: what defines, what do you wish to be known for and why?</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Research Aims (key research questions)</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Research profile (outputs, impact, funding)</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Priorities (unfinished projects/publications)</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Support (training, network of collaborators, mentors)</a:t>
            </a:r>
          </a:p>
          <a:p>
            <a:pPr marL="0" indent="0">
              <a:spcBef>
                <a:spcPts val="1600"/>
              </a:spcBef>
              <a:buNone/>
            </a:pPr>
            <a:r>
              <a:rPr lang="en-GB" sz="2500" b="1" dirty="0">
                <a:latin typeface="Calibri" panose="020F0502020204030204" pitchFamily="34" charset="0"/>
                <a:ea typeface="Calibri" panose="020F0502020204030204" pitchFamily="34" charset="0"/>
                <a:cs typeface="Calibri" panose="020F0502020204030204" pitchFamily="34" charset="0"/>
              </a:rPr>
              <a:t>Funding plans for coming year </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New bids </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Current/forthcoming projects</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Development of work/relationships towards new projects/forthcoming funding opportunities</a:t>
            </a:r>
          </a:p>
          <a:p>
            <a:pPr>
              <a:buFontTx/>
              <a:buChar char="-"/>
            </a:pPr>
            <a:r>
              <a:rPr lang="en-GB" sz="2500" dirty="0">
                <a:latin typeface="Calibri" panose="020F0502020204030204" pitchFamily="34" charset="0"/>
                <a:ea typeface="Calibri" panose="020F0502020204030204" pitchFamily="34" charset="0"/>
                <a:cs typeface="Calibri" panose="020F0502020204030204" pitchFamily="34" charset="0"/>
              </a:rPr>
              <a:t>Work in progress (Outputs, Funding, Impact, Research Environment contributions)</a:t>
            </a:r>
          </a:p>
        </p:txBody>
      </p:sp>
      <p:pic>
        <p:nvPicPr>
          <p:cNvPr id="5122" name="Picture 2" descr="Image result for sign off">
            <a:extLst>
              <a:ext uri="{FF2B5EF4-FFF2-40B4-BE49-F238E27FC236}">
                <a16:creationId xmlns:a16="http://schemas.microsoft.com/office/drawing/2014/main" id="{0E66009B-A208-DDD7-56C1-708AD60DCE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9139"/>
          <a:stretch/>
        </p:blipFill>
        <p:spPr bwMode="auto">
          <a:xfrm>
            <a:off x="8792967" y="2062110"/>
            <a:ext cx="3152895" cy="2948940"/>
          </a:xfrm>
          <a:prstGeom prst="rect">
            <a:avLst/>
          </a:prstGeom>
          <a:solidFill>
            <a:srgbClr val="FFFFFF"/>
          </a:solidFill>
        </p:spPr>
      </p:pic>
    </p:spTree>
    <p:extLst>
      <p:ext uri="{BB962C8B-B14F-4D97-AF65-F5344CB8AC3E}">
        <p14:creationId xmlns:p14="http://schemas.microsoft.com/office/powerpoint/2010/main" val="37237531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273600" y="215961"/>
            <a:ext cx="10377488" cy="738664"/>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Opportunities </a:t>
            </a:r>
          </a:p>
        </p:txBody>
      </p:sp>
      <p:sp>
        <p:nvSpPr>
          <p:cNvPr id="4" name="Content Placeholder 2">
            <a:extLst>
              <a:ext uri="{FF2B5EF4-FFF2-40B4-BE49-F238E27FC236}">
                <a16:creationId xmlns:a16="http://schemas.microsoft.com/office/drawing/2014/main" id="{605E3DAF-4526-E70D-B67F-6B7C652518A2}"/>
              </a:ext>
            </a:extLst>
          </p:cNvPr>
          <p:cNvSpPr txBox="1">
            <a:spLocks/>
          </p:cNvSpPr>
          <p:nvPr/>
        </p:nvSpPr>
        <p:spPr>
          <a:xfrm>
            <a:off x="447083" y="1084935"/>
            <a:ext cx="8401316" cy="5364480"/>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defTabSz="1219170">
              <a:lnSpc>
                <a:spcPct val="200000"/>
              </a:lnSpc>
              <a:spcBef>
                <a:spcPts val="0"/>
              </a:spcBef>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UK Research Council funding finder (</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7"/>
              </a:rPr>
              <a:t>Opportunities – UKRI</a:t>
            </a: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a:t>
            </a:r>
          </a:p>
          <a:p>
            <a:pPr marL="0" indent="0" defTabSz="1219170">
              <a:lnSpc>
                <a:spcPct val="200000"/>
              </a:lnSpc>
              <a:spcBef>
                <a:spcPts val="0"/>
              </a:spcBef>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hlinkClick r:id="rId8"/>
              </a:rPr>
              <a:t>EU funding portal</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0" defTabSz="1219170">
              <a:lnSpc>
                <a:spcPct val="200000"/>
              </a:lnSpc>
              <a:spcBef>
                <a:spcPts val="0"/>
              </a:spcBef>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Learned societies/charities websites: British Academy, Royal Society, Royal Society of Medicine, </a:t>
            </a:r>
            <a:r>
              <a:rPr lang="en-GB" sz="2667" dirty="0" err="1">
                <a:solidFill>
                  <a:sysClr val="windowText" lastClr="000000"/>
                </a:solidFill>
                <a:latin typeface="Calibri" panose="020F0502020204030204" pitchFamily="34" charset="0"/>
                <a:ea typeface="Calibri" panose="020F0502020204030204" pitchFamily="34" charset="0"/>
                <a:cs typeface="Calibri" panose="020F0502020204030204" pitchFamily="34" charset="0"/>
              </a:rPr>
              <a:t>Wellcome</a:t>
            </a:r>
            <a:endPar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0" indent="0" defTabSz="1219170">
              <a:lnSpc>
                <a:spcPct val="200000"/>
              </a:lnSpc>
              <a:spcBef>
                <a:spcPts val="0"/>
              </a:spcBef>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Research Professional</a:t>
            </a:r>
          </a:p>
          <a:p>
            <a:pPr marL="0" indent="0" defTabSz="1219170">
              <a:lnSpc>
                <a:spcPct val="200000"/>
              </a:lnSpc>
              <a:spcBef>
                <a:spcPts val="0"/>
              </a:spcBef>
              <a:spcAft>
                <a:spcPts val="0"/>
              </a:spcAft>
              <a:buClr>
                <a:srgbClr val="1CADE4"/>
              </a:buClr>
              <a:buNone/>
              <a:defRPr/>
            </a:pPr>
            <a:r>
              <a:rPr lang="en-GB" sz="2667"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Your research office</a:t>
            </a:r>
          </a:p>
        </p:txBody>
      </p:sp>
      <p:pic>
        <p:nvPicPr>
          <p:cNvPr id="5" name="Picture 4" descr="A light bulb with a wire drawn on it">
            <a:extLst>
              <a:ext uri="{FF2B5EF4-FFF2-40B4-BE49-F238E27FC236}">
                <a16:creationId xmlns:a16="http://schemas.microsoft.com/office/drawing/2014/main" id="{0C4A01DD-E7DC-F7E8-5BB5-2676D94ED58C}"/>
              </a:ext>
            </a:extLst>
          </p:cNvPr>
          <p:cNvPicPr>
            <a:picLocks noChangeAspect="1"/>
          </p:cNvPicPr>
          <p:nvPr/>
        </p:nvPicPr>
        <p:blipFill rotWithShape="1">
          <a:blip r:embed="rId9"/>
          <a:srcRect l="51325" r="7067"/>
          <a:stretch/>
        </p:blipFill>
        <p:spPr>
          <a:xfrm>
            <a:off x="8896890" y="1084935"/>
            <a:ext cx="3246623" cy="4800600"/>
          </a:xfrm>
          <a:prstGeom prst="rect">
            <a:avLst/>
          </a:prstGeom>
        </p:spPr>
      </p:pic>
    </p:spTree>
    <p:extLst>
      <p:ext uri="{BB962C8B-B14F-4D97-AF65-F5344CB8AC3E}">
        <p14:creationId xmlns:p14="http://schemas.microsoft.com/office/powerpoint/2010/main" val="2381663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25651" y="626802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818221" y="6295727"/>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487942" y="6242388"/>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215743" y="6304261"/>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48400" y="6099767"/>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80581" y="6199947"/>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0"/>
            <a:ext cx="10377488" cy="135413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Other resources  </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6" name="Content Placeholder 4">
            <a:extLst>
              <a:ext uri="{FF2B5EF4-FFF2-40B4-BE49-F238E27FC236}">
                <a16:creationId xmlns:a16="http://schemas.microsoft.com/office/drawing/2014/main" id="{B33A7321-18EF-02F0-205E-149277F754A1}"/>
              </a:ext>
              <a:ext uri="{C183D7F6-B498-43B3-948B-1728B52AA6E4}">
                <adec:decorative xmlns:adec="http://schemas.microsoft.com/office/drawing/2017/decorative" val="1"/>
              </a:ext>
            </a:extLst>
          </p:cNvPr>
          <p:cNvSpPr txBox="1">
            <a:spLocks/>
          </p:cNvSpPr>
          <p:nvPr/>
        </p:nvSpPr>
        <p:spPr>
          <a:xfrm>
            <a:off x="0" y="677108"/>
            <a:ext cx="12192000" cy="7357347"/>
          </a:xfrm>
          <a:prstGeom prst="rect">
            <a:avLst/>
          </a:prstGeom>
        </p:spPr>
        <p:txBody>
          <a:bodyPr vert="horz" lIns="60960" tIns="60960" rIns="60960" bIns="6096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lnSpc>
                <a:spcPct val="100000"/>
              </a:lnSpc>
              <a:spcBef>
                <a:spcPts val="0"/>
              </a:spcBef>
              <a:spcAft>
                <a:spcPts val="0"/>
              </a:spcAft>
            </a:pPr>
            <a:endParaRPr lang="en-GB" sz="2667"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809EC1AF-B03C-4046-7BA3-4397F143E3F8}"/>
              </a:ext>
            </a:extLst>
          </p:cNvPr>
          <p:cNvSpPr txBox="1"/>
          <p:nvPr/>
        </p:nvSpPr>
        <p:spPr>
          <a:xfrm>
            <a:off x="0" y="809108"/>
            <a:ext cx="8848400" cy="5016758"/>
          </a:xfrm>
          <a:prstGeom prst="rect">
            <a:avLst/>
          </a:prstGeom>
          <a:noFill/>
        </p:spPr>
        <p:txBody>
          <a:bodyPr wrap="square">
            <a:spAutoFit/>
          </a:bodyPr>
          <a:lstStyle/>
          <a:p>
            <a:pPr marL="60958"/>
            <a:r>
              <a:rPr lang="en-GB" sz="3200" i="1" dirty="0">
                <a:latin typeface="Calibri" panose="020F0502020204030204" pitchFamily="34" charset="0"/>
                <a:ea typeface="Calibri" panose="020F0502020204030204" pitchFamily="34" charset="0"/>
                <a:cs typeface="Calibri" panose="020F0502020204030204" pitchFamily="34" charset="0"/>
              </a:rPr>
              <a:t>- Health funding landscape: </a:t>
            </a:r>
            <a:r>
              <a:rPr lang="en-GB" sz="3200" dirty="0">
                <a:latin typeface="Calibri" panose="020F0502020204030204" pitchFamily="34" charset="0"/>
                <a:ea typeface="Calibri" panose="020F0502020204030204" pitchFamily="34" charset="0"/>
                <a:cs typeface="Calibri" panose="020F0502020204030204" pitchFamily="34" charset="0"/>
                <a:hlinkClick r:id="rId7"/>
              </a:rPr>
              <a:t>UK Health Research Analysis Report 2022 (hrcsonline.net)</a:t>
            </a:r>
            <a:endParaRPr lang="en-GB" sz="3200" i="1" dirty="0">
              <a:latin typeface="Calibri" panose="020F0502020204030204" pitchFamily="34" charset="0"/>
              <a:ea typeface="Calibri" panose="020F0502020204030204" pitchFamily="34" charset="0"/>
              <a:cs typeface="Calibri" panose="020F0502020204030204" pitchFamily="34" charset="0"/>
            </a:endParaRPr>
          </a:p>
          <a:p>
            <a:pPr marL="60958"/>
            <a:r>
              <a:rPr lang="en-GB" sz="3200" i="1" dirty="0">
                <a:latin typeface="Calibri" panose="020F0502020204030204" pitchFamily="34" charset="0"/>
                <a:ea typeface="Calibri" panose="020F0502020204030204" pitchFamily="34" charset="0"/>
                <a:cs typeface="Calibri" panose="020F0502020204030204" pitchFamily="34" charset="0"/>
              </a:rPr>
              <a:t>- The Research Funding Toolkit (</a:t>
            </a:r>
            <a:r>
              <a:rPr lang="en-GB" sz="3200" dirty="0">
                <a:latin typeface="Calibri" panose="020F0502020204030204" pitchFamily="34" charset="0"/>
                <a:ea typeface="Calibri" panose="020F0502020204030204" pitchFamily="34" charset="0"/>
                <a:cs typeface="Calibri" panose="020F0502020204030204" pitchFamily="34" charset="0"/>
              </a:rPr>
              <a:t>Jacqueline Aldridge/Andrew </a:t>
            </a:r>
            <a:r>
              <a:rPr lang="en-GB" sz="3200" dirty="0" err="1">
                <a:latin typeface="Calibri" panose="020F0502020204030204" pitchFamily="34" charset="0"/>
                <a:ea typeface="Calibri" panose="020F0502020204030204" pitchFamily="34" charset="0"/>
                <a:cs typeface="Calibri" panose="020F0502020204030204" pitchFamily="34" charset="0"/>
              </a:rPr>
              <a:t>Derrington</a:t>
            </a:r>
            <a:r>
              <a:rPr lang="en-GB" sz="3200" dirty="0">
                <a:latin typeface="Calibri" panose="020F0502020204030204" pitchFamily="34" charset="0"/>
                <a:ea typeface="Calibri" panose="020F0502020204030204" pitchFamily="34" charset="0"/>
                <a:cs typeface="Calibri" panose="020F0502020204030204" pitchFamily="34" charset="0"/>
              </a:rPr>
              <a:t>)</a:t>
            </a:r>
          </a:p>
          <a:p>
            <a:pPr marL="60958"/>
            <a:r>
              <a:rPr lang="en-GB" sz="3200" dirty="0">
                <a:latin typeface="Calibri" panose="020F0502020204030204" pitchFamily="34" charset="0"/>
                <a:ea typeface="Calibri" panose="020F0502020204030204" pitchFamily="34" charset="0"/>
                <a:cs typeface="Calibri" panose="020F0502020204030204" pitchFamily="34" charset="0"/>
              </a:rPr>
              <a:t>- Phil Ward’s blog </a:t>
            </a:r>
            <a:r>
              <a:rPr lang="en-GB" sz="3200" dirty="0">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http://fundermental.blogspot.co.uk/</a:t>
            </a:r>
            <a:r>
              <a:rPr lang="en-GB" sz="3200" dirty="0">
                <a:latin typeface="Calibri" panose="020F0502020204030204" pitchFamily="34" charset="0"/>
                <a:ea typeface="Calibri" panose="020F0502020204030204" pitchFamily="34" charset="0"/>
                <a:cs typeface="Calibri" panose="020F0502020204030204" pitchFamily="34" charset="0"/>
              </a:rPr>
              <a:t>:</a:t>
            </a:r>
            <a:endParaRPr lang="en-US" sz="3200" dirty="0">
              <a:latin typeface="Calibri" panose="020F0502020204030204" pitchFamily="34" charset="0"/>
              <a:ea typeface="Calibri" panose="020F0502020204030204" pitchFamily="34" charset="0"/>
              <a:cs typeface="Calibri" panose="020F0502020204030204" pitchFamily="34" charset="0"/>
              <a:hlinkClick r:id="" action="ppaction://noaction"/>
            </a:endParaRPr>
          </a:p>
          <a:p>
            <a:pPr marL="518147" indent="-457189">
              <a:buFontTx/>
              <a:buChar char="-"/>
            </a:pPr>
            <a:r>
              <a:rPr lang="en-US" sz="3200" dirty="0">
                <a:latin typeface="Calibri" panose="020F0502020204030204" pitchFamily="34" charset="0"/>
                <a:ea typeface="Calibri" panose="020F0502020204030204" pitchFamily="34" charset="0"/>
                <a:cs typeface="Calibri" panose="020F0502020204030204" pitchFamily="34" charset="0"/>
                <a:hlinkClick r:id="" action="ppaction://noaction"/>
              </a:rPr>
              <a:t>Gateway to Research</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60958"/>
            <a:r>
              <a:rPr lang="en-US" sz="3200" dirty="0">
                <a:latin typeface="Calibri" panose="020F0502020204030204" pitchFamily="34" charset="0"/>
                <a:ea typeface="Calibri" panose="020F0502020204030204" pitchFamily="34" charset="0"/>
                <a:cs typeface="Calibri" panose="020F0502020204030204" pitchFamily="34" charset="0"/>
              </a:rPr>
              <a:t>- Open Grants website: </a:t>
            </a:r>
            <a:r>
              <a:rPr lang="en-US" sz="3200" dirty="0">
                <a:latin typeface="Calibri" panose="020F0502020204030204" pitchFamily="34" charset="0"/>
                <a:ea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https://www.ogrants.org/#</a:t>
            </a:r>
            <a:r>
              <a:rPr lang="en-US" sz="3200" dirty="0">
                <a:latin typeface="Calibri" panose="020F0502020204030204" pitchFamily="34" charset="0"/>
                <a:ea typeface="Calibri" panose="020F0502020204030204" pitchFamily="34" charset="0"/>
                <a:cs typeface="Calibri" panose="020F0502020204030204" pitchFamily="34" charset="0"/>
              </a:rPr>
              <a:t> </a:t>
            </a:r>
          </a:p>
          <a:p>
            <a:r>
              <a:rPr lang="en-GB" sz="3200" dirty="0">
                <a:latin typeface="Calibri" panose="020F0502020204030204" pitchFamily="34" charset="0"/>
                <a:ea typeface="Calibri" panose="020F0502020204030204" pitchFamily="34" charset="0"/>
                <a:cs typeface="Calibri" panose="020F0502020204030204" pitchFamily="34" charset="0"/>
              </a:rPr>
              <a:t>- UKRI Research council website (</a:t>
            </a:r>
            <a:r>
              <a:rPr lang="en-GB" sz="3200" dirty="0">
                <a:latin typeface="Calibri" panose="020F0502020204030204" pitchFamily="34" charset="0"/>
                <a:ea typeface="Calibri" panose="020F0502020204030204" pitchFamily="34" charset="0"/>
                <a:cs typeface="Calibri" panose="020F0502020204030204" pitchFamily="34" charset="0"/>
                <a:hlinkClick r:id="rId10"/>
              </a:rPr>
              <a:t>How to apply for research and innovation funding – UKRI</a:t>
            </a:r>
            <a:r>
              <a:rPr lang="en-GB" sz="3200" dirty="0">
                <a:latin typeface="Calibri" panose="020F0502020204030204" pitchFamily="34" charset="0"/>
                <a:ea typeface="Calibri" panose="020F0502020204030204" pitchFamily="34" charset="0"/>
                <a:cs typeface="Calibri" panose="020F0502020204030204" pitchFamily="34" charset="0"/>
              </a:rPr>
              <a:t>)</a:t>
            </a:r>
          </a:p>
        </p:txBody>
      </p:sp>
      <p:pic>
        <p:nvPicPr>
          <p:cNvPr id="9" name="Picture 8" descr="Abstract blurred public library with bookshelves">
            <a:extLst>
              <a:ext uri="{FF2B5EF4-FFF2-40B4-BE49-F238E27FC236}">
                <a16:creationId xmlns:a16="http://schemas.microsoft.com/office/drawing/2014/main" id="{71FE4288-FE49-2F7F-8E2B-D23F676699D1}"/>
              </a:ext>
            </a:extLst>
          </p:cNvPr>
          <p:cNvPicPr>
            <a:picLocks noChangeAspect="1"/>
          </p:cNvPicPr>
          <p:nvPr/>
        </p:nvPicPr>
        <p:blipFill rotWithShape="1">
          <a:blip r:embed="rId11"/>
          <a:srcRect l="16250" r="38590" b="-1"/>
          <a:stretch/>
        </p:blipFill>
        <p:spPr>
          <a:xfrm>
            <a:off x="8785680" y="738507"/>
            <a:ext cx="3406321" cy="5034711"/>
          </a:xfrm>
          <a:prstGeom prst="rect">
            <a:avLst/>
          </a:prstGeom>
        </p:spPr>
      </p:pic>
    </p:spTree>
    <p:extLst>
      <p:ext uri="{BB962C8B-B14F-4D97-AF65-F5344CB8AC3E}">
        <p14:creationId xmlns:p14="http://schemas.microsoft.com/office/powerpoint/2010/main" val="866363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4"/>
          <p:cNvSpPr txBox="1"/>
          <p:nvPr/>
        </p:nvSpPr>
        <p:spPr>
          <a:xfrm>
            <a:off x="589064" y="3955950"/>
            <a:ext cx="5804800" cy="1298000"/>
          </a:xfrm>
          <a:prstGeom prst="rect">
            <a:avLst/>
          </a:prstGeom>
          <a:noFill/>
          <a:ln>
            <a:noFill/>
          </a:ln>
        </p:spPr>
        <p:txBody>
          <a:bodyPr spcFirstLastPara="1" wrap="square" lIns="0" tIns="0" rIns="0" bIns="0" anchor="t" anchorCtr="0">
            <a:noAutofit/>
          </a:bodyPr>
          <a:lstStyle/>
          <a:p>
            <a:pPr>
              <a:buClr>
                <a:srgbClr val="FFFFFF"/>
              </a:buClr>
              <a:buSzPts val="2800"/>
            </a:pPr>
            <a:endParaRPr sz="2800" b="1" dirty="0">
              <a:solidFill>
                <a:schemeClr val="dk2"/>
              </a:solidFill>
              <a:latin typeface="Calibri"/>
              <a:ea typeface="Calibri"/>
              <a:cs typeface="Calibri"/>
              <a:sym typeface="Calibri"/>
            </a:endParaRPr>
          </a:p>
          <a:p>
            <a:pPr>
              <a:buClr>
                <a:srgbClr val="FFFFFF"/>
              </a:buClr>
              <a:buSzPts val="2800"/>
            </a:pPr>
            <a:r>
              <a:rPr lang="en" sz="2800" b="1" dirty="0">
                <a:solidFill>
                  <a:schemeClr val="dk2"/>
                </a:solidFill>
                <a:latin typeface="Calibri"/>
                <a:ea typeface="Calibri"/>
                <a:cs typeface="Calibri"/>
                <a:sym typeface="Calibri"/>
              </a:rPr>
              <a:t>Dr Emma Karoune</a:t>
            </a:r>
            <a:endParaRPr sz="2800" b="1" dirty="0">
              <a:solidFill>
                <a:schemeClr val="dk2"/>
              </a:solidFill>
              <a:latin typeface="Calibri"/>
              <a:ea typeface="Calibri"/>
              <a:cs typeface="Calibri"/>
              <a:sym typeface="Calibri"/>
            </a:endParaRPr>
          </a:p>
          <a:p>
            <a:pPr>
              <a:buClr>
                <a:srgbClr val="FFFFFF"/>
              </a:buClr>
              <a:buSzPts val="2800"/>
            </a:pPr>
            <a:endParaRPr sz="2800" b="1" dirty="0">
              <a:solidFill>
                <a:schemeClr val="lt1"/>
              </a:solidFill>
              <a:latin typeface="Calibri"/>
              <a:ea typeface="Calibri"/>
              <a:cs typeface="Calibri"/>
              <a:sym typeface="Calibri"/>
            </a:endParaRPr>
          </a:p>
        </p:txBody>
      </p:sp>
      <p:sp>
        <p:nvSpPr>
          <p:cNvPr id="58" name="Google Shape;58;p14"/>
          <p:cNvSpPr txBox="1">
            <a:spLocks noGrp="1"/>
          </p:cNvSpPr>
          <p:nvPr>
            <p:ph type="title" idx="4294967295"/>
          </p:nvPr>
        </p:nvSpPr>
        <p:spPr>
          <a:xfrm>
            <a:off x="395333" y="2637667"/>
            <a:ext cx="6578121" cy="1641200"/>
          </a:xfrm>
          <a:prstGeom prst="rect">
            <a:avLst/>
          </a:prstGeom>
          <a:noFill/>
          <a:ln>
            <a:noFill/>
          </a:ln>
        </p:spPr>
        <p:txBody>
          <a:bodyPr spcFirstLastPara="1" vert="horz" wrap="square" lIns="91433" tIns="45700" rIns="91433" bIns="45700" rtlCol="0" anchor="ctr" anchorCtr="0">
            <a:noAutofit/>
          </a:bodyPr>
          <a:lstStyle/>
          <a:p>
            <a:pPr>
              <a:lnSpc>
                <a:spcPct val="125000"/>
              </a:lnSpc>
              <a:spcBef>
                <a:spcPts val="0"/>
              </a:spcBef>
              <a:buClr>
                <a:schemeClr val="dk1"/>
              </a:buClr>
              <a:buSzPts val="1100"/>
            </a:pPr>
            <a:r>
              <a:rPr lang="en-US" sz="3600" b="1" dirty="0">
                <a:solidFill>
                  <a:schemeClr val="dk2"/>
                </a:solidFill>
                <a:latin typeface="Calibri"/>
                <a:ea typeface="Calibri"/>
                <a:cs typeface="Calibri"/>
                <a:sym typeface="Calibri"/>
              </a:rPr>
              <a:t>Researchers' perspective</a:t>
            </a:r>
            <a:endParaRPr sz="3600" b="1" dirty="0">
              <a:solidFill>
                <a:schemeClr val="dk2"/>
              </a:solidFill>
              <a:latin typeface="Calibri"/>
              <a:ea typeface="Calibri"/>
              <a:cs typeface="Calibri"/>
              <a:sym typeface="Calibri"/>
            </a:endParaRPr>
          </a:p>
          <a:p>
            <a:pPr>
              <a:lnSpc>
                <a:spcPct val="125000"/>
              </a:lnSpc>
              <a:spcBef>
                <a:spcPts val="0"/>
              </a:spcBef>
              <a:buClr>
                <a:schemeClr val="dk1"/>
              </a:buClr>
              <a:buSzPts val="1100"/>
            </a:pPr>
            <a:endParaRPr sz="1333" b="1" dirty="0">
              <a:solidFill>
                <a:srgbClr val="F2B606"/>
              </a:solidFill>
              <a:latin typeface="Calibri"/>
              <a:ea typeface="Calibri"/>
              <a:cs typeface="Calibri"/>
              <a:sym typeface="Calibri"/>
            </a:endParaRPr>
          </a:p>
        </p:txBody>
      </p:sp>
      <p:sp>
        <p:nvSpPr>
          <p:cNvPr id="59" name="Google Shape;59;p14"/>
          <p:cNvSpPr/>
          <p:nvPr/>
        </p:nvSpPr>
        <p:spPr>
          <a:xfrm>
            <a:off x="0" y="629233"/>
            <a:ext cx="5407200" cy="12980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60" name="Google Shape;60;p14"/>
          <p:cNvPicPr preferRelativeResize="0"/>
          <p:nvPr/>
        </p:nvPicPr>
        <p:blipFill rotWithShape="1">
          <a:blip r:embed="rId3">
            <a:alphaModFix/>
          </a:blip>
          <a:srcRect/>
          <a:stretch/>
        </p:blipFill>
        <p:spPr>
          <a:xfrm>
            <a:off x="449863" y="767157"/>
            <a:ext cx="4507499" cy="1022177"/>
          </a:xfrm>
          <a:prstGeom prst="rect">
            <a:avLst/>
          </a:prstGeom>
          <a:noFill/>
          <a:ln>
            <a:noFill/>
          </a:ln>
        </p:spPr>
      </p:pic>
      <p:cxnSp>
        <p:nvCxnSpPr>
          <p:cNvPr id="61" name="Google Shape;61;p14"/>
          <p:cNvCxnSpPr/>
          <p:nvPr/>
        </p:nvCxnSpPr>
        <p:spPr>
          <a:xfrm>
            <a:off x="437651" y="3626700"/>
            <a:ext cx="4845200" cy="0"/>
          </a:xfrm>
          <a:prstGeom prst="straightConnector1">
            <a:avLst/>
          </a:prstGeom>
          <a:noFill/>
          <a:ln w="28575" cap="flat" cmpd="sng">
            <a:solidFill>
              <a:schemeClr val="dk2"/>
            </a:solidFill>
            <a:prstDash val="solid"/>
            <a:round/>
            <a:headEnd type="none" w="med" len="med"/>
            <a:tailEnd type="none" w="med" len="med"/>
          </a:ln>
        </p:spPr>
      </p:cxnSp>
      <p:pic>
        <p:nvPicPr>
          <p:cNvPr id="62" name="Google Shape;62;p14" descr="Diagram&#10;&#10;Description automatically generated"/>
          <p:cNvPicPr preferRelativeResize="0"/>
          <p:nvPr/>
        </p:nvPicPr>
        <p:blipFill rotWithShape="1">
          <a:blip r:embed="rId4">
            <a:alphaModFix/>
          </a:blip>
          <a:srcRect/>
          <a:stretch/>
        </p:blipFill>
        <p:spPr>
          <a:xfrm>
            <a:off x="6884533" y="181301"/>
            <a:ext cx="4718403" cy="6674764"/>
          </a:xfrm>
          <a:prstGeom prst="rect">
            <a:avLst/>
          </a:prstGeom>
          <a:noFill/>
          <a:ln>
            <a:noFill/>
          </a:ln>
        </p:spPr>
      </p:pic>
    </p:spTree>
    <p:extLst>
      <p:ext uri="{BB962C8B-B14F-4D97-AF65-F5344CB8AC3E}">
        <p14:creationId xmlns:p14="http://schemas.microsoft.com/office/powerpoint/2010/main" val="114107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4" name="Rectangle 13">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0567F016-B2B2-8D1C-642C-BEC9D6C031AB}"/>
              </a:ext>
            </a:extLst>
          </p:cNvPr>
          <p:cNvSpPr>
            <a:spLocks noGrp="1"/>
          </p:cNvSpPr>
          <p:nvPr>
            <p:ph type="title"/>
          </p:nvPr>
        </p:nvSpPr>
        <p:spPr>
          <a:xfrm>
            <a:off x="383059" y="350196"/>
            <a:ext cx="5344298" cy="1624520"/>
          </a:xfrm>
        </p:spPr>
        <p:txBody>
          <a:bodyPr anchor="ctr">
            <a:normAutofit/>
          </a:bodyPr>
          <a:lstStyle/>
          <a:p>
            <a:pPr algn="ctr"/>
            <a:r>
              <a:rPr lang="en-GB" sz="4800" b="1" dirty="0"/>
              <a:t>Workshop schedule</a:t>
            </a:r>
          </a:p>
        </p:txBody>
      </p:sp>
      <p:sp>
        <p:nvSpPr>
          <p:cNvPr id="5" name="Content Placeholder 4">
            <a:extLst>
              <a:ext uri="{FF2B5EF4-FFF2-40B4-BE49-F238E27FC236}">
                <a16:creationId xmlns:a16="http://schemas.microsoft.com/office/drawing/2014/main" id="{92AF2E85-9C9E-F610-FA40-FC7B769DD222}"/>
              </a:ext>
            </a:extLst>
          </p:cNvPr>
          <p:cNvSpPr>
            <a:spLocks noGrp="1"/>
          </p:cNvSpPr>
          <p:nvPr>
            <p:ph idx="1"/>
          </p:nvPr>
        </p:nvSpPr>
        <p:spPr>
          <a:xfrm>
            <a:off x="144379" y="2385073"/>
            <a:ext cx="5823284" cy="4400740"/>
          </a:xfrm>
        </p:spPr>
        <p:txBody>
          <a:bodyPr anchor="ctr">
            <a:normAutofit lnSpcReduction="10000"/>
          </a:bodyPr>
          <a:lstStyle/>
          <a:p>
            <a:r>
              <a:rPr lang="en-US" sz="2400" dirty="0"/>
              <a:t>10:00 - 10:30 - Introduction to funding landscape for health and medical science research grants and fellowships - Emmy </a:t>
            </a:r>
            <a:r>
              <a:rPr lang="en-US" sz="2400" dirty="0" err="1"/>
              <a:t>Bocaege</a:t>
            </a:r>
            <a:endParaRPr lang="en-US" sz="2400" dirty="0"/>
          </a:p>
          <a:p>
            <a:r>
              <a:rPr lang="en-US" sz="2400" dirty="0"/>
              <a:t>10:30 - 10:35 - Q &amp; A</a:t>
            </a:r>
          </a:p>
          <a:p>
            <a:r>
              <a:rPr lang="en-US" sz="2400" dirty="0"/>
              <a:t>10:35 - 10:45 - My career in grants and fellowships - Emma Karoune</a:t>
            </a:r>
          </a:p>
          <a:p>
            <a:r>
              <a:rPr lang="en-US" sz="2400" dirty="0"/>
              <a:t>10:45 - 11:45 - Introduction to grant writing - Jacqueline Aldridge</a:t>
            </a:r>
          </a:p>
          <a:p>
            <a:r>
              <a:rPr lang="en-US" sz="2400" dirty="0"/>
              <a:t>11:45 - 12:00 - Break</a:t>
            </a:r>
          </a:p>
          <a:p>
            <a:r>
              <a:rPr lang="en-US" sz="2400" dirty="0"/>
              <a:t>12:00 - 13:00 - Writing process and abstract editing</a:t>
            </a:r>
            <a:endParaRPr lang="en-GB" sz="2400" dirty="0"/>
          </a:p>
        </p:txBody>
      </p:sp>
      <p:pic>
        <p:nvPicPr>
          <p:cNvPr id="7" name="Picture 6" descr="Stopwatch">
            <a:extLst>
              <a:ext uri="{FF2B5EF4-FFF2-40B4-BE49-F238E27FC236}">
                <a16:creationId xmlns:a16="http://schemas.microsoft.com/office/drawing/2014/main" id="{715DD8E9-5DB2-1910-686A-E05D61FD8616}"/>
              </a:ext>
            </a:extLst>
          </p:cNvPr>
          <p:cNvPicPr>
            <a:picLocks noChangeAspect="1"/>
          </p:cNvPicPr>
          <p:nvPr/>
        </p:nvPicPr>
        <p:blipFill rotWithShape="1">
          <a:blip r:embed="rId2">
            <a:extLst>
              <a:ext uri="{28A0092B-C50C-407E-A947-70E740481C1C}">
                <a14:useLocalDpi xmlns:a14="http://schemas.microsoft.com/office/drawing/2010/main" val="0"/>
              </a:ext>
            </a:extLst>
          </a:blip>
          <a:srcRect l="33032" r="14688"/>
          <a:stretch/>
        </p:blipFill>
        <p:spPr>
          <a:xfrm>
            <a:off x="6096000" y="1"/>
            <a:ext cx="6102825" cy="6858000"/>
          </a:xfrm>
          <a:prstGeom prst="rect">
            <a:avLst/>
          </a:prstGeom>
        </p:spPr>
      </p:pic>
    </p:spTree>
    <p:extLst>
      <p:ext uri="{BB962C8B-B14F-4D97-AF65-F5344CB8AC3E}">
        <p14:creationId xmlns:p14="http://schemas.microsoft.com/office/powerpoint/2010/main" val="36736966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1552D8-1CEF-CD56-0BD5-512C96450643}"/>
              </a:ext>
            </a:extLst>
          </p:cNvPr>
          <p:cNvSpPr txBox="1"/>
          <p:nvPr/>
        </p:nvSpPr>
        <p:spPr>
          <a:xfrm>
            <a:off x="0" y="9237"/>
            <a:ext cx="10342190" cy="584775"/>
          </a:xfrm>
          <a:prstGeom prst="rect">
            <a:avLst/>
          </a:prstGeom>
          <a:noFill/>
        </p:spPr>
        <p:txBody>
          <a:bodyPr wrap="square" rtlCol="0">
            <a:spAutoFit/>
          </a:bodyPr>
          <a:lstStyle/>
          <a:p>
            <a:r>
              <a:rPr lang="en-GB" sz="3200" b="1" dirty="0"/>
              <a:t>My career in grants and fellowships – Dr Emma Karoune</a:t>
            </a:r>
          </a:p>
        </p:txBody>
      </p:sp>
      <p:sp>
        <p:nvSpPr>
          <p:cNvPr id="6" name="Arrow: Right 5">
            <a:extLst>
              <a:ext uri="{FF2B5EF4-FFF2-40B4-BE49-F238E27FC236}">
                <a16:creationId xmlns:a16="http://schemas.microsoft.com/office/drawing/2014/main" id="{5EA19ABA-00D7-A58D-C18D-100820B00659}"/>
              </a:ext>
            </a:extLst>
          </p:cNvPr>
          <p:cNvSpPr/>
          <p:nvPr/>
        </p:nvSpPr>
        <p:spPr>
          <a:xfrm>
            <a:off x="190122" y="3408630"/>
            <a:ext cx="11923415" cy="606582"/>
          </a:xfrm>
          <a:prstGeom prs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6C743650-36CF-7EA1-19D1-38643B14390F}"/>
              </a:ext>
            </a:extLst>
          </p:cNvPr>
          <p:cNvSpPr txBox="1"/>
          <p:nvPr/>
        </p:nvSpPr>
        <p:spPr>
          <a:xfrm>
            <a:off x="187716" y="3540306"/>
            <a:ext cx="778598" cy="369332"/>
          </a:xfrm>
          <a:prstGeom prst="rect">
            <a:avLst/>
          </a:prstGeom>
          <a:noFill/>
        </p:spPr>
        <p:txBody>
          <a:bodyPr wrap="square" rtlCol="0">
            <a:spAutoFit/>
          </a:bodyPr>
          <a:lstStyle/>
          <a:p>
            <a:r>
              <a:rPr lang="en-GB" dirty="0"/>
              <a:t>2001</a:t>
            </a:r>
          </a:p>
        </p:txBody>
      </p:sp>
      <p:sp>
        <p:nvSpPr>
          <p:cNvPr id="8" name="TextBox 7">
            <a:extLst>
              <a:ext uri="{FF2B5EF4-FFF2-40B4-BE49-F238E27FC236}">
                <a16:creationId xmlns:a16="http://schemas.microsoft.com/office/drawing/2014/main" id="{6F1AC713-1B4A-9207-01CC-89D9ABF53573}"/>
              </a:ext>
            </a:extLst>
          </p:cNvPr>
          <p:cNvSpPr txBox="1"/>
          <p:nvPr/>
        </p:nvSpPr>
        <p:spPr>
          <a:xfrm>
            <a:off x="63371" y="2531466"/>
            <a:ext cx="1308225" cy="830997"/>
          </a:xfrm>
          <a:prstGeom prst="rect">
            <a:avLst/>
          </a:prstGeom>
          <a:noFill/>
        </p:spPr>
        <p:txBody>
          <a:bodyPr wrap="square" rtlCol="0">
            <a:spAutoFit/>
          </a:bodyPr>
          <a:lstStyle/>
          <a:p>
            <a:r>
              <a:rPr lang="en-GB" sz="1600" dirty="0"/>
              <a:t>AHRC Masters studentship</a:t>
            </a:r>
          </a:p>
        </p:txBody>
      </p:sp>
      <p:sp>
        <p:nvSpPr>
          <p:cNvPr id="9" name="TextBox 8">
            <a:extLst>
              <a:ext uri="{FF2B5EF4-FFF2-40B4-BE49-F238E27FC236}">
                <a16:creationId xmlns:a16="http://schemas.microsoft.com/office/drawing/2014/main" id="{CF784BF6-62E2-7C7E-42EC-F1790231BAB4}"/>
              </a:ext>
            </a:extLst>
          </p:cNvPr>
          <p:cNvSpPr txBox="1"/>
          <p:nvPr/>
        </p:nvSpPr>
        <p:spPr>
          <a:xfrm>
            <a:off x="974801" y="3533573"/>
            <a:ext cx="778598" cy="369332"/>
          </a:xfrm>
          <a:prstGeom prst="rect">
            <a:avLst/>
          </a:prstGeom>
          <a:noFill/>
        </p:spPr>
        <p:txBody>
          <a:bodyPr wrap="square" rtlCol="0">
            <a:spAutoFit/>
          </a:bodyPr>
          <a:lstStyle/>
          <a:p>
            <a:r>
              <a:rPr lang="en-GB" dirty="0"/>
              <a:t>2002</a:t>
            </a:r>
          </a:p>
        </p:txBody>
      </p:sp>
      <p:sp>
        <p:nvSpPr>
          <p:cNvPr id="10" name="TextBox 9">
            <a:extLst>
              <a:ext uri="{FF2B5EF4-FFF2-40B4-BE49-F238E27FC236}">
                <a16:creationId xmlns:a16="http://schemas.microsoft.com/office/drawing/2014/main" id="{C2A1041E-3CE7-C891-E46A-F408E72B50E3}"/>
              </a:ext>
            </a:extLst>
          </p:cNvPr>
          <p:cNvSpPr txBox="1"/>
          <p:nvPr/>
        </p:nvSpPr>
        <p:spPr>
          <a:xfrm>
            <a:off x="1174681" y="2574648"/>
            <a:ext cx="1235801" cy="830997"/>
          </a:xfrm>
          <a:prstGeom prst="rect">
            <a:avLst/>
          </a:prstGeom>
          <a:noFill/>
        </p:spPr>
        <p:txBody>
          <a:bodyPr wrap="square" rtlCol="0">
            <a:spAutoFit/>
          </a:bodyPr>
          <a:lstStyle/>
          <a:p>
            <a:r>
              <a:rPr lang="en-GB" sz="1600" dirty="0"/>
              <a:t>AHRC </a:t>
            </a:r>
          </a:p>
          <a:p>
            <a:r>
              <a:rPr lang="en-GB" sz="1600" dirty="0"/>
              <a:t>PhD studentship</a:t>
            </a:r>
          </a:p>
        </p:txBody>
      </p:sp>
      <p:sp>
        <p:nvSpPr>
          <p:cNvPr id="11" name="TextBox 10">
            <a:extLst>
              <a:ext uri="{FF2B5EF4-FFF2-40B4-BE49-F238E27FC236}">
                <a16:creationId xmlns:a16="http://schemas.microsoft.com/office/drawing/2014/main" id="{A4DEB931-51E4-4097-95FF-D67BD66EA39F}"/>
              </a:ext>
            </a:extLst>
          </p:cNvPr>
          <p:cNvSpPr txBox="1"/>
          <p:nvPr/>
        </p:nvSpPr>
        <p:spPr>
          <a:xfrm>
            <a:off x="45264" y="647103"/>
            <a:ext cx="2154727" cy="461665"/>
          </a:xfrm>
          <a:prstGeom prst="rect">
            <a:avLst/>
          </a:prstGeom>
          <a:noFill/>
        </p:spPr>
        <p:txBody>
          <a:bodyPr wrap="square" rtlCol="0">
            <a:spAutoFit/>
          </a:bodyPr>
          <a:lstStyle/>
          <a:p>
            <a:r>
              <a:rPr lang="en-GB" sz="2400" b="1" dirty="0">
                <a:solidFill>
                  <a:srgbClr val="00B050"/>
                </a:solidFill>
              </a:rPr>
              <a:t>Successful</a:t>
            </a:r>
          </a:p>
        </p:txBody>
      </p:sp>
      <p:sp>
        <p:nvSpPr>
          <p:cNvPr id="12" name="TextBox 11">
            <a:extLst>
              <a:ext uri="{FF2B5EF4-FFF2-40B4-BE49-F238E27FC236}">
                <a16:creationId xmlns:a16="http://schemas.microsoft.com/office/drawing/2014/main" id="{F18ADB70-D851-53F3-4276-84074C23088B}"/>
              </a:ext>
            </a:extLst>
          </p:cNvPr>
          <p:cNvSpPr txBox="1"/>
          <p:nvPr/>
        </p:nvSpPr>
        <p:spPr>
          <a:xfrm>
            <a:off x="63371" y="6069358"/>
            <a:ext cx="2154727" cy="461665"/>
          </a:xfrm>
          <a:prstGeom prst="rect">
            <a:avLst/>
          </a:prstGeom>
          <a:noFill/>
        </p:spPr>
        <p:txBody>
          <a:bodyPr wrap="square" rtlCol="0">
            <a:spAutoFit/>
          </a:bodyPr>
          <a:lstStyle/>
          <a:p>
            <a:r>
              <a:rPr lang="en-GB" sz="2400" b="1" dirty="0">
                <a:solidFill>
                  <a:srgbClr val="FF0000"/>
                </a:solidFill>
              </a:rPr>
              <a:t>Rejected</a:t>
            </a:r>
          </a:p>
        </p:txBody>
      </p:sp>
      <p:sp>
        <p:nvSpPr>
          <p:cNvPr id="13" name="TextBox 12">
            <a:extLst>
              <a:ext uri="{FF2B5EF4-FFF2-40B4-BE49-F238E27FC236}">
                <a16:creationId xmlns:a16="http://schemas.microsoft.com/office/drawing/2014/main" id="{A592AB47-15F6-9099-D4EF-848DA7E5799A}"/>
              </a:ext>
            </a:extLst>
          </p:cNvPr>
          <p:cNvSpPr txBox="1"/>
          <p:nvPr/>
        </p:nvSpPr>
        <p:spPr>
          <a:xfrm>
            <a:off x="11223280" y="3524227"/>
            <a:ext cx="778598" cy="369332"/>
          </a:xfrm>
          <a:prstGeom prst="rect">
            <a:avLst/>
          </a:prstGeom>
          <a:noFill/>
        </p:spPr>
        <p:txBody>
          <a:bodyPr wrap="square" rtlCol="0">
            <a:spAutoFit/>
          </a:bodyPr>
          <a:lstStyle/>
          <a:p>
            <a:r>
              <a:rPr lang="en-GB" dirty="0"/>
              <a:t>2024</a:t>
            </a:r>
          </a:p>
        </p:txBody>
      </p:sp>
      <p:sp>
        <p:nvSpPr>
          <p:cNvPr id="14" name="TextBox 13">
            <a:extLst>
              <a:ext uri="{FF2B5EF4-FFF2-40B4-BE49-F238E27FC236}">
                <a16:creationId xmlns:a16="http://schemas.microsoft.com/office/drawing/2014/main" id="{EE9DB008-805B-120D-BAB1-67C3BF7C089C}"/>
              </a:ext>
            </a:extLst>
          </p:cNvPr>
          <p:cNvSpPr txBox="1"/>
          <p:nvPr/>
        </p:nvSpPr>
        <p:spPr>
          <a:xfrm>
            <a:off x="2004608" y="3540707"/>
            <a:ext cx="778598" cy="369332"/>
          </a:xfrm>
          <a:prstGeom prst="rect">
            <a:avLst/>
          </a:prstGeom>
          <a:noFill/>
        </p:spPr>
        <p:txBody>
          <a:bodyPr wrap="square" rtlCol="0">
            <a:spAutoFit/>
          </a:bodyPr>
          <a:lstStyle/>
          <a:p>
            <a:r>
              <a:rPr lang="en-GB" dirty="0"/>
              <a:t>2006</a:t>
            </a:r>
          </a:p>
        </p:txBody>
      </p:sp>
      <p:sp>
        <p:nvSpPr>
          <p:cNvPr id="15" name="TextBox 14">
            <a:extLst>
              <a:ext uri="{FF2B5EF4-FFF2-40B4-BE49-F238E27FC236}">
                <a16:creationId xmlns:a16="http://schemas.microsoft.com/office/drawing/2014/main" id="{BC1FB053-E3BD-69CD-597A-094B35BA8D2B}"/>
              </a:ext>
            </a:extLst>
          </p:cNvPr>
          <p:cNvSpPr txBox="1"/>
          <p:nvPr/>
        </p:nvSpPr>
        <p:spPr>
          <a:xfrm>
            <a:off x="1694020" y="5700026"/>
            <a:ext cx="1830122" cy="584775"/>
          </a:xfrm>
          <a:prstGeom prst="rect">
            <a:avLst/>
          </a:prstGeom>
          <a:noFill/>
        </p:spPr>
        <p:txBody>
          <a:bodyPr wrap="square" rtlCol="0">
            <a:spAutoFit/>
          </a:bodyPr>
          <a:lstStyle/>
          <a:p>
            <a:r>
              <a:rPr lang="en-GB" sz="1600" dirty="0"/>
              <a:t>AHRC </a:t>
            </a:r>
          </a:p>
          <a:p>
            <a:r>
              <a:rPr lang="en-GB" sz="1600" dirty="0"/>
              <a:t>Research project</a:t>
            </a:r>
          </a:p>
        </p:txBody>
      </p:sp>
      <p:sp>
        <p:nvSpPr>
          <p:cNvPr id="16" name="TextBox 15">
            <a:extLst>
              <a:ext uri="{FF2B5EF4-FFF2-40B4-BE49-F238E27FC236}">
                <a16:creationId xmlns:a16="http://schemas.microsoft.com/office/drawing/2014/main" id="{68EA7B93-A525-0F5A-91D1-9455E296AD27}"/>
              </a:ext>
            </a:extLst>
          </p:cNvPr>
          <p:cNvSpPr txBox="1"/>
          <p:nvPr/>
        </p:nvSpPr>
        <p:spPr>
          <a:xfrm>
            <a:off x="1694020" y="6229801"/>
            <a:ext cx="1830123" cy="584775"/>
          </a:xfrm>
          <a:prstGeom prst="rect">
            <a:avLst/>
          </a:prstGeom>
          <a:noFill/>
        </p:spPr>
        <p:txBody>
          <a:bodyPr wrap="square" rtlCol="0">
            <a:spAutoFit/>
          </a:bodyPr>
          <a:lstStyle/>
          <a:p>
            <a:r>
              <a:rPr lang="en-GB" sz="1600" dirty="0"/>
              <a:t>NERC</a:t>
            </a:r>
          </a:p>
          <a:p>
            <a:r>
              <a:rPr lang="en-GB" sz="1600" dirty="0"/>
              <a:t>Research project</a:t>
            </a:r>
          </a:p>
        </p:txBody>
      </p:sp>
      <p:sp>
        <p:nvSpPr>
          <p:cNvPr id="24" name="TextBox 23">
            <a:extLst>
              <a:ext uri="{FF2B5EF4-FFF2-40B4-BE49-F238E27FC236}">
                <a16:creationId xmlns:a16="http://schemas.microsoft.com/office/drawing/2014/main" id="{2B94C00F-FDEE-2F13-8CE5-8514C0491833}"/>
              </a:ext>
            </a:extLst>
          </p:cNvPr>
          <p:cNvSpPr txBox="1"/>
          <p:nvPr/>
        </p:nvSpPr>
        <p:spPr>
          <a:xfrm>
            <a:off x="9649109" y="3542735"/>
            <a:ext cx="778598" cy="369332"/>
          </a:xfrm>
          <a:prstGeom prst="rect">
            <a:avLst/>
          </a:prstGeom>
          <a:noFill/>
        </p:spPr>
        <p:txBody>
          <a:bodyPr wrap="square" rtlCol="0">
            <a:spAutoFit/>
          </a:bodyPr>
          <a:lstStyle/>
          <a:p>
            <a:r>
              <a:rPr lang="en-GB" dirty="0"/>
              <a:t>2023</a:t>
            </a:r>
          </a:p>
        </p:txBody>
      </p:sp>
      <p:sp>
        <p:nvSpPr>
          <p:cNvPr id="25" name="TextBox 24">
            <a:extLst>
              <a:ext uri="{FF2B5EF4-FFF2-40B4-BE49-F238E27FC236}">
                <a16:creationId xmlns:a16="http://schemas.microsoft.com/office/drawing/2014/main" id="{2FCB0E9E-90DE-350D-ABAA-82DCFFBE050C}"/>
              </a:ext>
            </a:extLst>
          </p:cNvPr>
          <p:cNvSpPr txBox="1"/>
          <p:nvPr/>
        </p:nvSpPr>
        <p:spPr>
          <a:xfrm>
            <a:off x="10870571" y="1870388"/>
            <a:ext cx="1235801" cy="1077218"/>
          </a:xfrm>
          <a:prstGeom prst="rect">
            <a:avLst/>
          </a:prstGeom>
          <a:noFill/>
        </p:spPr>
        <p:txBody>
          <a:bodyPr wrap="square" rtlCol="0">
            <a:spAutoFit/>
          </a:bodyPr>
          <a:lstStyle/>
          <a:p>
            <a:r>
              <a:rPr lang="en-GB" sz="1600" dirty="0"/>
              <a:t>People in Data – EPSRC 1.7M</a:t>
            </a:r>
          </a:p>
        </p:txBody>
      </p:sp>
      <p:sp>
        <p:nvSpPr>
          <p:cNvPr id="26" name="TextBox 25">
            <a:extLst>
              <a:ext uri="{FF2B5EF4-FFF2-40B4-BE49-F238E27FC236}">
                <a16:creationId xmlns:a16="http://schemas.microsoft.com/office/drawing/2014/main" id="{8EE51F04-095D-BA81-427F-7DEEB4C73B46}"/>
              </a:ext>
            </a:extLst>
          </p:cNvPr>
          <p:cNvSpPr txBox="1"/>
          <p:nvPr/>
        </p:nvSpPr>
        <p:spPr>
          <a:xfrm>
            <a:off x="8443816" y="3524578"/>
            <a:ext cx="778598" cy="369332"/>
          </a:xfrm>
          <a:prstGeom prst="rect">
            <a:avLst/>
          </a:prstGeom>
          <a:noFill/>
        </p:spPr>
        <p:txBody>
          <a:bodyPr wrap="square" rtlCol="0">
            <a:spAutoFit/>
          </a:bodyPr>
          <a:lstStyle/>
          <a:p>
            <a:r>
              <a:rPr lang="en-GB" dirty="0"/>
              <a:t>2022</a:t>
            </a:r>
          </a:p>
        </p:txBody>
      </p:sp>
      <p:sp>
        <p:nvSpPr>
          <p:cNvPr id="27" name="TextBox 26">
            <a:extLst>
              <a:ext uri="{FF2B5EF4-FFF2-40B4-BE49-F238E27FC236}">
                <a16:creationId xmlns:a16="http://schemas.microsoft.com/office/drawing/2014/main" id="{33AE5B7A-6C0E-A0A6-7AF4-004991295B9F}"/>
              </a:ext>
            </a:extLst>
          </p:cNvPr>
          <p:cNvSpPr txBox="1"/>
          <p:nvPr/>
        </p:nvSpPr>
        <p:spPr>
          <a:xfrm>
            <a:off x="8912381" y="1864307"/>
            <a:ext cx="1235801" cy="1077218"/>
          </a:xfrm>
          <a:prstGeom prst="rect">
            <a:avLst/>
          </a:prstGeom>
          <a:noFill/>
        </p:spPr>
        <p:txBody>
          <a:bodyPr wrap="square" rtlCol="0">
            <a:spAutoFit/>
          </a:bodyPr>
          <a:lstStyle/>
          <a:p>
            <a:r>
              <a:rPr lang="en-GB" sz="1600" dirty="0"/>
              <a:t>EOSC-Life training open call – 30K</a:t>
            </a:r>
          </a:p>
        </p:txBody>
      </p:sp>
      <p:sp>
        <p:nvSpPr>
          <p:cNvPr id="28" name="TextBox 27">
            <a:extLst>
              <a:ext uri="{FF2B5EF4-FFF2-40B4-BE49-F238E27FC236}">
                <a16:creationId xmlns:a16="http://schemas.microsoft.com/office/drawing/2014/main" id="{8A2B9A65-DA80-6E66-E0DF-5A0E9230036C}"/>
              </a:ext>
            </a:extLst>
          </p:cNvPr>
          <p:cNvSpPr txBox="1"/>
          <p:nvPr/>
        </p:nvSpPr>
        <p:spPr>
          <a:xfrm>
            <a:off x="7391390" y="1823579"/>
            <a:ext cx="1235801" cy="1077218"/>
          </a:xfrm>
          <a:prstGeom prst="rect">
            <a:avLst/>
          </a:prstGeom>
          <a:noFill/>
        </p:spPr>
        <p:txBody>
          <a:bodyPr wrap="square" rtlCol="0">
            <a:spAutoFit/>
          </a:bodyPr>
          <a:lstStyle/>
          <a:p>
            <a:r>
              <a:rPr lang="en-GB" sz="1600" dirty="0"/>
              <a:t>EOSC-Life open research call – 90K</a:t>
            </a:r>
          </a:p>
        </p:txBody>
      </p:sp>
      <p:sp>
        <p:nvSpPr>
          <p:cNvPr id="29" name="TextBox 28">
            <a:extLst>
              <a:ext uri="{FF2B5EF4-FFF2-40B4-BE49-F238E27FC236}">
                <a16:creationId xmlns:a16="http://schemas.microsoft.com/office/drawing/2014/main" id="{758DF08C-566C-A6F6-C453-8ACA678BCD29}"/>
              </a:ext>
            </a:extLst>
          </p:cNvPr>
          <p:cNvSpPr txBox="1"/>
          <p:nvPr/>
        </p:nvSpPr>
        <p:spPr>
          <a:xfrm>
            <a:off x="7418963" y="3524578"/>
            <a:ext cx="778598" cy="369332"/>
          </a:xfrm>
          <a:prstGeom prst="rect">
            <a:avLst/>
          </a:prstGeom>
          <a:noFill/>
        </p:spPr>
        <p:txBody>
          <a:bodyPr wrap="square" rtlCol="0">
            <a:spAutoFit/>
          </a:bodyPr>
          <a:lstStyle/>
          <a:p>
            <a:r>
              <a:rPr lang="en-GB" dirty="0"/>
              <a:t>2021</a:t>
            </a:r>
          </a:p>
        </p:txBody>
      </p:sp>
      <p:sp>
        <p:nvSpPr>
          <p:cNvPr id="30" name="TextBox 29">
            <a:extLst>
              <a:ext uri="{FF2B5EF4-FFF2-40B4-BE49-F238E27FC236}">
                <a16:creationId xmlns:a16="http://schemas.microsoft.com/office/drawing/2014/main" id="{344F0A14-6722-5494-42DD-CBCDC9DAB54E}"/>
              </a:ext>
            </a:extLst>
          </p:cNvPr>
          <p:cNvSpPr txBox="1"/>
          <p:nvPr/>
        </p:nvSpPr>
        <p:spPr>
          <a:xfrm>
            <a:off x="6280035" y="3533573"/>
            <a:ext cx="778598" cy="369332"/>
          </a:xfrm>
          <a:prstGeom prst="rect">
            <a:avLst/>
          </a:prstGeom>
          <a:noFill/>
        </p:spPr>
        <p:txBody>
          <a:bodyPr wrap="square" rtlCol="0">
            <a:spAutoFit/>
          </a:bodyPr>
          <a:lstStyle/>
          <a:p>
            <a:r>
              <a:rPr lang="en-GB" dirty="0"/>
              <a:t>2020</a:t>
            </a:r>
          </a:p>
        </p:txBody>
      </p:sp>
      <p:sp>
        <p:nvSpPr>
          <p:cNvPr id="31" name="TextBox 30">
            <a:extLst>
              <a:ext uri="{FF2B5EF4-FFF2-40B4-BE49-F238E27FC236}">
                <a16:creationId xmlns:a16="http://schemas.microsoft.com/office/drawing/2014/main" id="{FC04940A-87F6-4635-2F3E-EEBDB3B7DEC2}"/>
              </a:ext>
            </a:extLst>
          </p:cNvPr>
          <p:cNvSpPr txBox="1"/>
          <p:nvPr/>
        </p:nvSpPr>
        <p:spPr>
          <a:xfrm>
            <a:off x="5931199" y="2115967"/>
            <a:ext cx="1235801" cy="830997"/>
          </a:xfrm>
          <a:prstGeom prst="rect">
            <a:avLst/>
          </a:prstGeom>
          <a:noFill/>
        </p:spPr>
        <p:txBody>
          <a:bodyPr wrap="square" rtlCol="0">
            <a:spAutoFit/>
          </a:bodyPr>
          <a:lstStyle/>
          <a:p>
            <a:r>
              <a:rPr lang="en-GB" sz="1600" dirty="0"/>
              <a:t>Botanical Society - £2500</a:t>
            </a:r>
          </a:p>
        </p:txBody>
      </p:sp>
      <p:sp>
        <p:nvSpPr>
          <p:cNvPr id="32" name="TextBox 31">
            <a:extLst>
              <a:ext uri="{FF2B5EF4-FFF2-40B4-BE49-F238E27FC236}">
                <a16:creationId xmlns:a16="http://schemas.microsoft.com/office/drawing/2014/main" id="{2B950D70-7502-B79A-7C58-71B7F914DD4D}"/>
              </a:ext>
            </a:extLst>
          </p:cNvPr>
          <p:cNvSpPr txBox="1"/>
          <p:nvPr/>
        </p:nvSpPr>
        <p:spPr>
          <a:xfrm>
            <a:off x="4771540" y="1805871"/>
            <a:ext cx="1235801" cy="338554"/>
          </a:xfrm>
          <a:prstGeom prst="rect">
            <a:avLst/>
          </a:prstGeom>
          <a:noFill/>
        </p:spPr>
        <p:txBody>
          <a:bodyPr wrap="square" rtlCol="0">
            <a:spAutoFit/>
          </a:bodyPr>
          <a:lstStyle/>
          <a:p>
            <a:r>
              <a:rPr lang="en-GB" sz="1600" dirty="0"/>
              <a:t>AEA £500</a:t>
            </a:r>
          </a:p>
        </p:txBody>
      </p:sp>
      <p:sp>
        <p:nvSpPr>
          <p:cNvPr id="33" name="TextBox 32">
            <a:extLst>
              <a:ext uri="{FF2B5EF4-FFF2-40B4-BE49-F238E27FC236}">
                <a16:creationId xmlns:a16="http://schemas.microsoft.com/office/drawing/2014/main" id="{3380FAEB-C04A-B206-578F-9D1DF60EB75F}"/>
              </a:ext>
            </a:extLst>
          </p:cNvPr>
          <p:cNvSpPr txBox="1"/>
          <p:nvPr/>
        </p:nvSpPr>
        <p:spPr>
          <a:xfrm>
            <a:off x="5332810" y="3540710"/>
            <a:ext cx="778598" cy="369332"/>
          </a:xfrm>
          <a:prstGeom prst="rect">
            <a:avLst/>
          </a:prstGeom>
          <a:noFill/>
        </p:spPr>
        <p:txBody>
          <a:bodyPr wrap="square" rtlCol="0">
            <a:spAutoFit/>
          </a:bodyPr>
          <a:lstStyle/>
          <a:p>
            <a:r>
              <a:rPr lang="en-GB" dirty="0"/>
              <a:t>2019</a:t>
            </a:r>
          </a:p>
        </p:txBody>
      </p:sp>
      <p:sp>
        <p:nvSpPr>
          <p:cNvPr id="34" name="TextBox 33">
            <a:extLst>
              <a:ext uri="{FF2B5EF4-FFF2-40B4-BE49-F238E27FC236}">
                <a16:creationId xmlns:a16="http://schemas.microsoft.com/office/drawing/2014/main" id="{A37587C6-E13A-2834-C957-AF75B5E146E1}"/>
              </a:ext>
            </a:extLst>
          </p:cNvPr>
          <p:cNvSpPr txBox="1"/>
          <p:nvPr/>
        </p:nvSpPr>
        <p:spPr>
          <a:xfrm>
            <a:off x="9814711" y="1104814"/>
            <a:ext cx="1235801" cy="584775"/>
          </a:xfrm>
          <a:prstGeom prst="rect">
            <a:avLst/>
          </a:prstGeom>
          <a:noFill/>
        </p:spPr>
        <p:txBody>
          <a:bodyPr wrap="square" rtlCol="0">
            <a:spAutoFit/>
          </a:bodyPr>
          <a:lstStyle/>
          <a:p>
            <a:r>
              <a:rPr lang="en-GB" sz="1600" dirty="0"/>
              <a:t>Skill Policy award – 65K</a:t>
            </a:r>
          </a:p>
        </p:txBody>
      </p:sp>
      <p:sp>
        <p:nvSpPr>
          <p:cNvPr id="35" name="TextBox 34">
            <a:extLst>
              <a:ext uri="{FF2B5EF4-FFF2-40B4-BE49-F238E27FC236}">
                <a16:creationId xmlns:a16="http://schemas.microsoft.com/office/drawing/2014/main" id="{7A5FC397-6880-B729-B404-89B5397F0123}"/>
              </a:ext>
            </a:extLst>
          </p:cNvPr>
          <p:cNvSpPr txBox="1"/>
          <p:nvPr/>
        </p:nvSpPr>
        <p:spPr>
          <a:xfrm>
            <a:off x="9946736" y="6161636"/>
            <a:ext cx="1324135" cy="584775"/>
          </a:xfrm>
          <a:prstGeom prst="rect">
            <a:avLst/>
          </a:prstGeom>
          <a:noFill/>
        </p:spPr>
        <p:txBody>
          <a:bodyPr wrap="square" rtlCol="0">
            <a:spAutoFit/>
          </a:bodyPr>
          <a:lstStyle/>
          <a:p>
            <a:r>
              <a:rPr lang="en-GB" sz="1600" dirty="0"/>
              <a:t>ARC arch data 3M</a:t>
            </a:r>
          </a:p>
        </p:txBody>
      </p:sp>
      <p:sp>
        <p:nvSpPr>
          <p:cNvPr id="36" name="TextBox 35">
            <a:extLst>
              <a:ext uri="{FF2B5EF4-FFF2-40B4-BE49-F238E27FC236}">
                <a16:creationId xmlns:a16="http://schemas.microsoft.com/office/drawing/2014/main" id="{3AC6D93B-B24E-2868-0834-82A756172D57}"/>
              </a:ext>
            </a:extLst>
          </p:cNvPr>
          <p:cNvSpPr txBox="1"/>
          <p:nvPr/>
        </p:nvSpPr>
        <p:spPr>
          <a:xfrm>
            <a:off x="9385480" y="3909638"/>
            <a:ext cx="1401022" cy="830997"/>
          </a:xfrm>
          <a:prstGeom prst="rect">
            <a:avLst/>
          </a:prstGeom>
          <a:noFill/>
        </p:spPr>
        <p:txBody>
          <a:bodyPr wrap="square" rtlCol="0">
            <a:spAutoFit/>
          </a:bodyPr>
          <a:lstStyle/>
          <a:p>
            <a:r>
              <a:rPr lang="en-GB" sz="1600" dirty="0"/>
              <a:t>Philanthropic donor project - 3M</a:t>
            </a:r>
          </a:p>
        </p:txBody>
      </p:sp>
      <p:sp>
        <p:nvSpPr>
          <p:cNvPr id="37" name="TextBox 36">
            <a:extLst>
              <a:ext uri="{FF2B5EF4-FFF2-40B4-BE49-F238E27FC236}">
                <a16:creationId xmlns:a16="http://schemas.microsoft.com/office/drawing/2014/main" id="{351913D6-5164-C902-6F43-F411DD1A4788}"/>
              </a:ext>
            </a:extLst>
          </p:cNvPr>
          <p:cNvSpPr txBox="1"/>
          <p:nvPr/>
        </p:nvSpPr>
        <p:spPr>
          <a:xfrm>
            <a:off x="47527" y="4251451"/>
            <a:ext cx="3195875" cy="461665"/>
          </a:xfrm>
          <a:prstGeom prst="rect">
            <a:avLst/>
          </a:prstGeom>
          <a:noFill/>
        </p:spPr>
        <p:txBody>
          <a:bodyPr wrap="square" rtlCol="0">
            <a:spAutoFit/>
          </a:bodyPr>
          <a:lstStyle/>
          <a:p>
            <a:r>
              <a:rPr lang="en-GB" sz="2400" b="1" dirty="0">
                <a:solidFill>
                  <a:schemeClr val="accent2"/>
                </a:solidFill>
              </a:rPr>
              <a:t>In progress/no result</a:t>
            </a:r>
          </a:p>
        </p:txBody>
      </p:sp>
      <p:sp>
        <p:nvSpPr>
          <p:cNvPr id="45" name="TextBox 44">
            <a:extLst>
              <a:ext uri="{FF2B5EF4-FFF2-40B4-BE49-F238E27FC236}">
                <a16:creationId xmlns:a16="http://schemas.microsoft.com/office/drawing/2014/main" id="{02212096-8E11-1972-E9A0-4354B3108B70}"/>
              </a:ext>
            </a:extLst>
          </p:cNvPr>
          <p:cNvSpPr txBox="1"/>
          <p:nvPr/>
        </p:nvSpPr>
        <p:spPr>
          <a:xfrm>
            <a:off x="3467474" y="3540710"/>
            <a:ext cx="778598" cy="369332"/>
          </a:xfrm>
          <a:prstGeom prst="rect">
            <a:avLst/>
          </a:prstGeom>
          <a:noFill/>
        </p:spPr>
        <p:txBody>
          <a:bodyPr wrap="square" rtlCol="0">
            <a:spAutoFit/>
          </a:bodyPr>
          <a:lstStyle/>
          <a:p>
            <a:r>
              <a:rPr lang="en-GB" dirty="0"/>
              <a:t>2011</a:t>
            </a:r>
          </a:p>
        </p:txBody>
      </p:sp>
      <p:sp>
        <p:nvSpPr>
          <p:cNvPr id="46" name="TextBox 45">
            <a:extLst>
              <a:ext uri="{FF2B5EF4-FFF2-40B4-BE49-F238E27FC236}">
                <a16:creationId xmlns:a16="http://schemas.microsoft.com/office/drawing/2014/main" id="{C2E89939-4C74-7015-F75F-42668C98B5E8}"/>
              </a:ext>
            </a:extLst>
          </p:cNvPr>
          <p:cNvSpPr txBox="1"/>
          <p:nvPr/>
        </p:nvSpPr>
        <p:spPr>
          <a:xfrm>
            <a:off x="3467474" y="5727562"/>
            <a:ext cx="1587377" cy="1077218"/>
          </a:xfrm>
          <a:prstGeom prst="rect">
            <a:avLst/>
          </a:prstGeom>
          <a:noFill/>
        </p:spPr>
        <p:txBody>
          <a:bodyPr wrap="square" rtlCol="0">
            <a:spAutoFit/>
          </a:bodyPr>
          <a:lstStyle/>
          <a:p>
            <a:r>
              <a:rPr lang="en-GB" sz="1600" dirty="0"/>
              <a:t>Postdoc fellowships</a:t>
            </a:r>
          </a:p>
          <a:p>
            <a:r>
              <a:rPr lang="en-GB" sz="1600" dirty="0" err="1"/>
              <a:t>Wellcome</a:t>
            </a:r>
            <a:endParaRPr lang="en-GB" sz="1600" dirty="0"/>
          </a:p>
          <a:p>
            <a:r>
              <a:rPr lang="en-GB" sz="1600" dirty="0"/>
              <a:t>Royal Society</a:t>
            </a:r>
          </a:p>
        </p:txBody>
      </p:sp>
      <p:sp>
        <p:nvSpPr>
          <p:cNvPr id="49" name="TextBox 48">
            <a:extLst>
              <a:ext uri="{FF2B5EF4-FFF2-40B4-BE49-F238E27FC236}">
                <a16:creationId xmlns:a16="http://schemas.microsoft.com/office/drawing/2014/main" id="{1463021B-AE94-1365-1CB8-AA362F8E8005}"/>
              </a:ext>
            </a:extLst>
          </p:cNvPr>
          <p:cNvSpPr txBox="1"/>
          <p:nvPr/>
        </p:nvSpPr>
        <p:spPr>
          <a:xfrm>
            <a:off x="1179815" y="1222363"/>
            <a:ext cx="1864252" cy="646331"/>
          </a:xfrm>
          <a:prstGeom prst="rect">
            <a:avLst/>
          </a:prstGeom>
          <a:noFill/>
        </p:spPr>
        <p:txBody>
          <a:bodyPr wrap="square" rtlCol="0">
            <a:spAutoFit/>
          </a:bodyPr>
          <a:lstStyle/>
          <a:p>
            <a:r>
              <a:rPr lang="en-GB" dirty="0"/>
              <a:t>IOA - Small fieldwork grants</a:t>
            </a:r>
          </a:p>
        </p:txBody>
      </p:sp>
      <p:sp>
        <p:nvSpPr>
          <p:cNvPr id="50" name="TextBox 49">
            <a:extLst>
              <a:ext uri="{FF2B5EF4-FFF2-40B4-BE49-F238E27FC236}">
                <a16:creationId xmlns:a16="http://schemas.microsoft.com/office/drawing/2014/main" id="{860CFF5D-2685-6B04-3F24-DA416768951F}"/>
              </a:ext>
            </a:extLst>
          </p:cNvPr>
          <p:cNvSpPr txBox="1"/>
          <p:nvPr/>
        </p:nvSpPr>
        <p:spPr>
          <a:xfrm>
            <a:off x="10787961" y="3912121"/>
            <a:ext cx="1401022" cy="584775"/>
          </a:xfrm>
          <a:prstGeom prst="rect">
            <a:avLst/>
          </a:prstGeom>
          <a:noFill/>
        </p:spPr>
        <p:txBody>
          <a:bodyPr wrap="square" rtlCol="0">
            <a:spAutoFit/>
          </a:bodyPr>
          <a:lstStyle/>
          <a:p>
            <a:r>
              <a:rPr lang="en-GB" sz="1600" dirty="0"/>
              <a:t>MRC skills 500K</a:t>
            </a:r>
          </a:p>
        </p:txBody>
      </p:sp>
      <p:sp>
        <p:nvSpPr>
          <p:cNvPr id="51" name="TextBox 50">
            <a:extLst>
              <a:ext uri="{FF2B5EF4-FFF2-40B4-BE49-F238E27FC236}">
                <a16:creationId xmlns:a16="http://schemas.microsoft.com/office/drawing/2014/main" id="{711EB36E-C70C-A534-37F6-A813A9530158}"/>
              </a:ext>
            </a:extLst>
          </p:cNvPr>
          <p:cNvSpPr txBox="1"/>
          <p:nvPr/>
        </p:nvSpPr>
        <p:spPr>
          <a:xfrm>
            <a:off x="10790880" y="4415612"/>
            <a:ext cx="971788" cy="584775"/>
          </a:xfrm>
          <a:prstGeom prst="rect">
            <a:avLst/>
          </a:prstGeom>
          <a:noFill/>
        </p:spPr>
        <p:txBody>
          <a:bodyPr wrap="square" rtlCol="0">
            <a:spAutoFit/>
          </a:bodyPr>
          <a:lstStyle/>
          <a:p>
            <a:r>
              <a:rPr lang="en-GB" sz="1600" dirty="0"/>
              <a:t>OSCARS 250K</a:t>
            </a:r>
          </a:p>
        </p:txBody>
      </p:sp>
      <p:sp>
        <p:nvSpPr>
          <p:cNvPr id="55" name="TextBox 54">
            <a:extLst>
              <a:ext uri="{FF2B5EF4-FFF2-40B4-BE49-F238E27FC236}">
                <a16:creationId xmlns:a16="http://schemas.microsoft.com/office/drawing/2014/main" id="{8E0951D0-8A21-D045-F071-07867990BA42}"/>
              </a:ext>
            </a:extLst>
          </p:cNvPr>
          <p:cNvSpPr txBox="1"/>
          <p:nvPr/>
        </p:nvSpPr>
        <p:spPr>
          <a:xfrm>
            <a:off x="1140734" y="1871679"/>
            <a:ext cx="1864252" cy="646331"/>
          </a:xfrm>
          <a:prstGeom prst="rect">
            <a:avLst/>
          </a:prstGeom>
          <a:noFill/>
        </p:spPr>
        <p:txBody>
          <a:bodyPr wrap="square" rtlCol="0">
            <a:spAutoFit/>
          </a:bodyPr>
          <a:lstStyle/>
          <a:p>
            <a:r>
              <a:rPr lang="en-GB" dirty="0" err="1"/>
              <a:t>Wenner</a:t>
            </a:r>
            <a:r>
              <a:rPr lang="en-GB" dirty="0"/>
              <a:t> Gren fieldwork grants</a:t>
            </a:r>
          </a:p>
        </p:txBody>
      </p:sp>
      <p:sp>
        <p:nvSpPr>
          <p:cNvPr id="56" name="TextBox 55">
            <a:extLst>
              <a:ext uri="{FF2B5EF4-FFF2-40B4-BE49-F238E27FC236}">
                <a16:creationId xmlns:a16="http://schemas.microsoft.com/office/drawing/2014/main" id="{29C5A985-46E2-BBF2-5167-D1B5E3B0CD0D}"/>
              </a:ext>
            </a:extLst>
          </p:cNvPr>
          <p:cNvSpPr txBox="1"/>
          <p:nvPr/>
        </p:nvSpPr>
        <p:spPr>
          <a:xfrm>
            <a:off x="7335800" y="686347"/>
            <a:ext cx="1346979" cy="584775"/>
          </a:xfrm>
          <a:prstGeom prst="rect">
            <a:avLst/>
          </a:prstGeom>
          <a:noFill/>
        </p:spPr>
        <p:txBody>
          <a:bodyPr wrap="square" rtlCol="0">
            <a:spAutoFit/>
          </a:bodyPr>
          <a:lstStyle/>
          <a:p>
            <a:r>
              <a:rPr lang="en-GB" sz="1600" dirty="0"/>
              <a:t>SSI Fellowship</a:t>
            </a:r>
          </a:p>
        </p:txBody>
      </p:sp>
      <p:sp>
        <p:nvSpPr>
          <p:cNvPr id="57" name="TextBox 56">
            <a:extLst>
              <a:ext uri="{FF2B5EF4-FFF2-40B4-BE49-F238E27FC236}">
                <a16:creationId xmlns:a16="http://schemas.microsoft.com/office/drawing/2014/main" id="{8800FCC8-6323-A921-ADEA-E63199E213B4}"/>
              </a:ext>
            </a:extLst>
          </p:cNvPr>
          <p:cNvSpPr txBox="1"/>
          <p:nvPr/>
        </p:nvSpPr>
        <p:spPr>
          <a:xfrm>
            <a:off x="8671356" y="666670"/>
            <a:ext cx="1922996" cy="338554"/>
          </a:xfrm>
          <a:prstGeom prst="rect">
            <a:avLst/>
          </a:prstGeom>
          <a:noFill/>
        </p:spPr>
        <p:txBody>
          <a:bodyPr wrap="square" rtlCol="0">
            <a:spAutoFit/>
          </a:bodyPr>
          <a:lstStyle/>
          <a:p>
            <a:r>
              <a:rPr lang="en-GB" sz="1600" dirty="0"/>
              <a:t>ELIXIR-UK Fellowship</a:t>
            </a:r>
          </a:p>
        </p:txBody>
      </p:sp>
      <p:sp>
        <p:nvSpPr>
          <p:cNvPr id="58" name="TextBox 57">
            <a:extLst>
              <a:ext uri="{FF2B5EF4-FFF2-40B4-BE49-F238E27FC236}">
                <a16:creationId xmlns:a16="http://schemas.microsoft.com/office/drawing/2014/main" id="{39D99B6C-06EF-7875-BAFC-17363DE0E9E2}"/>
              </a:ext>
            </a:extLst>
          </p:cNvPr>
          <p:cNvSpPr txBox="1"/>
          <p:nvPr/>
        </p:nvSpPr>
        <p:spPr>
          <a:xfrm>
            <a:off x="5122123" y="6069358"/>
            <a:ext cx="1830124" cy="584775"/>
          </a:xfrm>
          <a:prstGeom prst="rect">
            <a:avLst/>
          </a:prstGeom>
          <a:noFill/>
        </p:spPr>
        <p:txBody>
          <a:bodyPr wrap="square" rtlCol="0">
            <a:spAutoFit/>
          </a:bodyPr>
          <a:lstStyle/>
          <a:p>
            <a:r>
              <a:rPr lang="en-GB" sz="1600" dirty="0"/>
              <a:t>Daphne Jackson</a:t>
            </a:r>
          </a:p>
          <a:p>
            <a:r>
              <a:rPr lang="en-GB" sz="1600" dirty="0"/>
              <a:t>Dorothy </a:t>
            </a:r>
            <a:r>
              <a:rPr lang="en-GB" sz="1600" dirty="0" err="1"/>
              <a:t>Hodgkins</a:t>
            </a:r>
            <a:endParaRPr lang="en-GB" sz="1600" dirty="0"/>
          </a:p>
        </p:txBody>
      </p:sp>
      <p:sp>
        <p:nvSpPr>
          <p:cNvPr id="62" name="TextBox 61">
            <a:extLst>
              <a:ext uri="{FF2B5EF4-FFF2-40B4-BE49-F238E27FC236}">
                <a16:creationId xmlns:a16="http://schemas.microsoft.com/office/drawing/2014/main" id="{AFD13E5F-19A3-977E-F14B-295605FD791A}"/>
              </a:ext>
            </a:extLst>
          </p:cNvPr>
          <p:cNvSpPr txBox="1"/>
          <p:nvPr/>
        </p:nvSpPr>
        <p:spPr>
          <a:xfrm>
            <a:off x="11315204" y="4816012"/>
            <a:ext cx="971788" cy="584775"/>
          </a:xfrm>
          <a:prstGeom prst="rect">
            <a:avLst/>
          </a:prstGeom>
          <a:noFill/>
        </p:spPr>
        <p:txBody>
          <a:bodyPr wrap="square" rtlCol="0">
            <a:spAutoFit/>
          </a:bodyPr>
          <a:lstStyle/>
          <a:p>
            <a:r>
              <a:rPr lang="en-GB" sz="1600" dirty="0"/>
              <a:t>ICOPS 2 250K</a:t>
            </a:r>
          </a:p>
        </p:txBody>
      </p:sp>
      <p:sp>
        <p:nvSpPr>
          <p:cNvPr id="63" name="TextBox 62">
            <a:extLst>
              <a:ext uri="{FF2B5EF4-FFF2-40B4-BE49-F238E27FC236}">
                <a16:creationId xmlns:a16="http://schemas.microsoft.com/office/drawing/2014/main" id="{B7B66A39-D88B-2F8C-F219-A9FAADADF1FC}"/>
              </a:ext>
            </a:extLst>
          </p:cNvPr>
          <p:cNvSpPr txBox="1"/>
          <p:nvPr/>
        </p:nvSpPr>
        <p:spPr>
          <a:xfrm>
            <a:off x="10786889" y="6053182"/>
            <a:ext cx="1587377" cy="830997"/>
          </a:xfrm>
          <a:prstGeom prst="rect">
            <a:avLst/>
          </a:prstGeom>
          <a:noFill/>
        </p:spPr>
        <p:txBody>
          <a:bodyPr wrap="square" rtlCol="0">
            <a:spAutoFit/>
          </a:bodyPr>
          <a:lstStyle/>
          <a:p>
            <a:r>
              <a:rPr lang="en-GB" sz="1600" dirty="0"/>
              <a:t>Data empowerment fund – 100K</a:t>
            </a:r>
          </a:p>
        </p:txBody>
      </p:sp>
      <p:sp>
        <p:nvSpPr>
          <p:cNvPr id="64" name="Explosion: 14 Points 63">
            <a:extLst>
              <a:ext uri="{FF2B5EF4-FFF2-40B4-BE49-F238E27FC236}">
                <a16:creationId xmlns:a16="http://schemas.microsoft.com/office/drawing/2014/main" id="{E1F9DFC7-002A-DCA4-3D3B-0B04CBE02EE4}"/>
              </a:ext>
            </a:extLst>
          </p:cNvPr>
          <p:cNvSpPr/>
          <p:nvPr/>
        </p:nvSpPr>
        <p:spPr>
          <a:xfrm>
            <a:off x="2515781" y="2856739"/>
            <a:ext cx="1670038" cy="863773"/>
          </a:xfrm>
          <a:prstGeom prst="irregularSeal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Career break</a:t>
            </a:r>
          </a:p>
        </p:txBody>
      </p:sp>
      <p:sp>
        <p:nvSpPr>
          <p:cNvPr id="65" name="Explosion: 14 Points 64">
            <a:extLst>
              <a:ext uri="{FF2B5EF4-FFF2-40B4-BE49-F238E27FC236}">
                <a16:creationId xmlns:a16="http://schemas.microsoft.com/office/drawing/2014/main" id="{A705D659-12B4-4FF0-BEAB-7013CCA2E3A2}"/>
              </a:ext>
            </a:extLst>
          </p:cNvPr>
          <p:cNvSpPr/>
          <p:nvPr/>
        </p:nvSpPr>
        <p:spPr>
          <a:xfrm>
            <a:off x="3438827" y="3701445"/>
            <a:ext cx="1670038" cy="863773"/>
          </a:xfrm>
          <a:prstGeom prst="irregularSeal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Career break</a:t>
            </a:r>
          </a:p>
        </p:txBody>
      </p:sp>
      <p:sp>
        <p:nvSpPr>
          <p:cNvPr id="66" name="TextBox 65">
            <a:extLst>
              <a:ext uri="{FF2B5EF4-FFF2-40B4-BE49-F238E27FC236}">
                <a16:creationId xmlns:a16="http://schemas.microsoft.com/office/drawing/2014/main" id="{EF18C667-6445-86D4-8A8E-0A17B0D69BEF}"/>
              </a:ext>
            </a:extLst>
          </p:cNvPr>
          <p:cNvSpPr txBox="1"/>
          <p:nvPr/>
        </p:nvSpPr>
        <p:spPr>
          <a:xfrm>
            <a:off x="4553009" y="3533302"/>
            <a:ext cx="778598" cy="369332"/>
          </a:xfrm>
          <a:prstGeom prst="rect">
            <a:avLst/>
          </a:prstGeom>
          <a:noFill/>
        </p:spPr>
        <p:txBody>
          <a:bodyPr wrap="square" rtlCol="0">
            <a:spAutoFit/>
          </a:bodyPr>
          <a:lstStyle/>
          <a:p>
            <a:r>
              <a:rPr lang="en-GB" dirty="0"/>
              <a:t>2017</a:t>
            </a:r>
          </a:p>
        </p:txBody>
      </p:sp>
      <p:sp>
        <p:nvSpPr>
          <p:cNvPr id="67" name="TextBox 66">
            <a:extLst>
              <a:ext uri="{FF2B5EF4-FFF2-40B4-BE49-F238E27FC236}">
                <a16:creationId xmlns:a16="http://schemas.microsoft.com/office/drawing/2014/main" id="{E754742F-D58D-E69A-AC1C-C2894F7BC825}"/>
              </a:ext>
            </a:extLst>
          </p:cNvPr>
          <p:cNvSpPr txBox="1"/>
          <p:nvPr/>
        </p:nvSpPr>
        <p:spPr>
          <a:xfrm>
            <a:off x="7347221" y="6220004"/>
            <a:ext cx="1324135" cy="338554"/>
          </a:xfrm>
          <a:prstGeom prst="rect">
            <a:avLst/>
          </a:prstGeom>
          <a:noFill/>
        </p:spPr>
        <p:txBody>
          <a:bodyPr wrap="square" rtlCol="0">
            <a:spAutoFit/>
          </a:bodyPr>
          <a:lstStyle/>
          <a:p>
            <a:r>
              <a:rPr lang="en-GB" sz="1600" dirty="0"/>
              <a:t>BES 50K</a:t>
            </a:r>
          </a:p>
        </p:txBody>
      </p:sp>
      <p:sp>
        <p:nvSpPr>
          <p:cNvPr id="68" name="TextBox 67">
            <a:extLst>
              <a:ext uri="{FF2B5EF4-FFF2-40B4-BE49-F238E27FC236}">
                <a16:creationId xmlns:a16="http://schemas.microsoft.com/office/drawing/2014/main" id="{4649E6FB-562A-26B3-8107-166F68CCB65C}"/>
              </a:ext>
            </a:extLst>
          </p:cNvPr>
          <p:cNvSpPr txBox="1"/>
          <p:nvPr/>
        </p:nvSpPr>
        <p:spPr>
          <a:xfrm>
            <a:off x="9159619" y="5677975"/>
            <a:ext cx="1207193" cy="584775"/>
          </a:xfrm>
          <a:prstGeom prst="rect">
            <a:avLst/>
          </a:prstGeom>
          <a:noFill/>
        </p:spPr>
        <p:txBody>
          <a:bodyPr wrap="square" rtlCol="0">
            <a:spAutoFit/>
          </a:bodyPr>
          <a:lstStyle/>
          <a:p>
            <a:r>
              <a:rPr lang="en-GB" sz="1600" dirty="0"/>
              <a:t>EPSRC - wastewater</a:t>
            </a:r>
          </a:p>
        </p:txBody>
      </p:sp>
      <p:sp>
        <p:nvSpPr>
          <p:cNvPr id="69" name="TextBox 68">
            <a:extLst>
              <a:ext uri="{FF2B5EF4-FFF2-40B4-BE49-F238E27FC236}">
                <a16:creationId xmlns:a16="http://schemas.microsoft.com/office/drawing/2014/main" id="{4D845670-30BF-C5C5-A2E3-3C3F7176E1C8}"/>
              </a:ext>
            </a:extLst>
          </p:cNvPr>
          <p:cNvSpPr txBox="1"/>
          <p:nvPr/>
        </p:nvSpPr>
        <p:spPr>
          <a:xfrm>
            <a:off x="10280595" y="5558804"/>
            <a:ext cx="1515326" cy="584775"/>
          </a:xfrm>
          <a:prstGeom prst="rect">
            <a:avLst/>
          </a:prstGeom>
          <a:noFill/>
        </p:spPr>
        <p:txBody>
          <a:bodyPr wrap="square" rtlCol="0">
            <a:spAutoFit/>
          </a:bodyPr>
          <a:lstStyle/>
          <a:p>
            <a:r>
              <a:rPr lang="en-GB" sz="1600" dirty="0"/>
              <a:t>EPSRC – medicines hub</a:t>
            </a:r>
          </a:p>
        </p:txBody>
      </p:sp>
      <p:sp>
        <p:nvSpPr>
          <p:cNvPr id="70" name="TextBox 69">
            <a:extLst>
              <a:ext uri="{FF2B5EF4-FFF2-40B4-BE49-F238E27FC236}">
                <a16:creationId xmlns:a16="http://schemas.microsoft.com/office/drawing/2014/main" id="{209C21AB-EA16-821A-62EE-B46A03AFDD0A}"/>
              </a:ext>
            </a:extLst>
          </p:cNvPr>
          <p:cNvSpPr txBox="1"/>
          <p:nvPr/>
        </p:nvSpPr>
        <p:spPr>
          <a:xfrm>
            <a:off x="9870874" y="3000663"/>
            <a:ext cx="1324135" cy="584775"/>
          </a:xfrm>
          <a:prstGeom prst="rect">
            <a:avLst/>
          </a:prstGeom>
          <a:noFill/>
        </p:spPr>
        <p:txBody>
          <a:bodyPr wrap="square" rtlCol="0">
            <a:spAutoFit/>
          </a:bodyPr>
          <a:lstStyle/>
          <a:p>
            <a:r>
              <a:rPr lang="en-GB" sz="1600" dirty="0"/>
              <a:t>EPSRC grant – 100K</a:t>
            </a:r>
          </a:p>
        </p:txBody>
      </p:sp>
      <p:sp>
        <p:nvSpPr>
          <p:cNvPr id="71" name="TextBox 70">
            <a:extLst>
              <a:ext uri="{FF2B5EF4-FFF2-40B4-BE49-F238E27FC236}">
                <a16:creationId xmlns:a16="http://schemas.microsoft.com/office/drawing/2014/main" id="{E4FEB9A6-05F3-367B-B4B6-9C7A9599E294}"/>
              </a:ext>
            </a:extLst>
          </p:cNvPr>
          <p:cNvSpPr txBox="1"/>
          <p:nvPr/>
        </p:nvSpPr>
        <p:spPr>
          <a:xfrm>
            <a:off x="8826864" y="5145114"/>
            <a:ext cx="1515326" cy="584775"/>
          </a:xfrm>
          <a:prstGeom prst="rect">
            <a:avLst/>
          </a:prstGeom>
          <a:noFill/>
        </p:spPr>
        <p:txBody>
          <a:bodyPr wrap="square" rtlCol="0">
            <a:spAutoFit/>
          </a:bodyPr>
          <a:lstStyle/>
          <a:p>
            <a:r>
              <a:rPr lang="en-GB" sz="1600" dirty="0"/>
              <a:t>Internal Turing funding pots</a:t>
            </a:r>
          </a:p>
        </p:txBody>
      </p:sp>
      <p:sp>
        <p:nvSpPr>
          <p:cNvPr id="72" name="TextBox 71">
            <a:extLst>
              <a:ext uri="{FF2B5EF4-FFF2-40B4-BE49-F238E27FC236}">
                <a16:creationId xmlns:a16="http://schemas.microsoft.com/office/drawing/2014/main" id="{D46C8992-68BE-B09E-1CE0-9D1D60E022FB}"/>
              </a:ext>
            </a:extLst>
          </p:cNvPr>
          <p:cNvSpPr txBox="1"/>
          <p:nvPr/>
        </p:nvSpPr>
        <p:spPr>
          <a:xfrm>
            <a:off x="8397426" y="2948527"/>
            <a:ext cx="1515326" cy="584775"/>
          </a:xfrm>
          <a:prstGeom prst="rect">
            <a:avLst/>
          </a:prstGeom>
          <a:noFill/>
        </p:spPr>
        <p:txBody>
          <a:bodyPr wrap="square" rtlCol="0">
            <a:spAutoFit/>
          </a:bodyPr>
          <a:lstStyle/>
          <a:p>
            <a:r>
              <a:rPr lang="en-GB" sz="1600" dirty="0"/>
              <a:t>Internal Turing funding pots</a:t>
            </a:r>
          </a:p>
        </p:txBody>
      </p:sp>
    </p:spTree>
    <p:extLst>
      <p:ext uri="{BB962C8B-B14F-4D97-AF65-F5344CB8AC3E}">
        <p14:creationId xmlns:p14="http://schemas.microsoft.com/office/powerpoint/2010/main" val="3902415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4"/>
          <p:cNvSpPr txBox="1"/>
          <p:nvPr/>
        </p:nvSpPr>
        <p:spPr>
          <a:xfrm>
            <a:off x="474133" y="4767452"/>
            <a:ext cx="5804800" cy="1298000"/>
          </a:xfrm>
          <a:prstGeom prst="rect">
            <a:avLst/>
          </a:prstGeom>
          <a:noFill/>
          <a:ln>
            <a:noFill/>
          </a:ln>
        </p:spPr>
        <p:txBody>
          <a:bodyPr spcFirstLastPara="1" wrap="square" lIns="0" tIns="0" rIns="0" bIns="0" anchor="t" anchorCtr="0">
            <a:noAutofit/>
          </a:bodyPr>
          <a:lstStyle/>
          <a:p>
            <a:pPr>
              <a:buClr>
                <a:srgbClr val="FFFFFF"/>
              </a:buClr>
              <a:buSzPts val="2800"/>
            </a:pPr>
            <a:r>
              <a:rPr lang="en" sz="2400" b="1" dirty="0">
                <a:solidFill>
                  <a:schemeClr val="dk2"/>
                </a:solidFill>
                <a:latin typeface="Calibri"/>
                <a:ea typeface="Calibri"/>
                <a:cs typeface="Calibri"/>
                <a:sym typeface="Calibri"/>
              </a:rPr>
              <a:t>29/6/24</a:t>
            </a:r>
            <a:endParaRPr sz="2400" b="1" dirty="0">
              <a:solidFill>
                <a:schemeClr val="dk2"/>
              </a:solidFill>
              <a:latin typeface="Calibri"/>
              <a:ea typeface="Calibri"/>
              <a:cs typeface="Calibri"/>
              <a:sym typeface="Calibri"/>
            </a:endParaRPr>
          </a:p>
          <a:p>
            <a:pPr>
              <a:buClr>
                <a:srgbClr val="FFFFFF"/>
              </a:buClr>
              <a:buSzPts val="2800"/>
            </a:pPr>
            <a:endParaRPr sz="2800" b="1" dirty="0">
              <a:solidFill>
                <a:schemeClr val="dk2"/>
              </a:solidFill>
              <a:latin typeface="Calibri"/>
              <a:ea typeface="Calibri"/>
              <a:cs typeface="Calibri"/>
              <a:sym typeface="Calibri"/>
            </a:endParaRPr>
          </a:p>
          <a:p>
            <a:pPr>
              <a:buClr>
                <a:srgbClr val="FFFFFF"/>
              </a:buClr>
              <a:buSzPts val="2800"/>
            </a:pPr>
            <a:r>
              <a:rPr lang="en" sz="2800" b="1" dirty="0">
                <a:solidFill>
                  <a:schemeClr val="dk2"/>
                </a:solidFill>
                <a:latin typeface="Calibri"/>
                <a:ea typeface="Calibri"/>
                <a:cs typeface="Calibri"/>
                <a:sym typeface="Calibri"/>
              </a:rPr>
              <a:t>Dr. Jacqueline Aldridge</a:t>
            </a:r>
            <a:endParaRPr sz="2800" b="1" dirty="0">
              <a:solidFill>
                <a:schemeClr val="dk2"/>
              </a:solidFill>
              <a:latin typeface="Calibri"/>
              <a:ea typeface="Calibri"/>
              <a:cs typeface="Calibri"/>
              <a:sym typeface="Calibri"/>
            </a:endParaRPr>
          </a:p>
          <a:p>
            <a:pPr>
              <a:buClr>
                <a:srgbClr val="FFFFFF"/>
              </a:buClr>
              <a:buSzPts val="2800"/>
            </a:pPr>
            <a:endParaRPr sz="2800" b="1" dirty="0">
              <a:solidFill>
                <a:schemeClr val="lt1"/>
              </a:solidFill>
              <a:latin typeface="Calibri"/>
              <a:ea typeface="Calibri"/>
              <a:cs typeface="Calibri"/>
              <a:sym typeface="Calibri"/>
            </a:endParaRPr>
          </a:p>
        </p:txBody>
      </p:sp>
      <p:sp>
        <p:nvSpPr>
          <p:cNvPr id="58" name="Google Shape;58;p14"/>
          <p:cNvSpPr txBox="1">
            <a:spLocks noGrp="1"/>
          </p:cNvSpPr>
          <p:nvPr>
            <p:ph type="title" idx="4294967295"/>
          </p:nvPr>
        </p:nvSpPr>
        <p:spPr>
          <a:xfrm>
            <a:off x="395333" y="2637667"/>
            <a:ext cx="6578121" cy="1641200"/>
          </a:xfrm>
          <a:prstGeom prst="rect">
            <a:avLst/>
          </a:prstGeom>
          <a:noFill/>
          <a:ln>
            <a:noFill/>
          </a:ln>
        </p:spPr>
        <p:txBody>
          <a:bodyPr spcFirstLastPara="1" vert="horz" wrap="square" lIns="91433" tIns="45700" rIns="91433" bIns="45700" rtlCol="0" anchor="ctr" anchorCtr="0">
            <a:noAutofit/>
          </a:bodyPr>
          <a:lstStyle/>
          <a:p>
            <a:pPr>
              <a:lnSpc>
                <a:spcPct val="125000"/>
              </a:lnSpc>
              <a:spcBef>
                <a:spcPts val="0"/>
              </a:spcBef>
              <a:buClr>
                <a:schemeClr val="dk1"/>
              </a:buClr>
              <a:buSzPts val="1100"/>
            </a:pPr>
            <a:r>
              <a:rPr lang="en" sz="3600" b="1" dirty="0">
                <a:solidFill>
                  <a:schemeClr val="dk2"/>
                </a:solidFill>
                <a:latin typeface="Calibri"/>
                <a:ea typeface="Calibri"/>
                <a:cs typeface="Calibri"/>
                <a:sym typeface="Calibri"/>
              </a:rPr>
              <a:t>Your first research funding bid</a:t>
            </a:r>
            <a:endParaRPr sz="3600" b="1" dirty="0">
              <a:solidFill>
                <a:schemeClr val="dk2"/>
              </a:solidFill>
              <a:latin typeface="Calibri"/>
              <a:ea typeface="Calibri"/>
              <a:cs typeface="Calibri"/>
              <a:sym typeface="Calibri"/>
            </a:endParaRPr>
          </a:p>
          <a:p>
            <a:pPr>
              <a:lnSpc>
                <a:spcPct val="125000"/>
              </a:lnSpc>
              <a:spcBef>
                <a:spcPts val="0"/>
              </a:spcBef>
              <a:buClr>
                <a:schemeClr val="dk1"/>
              </a:buClr>
              <a:buSzPts val="1100"/>
            </a:pPr>
            <a:endParaRPr sz="1333" b="1" dirty="0">
              <a:solidFill>
                <a:srgbClr val="F2B606"/>
              </a:solidFill>
              <a:latin typeface="Calibri"/>
              <a:ea typeface="Calibri"/>
              <a:cs typeface="Calibri"/>
              <a:sym typeface="Calibri"/>
            </a:endParaRPr>
          </a:p>
          <a:p>
            <a:pPr>
              <a:lnSpc>
                <a:spcPct val="125000"/>
              </a:lnSpc>
              <a:spcBef>
                <a:spcPts val="0"/>
              </a:spcBef>
              <a:buClr>
                <a:schemeClr val="dk1"/>
              </a:buClr>
              <a:buSzPts val="1100"/>
            </a:pPr>
            <a:r>
              <a:rPr lang="en" sz="2267" b="1" dirty="0">
                <a:solidFill>
                  <a:schemeClr val="dk2"/>
                </a:solidFill>
                <a:latin typeface="Calibri"/>
                <a:ea typeface="Calibri"/>
                <a:cs typeface="Calibri"/>
                <a:sym typeface="Calibri"/>
              </a:rPr>
              <a:t>planning, writing and winning</a:t>
            </a:r>
            <a:endParaRPr sz="4667" b="1" dirty="0">
              <a:solidFill>
                <a:schemeClr val="dk2"/>
              </a:solidFill>
              <a:latin typeface="Calibri"/>
              <a:ea typeface="Calibri"/>
              <a:cs typeface="Calibri"/>
              <a:sym typeface="Calibri"/>
            </a:endParaRPr>
          </a:p>
        </p:txBody>
      </p:sp>
      <p:sp>
        <p:nvSpPr>
          <p:cNvPr id="59" name="Google Shape;59;p14"/>
          <p:cNvSpPr/>
          <p:nvPr/>
        </p:nvSpPr>
        <p:spPr>
          <a:xfrm>
            <a:off x="0" y="629233"/>
            <a:ext cx="5407200" cy="12980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60" name="Google Shape;60;p14"/>
          <p:cNvPicPr preferRelativeResize="0"/>
          <p:nvPr/>
        </p:nvPicPr>
        <p:blipFill rotWithShape="1">
          <a:blip r:embed="rId3">
            <a:alphaModFix/>
          </a:blip>
          <a:srcRect/>
          <a:stretch/>
        </p:blipFill>
        <p:spPr>
          <a:xfrm>
            <a:off x="449863" y="767157"/>
            <a:ext cx="4507499" cy="1022177"/>
          </a:xfrm>
          <a:prstGeom prst="rect">
            <a:avLst/>
          </a:prstGeom>
          <a:noFill/>
          <a:ln>
            <a:noFill/>
          </a:ln>
        </p:spPr>
      </p:pic>
      <p:cxnSp>
        <p:nvCxnSpPr>
          <p:cNvPr id="61" name="Google Shape;61;p14"/>
          <p:cNvCxnSpPr/>
          <p:nvPr/>
        </p:nvCxnSpPr>
        <p:spPr>
          <a:xfrm>
            <a:off x="437651" y="3626700"/>
            <a:ext cx="4845200" cy="0"/>
          </a:xfrm>
          <a:prstGeom prst="straightConnector1">
            <a:avLst/>
          </a:prstGeom>
          <a:noFill/>
          <a:ln w="28575" cap="flat" cmpd="sng">
            <a:solidFill>
              <a:schemeClr val="dk2"/>
            </a:solidFill>
            <a:prstDash val="solid"/>
            <a:round/>
            <a:headEnd type="none" w="med" len="med"/>
            <a:tailEnd type="none" w="med" len="med"/>
          </a:ln>
        </p:spPr>
      </p:cxnSp>
      <p:pic>
        <p:nvPicPr>
          <p:cNvPr id="62" name="Google Shape;62;p14" descr="Diagram&#10;&#10;Description automatically generated"/>
          <p:cNvPicPr preferRelativeResize="0"/>
          <p:nvPr/>
        </p:nvPicPr>
        <p:blipFill rotWithShape="1">
          <a:blip r:embed="rId4">
            <a:alphaModFix/>
          </a:blip>
          <a:srcRect/>
          <a:stretch/>
        </p:blipFill>
        <p:spPr>
          <a:xfrm>
            <a:off x="6884533" y="181301"/>
            <a:ext cx="4718403" cy="6674764"/>
          </a:xfrm>
          <a:prstGeom prst="rect">
            <a:avLst/>
          </a:prstGeom>
          <a:noFill/>
          <a:ln>
            <a:noFill/>
          </a:ln>
        </p:spPr>
      </p:pic>
    </p:spTree>
    <p:extLst>
      <p:ext uri="{BB962C8B-B14F-4D97-AF65-F5344CB8AC3E}">
        <p14:creationId xmlns:p14="http://schemas.microsoft.com/office/powerpoint/2010/main" val="475112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15" descr="Pencil Crayons on a blue background">
            <a:extLst>
              <a:ext uri="{FF2B5EF4-FFF2-40B4-BE49-F238E27FC236}">
                <a16:creationId xmlns:a16="http://schemas.microsoft.com/office/drawing/2014/main" id="{178852FF-B18B-AF6E-6BB5-40772DEA7AFB}"/>
              </a:ext>
            </a:extLst>
          </p:cNvPr>
          <p:cNvPicPr>
            <a:picLocks noChangeAspect="1"/>
          </p:cNvPicPr>
          <p:nvPr/>
        </p:nvPicPr>
        <p:blipFill rotWithShape="1">
          <a:blip r:embed="rId2">
            <a:duotone>
              <a:schemeClr val="bg2">
                <a:shade val="45000"/>
                <a:satMod val="135000"/>
              </a:schemeClr>
              <a:prstClr val="white"/>
            </a:duotone>
            <a:alphaModFix amt="20000"/>
          </a:blip>
          <a:srcRect t="25000"/>
          <a:stretch/>
        </p:blipFill>
        <p:spPr>
          <a:xfrm>
            <a:off x="20" y="10"/>
            <a:ext cx="12191980" cy="6857989"/>
          </a:xfrm>
          <a:prstGeom prst="rect">
            <a:avLst/>
          </a:prstGeom>
        </p:spPr>
      </p:pic>
      <p:sp>
        <p:nvSpPr>
          <p:cNvPr id="2" name="Title 1">
            <a:extLst>
              <a:ext uri="{FF2B5EF4-FFF2-40B4-BE49-F238E27FC236}">
                <a16:creationId xmlns:a16="http://schemas.microsoft.com/office/drawing/2014/main" id="{950516D1-EB1C-A145-BA12-09E71FE620ED}"/>
              </a:ext>
            </a:extLst>
          </p:cNvPr>
          <p:cNvSpPr>
            <a:spLocks noGrp="1"/>
          </p:cNvSpPr>
          <p:nvPr>
            <p:ph type="title"/>
          </p:nvPr>
        </p:nvSpPr>
        <p:spPr>
          <a:xfrm>
            <a:off x="1024128" y="585216"/>
            <a:ext cx="9720072" cy="1499616"/>
          </a:xfrm>
        </p:spPr>
        <p:txBody>
          <a:bodyPr>
            <a:normAutofit/>
          </a:bodyPr>
          <a:lstStyle/>
          <a:p>
            <a:r>
              <a:rPr lang="en-GB" dirty="0">
                <a:latin typeface="Tw Cen MT Condensed" panose="020B0606020104020203" pitchFamily="34" charset="0"/>
              </a:rPr>
              <a:t>About me</a:t>
            </a:r>
          </a:p>
        </p:txBody>
      </p:sp>
      <p:cxnSp>
        <p:nvCxnSpPr>
          <p:cNvPr id="21" name="Straight Connector 20">
            <a:extLst>
              <a:ext uri="{FF2B5EF4-FFF2-40B4-BE49-F238E27FC236}">
                <a16:creationId xmlns:a16="http://schemas.microsoft.com/office/drawing/2014/main" id="{3CEB095E-D776-4087-A910-2658B2951D5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3BBF9E1-ACF1-0987-2F98-6446419AEE28}"/>
              </a:ext>
            </a:extLst>
          </p:cNvPr>
          <p:cNvSpPr>
            <a:spLocks noGrp="1"/>
          </p:cNvSpPr>
          <p:nvPr>
            <p:ph idx="1"/>
          </p:nvPr>
        </p:nvSpPr>
        <p:spPr>
          <a:xfrm>
            <a:off x="1024128" y="2286000"/>
            <a:ext cx="10262181" cy="4023360"/>
          </a:xfrm>
        </p:spPr>
        <p:txBody>
          <a:bodyPr>
            <a:normAutofit fontScale="92500" lnSpcReduction="10000"/>
          </a:bodyPr>
          <a:lstStyle/>
          <a:p>
            <a:r>
              <a:rPr lang="en-GB" dirty="0"/>
              <a:t>Nearly 20 years research funding support e.g. UKRI, European Research Council, Leverhulme Trust</a:t>
            </a:r>
          </a:p>
          <a:p>
            <a:r>
              <a:rPr lang="en-GB" dirty="0"/>
              <a:t>Lead author of ‘The Research Funding Toolkit’ (Sage, 2012)</a:t>
            </a:r>
          </a:p>
          <a:p>
            <a:r>
              <a:rPr lang="en-GB" dirty="0"/>
              <a:t>Extensive experience supporting early career academics e.g.</a:t>
            </a:r>
          </a:p>
          <a:p>
            <a:endParaRPr lang="en-GB" dirty="0"/>
          </a:p>
          <a:p>
            <a:pPr lvl="1">
              <a:buFont typeface="Wingdings" panose="05000000000000000000" pitchFamily="2" charset="2"/>
              <a:buChar char="§"/>
            </a:pPr>
            <a:r>
              <a:rPr lang="en-GB" dirty="0"/>
              <a:t>UKRI Future Leader Fellowships</a:t>
            </a:r>
          </a:p>
          <a:p>
            <a:pPr lvl="1">
              <a:buFont typeface="Wingdings" panose="05000000000000000000" pitchFamily="2" charset="2"/>
              <a:buChar char="§"/>
            </a:pPr>
            <a:r>
              <a:rPr lang="en-GB" dirty="0"/>
              <a:t>ERC Starting Grants</a:t>
            </a:r>
          </a:p>
          <a:p>
            <a:pPr lvl="1">
              <a:buFont typeface="Wingdings" panose="05000000000000000000" pitchFamily="2" charset="2"/>
              <a:buChar char="§"/>
            </a:pPr>
            <a:r>
              <a:rPr lang="en-GB" dirty="0"/>
              <a:t>ESRC New Investigator</a:t>
            </a:r>
          </a:p>
          <a:p>
            <a:pPr lvl="1">
              <a:buFont typeface="Wingdings" panose="05000000000000000000" pitchFamily="2" charset="2"/>
              <a:buChar char="§"/>
            </a:pPr>
            <a:endParaRPr lang="en-GB" dirty="0"/>
          </a:p>
          <a:p>
            <a:pPr lvl="1">
              <a:buFont typeface="Wingdings" panose="05000000000000000000" pitchFamily="2" charset="2"/>
              <a:buChar char="§"/>
            </a:pPr>
            <a:endParaRPr lang="en-GB" dirty="0"/>
          </a:p>
          <a:p>
            <a:pPr lvl="1">
              <a:buFont typeface="Wingdings" panose="05000000000000000000" pitchFamily="2" charset="2"/>
              <a:buChar char="§"/>
            </a:pPr>
            <a:endParaRPr lang="en-GB" dirty="0"/>
          </a:p>
          <a:p>
            <a:pPr marL="128019" lvl="1" indent="0">
              <a:buNone/>
            </a:pPr>
            <a:r>
              <a:rPr lang="en-GB" dirty="0">
                <a:highlight>
                  <a:srgbClr val="FFFF00"/>
                </a:highlight>
              </a:rPr>
              <a:t> </a:t>
            </a:r>
          </a:p>
          <a:p>
            <a:pPr marL="128019" lvl="1" indent="0">
              <a:buNone/>
            </a:pPr>
            <a:r>
              <a:rPr lang="en-GB" dirty="0">
                <a:solidFill>
                  <a:schemeClr val="tx2"/>
                </a:solidFill>
                <a:hlinkClick r:id="rId3">
                  <a:extLst>
                    <a:ext uri="{A12FA001-AC4F-418D-AE19-62706E023703}">
                      <ahyp:hlinkClr xmlns:ahyp="http://schemas.microsoft.com/office/drawing/2018/hyperlinkcolor" val="tx"/>
                    </a:ext>
                  </a:extLst>
                </a:hlinkClick>
              </a:rPr>
              <a:t>https://www.linkedin.com/in/jacqueline-aldridge-11b9312b3/</a:t>
            </a:r>
            <a:endParaRPr lang="en-GB" dirty="0">
              <a:solidFill>
                <a:schemeClr val="tx2"/>
              </a:solidFill>
            </a:endParaRPr>
          </a:p>
          <a:p>
            <a:pPr marL="128019" lvl="1" indent="0">
              <a:buNone/>
            </a:pPr>
            <a:r>
              <a:rPr lang="en-GB" dirty="0">
                <a:solidFill>
                  <a:schemeClr val="tx2"/>
                </a:solidFill>
                <a:hlinkClick r:id="rId4">
                  <a:extLst>
                    <a:ext uri="{A12FA001-AC4F-418D-AE19-62706E023703}">
                      <ahyp:hlinkClr xmlns:ahyp="http://schemas.microsoft.com/office/drawing/2018/hyperlinkcolor" val="tx"/>
                    </a:ext>
                  </a:extLst>
                </a:hlinkClick>
              </a:rPr>
              <a:t>https://jacquelinealdridge.com/</a:t>
            </a:r>
            <a:endParaRPr lang="en-GB" dirty="0">
              <a:solidFill>
                <a:schemeClr val="tx2"/>
              </a:solidFill>
            </a:endParaRPr>
          </a:p>
          <a:p>
            <a:pPr marL="128019" lvl="1" indent="0">
              <a:buNone/>
            </a:pPr>
            <a:endParaRPr lang="en-GB" dirty="0"/>
          </a:p>
          <a:p>
            <a:pPr marL="128019" lvl="1" indent="0">
              <a:buNone/>
            </a:pPr>
            <a:endParaRPr lang="en-GB" dirty="0">
              <a:highlight>
                <a:srgbClr val="FFFF00"/>
              </a:highlight>
            </a:endParaRPr>
          </a:p>
          <a:p>
            <a:pPr marL="128019" lvl="1" indent="0">
              <a:buNone/>
            </a:pPr>
            <a:endParaRPr lang="en-GB" dirty="0">
              <a:highlight>
                <a:srgbClr val="FFFF00"/>
              </a:highlight>
            </a:endParaRPr>
          </a:p>
          <a:p>
            <a:pPr marL="128019" lvl="1" indent="0">
              <a:buNone/>
            </a:pPr>
            <a:endParaRPr lang="en-GB" dirty="0">
              <a:highlight>
                <a:srgbClr val="FFFF00"/>
              </a:highlight>
            </a:endParaRPr>
          </a:p>
          <a:p>
            <a:pPr marL="128019" lvl="1" indent="0">
              <a:buNone/>
            </a:pPr>
            <a:endParaRPr lang="en-GB" dirty="0">
              <a:highlight>
                <a:srgbClr val="FFFF00"/>
              </a:highlight>
            </a:endParaRPr>
          </a:p>
        </p:txBody>
      </p:sp>
      <p:sp>
        <p:nvSpPr>
          <p:cNvPr id="4" name="Footer Placeholder 3">
            <a:extLst>
              <a:ext uri="{FF2B5EF4-FFF2-40B4-BE49-F238E27FC236}">
                <a16:creationId xmlns:a16="http://schemas.microsoft.com/office/drawing/2014/main" id="{9DF5B23B-D681-71CB-3FA5-03467AF97E1B}"/>
              </a:ext>
            </a:extLst>
          </p:cNvPr>
          <p:cNvSpPr>
            <a:spLocks noGrp="1"/>
          </p:cNvSpPr>
          <p:nvPr>
            <p:ph type="ftr" sz="quarter" idx="11"/>
          </p:nvPr>
        </p:nvSpPr>
        <p:spPr>
          <a:xfrm>
            <a:off x="4842932" y="6470704"/>
            <a:ext cx="5901458" cy="274320"/>
          </a:xfrm>
        </p:spPr>
        <p:txBody>
          <a:bodyPr>
            <a:normAutofit/>
          </a:bodyPr>
          <a:lstStyle/>
          <a:p>
            <a:pPr defTabSz="457200">
              <a:spcAft>
                <a:spcPts val="600"/>
              </a:spcAft>
            </a:pPr>
            <a:endParaRPr lang="en-GB">
              <a:latin typeface="Tw Cen MT Condensed" panose="020B0606020104020203"/>
            </a:endParaRPr>
          </a:p>
        </p:txBody>
      </p:sp>
      <p:sp>
        <p:nvSpPr>
          <p:cNvPr id="5" name="Slide Number Placeholder 4">
            <a:extLst>
              <a:ext uri="{FF2B5EF4-FFF2-40B4-BE49-F238E27FC236}">
                <a16:creationId xmlns:a16="http://schemas.microsoft.com/office/drawing/2014/main" id="{D8617510-89D5-E575-6F5E-3F44CFB26671}"/>
              </a:ext>
            </a:extLst>
          </p:cNvPr>
          <p:cNvSpPr>
            <a:spLocks noGrp="1"/>
          </p:cNvSpPr>
          <p:nvPr>
            <p:ph type="sldNum" sz="quarter" idx="12"/>
          </p:nvPr>
        </p:nvSpPr>
        <p:spPr>
          <a:xfrm>
            <a:off x="10837334" y="6470704"/>
            <a:ext cx="973666" cy="274320"/>
          </a:xfrm>
        </p:spPr>
        <p:txBody>
          <a:bodyPr>
            <a:normAutofit/>
          </a:bodyPr>
          <a:lstStyle/>
          <a:p>
            <a:pPr defTabSz="457200">
              <a:spcAft>
                <a:spcPts val="600"/>
              </a:spcAft>
            </a:pPr>
            <a:r>
              <a:rPr lang="en-US">
                <a:latin typeface="Tw Cen MT Condensed" panose="020B0606020104020203"/>
              </a:rPr>
              <a:t>Page </a:t>
            </a:r>
            <a:fld id="{BB9ACB3B-81A4-6247-87B5-FC3E0A04C89B}" type="slidenum">
              <a:rPr lang="en-US">
                <a:latin typeface="Tw Cen MT Condensed" panose="020B0606020104020203"/>
              </a:rPr>
              <a:pPr defTabSz="457200">
                <a:spcAft>
                  <a:spcPts val="600"/>
                </a:spcAft>
              </a:pPr>
              <a:t>22</a:t>
            </a:fld>
            <a:endParaRPr lang="en-US">
              <a:latin typeface="Tw Cen MT Condensed" panose="020B0606020104020203"/>
            </a:endParaRPr>
          </a:p>
        </p:txBody>
      </p:sp>
      <p:sp>
        <p:nvSpPr>
          <p:cNvPr id="6" name="Rectangle 1">
            <a:extLst>
              <a:ext uri="{FF2B5EF4-FFF2-40B4-BE49-F238E27FC236}">
                <a16:creationId xmlns:a16="http://schemas.microsoft.com/office/drawing/2014/main" id="{0C7A7DFC-B8A5-4478-4EC3-728070106838}"/>
              </a:ext>
            </a:extLst>
          </p:cNvPr>
          <p:cNvSpPr>
            <a:spLocks noChangeArrowheads="1"/>
          </p:cNvSpPr>
          <p:nvPr/>
        </p:nvSpPr>
        <p:spPr bwMode="auto">
          <a:xfrm>
            <a:off x="0" y="-56093"/>
            <a:ext cx="253274"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242424"/>
                </a:solidFill>
                <a:effectLst/>
                <a:latin typeface="Aptos" panose="020B0004020202020204" pitchFamily="34" charset="0"/>
                <a:cs typeface="Segoe UI" panose="020B0502040204020203" pitchFamily="34" charset="0"/>
              </a:rPr>
              <a:t> </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100" b="0" i="0" u="none" strike="noStrike" cap="none" normalizeH="0" baseline="0" dirty="0">
                <a:ln>
                  <a:noFill/>
                </a:ln>
                <a:solidFill>
                  <a:srgbClr val="242424"/>
                </a:solidFill>
                <a:effectLst/>
                <a:latin typeface="Segoe UI" panose="020B0502040204020203" pitchFamily="34" charset="0"/>
                <a:cs typeface="Segoe UI" panose="020B0502040204020203" pitchFamily="34" charset="0"/>
              </a:rPr>
            </a:b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FF"/>
                </a:solidFill>
                <a:effectLst/>
                <a:latin typeface="Century" panose="02040604050505020304" pitchFamily="18" charset="0"/>
                <a:cs typeface="Segoe UI" panose="020B0502040204020203" pitchFamily="34" charset="0"/>
              </a:rPr>
              <a:t>  </a:t>
            </a:r>
            <a:r>
              <a:rPr kumimoji="0" lang="en-US" altLang="en-US" sz="1000" b="0" i="0" u="none" strike="noStrike" cap="none" normalizeH="0" baseline="0" dirty="0">
                <a:ln>
                  <a:noFill/>
                </a:ln>
                <a:solidFill>
                  <a:srgbClr val="0000FF"/>
                </a:solidFill>
                <a:effectLst/>
                <a:latin typeface="Century" panose="02040604050505020304" pitchFamily="18" charset="0"/>
                <a:cs typeface="Segoe UI" panose="020B0502040204020203"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38864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6ECD1CDD-F4AE-D9DB-1C34-DBD2B6D28720}"/>
              </a:ext>
            </a:extLst>
          </p:cNvPr>
          <p:cNvPicPr>
            <a:picLocks noChangeAspect="1"/>
          </p:cNvPicPr>
          <p:nvPr/>
        </p:nvPicPr>
        <p:blipFill rotWithShape="1">
          <a:blip r:embed="rId2">
            <a:duotone>
              <a:schemeClr val="bg2">
                <a:shade val="45000"/>
                <a:satMod val="135000"/>
              </a:schemeClr>
              <a:prstClr val="white"/>
            </a:duotone>
          </a:blip>
          <a:srcRect t="12499" r="7251" b="9343"/>
          <a:stretch/>
        </p:blipFill>
        <p:spPr>
          <a:xfrm>
            <a:off x="20" y="10"/>
            <a:ext cx="12191980" cy="6857990"/>
          </a:xfrm>
          <a:prstGeom prst="rect">
            <a:avLst/>
          </a:prstGeom>
        </p:spPr>
      </p:pic>
      <p:sp>
        <p:nvSpPr>
          <p:cNvPr id="41" name="Rectangle 4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887DDE-9A65-524E-1C09-2DA3A24B1704}"/>
              </a:ext>
            </a:extLst>
          </p:cNvPr>
          <p:cNvSpPr>
            <a:spLocks noGrp="1"/>
          </p:cNvSpPr>
          <p:nvPr>
            <p:ph type="title"/>
          </p:nvPr>
        </p:nvSpPr>
        <p:spPr>
          <a:xfrm>
            <a:off x="838200" y="365125"/>
            <a:ext cx="10515600" cy="1325563"/>
          </a:xfrm>
        </p:spPr>
        <p:txBody>
          <a:bodyPr>
            <a:normAutofit/>
          </a:bodyPr>
          <a:lstStyle/>
          <a:p>
            <a:r>
              <a:rPr lang="en-GB" cap="all" spc="100" dirty="0">
                <a:latin typeface="Tw Cen MT Condensed" panose="020B0606020104020203"/>
                <a:ea typeface="+mn-ea"/>
                <a:cs typeface="+mn-cs"/>
              </a:rPr>
              <a:t>Overview of this WORKSHOP</a:t>
            </a:r>
            <a:endParaRPr lang="en-GB" dirty="0"/>
          </a:p>
        </p:txBody>
      </p:sp>
      <p:graphicFrame>
        <p:nvGraphicFramePr>
          <p:cNvPr id="31" name="Content Placeholder 2">
            <a:extLst>
              <a:ext uri="{FF2B5EF4-FFF2-40B4-BE49-F238E27FC236}">
                <a16:creationId xmlns:a16="http://schemas.microsoft.com/office/drawing/2014/main" id="{75ADA047-A1CB-A9D0-A39E-3DB791A9BAE2}"/>
              </a:ext>
            </a:extLst>
          </p:cNvPr>
          <p:cNvGraphicFramePr>
            <a:graphicFrameLocks noGrp="1"/>
          </p:cNvGraphicFramePr>
          <p:nvPr>
            <p:ph idx="1"/>
            <p:extLst>
              <p:ext uri="{D42A27DB-BD31-4B8C-83A1-F6EECF244321}">
                <p14:modId xmlns:p14="http://schemas.microsoft.com/office/powerpoint/2010/main" val="330960559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8129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5FC11-6A7B-F75C-87A4-DDDB0869729A}"/>
              </a:ext>
            </a:extLst>
          </p:cNvPr>
          <p:cNvSpPr>
            <a:spLocks noGrp="1"/>
          </p:cNvSpPr>
          <p:nvPr>
            <p:ph type="title"/>
          </p:nvPr>
        </p:nvSpPr>
        <p:spPr/>
        <p:txBody>
          <a:bodyPr/>
          <a:lstStyle/>
          <a:p>
            <a:r>
              <a:rPr lang="en-GB" sz="4400" cap="all" spc="100" dirty="0">
                <a:solidFill>
                  <a:schemeClr val="accent6">
                    <a:lumMod val="50000"/>
                  </a:schemeClr>
                </a:solidFill>
                <a:latin typeface="Tw Cen MT Condensed" panose="020B0606020104020203"/>
              </a:rPr>
              <a:t>PUBLICATION SUCCESS VS. FUNDING SUCCESS</a:t>
            </a:r>
            <a:br>
              <a:rPr lang="en-GB" dirty="0">
                <a:solidFill>
                  <a:schemeClr val="accent6">
                    <a:lumMod val="50000"/>
                  </a:schemeClr>
                </a:solidFill>
                <a:latin typeface="Tw Cen MT" panose="020B0602020104020603"/>
              </a:rPr>
            </a:br>
            <a:endParaRPr lang="en-GB" dirty="0"/>
          </a:p>
        </p:txBody>
      </p:sp>
      <p:sp>
        <p:nvSpPr>
          <p:cNvPr id="3" name="Text Placeholder 2">
            <a:extLst>
              <a:ext uri="{FF2B5EF4-FFF2-40B4-BE49-F238E27FC236}">
                <a16:creationId xmlns:a16="http://schemas.microsoft.com/office/drawing/2014/main" id="{1E02A0F9-D524-1A56-67A8-69293AEB6DBA}"/>
              </a:ext>
            </a:extLst>
          </p:cNvPr>
          <p:cNvSpPr>
            <a:spLocks noGrp="1"/>
          </p:cNvSpPr>
          <p:nvPr>
            <p:ph type="body" idx="1"/>
          </p:nvPr>
        </p:nvSpPr>
        <p:spPr/>
        <p:txBody>
          <a:bodyPr/>
          <a:lstStyle/>
          <a:p>
            <a:r>
              <a:rPr lang="en-GB" sz="2400" b="1" dirty="0">
                <a:solidFill>
                  <a:schemeClr val="accent6">
                    <a:lumMod val="50000"/>
                  </a:schemeClr>
                </a:solidFill>
              </a:rPr>
              <a:t>Publications</a:t>
            </a:r>
          </a:p>
          <a:p>
            <a:endParaRPr lang="en-GB" dirty="0"/>
          </a:p>
        </p:txBody>
      </p:sp>
      <p:sp>
        <p:nvSpPr>
          <p:cNvPr id="4" name="Content Placeholder 3">
            <a:extLst>
              <a:ext uri="{FF2B5EF4-FFF2-40B4-BE49-F238E27FC236}">
                <a16:creationId xmlns:a16="http://schemas.microsoft.com/office/drawing/2014/main" id="{A7345EA8-8BFC-63E8-B40F-D193CFD37984}"/>
              </a:ext>
            </a:extLst>
          </p:cNvPr>
          <p:cNvSpPr>
            <a:spLocks noGrp="1"/>
          </p:cNvSpPr>
          <p:nvPr>
            <p:ph sz="half" idx="2"/>
          </p:nvPr>
        </p:nvSpPr>
        <p:spPr/>
        <p:txBody>
          <a:bodyPr>
            <a:normAutofit lnSpcReduction="10000"/>
          </a:bodyPr>
          <a:lstStyle/>
          <a:p>
            <a:pPr marL="34290" indent="0">
              <a:buNone/>
            </a:pPr>
            <a:r>
              <a:rPr lang="en-GB" sz="2000" dirty="0">
                <a:solidFill>
                  <a:schemeClr val="accent6">
                    <a:lumMod val="50000"/>
                  </a:schemeClr>
                </a:solidFill>
              </a:rPr>
              <a:t>Findings of a research project</a:t>
            </a:r>
          </a:p>
          <a:p>
            <a:pPr marL="34290" indent="0">
              <a:buNone/>
            </a:pPr>
            <a:r>
              <a:rPr lang="en-GB" sz="2000" dirty="0">
                <a:solidFill>
                  <a:schemeClr val="accent6">
                    <a:lumMod val="50000"/>
                  </a:schemeClr>
                </a:solidFill>
              </a:rPr>
              <a:t>Disseminates knowledge</a:t>
            </a:r>
          </a:p>
          <a:p>
            <a:pPr marL="34290" indent="0">
              <a:buNone/>
            </a:pPr>
            <a:r>
              <a:rPr lang="en-GB" sz="2000" dirty="0">
                <a:solidFill>
                  <a:schemeClr val="accent6">
                    <a:lumMod val="50000"/>
                  </a:schemeClr>
                </a:solidFill>
              </a:rPr>
              <a:t>Many available journals</a:t>
            </a:r>
          </a:p>
          <a:p>
            <a:pPr marL="34290" indent="0">
              <a:buNone/>
            </a:pPr>
            <a:r>
              <a:rPr lang="en-GB" sz="2000" dirty="0">
                <a:solidFill>
                  <a:schemeClr val="accent6">
                    <a:lumMod val="50000"/>
                  </a:schemeClr>
                </a:solidFill>
              </a:rPr>
              <a:t>Publications are often specialist to discipline</a:t>
            </a:r>
          </a:p>
          <a:p>
            <a:pPr marL="34290" indent="0">
              <a:buNone/>
            </a:pPr>
            <a:r>
              <a:rPr lang="en-GB" sz="2000" dirty="0">
                <a:solidFill>
                  <a:schemeClr val="accent6">
                    <a:lumMod val="50000"/>
                  </a:schemeClr>
                </a:solidFill>
              </a:rPr>
              <a:t>Assessed on its own terms</a:t>
            </a:r>
          </a:p>
          <a:p>
            <a:pPr marL="34290" indent="0">
              <a:buNone/>
            </a:pPr>
            <a:r>
              <a:rPr lang="en-GB" sz="2000" dirty="0">
                <a:solidFill>
                  <a:schemeClr val="accent6">
                    <a:lumMod val="50000"/>
                  </a:schemeClr>
                </a:solidFill>
              </a:rPr>
              <a:t>Low-cost decision for publisher (they don’t pay you)</a:t>
            </a:r>
          </a:p>
          <a:p>
            <a:pPr marL="34290" indent="0">
              <a:buNone/>
            </a:pPr>
            <a:r>
              <a:rPr lang="en-GB" sz="2000" dirty="0">
                <a:solidFill>
                  <a:schemeClr val="accent6">
                    <a:lumMod val="50000"/>
                  </a:schemeClr>
                </a:solidFill>
              </a:rPr>
              <a:t>Revise and resubmit is an option</a:t>
            </a:r>
            <a:endParaRPr lang="en-GB" dirty="0"/>
          </a:p>
        </p:txBody>
      </p:sp>
      <p:sp>
        <p:nvSpPr>
          <p:cNvPr id="5" name="Text Placeholder 4">
            <a:extLst>
              <a:ext uri="{FF2B5EF4-FFF2-40B4-BE49-F238E27FC236}">
                <a16:creationId xmlns:a16="http://schemas.microsoft.com/office/drawing/2014/main" id="{0122CBEC-3254-D904-F73F-DF8D2DCE3E0A}"/>
              </a:ext>
            </a:extLst>
          </p:cNvPr>
          <p:cNvSpPr>
            <a:spLocks noGrp="1"/>
          </p:cNvSpPr>
          <p:nvPr>
            <p:ph type="body" sz="quarter" idx="3"/>
          </p:nvPr>
        </p:nvSpPr>
        <p:spPr/>
        <p:txBody>
          <a:bodyPr/>
          <a:lstStyle/>
          <a:p>
            <a:r>
              <a:rPr lang="en-GB" sz="2400" b="1" dirty="0">
                <a:solidFill>
                  <a:schemeClr val="accent6">
                    <a:lumMod val="50000"/>
                  </a:schemeClr>
                </a:solidFill>
              </a:rPr>
              <a:t>Funding bids</a:t>
            </a:r>
          </a:p>
          <a:p>
            <a:endParaRPr lang="en-GB" dirty="0"/>
          </a:p>
        </p:txBody>
      </p:sp>
      <p:sp>
        <p:nvSpPr>
          <p:cNvPr id="6" name="Content Placeholder 5">
            <a:extLst>
              <a:ext uri="{FF2B5EF4-FFF2-40B4-BE49-F238E27FC236}">
                <a16:creationId xmlns:a16="http://schemas.microsoft.com/office/drawing/2014/main" id="{110871D3-CA46-E43A-9503-C62C0B4EF1D5}"/>
              </a:ext>
            </a:extLst>
          </p:cNvPr>
          <p:cNvSpPr>
            <a:spLocks noGrp="1"/>
          </p:cNvSpPr>
          <p:nvPr>
            <p:ph sz="quarter" idx="4"/>
          </p:nvPr>
        </p:nvSpPr>
        <p:spPr/>
        <p:txBody>
          <a:bodyPr>
            <a:normAutofit lnSpcReduction="10000"/>
          </a:bodyPr>
          <a:lstStyle/>
          <a:p>
            <a:pPr marL="34290" indent="0">
              <a:buNone/>
            </a:pPr>
            <a:r>
              <a:rPr lang="en-GB" sz="2000" dirty="0">
                <a:solidFill>
                  <a:schemeClr val="accent6">
                    <a:lumMod val="50000"/>
                  </a:schemeClr>
                </a:solidFill>
              </a:rPr>
              <a:t>Plan for a research project</a:t>
            </a:r>
          </a:p>
          <a:p>
            <a:pPr marL="34290" indent="0">
              <a:buNone/>
            </a:pPr>
            <a:r>
              <a:rPr lang="en-GB" sz="2000" dirty="0">
                <a:solidFill>
                  <a:schemeClr val="accent6">
                    <a:lumMod val="50000"/>
                  </a:schemeClr>
                </a:solidFill>
              </a:rPr>
              <a:t>Describes the research process</a:t>
            </a:r>
          </a:p>
          <a:p>
            <a:pPr marL="34290" indent="0">
              <a:buNone/>
            </a:pPr>
            <a:r>
              <a:rPr lang="en-GB" sz="2000" dirty="0">
                <a:solidFill>
                  <a:schemeClr val="accent6">
                    <a:lumMod val="50000"/>
                  </a:schemeClr>
                </a:solidFill>
              </a:rPr>
              <a:t>Few funding sources</a:t>
            </a:r>
          </a:p>
          <a:p>
            <a:pPr marL="34290" indent="0">
              <a:buNone/>
            </a:pPr>
            <a:r>
              <a:rPr lang="en-GB" sz="2000" dirty="0">
                <a:solidFill>
                  <a:schemeClr val="accent6">
                    <a:lumMod val="50000"/>
                  </a:schemeClr>
                </a:solidFill>
              </a:rPr>
              <a:t>Funding agencies are always more generalist</a:t>
            </a:r>
          </a:p>
          <a:p>
            <a:pPr marL="34290" indent="0">
              <a:buNone/>
            </a:pPr>
            <a:r>
              <a:rPr lang="en-GB" dirty="0">
                <a:solidFill>
                  <a:schemeClr val="accent6">
                    <a:lumMod val="50000"/>
                  </a:schemeClr>
                </a:solidFill>
              </a:rPr>
              <a:t>Assessed in competition</a:t>
            </a:r>
          </a:p>
          <a:p>
            <a:pPr marL="34290" indent="0">
              <a:buNone/>
            </a:pPr>
            <a:r>
              <a:rPr lang="en-GB" sz="2000" dirty="0">
                <a:solidFill>
                  <a:schemeClr val="accent6">
                    <a:lumMod val="50000"/>
                  </a:schemeClr>
                </a:solidFill>
              </a:rPr>
              <a:t>High cost and high risk for funder (they pay…and in advance)</a:t>
            </a:r>
          </a:p>
          <a:p>
            <a:pPr marL="34290" indent="0">
              <a:buNone/>
            </a:pPr>
            <a:r>
              <a:rPr lang="en-GB" sz="2000" dirty="0">
                <a:solidFill>
                  <a:schemeClr val="accent6">
                    <a:lumMod val="50000"/>
                  </a:schemeClr>
                </a:solidFill>
              </a:rPr>
              <a:t>Resubmissions are often prohibited</a:t>
            </a:r>
          </a:p>
          <a:p>
            <a:endParaRPr lang="en-GB" dirty="0"/>
          </a:p>
        </p:txBody>
      </p:sp>
      <p:sp>
        <p:nvSpPr>
          <p:cNvPr id="7" name="Footer Placeholder 6">
            <a:extLst>
              <a:ext uri="{FF2B5EF4-FFF2-40B4-BE49-F238E27FC236}">
                <a16:creationId xmlns:a16="http://schemas.microsoft.com/office/drawing/2014/main" id="{C532BA5F-06B8-E045-5AEE-5192D1BBAB9D}"/>
              </a:ext>
            </a:extLst>
          </p:cNvPr>
          <p:cNvSpPr>
            <a:spLocks noGrp="1"/>
          </p:cNvSpPr>
          <p:nvPr>
            <p:ph type="ftr" sz="quarter" idx="11"/>
          </p:nvPr>
        </p:nvSpPr>
        <p:spPr/>
        <p:txBody>
          <a:bodyPr/>
          <a:lstStyle/>
          <a:p>
            <a:r>
              <a:rPr lang="en-GB"/>
              <a:t>Footer text</a:t>
            </a:r>
            <a:endParaRPr lang="en-GB" dirty="0"/>
          </a:p>
        </p:txBody>
      </p:sp>
      <p:sp>
        <p:nvSpPr>
          <p:cNvPr id="8" name="Slide Number Placeholder 7">
            <a:extLst>
              <a:ext uri="{FF2B5EF4-FFF2-40B4-BE49-F238E27FC236}">
                <a16:creationId xmlns:a16="http://schemas.microsoft.com/office/drawing/2014/main" id="{78F9410C-C36E-A873-6AD2-5DEA0844C83B}"/>
              </a:ext>
            </a:extLst>
          </p:cNvPr>
          <p:cNvSpPr>
            <a:spLocks noGrp="1"/>
          </p:cNvSpPr>
          <p:nvPr>
            <p:ph type="sldNum" sz="quarter" idx="12"/>
          </p:nvPr>
        </p:nvSpPr>
        <p:spPr/>
        <p:txBody>
          <a:bodyPr/>
          <a:lstStyle/>
          <a:p>
            <a:pPr algn="l"/>
            <a:r>
              <a:rPr lang="en-US"/>
              <a:t>Page </a:t>
            </a:r>
            <a:fld id="{BB9ACB3B-81A4-6247-87B5-FC3E0A04C89B}" type="slidenum">
              <a:rPr lang="en-US" smtClean="0"/>
              <a:pPr algn="l"/>
              <a:t>24</a:t>
            </a:fld>
            <a:endParaRPr lang="en-US" dirty="0"/>
          </a:p>
        </p:txBody>
      </p:sp>
    </p:spTree>
    <p:extLst>
      <p:ext uri="{BB962C8B-B14F-4D97-AF65-F5344CB8AC3E}">
        <p14:creationId xmlns:p14="http://schemas.microsoft.com/office/powerpoint/2010/main" val="1649453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8" name="Straight Connector 7">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9" name="Rectangle 8">
            <a:extLst>
              <a:ext uri="{FF2B5EF4-FFF2-40B4-BE49-F238E27FC236}">
                <a16:creationId xmlns:a16="http://schemas.microsoft.com/office/drawing/2014/main" id="{9238970C-19DE-438D-80D2-5CF969055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B1E3F6-167B-40F3-B303-9A931BAB9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928" y="484632"/>
            <a:ext cx="11244036" cy="58809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8728D-793D-C963-662D-D1507CFBE221}"/>
              </a:ext>
            </a:extLst>
          </p:cNvPr>
          <p:cNvSpPr>
            <a:spLocks noGrp="1"/>
          </p:cNvSpPr>
          <p:nvPr>
            <p:ph type="title"/>
          </p:nvPr>
        </p:nvSpPr>
        <p:spPr>
          <a:xfrm>
            <a:off x="4365356" y="810275"/>
            <a:ext cx="7020747" cy="5229630"/>
          </a:xfrm>
        </p:spPr>
        <p:txBody>
          <a:bodyPr vert="horz" lIns="91440" tIns="45720" rIns="91440" bIns="45720" rtlCol="0" anchor="ctr">
            <a:normAutofit/>
          </a:bodyPr>
          <a:lstStyle/>
          <a:p>
            <a:pPr algn="l" defTabSz="914400"/>
            <a:r>
              <a:rPr lang="en-US" sz="6600" dirty="0">
                <a:solidFill>
                  <a:srgbClr val="FFFFFF"/>
                </a:solidFill>
                <a:latin typeface="Tw Cen MT Condensed" panose="020B0606020104020203" pitchFamily="34" charset="0"/>
              </a:rPr>
              <a:t>PART 1</a:t>
            </a:r>
            <a:r>
              <a:rPr lang="en-US" sz="6600" dirty="0">
                <a:solidFill>
                  <a:srgbClr val="FFFFFF"/>
                </a:solidFill>
              </a:rPr>
              <a:t> </a:t>
            </a:r>
          </a:p>
        </p:txBody>
      </p:sp>
      <p:sp>
        <p:nvSpPr>
          <p:cNvPr id="3" name="Text Placeholder 2">
            <a:extLst>
              <a:ext uri="{FF2B5EF4-FFF2-40B4-BE49-F238E27FC236}">
                <a16:creationId xmlns:a16="http://schemas.microsoft.com/office/drawing/2014/main" id="{C6E4D351-8913-3241-AFB3-1113B60BF3DA}"/>
              </a:ext>
            </a:extLst>
          </p:cNvPr>
          <p:cNvSpPr>
            <a:spLocks noGrp="1"/>
          </p:cNvSpPr>
          <p:nvPr>
            <p:ph type="body" idx="1"/>
          </p:nvPr>
        </p:nvSpPr>
        <p:spPr>
          <a:xfrm>
            <a:off x="788661" y="810275"/>
            <a:ext cx="2949542" cy="5229630"/>
          </a:xfrm>
        </p:spPr>
        <p:txBody>
          <a:bodyPr vert="horz" lIns="91440" tIns="45720" rIns="91440" bIns="45720" rtlCol="0" anchor="ctr">
            <a:normAutofit/>
          </a:bodyPr>
          <a:lstStyle/>
          <a:p>
            <a:pPr algn="r" defTabSz="914400"/>
            <a:r>
              <a:rPr lang="en-US" sz="4400" dirty="0">
                <a:solidFill>
                  <a:srgbClr val="FFFFFF"/>
                </a:solidFill>
                <a:latin typeface="Tw Cen MT Condensed" panose="020B0606020104020203" pitchFamily="34" charset="0"/>
              </a:rPr>
              <a:t>CREATING A FUNDABLE RESEARCH PROJECT</a:t>
            </a:r>
          </a:p>
        </p:txBody>
      </p:sp>
      <p:cxnSp>
        <p:nvCxnSpPr>
          <p:cNvPr id="13" name="Straight Connector 12">
            <a:extLst>
              <a:ext uri="{FF2B5EF4-FFF2-40B4-BE49-F238E27FC236}">
                <a16:creationId xmlns:a16="http://schemas.microsoft.com/office/drawing/2014/main" id="{40465A9A-0B0E-4D7B-8150-D098AC71B3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9935" y="1596290"/>
            <a:ext cx="0" cy="3657600"/>
          </a:xfrm>
          <a:prstGeom prst="line">
            <a:avLst/>
          </a:prstGeom>
          <a:ln w="19050">
            <a:solidFill>
              <a:srgbClr val="FFFFFF">
                <a:alpha val="70000"/>
              </a:srgbClr>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1DCDC4A7-3156-F7B0-6706-20E5135CB8D8}"/>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defTabSz="457200"/>
            <a:endParaRPr lang="en-US" sz="1000" kern="1200" cap="all" baseline="0" dirty="0">
              <a:solidFill>
                <a:schemeClr val="tx1">
                  <a:lumMod val="90000"/>
                  <a:lumOff val="10000"/>
                </a:schemeClr>
              </a:solidFill>
              <a:latin typeface="+mj-lt"/>
              <a:ea typeface="+mn-ea"/>
              <a:cs typeface="+mn-cs"/>
            </a:endParaRPr>
          </a:p>
        </p:txBody>
      </p:sp>
      <p:sp>
        <p:nvSpPr>
          <p:cNvPr id="5" name="Slide Number Placeholder 4">
            <a:extLst>
              <a:ext uri="{FF2B5EF4-FFF2-40B4-BE49-F238E27FC236}">
                <a16:creationId xmlns:a16="http://schemas.microsoft.com/office/drawing/2014/main" id="{061A4B0B-AB6C-5EF8-E61E-37A336BCD2EA}"/>
              </a:ext>
            </a:extLst>
          </p:cNvPr>
          <p:cNvSpPr>
            <a:spLocks noGrp="1"/>
          </p:cNvSpPr>
          <p:nvPr>
            <p:ph type="sldNum" sz="quarter" idx="12"/>
          </p:nvPr>
        </p:nvSpPr>
        <p:spPr>
          <a:xfrm>
            <a:off x="10837334" y="6470704"/>
            <a:ext cx="973666" cy="274320"/>
          </a:xfrm>
        </p:spPr>
        <p:txBody>
          <a:bodyPr vert="horz" lIns="91440" tIns="45720" rIns="91440" bIns="45720" rtlCol="0" anchor="ctr">
            <a:normAutofit/>
          </a:bodyPr>
          <a:lstStyle/>
          <a:p>
            <a:pPr defTabSz="457200">
              <a:spcAft>
                <a:spcPts val="600"/>
              </a:spcAft>
            </a:pPr>
            <a:r>
              <a:rPr lang="en-US"/>
              <a:t>Page </a:t>
            </a:r>
            <a:fld id="{BB9ACB3B-81A4-6247-87B5-FC3E0A04C89B}" type="slidenum">
              <a:rPr lang="en-US"/>
              <a:pPr defTabSz="457200">
                <a:spcAft>
                  <a:spcPts val="600"/>
                </a:spcAft>
              </a:pPr>
              <a:t>25</a:t>
            </a:fld>
            <a:endParaRPr lang="en-US"/>
          </a:p>
        </p:txBody>
      </p:sp>
    </p:spTree>
    <p:extLst>
      <p:ext uri="{BB962C8B-B14F-4D97-AF65-F5344CB8AC3E}">
        <p14:creationId xmlns:p14="http://schemas.microsoft.com/office/powerpoint/2010/main" val="2337932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FC695245-44E3-4A14-900A-D06036644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E45F84-50A4-EB87-DDF8-AE7242C0EE7D}"/>
              </a:ext>
            </a:extLst>
          </p:cNvPr>
          <p:cNvSpPr>
            <a:spLocks noGrp="1"/>
          </p:cNvSpPr>
          <p:nvPr>
            <p:ph type="title"/>
          </p:nvPr>
        </p:nvSpPr>
        <p:spPr>
          <a:xfrm>
            <a:off x="643468" y="643467"/>
            <a:ext cx="3415612" cy="5571066"/>
          </a:xfrm>
        </p:spPr>
        <p:txBody>
          <a:bodyPr>
            <a:normAutofit/>
          </a:bodyPr>
          <a:lstStyle/>
          <a:p>
            <a:r>
              <a:rPr lang="en-GB" dirty="0">
                <a:solidFill>
                  <a:srgbClr val="FFFFFF"/>
                </a:solidFill>
                <a:latin typeface="Tw Cen MT Condensed" panose="020B0606020104020203" pitchFamily="34" charset="0"/>
              </a:rPr>
              <a:t>WHY DO ORGANISATIONs FUND</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RESEARCH?</a:t>
            </a:r>
          </a:p>
        </p:txBody>
      </p:sp>
      <p:sp>
        <p:nvSpPr>
          <p:cNvPr id="4" name="Footer Placeholder 3">
            <a:extLst>
              <a:ext uri="{FF2B5EF4-FFF2-40B4-BE49-F238E27FC236}">
                <a16:creationId xmlns:a16="http://schemas.microsoft.com/office/drawing/2014/main" id="{88B31AFC-22CC-C8EC-4F13-E9F0D75C521F}"/>
              </a:ext>
            </a:extLst>
          </p:cNvPr>
          <p:cNvSpPr>
            <a:spLocks noGrp="1"/>
          </p:cNvSpPr>
          <p:nvPr>
            <p:ph type="ftr" sz="quarter" idx="11"/>
          </p:nvPr>
        </p:nvSpPr>
        <p:spPr>
          <a:xfrm>
            <a:off x="4842932" y="6470704"/>
            <a:ext cx="5901458" cy="274320"/>
          </a:xfrm>
        </p:spPr>
        <p:txBody>
          <a:bodyPr>
            <a:normAutofit/>
          </a:bodyPr>
          <a:lstStyle/>
          <a:p>
            <a:pPr defTabSz="457200">
              <a:spcAft>
                <a:spcPts val="600"/>
              </a:spcAft>
            </a:pPr>
            <a:endParaRPr lang="en-GB">
              <a:latin typeface="Tw Cen MT Condensed" panose="020B0606020104020203"/>
            </a:endParaRPr>
          </a:p>
        </p:txBody>
      </p:sp>
      <p:sp>
        <p:nvSpPr>
          <p:cNvPr id="5" name="Slide Number Placeholder 4">
            <a:extLst>
              <a:ext uri="{FF2B5EF4-FFF2-40B4-BE49-F238E27FC236}">
                <a16:creationId xmlns:a16="http://schemas.microsoft.com/office/drawing/2014/main" id="{FCCFA09D-A00F-2FF1-2F88-65E214FB4672}"/>
              </a:ext>
            </a:extLst>
          </p:cNvPr>
          <p:cNvSpPr>
            <a:spLocks noGrp="1"/>
          </p:cNvSpPr>
          <p:nvPr>
            <p:ph type="sldNum" sz="quarter" idx="12"/>
          </p:nvPr>
        </p:nvSpPr>
        <p:spPr>
          <a:xfrm>
            <a:off x="10837334" y="6470704"/>
            <a:ext cx="973666" cy="274320"/>
          </a:xfrm>
        </p:spPr>
        <p:txBody>
          <a:bodyPr>
            <a:normAutofit/>
          </a:bodyPr>
          <a:lstStyle/>
          <a:p>
            <a:pPr defTabSz="457200">
              <a:spcAft>
                <a:spcPts val="600"/>
              </a:spcAft>
            </a:pPr>
            <a:r>
              <a:rPr lang="en-US">
                <a:latin typeface="Tw Cen MT Condensed" panose="020B0606020104020203"/>
              </a:rPr>
              <a:t>Page </a:t>
            </a:r>
            <a:fld id="{BB9ACB3B-81A4-6247-87B5-FC3E0A04C89B}" type="slidenum">
              <a:rPr lang="en-US">
                <a:latin typeface="Tw Cen MT Condensed" panose="020B0606020104020203"/>
              </a:rPr>
              <a:pPr defTabSz="457200">
                <a:spcAft>
                  <a:spcPts val="600"/>
                </a:spcAft>
              </a:pPr>
              <a:t>26</a:t>
            </a:fld>
            <a:endParaRPr lang="en-US">
              <a:latin typeface="Tw Cen MT Condensed" panose="020B0606020104020203"/>
            </a:endParaRPr>
          </a:p>
        </p:txBody>
      </p:sp>
      <p:graphicFrame>
        <p:nvGraphicFramePr>
          <p:cNvPr id="27" name="Content Placeholder 2">
            <a:extLst>
              <a:ext uri="{FF2B5EF4-FFF2-40B4-BE49-F238E27FC236}">
                <a16:creationId xmlns:a16="http://schemas.microsoft.com/office/drawing/2014/main" id="{D96B3802-A6F4-9C6B-DBA4-94DEE3DAE7F8}"/>
              </a:ext>
            </a:extLst>
          </p:cNvPr>
          <p:cNvGraphicFramePr>
            <a:graphicFrameLocks noGrp="1"/>
          </p:cNvGraphicFramePr>
          <p:nvPr>
            <p:ph idx="1"/>
            <p:extLst>
              <p:ext uri="{D42A27DB-BD31-4B8C-83A1-F6EECF244321}">
                <p14:modId xmlns:p14="http://schemas.microsoft.com/office/powerpoint/2010/main" val="788665999"/>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2423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C695245-44E3-4A14-900A-D06036644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BDC243-BEEA-C7A8-474F-AEDB6B0B40C4}"/>
              </a:ext>
            </a:extLst>
          </p:cNvPr>
          <p:cNvSpPr>
            <a:spLocks noGrp="1"/>
          </p:cNvSpPr>
          <p:nvPr>
            <p:ph type="title"/>
          </p:nvPr>
        </p:nvSpPr>
        <p:spPr>
          <a:xfrm>
            <a:off x="643468" y="643467"/>
            <a:ext cx="3415612" cy="5571066"/>
          </a:xfrm>
        </p:spPr>
        <p:txBody>
          <a:bodyPr>
            <a:normAutofit/>
          </a:bodyPr>
          <a:lstStyle/>
          <a:p>
            <a:r>
              <a:rPr lang="en-GB" dirty="0">
                <a:solidFill>
                  <a:srgbClr val="FFFFFF"/>
                </a:solidFill>
                <a:latin typeface="Tw Cen MT Condensed" panose="020B0606020104020203" pitchFamily="34" charset="0"/>
              </a:rPr>
              <a:t>WHY should a FUNDING AGENCY INVEST In YOU?</a:t>
            </a:r>
          </a:p>
        </p:txBody>
      </p:sp>
      <p:sp>
        <p:nvSpPr>
          <p:cNvPr id="4" name="Footer Placeholder 3">
            <a:extLst>
              <a:ext uri="{FF2B5EF4-FFF2-40B4-BE49-F238E27FC236}">
                <a16:creationId xmlns:a16="http://schemas.microsoft.com/office/drawing/2014/main" id="{06E41962-9D8C-FFD1-5095-D65064BD86B4}"/>
              </a:ext>
            </a:extLst>
          </p:cNvPr>
          <p:cNvSpPr>
            <a:spLocks noGrp="1"/>
          </p:cNvSpPr>
          <p:nvPr>
            <p:ph type="ftr" sz="quarter" idx="11"/>
          </p:nvPr>
        </p:nvSpPr>
        <p:spPr>
          <a:xfrm>
            <a:off x="4842932" y="6470704"/>
            <a:ext cx="5901458" cy="274320"/>
          </a:xfrm>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CE23892E-F3E2-C051-8FC6-5448C06FE05A}"/>
              </a:ext>
            </a:extLst>
          </p:cNvPr>
          <p:cNvSpPr>
            <a:spLocks noGrp="1"/>
          </p:cNvSpPr>
          <p:nvPr>
            <p:ph type="sldNum" sz="quarter" idx="12"/>
          </p:nvPr>
        </p:nvSpPr>
        <p:spPr>
          <a:xfrm>
            <a:off x="10837334" y="6470704"/>
            <a:ext cx="973666" cy="274320"/>
          </a:xfrm>
        </p:spPr>
        <p:txBody>
          <a:bodyPr>
            <a:normAutofit/>
          </a:bodyPr>
          <a:lstStyle/>
          <a:p>
            <a:pPr>
              <a:spcAft>
                <a:spcPts val="600"/>
              </a:spcAft>
            </a:pPr>
            <a:r>
              <a:rPr lang="en-US"/>
              <a:t>Page </a:t>
            </a:r>
            <a:fld id="{BB9ACB3B-81A4-6247-87B5-FC3E0A04C89B}" type="slidenum">
              <a:rPr lang="en-US" smtClean="0"/>
              <a:pPr>
                <a:spcAft>
                  <a:spcPts val="600"/>
                </a:spcAft>
              </a:pPr>
              <a:t>27</a:t>
            </a:fld>
            <a:endParaRPr lang="en-US"/>
          </a:p>
        </p:txBody>
      </p:sp>
      <p:graphicFrame>
        <p:nvGraphicFramePr>
          <p:cNvPr id="7" name="Content Placeholder 2">
            <a:extLst>
              <a:ext uri="{FF2B5EF4-FFF2-40B4-BE49-F238E27FC236}">
                <a16:creationId xmlns:a16="http://schemas.microsoft.com/office/drawing/2014/main" id="{E7E7B1E4-7ADF-AF5D-E1BD-2E19C428028A}"/>
              </a:ext>
            </a:extLst>
          </p:cNvPr>
          <p:cNvGraphicFramePr>
            <a:graphicFrameLocks noGrp="1"/>
          </p:cNvGraphicFramePr>
          <p:nvPr>
            <p:ph idx="1"/>
            <p:extLst>
              <p:ext uri="{D42A27DB-BD31-4B8C-83A1-F6EECF244321}">
                <p14:modId xmlns:p14="http://schemas.microsoft.com/office/powerpoint/2010/main" val="4132537072"/>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6775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D4CB80-4299-D280-C5BD-277643B60DFC}"/>
              </a:ext>
            </a:extLst>
          </p:cNvPr>
          <p:cNvSpPr>
            <a:spLocks noGrp="1"/>
          </p:cNvSpPr>
          <p:nvPr>
            <p:ph type="title"/>
          </p:nvPr>
        </p:nvSpPr>
        <p:spPr>
          <a:xfrm>
            <a:off x="964788" y="804333"/>
            <a:ext cx="3302412" cy="5249334"/>
          </a:xfrm>
        </p:spPr>
        <p:txBody>
          <a:bodyPr>
            <a:normAutofit/>
          </a:bodyPr>
          <a:lstStyle/>
          <a:p>
            <a:r>
              <a:rPr lang="en-GB" dirty="0">
                <a:solidFill>
                  <a:srgbClr val="FFFFFF"/>
                </a:solidFill>
                <a:latin typeface="Tw Cen MT Condensed" panose="020B0606020104020203" pitchFamily="34" charset="0"/>
              </a:rPr>
              <a:t>Your</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FUNDABILITY ‘AUDIT’</a:t>
            </a:r>
          </a:p>
        </p:txBody>
      </p:sp>
      <p:sp>
        <p:nvSpPr>
          <p:cNvPr id="3" name="Content Placeholder 2">
            <a:extLst>
              <a:ext uri="{FF2B5EF4-FFF2-40B4-BE49-F238E27FC236}">
                <a16:creationId xmlns:a16="http://schemas.microsoft.com/office/drawing/2014/main" id="{A57DFDD9-503D-20D3-97FF-A33E6383D545}"/>
              </a:ext>
            </a:extLst>
          </p:cNvPr>
          <p:cNvSpPr>
            <a:spLocks noGrp="1"/>
          </p:cNvSpPr>
          <p:nvPr>
            <p:ph idx="1"/>
          </p:nvPr>
        </p:nvSpPr>
        <p:spPr>
          <a:xfrm>
            <a:off x="5109882" y="804333"/>
            <a:ext cx="6147169" cy="5249334"/>
          </a:xfrm>
        </p:spPr>
        <p:txBody>
          <a:bodyPr anchor="ctr">
            <a:normAutofit fontScale="92500" lnSpcReduction="20000"/>
          </a:bodyPr>
          <a:lstStyle/>
          <a:p>
            <a:endParaRPr lang="en-GB" dirty="0"/>
          </a:p>
          <a:p>
            <a:r>
              <a:rPr lang="en-GB" dirty="0"/>
              <a:t>What currency can you offer a funding agency or collaboration?</a:t>
            </a:r>
          </a:p>
          <a:p>
            <a:endParaRPr lang="en-GB" dirty="0"/>
          </a:p>
          <a:p>
            <a:endParaRPr lang="en-GB" dirty="0"/>
          </a:p>
          <a:p>
            <a:r>
              <a:rPr lang="en-GB" sz="2400" dirty="0"/>
              <a:t>1. Specialist methods and techniques</a:t>
            </a:r>
          </a:p>
          <a:p>
            <a:r>
              <a:rPr lang="en-GB" sz="2400" dirty="0"/>
              <a:t>2. Knowledge of specific health conditions</a:t>
            </a:r>
          </a:p>
          <a:p>
            <a:r>
              <a:rPr lang="en-GB" sz="2400" dirty="0"/>
              <a:t>3. Access to particular resources or facilities</a:t>
            </a:r>
          </a:p>
          <a:p>
            <a:r>
              <a:rPr lang="en-GB" sz="2400" dirty="0"/>
              <a:t>4. Links with non-HEI project partners</a:t>
            </a:r>
          </a:p>
          <a:p>
            <a:r>
              <a:rPr lang="en-GB" sz="2400" dirty="0"/>
              <a:t>5. Aspects of project management</a:t>
            </a:r>
          </a:p>
          <a:p>
            <a:endParaRPr lang="en-GB" dirty="0"/>
          </a:p>
          <a:p>
            <a:endParaRPr lang="en-GB" dirty="0"/>
          </a:p>
          <a:p>
            <a:r>
              <a:rPr lang="en-GB" dirty="0"/>
              <a:t>To be developed further in the next workshop!</a:t>
            </a:r>
          </a:p>
          <a:p>
            <a:endParaRPr lang="en-GB" dirty="0"/>
          </a:p>
          <a:p>
            <a:endParaRPr lang="en-GB" dirty="0"/>
          </a:p>
        </p:txBody>
      </p:sp>
      <p:sp>
        <p:nvSpPr>
          <p:cNvPr id="4" name="Footer Placeholder 3">
            <a:extLst>
              <a:ext uri="{FF2B5EF4-FFF2-40B4-BE49-F238E27FC236}">
                <a16:creationId xmlns:a16="http://schemas.microsoft.com/office/drawing/2014/main" id="{D4543FDA-FEA4-C7B3-C45A-9EF81EA50DB7}"/>
              </a:ext>
            </a:extLst>
          </p:cNvPr>
          <p:cNvSpPr>
            <a:spLocks noGrp="1"/>
          </p:cNvSpPr>
          <p:nvPr>
            <p:ph type="ftr" sz="quarter" idx="11"/>
          </p:nvPr>
        </p:nvSpPr>
        <p:spPr>
          <a:xfrm>
            <a:off x="4842932" y="6470704"/>
            <a:ext cx="5901458" cy="274320"/>
          </a:xfrm>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0466BD10-2CBA-8015-3790-A197A06F499C}"/>
              </a:ext>
            </a:extLst>
          </p:cNvPr>
          <p:cNvSpPr>
            <a:spLocks noGrp="1"/>
          </p:cNvSpPr>
          <p:nvPr>
            <p:ph type="sldNum" sz="quarter" idx="12"/>
          </p:nvPr>
        </p:nvSpPr>
        <p:spPr>
          <a:xfrm>
            <a:off x="10837334" y="6470704"/>
            <a:ext cx="973666" cy="274320"/>
          </a:xfrm>
        </p:spPr>
        <p:txBody>
          <a:bodyPr>
            <a:normAutofit/>
          </a:bodyPr>
          <a:lstStyle/>
          <a:p>
            <a:pPr>
              <a:spcAft>
                <a:spcPts val="600"/>
              </a:spcAft>
            </a:pPr>
            <a:r>
              <a:rPr lang="en-US"/>
              <a:t>Page </a:t>
            </a:r>
            <a:fld id="{BB9ACB3B-81A4-6247-87B5-FC3E0A04C89B}" type="slidenum">
              <a:rPr lang="en-US" smtClean="0"/>
              <a:pPr>
                <a:spcAft>
                  <a:spcPts val="600"/>
                </a:spcAft>
              </a:pPr>
              <a:t>28</a:t>
            </a:fld>
            <a:endParaRPr lang="en-US"/>
          </a:p>
        </p:txBody>
      </p:sp>
    </p:spTree>
    <p:extLst>
      <p:ext uri="{BB962C8B-B14F-4D97-AF65-F5344CB8AC3E}">
        <p14:creationId xmlns:p14="http://schemas.microsoft.com/office/powerpoint/2010/main" val="593237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8" name="Rectangle 57">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ACAAF4-65DE-E8AE-CCD5-B514BF548032}"/>
              </a:ext>
            </a:extLst>
          </p:cNvPr>
          <p:cNvSpPr>
            <a:spLocks noGrp="1"/>
          </p:cNvSpPr>
          <p:nvPr>
            <p:ph type="title"/>
          </p:nvPr>
        </p:nvSpPr>
        <p:spPr>
          <a:xfrm>
            <a:off x="838200" y="557189"/>
            <a:ext cx="3374136" cy="5567891"/>
          </a:xfrm>
        </p:spPr>
        <p:txBody>
          <a:bodyPr>
            <a:normAutofit/>
          </a:bodyPr>
          <a:lstStyle/>
          <a:p>
            <a:r>
              <a:rPr lang="en-GB" dirty="0">
                <a:latin typeface="Tw Cen MT Condensed" panose="020B0606020104020203" pitchFamily="34" charset="0"/>
              </a:rPr>
              <a:t>HOW TO FIND OUT ABOUT SPECIFIC FUNDING PRIORITIES</a:t>
            </a:r>
          </a:p>
        </p:txBody>
      </p:sp>
      <p:graphicFrame>
        <p:nvGraphicFramePr>
          <p:cNvPr id="31" name="Content Placeholder 2">
            <a:extLst>
              <a:ext uri="{FF2B5EF4-FFF2-40B4-BE49-F238E27FC236}">
                <a16:creationId xmlns:a16="http://schemas.microsoft.com/office/drawing/2014/main" id="{3FF7FB58-0461-BD95-0662-01B7D122CC1D}"/>
              </a:ext>
            </a:extLst>
          </p:cNvPr>
          <p:cNvGraphicFramePr>
            <a:graphicFrameLocks noGrp="1"/>
          </p:cNvGraphicFramePr>
          <p:nvPr>
            <p:ph idx="1"/>
            <p:extLst>
              <p:ext uri="{D42A27DB-BD31-4B8C-83A1-F6EECF244321}">
                <p14:modId xmlns:p14="http://schemas.microsoft.com/office/powerpoint/2010/main" val="2961530148"/>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6782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4"/>
          <p:cNvSpPr txBox="1"/>
          <p:nvPr/>
        </p:nvSpPr>
        <p:spPr>
          <a:xfrm>
            <a:off x="449863" y="3944027"/>
            <a:ext cx="5804800" cy="1641199"/>
          </a:xfrm>
          <a:prstGeom prst="rect">
            <a:avLst/>
          </a:prstGeom>
          <a:noFill/>
          <a:ln>
            <a:noFill/>
          </a:ln>
        </p:spPr>
        <p:txBody>
          <a:bodyPr spcFirstLastPara="1" wrap="square" lIns="0" tIns="0" rIns="0" bIns="0" anchor="t" anchorCtr="0">
            <a:noAutofit/>
          </a:bodyPr>
          <a:lstStyle/>
          <a:p>
            <a:pPr>
              <a:buClr>
                <a:srgbClr val="FFFFFF"/>
              </a:buClr>
              <a:buSzPts val="2800"/>
            </a:pPr>
            <a:endParaRPr sz="2800" b="1" dirty="0">
              <a:solidFill>
                <a:schemeClr val="dk2"/>
              </a:solidFill>
              <a:latin typeface="Calibri"/>
              <a:ea typeface="Calibri"/>
              <a:cs typeface="Calibri"/>
              <a:sym typeface="Calibri"/>
            </a:endParaRPr>
          </a:p>
          <a:p>
            <a:pPr>
              <a:buClr>
                <a:srgbClr val="FFFFFF"/>
              </a:buClr>
              <a:buSzPts val="2800"/>
            </a:pPr>
            <a:r>
              <a:rPr lang="en-GB" sz="2800" b="1" dirty="0">
                <a:solidFill>
                  <a:schemeClr val="dk2"/>
                </a:solidFill>
                <a:latin typeface="Calibri"/>
                <a:ea typeface="Calibri"/>
                <a:cs typeface="Calibri"/>
                <a:sym typeface="Calibri"/>
              </a:rPr>
              <a:t>Emmy Bocaege</a:t>
            </a:r>
          </a:p>
          <a:p>
            <a:pPr>
              <a:buClr>
                <a:srgbClr val="FFFFFF"/>
              </a:buClr>
              <a:buSzPts val="2800"/>
            </a:pPr>
            <a:r>
              <a:rPr lang="en-GB" sz="2800" b="1" dirty="0">
                <a:solidFill>
                  <a:schemeClr val="dk2"/>
                </a:solidFill>
                <a:latin typeface="Calibri"/>
                <a:ea typeface="Calibri"/>
                <a:cs typeface="Calibri"/>
                <a:sym typeface="Calibri"/>
              </a:rPr>
              <a:t>Turing research development manager</a:t>
            </a:r>
            <a:endParaRPr sz="2800" b="1" dirty="0">
              <a:solidFill>
                <a:schemeClr val="dk2"/>
              </a:solidFill>
              <a:latin typeface="Calibri"/>
              <a:ea typeface="Calibri"/>
              <a:cs typeface="Calibri"/>
              <a:sym typeface="Calibri"/>
            </a:endParaRPr>
          </a:p>
        </p:txBody>
      </p:sp>
      <p:sp>
        <p:nvSpPr>
          <p:cNvPr id="58" name="Google Shape;58;p14"/>
          <p:cNvSpPr txBox="1">
            <a:spLocks noGrp="1"/>
          </p:cNvSpPr>
          <p:nvPr>
            <p:ph type="title" idx="4294967295"/>
          </p:nvPr>
        </p:nvSpPr>
        <p:spPr>
          <a:xfrm>
            <a:off x="395333" y="2637667"/>
            <a:ext cx="5255200" cy="1641200"/>
          </a:xfrm>
          <a:prstGeom prst="rect">
            <a:avLst/>
          </a:prstGeom>
          <a:noFill/>
          <a:ln>
            <a:noFill/>
          </a:ln>
        </p:spPr>
        <p:txBody>
          <a:bodyPr spcFirstLastPara="1" vert="horz" wrap="square" lIns="91433" tIns="45700" rIns="91433" bIns="45700" rtlCol="0" anchor="ctr" anchorCtr="0">
            <a:noAutofit/>
          </a:bodyPr>
          <a:lstStyle/>
          <a:p>
            <a:pPr>
              <a:lnSpc>
                <a:spcPct val="125000"/>
              </a:lnSpc>
              <a:spcBef>
                <a:spcPts val="0"/>
              </a:spcBef>
              <a:buClr>
                <a:schemeClr val="dk1"/>
              </a:buClr>
              <a:buSzPts val="1100"/>
            </a:pPr>
            <a:r>
              <a:rPr lang="en-GB" sz="3600" b="1" dirty="0">
                <a:solidFill>
                  <a:schemeClr val="dk2"/>
                </a:solidFill>
                <a:latin typeface="Calibri"/>
                <a:ea typeface="Calibri"/>
                <a:cs typeface="Calibri"/>
                <a:sym typeface="Calibri"/>
              </a:rPr>
              <a:t>Funding landscape </a:t>
            </a:r>
            <a:endParaRPr sz="3600" b="1" dirty="0">
              <a:solidFill>
                <a:schemeClr val="dk2"/>
              </a:solidFill>
              <a:latin typeface="Calibri"/>
              <a:ea typeface="Calibri"/>
              <a:cs typeface="Calibri"/>
              <a:sym typeface="Calibri"/>
            </a:endParaRPr>
          </a:p>
          <a:p>
            <a:pPr>
              <a:lnSpc>
                <a:spcPct val="125000"/>
              </a:lnSpc>
              <a:spcBef>
                <a:spcPts val="0"/>
              </a:spcBef>
              <a:buClr>
                <a:schemeClr val="dk1"/>
              </a:buClr>
              <a:buSzPts val="1100"/>
            </a:pPr>
            <a:endParaRPr sz="1333" b="1" dirty="0">
              <a:solidFill>
                <a:srgbClr val="F2B606"/>
              </a:solidFill>
              <a:latin typeface="Calibri"/>
              <a:ea typeface="Calibri"/>
              <a:cs typeface="Calibri"/>
              <a:sym typeface="Calibri"/>
            </a:endParaRPr>
          </a:p>
        </p:txBody>
      </p:sp>
      <p:pic>
        <p:nvPicPr>
          <p:cNvPr id="60" name="Google Shape;60;p14">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449863" y="767157"/>
            <a:ext cx="4507499" cy="1022177"/>
          </a:xfrm>
          <a:prstGeom prst="rect">
            <a:avLst/>
          </a:prstGeom>
          <a:noFill/>
          <a:ln>
            <a:noFill/>
          </a:ln>
        </p:spPr>
      </p:pic>
      <p:cxnSp>
        <p:nvCxnSpPr>
          <p:cNvPr id="61" name="Google Shape;61;p14">
            <a:extLst>
              <a:ext uri="{C183D7F6-B498-43B3-948B-1728B52AA6E4}">
                <adec:decorative xmlns:adec="http://schemas.microsoft.com/office/drawing/2017/decorative" val="1"/>
              </a:ext>
            </a:extLst>
          </p:cNvPr>
          <p:cNvCxnSpPr/>
          <p:nvPr/>
        </p:nvCxnSpPr>
        <p:spPr>
          <a:xfrm>
            <a:off x="437651" y="3626700"/>
            <a:ext cx="4845200" cy="0"/>
          </a:xfrm>
          <a:prstGeom prst="straightConnector1">
            <a:avLst/>
          </a:prstGeom>
          <a:noFill/>
          <a:ln w="28575" cap="flat" cmpd="sng">
            <a:solidFill>
              <a:schemeClr val="dk2"/>
            </a:solidFill>
            <a:prstDash val="solid"/>
            <a:round/>
            <a:headEnd type="none" w="med" len="med"/>
            <a:tailEnd type="none" w="med" len="med"/>
          </a:ln>
        </p:spPr>
      </p:cxnSp>
      <p:pic>
        <p:nvPicPr>
          <p:cNvPr id="62" name="Google Shape;62;p14" descr="Diagram&#10;&#10;Description automatically generated"/>
          <p:cNvPicPr preferRelativeResize="0"/>
          <p:nvPr/>
        </p:nvPicPr>
        <p:blipFill rotWithShape="1">
          <a:blip r:embed="rId4">
            <a:alphaModFix/>
          </a:blip>
          <a:srcRect/>
          <a:stretch/>
        </p:blipFill>
        <p:spPr>
          <a:xfrm>
            <a:off x="6884533" y="181301"/>
            <a:ext cx="4718403" cy="6674764"/>
          </a:xfrm>
          <a:prstGeom prst="rect">
            <a:avLst/>
          </a:prstGeom>
          <a:noFill/>
          <a:ln>
            <a:noFill/>
          </a:ln>
        </p:spPr>
      </p:pic>
      <p:sp>
        <p:nvSpPr>
          <p:cNvPr id="59" name="Google Shape;59;p14">
            <a:extLst>
              <a:ext uri="{C183D7F6-B498-43B3-948B-1728B52AA6E4}">
                <adec:decorative xmlns:adec="http://schemas.microsoft.com/office/drawing/2017/decorative" val="1"/>
              </a:ext>
            </a:extLst>
          </p:cNvPr>
          <p:cNvSpPr/>
          <p:nvPr/>
        </p:nvSpPr>
        <p:spPr>
          <a:xfrm>
            <a:off x="0" y="629233"/>
            <a:ext cx="5407200" cy="12980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B105A-D793-3E46-7EF2-6EC7FDC1C2C5}"/>
              </a:ext>
            </a:extLst>
          </p:cNvPr>
          <p:cNvSpPr>
            <a:spLocks noGrp="1"/>
          </p:cNvSpPr>
          <p:nvPr>
            <p:ph type="title"/>
          </p:nvPr>
        </p:nvSpPr>
        <p:spPr>
          <a:xfrm>
            <a:off x="1024128" y="585216"/>
            <a:ext cx="10513116" cy="1499616"/>
          </a:xfrm>
        </p:spPr>
        <p:txBody>
          <a:bodyPr>
            <a:normAutofit/>
          </a:bodyPr>
          <a:lstStyle/>
          <a:p>
            <a:r>
              <a:rPr lang="en-GB" dirty="0">
                <a:latin typeface="Tw Cen MT Condensed" panose="020B0606020104020203" pitchFamily="34" charset="0"/>
                <a:ea typeface="Roboto" panose="02000000000000000000" pitchFamily="2" charset="0"/>
                <a:cs typeface="Roboto" panose="02000000000000000000" pitchFamily="2" charset="0"/>
              </a:rPr>
              <a:t>UNDERSTANDING which PROJECTS GET FUNDED</a:t>
            </a:r>
            <a:endParaRPr lang="en-GB" dirty="0">
              <a:highlight>
                <a:srgbClr val="FFFF00"/>
              </a:highlight>
              <a:latin typeface="Tw Cen MT Condensed" panose="020B0606020104020203" pitchFamily="34" charset="0"/>
            </a:endParaRPr>
          </a:p>
        </p:txBody>
      </p:sp>
      <p:sp>
        <p:nvSpPr>
          <p:cNvPr id="17" name="Content Placeholder 2">
            <a:extLst>
              <a:ext uri="{FF2B5EF4-FFF2-40B4-BE49-F238E27FC236}">
                <a16:creationId xmlns:a16="http://schemas.microsoft.com/office/drawing/2014/main" id="{4384AFA9-B72F-193E-68F1-C50D0929D47A}"/>
              </a:ext>
            </a:extLst>
          </p:cNvPr>
          <p:cNvSpPr>
            <a:spLocks noGrp="1"/>
          </p:cNvSpPr>
          <p:nvPr>
            <p:ph idx="1"/>
          </p:nvPr>
        </p:nvSpPr>
        <p:spPr>
          <a:xfrm>
            <a:off x="5063613" y="2286000"/>
            <a:ext cx="6747387" cy="4023360"/>
          </a:xfrm>
        </p:spPr>
        <p:txBody>
          <a:bodyPr>
            <a:normAutofit/>
          </a:bodyPr>
          <a:lstStyle/>
          <a:p>
            <a:r>
              <a:rPr lang="en-GB" sz="2400" dirty="0"/>
              <a:t>1. Read eligibility and assessment criteria</a:t>
            </a:r>
          </a:p>
          <a:p>
            <a:r>
              <a:rPr lang="en-GB" sz="2400" dirty="0"/>
              <a:t>2. Be prepared for misleading criteria</a:t>
            </a:r>
          </a:p>
          <a:p>
            <a:r>
              <a:rPr lang="en-GB" sz="2400" dirty="0"/>
              <a:t>3. Don’t ignore the assumed or unspoken criteria</a:t>
            </a:r>
          </a:p>
          <a:p>
            <a:r>
              <a:rPr lang="en-GB" sz="2400" dirty="0"/>
              <a:t>4. Check what has already been funded</a:t>
            </a:r>
          </a:p>
          <a:p>
            <a:r>
              <a:rPr lang="en-GB" sz="2400" dirty="0"/>
              <a:t>5. Understand the review process</a:t>
            </a:r>
          </a:p>
          <a:p>
            <a:r>
              <a:rPr lang="en-GB" sz="2400" dirty="0"/>
              <a:t>6. Ask insiders</a:t>
            </a:r>
          </a:p>
          <a:p>
            <a:endParaRPr lang="en-GB" sz="2800" dirty="0"/>
          </a:p>
          <a:p>
            <a:endParaRPr lang="en-GB" dirty="0"/>
          </a:p>
          <a:p>
            <a:endParaRPr lang="en-GB" dirty="0"/>
          </a:p>
        </p:txBody>
      </p:sp>
      <p:sp>
        <p:nvSpPr>
          <p:cNvPr id="4" name="Footer Placeholder 3">
            <a:extLst>
              <a:ext uri="{FF2B5EF4-FFF2-40B4-BE49-F238E27FC236}">
                <a16:creationId xmlns:a16="http://schemas.microsoft.com/office/drawing/2014/main" id="{BD9BCC72-8E5B-2B36-5B9A-C780950A7748}"/>
              </a:ext>
            </a:extLst>
          </p:cNvPr>
          <p:cNvSpPr>
            <a:spLocks noGrp="1"/>
          </p:cNvSpPr>
          <p:nvPr>
            <p:ph type="ftr" sz="quarter" idx="11"/>
          </p:nvPr>
        </p:nvSpPr>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BF09775A-19D2-7B62-09AD-F5AE4E1FC48D}"/>
              </a:ext>
            </a:extLst>
          </p:cNvPr>
          <p:cNvSpPr>
            <a:spLocks noGrp="1"/>
          </p:cNvSpPr>
          <p:nvPr>
            <p:ph type="sldNum" sz="quarter" idx="12"/>
          </p:nvPr>
        </p:nvSpPr>
        <p:spPr/>
        <p:txBody>
          <a:bodyPr>
            <a:normAutofit/>
          </a:bodyPr>
          <a:lstStyle/>
          <a:p>
            <a:pPr>
              <a:spcAft>
                <a:spcPts val="600"/>
              </a:spcAft>
            </a:pPr>
            <a:r>
              <a:rPr lang="en-US"/>
              <a:t>Page </a:t>
            </a:r>
            <a:fld id="{BB9ACB3B-81A4-6247-87B5-FC3E0A04C89B}" type="slidenum">
              <a:rPr lang="en-US" smtClean="0"/>
              <a:pPr>
                <a:spcAft>
                  <a:spcPts val="600"/>
                </a:spcAft>
              </a:pPr>
              <a:t>30</a:t>
            </a:fld>
            <a:endParaRPr lang="en-US"/>
          </a:p>
        </p:txBody>
      </p:sp>
      <p:pic>
        <p:nvPicPr>
          <p:cNvPr id="9" name="Graphic 8" descr="Questions">
            <a:extLst>
              <a:ext uri="{FF2B5EF4-FFF2-40B4-BE49-F238E27FC236}">
                <a16:creationId xmlns:a16="http://schemas.microsoft.com/office/drawing/2014/main" id="{98D6F463-4192-8DFA-21F1-8F2987C7BA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7504" y="2386051"/>
            <a:ext cx="3448851" cy="3448851"/>
          </a:xfrm>
          <a:prstGeom prst="rect">
            <a:avLst/>
          </a:prstGeom>
        </p:spPr>
      </p:pic>
    </p:spTree>
    <p:extLst>
      <p:ext uri="{BB962C8B-B14F-4D97-AF65-F5344CB8AC3E}">
        <p14:creationId xmlns:p14="http://schemas.microsoft.com/office/powerpoint/2010/main" val="771954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3C1C434-9C2D-2BA8-4F2C-CDC0B5FED5CE}"/>
              </a:ext>
            </a:extLst>
          </p:cNvPr>
          <p:cNvSpPr>
            <a:spLocks noGrp="1"/>
          </p:cNvSpPr>
          <p:nvPr>
            <p:ph type="title"/>
          </p:nvPr>
        </p:nvSpPr>
        <p:spPr>
          <a:xfrm>
            <a:off x="838200" y="557188"/>
            <a:ext cx="10515600" cy="1133499"/>
          </a:xfrm>
        </p:spPr>
        <p:txBody>
          <a:bodyPr>
            <a:normAutofit/>
          </a:bodyPr>
          <a:lstStyle/>
          <a:p>
            <a:pPr algn="ctr"/>
            <a:r>
              <a:rPr lang="en-GB" cap="all" spc="100" dirty="0">
                <a:solidFill>
                  <a:schemeClr val="tx1">
                    <a:lumMod val="90000"/>
                    <a:lumOff val="10000"/>
                  </a:schemeClr>
                </a:solidFill>
                <a:latin typeface="Tw Cen MT Condensed" panose="020B0606020104020203" pitchFamily="34" charset="0"/>
                <a:ea typeface="Roboto" panose="02000000000000000000" pitchFamily="2" charset="0"/>
                <a:cs typeface="Roboto" panose="02000000000000000000" pitchFamily="2" charset="0"/>
              </a:rPr>
              <a:t>Official ELIGIBILITY AND ASSESSMENT</a:t>
            </a:r>
            <a:r>
              <a:rPr lang="en-GB" sz="4000" dirty="0">
                <a:latin typeface="Tw Cen MT Condensed" panose="020B0606020104020203" pitchFamily="34" charset="0"/>
                <a:ea typeface="Roboto" panose="02000000000000000000" pitchFamily="2" charset="0"/>
                <a:cs typeface="Roboto" panose="02000000000000000000" pitchFamily="2" charset="0"/>
              </a:rPr>
              <a:t> </a:t>
            </a:r>
            <a:r>
              <a:rPr lang="en-GB" cap="all" spc="100" dirty="0">
                <a:solidFill>
                  <a:schemeClr val="tx1">
                    <a:lumMod val="90000"/>
                    <a:lumOff val="10000"/>
                  </a:schemeClr>
                </a:solidFill>
                <a:latin typeface="Tw Cen MT Condensed" panose="020B0606020104020203" pitchFamily="34" charset="0"/>
                <a:ea typeface="Roboto" panose="02000000000000000000" pitchFamily="2" charset="0"/>
                <a:cs typeface="Roboto" panose="02000000000000000000" pitchFamily="2" charset="0"/>
              </a:rPr>
              <a:t>criteria</a:t>
            </a:r>
          </a:p>
        </p:txBody>
      </p:sp>
      <p:graphicFrame>
        <p:nvGraphicFramePr>
          <p:cNvPr id="9" name="Content Placeholder 2">
            <a:extLst>
              <a:ext uri="{FF2B5EF4-FFF2-40B4-BE49-F238E27FC236}">
                <a16:creationId xmlns:a16="http://schemas.microsoft.com/office/drawing/2014/main" id="{21D655F4-B340-0DFD-2748-E8D48B2BC47D}"/>
              </a:ext>
            </a:extLst>
          </p:cNvPr>
          <p:cNvGraphicFramePr>
            <a:graphicFrameLocks noGrp="1"/>
          </p:cNvGraphicFramePr>
          <p:nvPr>
            <p:ph idx="1"/>
            <p:extLst>
              <p:ext uri="{D42A27DB-BD31-4B8C-83A1-F6EECF244321}">
                <p14:modId xmlns:p14="http://schemas.microsoft.com/office/powerpoint/2010/main" val="3282894216"/>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75351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C90AA-BAA7-BB62-25C2-9C35CA2F8EC6}"/>
              </a:ext>
            </a:extLst>
          </p:cNvPr>
          <p:cNvSpPr>
            <a:spLocks noGrp="1"/>
          </p:cNvSpPr>
          <p:nvPr>
            <p:ph type="title"/>
          </p:nvPr>
        </p:nvSpPr>
        <p:spPr>
          <a:xfrm>
            <a:off x="838200" y="365125"/>
            <a:ext cx="10515600" cy="1325563"/>
          </a:xfrm>
        </p:spPr>
        <p:txBody>
          <a:bodyPr/>
          <a:lstStyle/>
          <a:p>
            <a:r>
              <a:rPr lang="en-GB" dirty="0">
                <a:latin typeface="Tw Cen MT Condensed" panose="020B0606020104020203" pitchFamily="34" charset="0"/>
              </a:rPr>
              <a:t>LOOK OUT FOR MISLEADING CRITERIA</a:t>
            </a:r>
          </a:p>
        </p:txBody>
      </p:sp>
      <p:graphicFrame>
        <p:nvGraphicFramePr>
          <p:cNvPr id="6" name="Content Placeholder 2">
            <a:extLst>
              <a:ext uri="{FF2B5EF4-FFF2-40B4-BE49-F238E27FC236}">
                <a16:creationId xmlns:a16="http://schemas.microsoft.com/office/drawing/2014/main" id="{5906E97B-C091-757B-EB5C-BBE7401F8C82}"/>
              </a:ext>
            </a:extLst>
          </p:cNvPr>
          <p:cNvGraphicFramePr>
            <a:graphicFrameLocks noGrp="1"/>
          </p:cNvGraphicFramePr>
          <p:nvPr>
            <p:ph idx="1"/>
            <p:extLst>
              <p:ext uri="{D42A27DB-BD31-4B8C-83A1-F6EECF244321}">
                <p14:modId xmlns:p14="http://schemas.microsoft.com/office/powerpoint/2010/main" val="38277667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8287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D1BE9-B56B-461C-A9B5-32A59CC380E4}"/>
              </a:ext>
            </a:extLst>
          </p:cNvPr>
          <p:cNvSpPr>
            <a:spLocks noGrp="1"/>
          </p:cNvSpPr>
          <p:nvPr>
            <p:ph type="title"/>
          </p:nvPr>
        </p:nvSpPr>
        <p:spPr/>
        <p:txBody>
          <a:bodyPr>
            <a:normAutofit/>
          </a:bodyPr>
          <a:lstStyle/>
          <a:p>
            <a:r>
              <a:rPr lang="en-GB" dirty="0">
                <a:latin typeface="Tw Cen MT Condensed" panose="020B0606020104020203" pitchFamily="34" charset="0"/>
              </a:rPr>
              <a:t>FUTURE LEADERSHIP FELLOWSHIPS: JOB SHARE</a:t>
            </a:r>
          </a:p>
        </p:txBody>
      </p:sp>
      <p:sp>
        <p:nvSpPr>
          <p:cNvPr id="3" name="Content Placeholder 2">
            <a:extLst>
              <a:ext uri="{FF2B5EF4-FFF2-40B4-BE49-F238E27FC236}">
                <a16:creationId xmlns:a16="http://schemas.microsoft.com/office/drawing/2014/main" id="{2C8DF15E-E584-C9BC-8961-DAC7D8B86D5E}"/>
              </a:ext>
            </a:extLst>
          </p:cNvPr>
          <p:cNvSpPr>
            <a:spLocks noGrp="1"/>
          </p:cNvSpPr>
          <p:nvPr>
            <p:ph idx="1"/>
          </p:nvPr>
        </p:nvSpPr>
        <p:spPr>
          <a:xfrm>
            <a:off x="838200" y="1825624"/>
            <a:ext cx="10515600" cy="4939069"/>
          </a:xfrm>
        </p:spPr>
        <p:txBody>
          <a:bodyPr>
            <a:normAutofit lnSpcReduction="10000"/>
          </a:bodyPr>
          <a:lstStyle/>
          <a:p>
            <a:pPr marL="0" indent="0">
              <a:buNone/>
            </a:pPr>
            <a:endParaRPr lang="en-GB" dirty="0">
              <a:hlinkClick r:id="rId2"/>
            </a:endParaRPr>
          </a:p>
          <a:p>
            <a:pPr marL="0" indent="0">
              <a:buNone/>
            </a:pPr>
            <a:endParaRPr lang="en-GB" dirty="0">
              <a:hlinkClick r:id="rId2"/>
            </a:endParaRPr>
          </a:p>
          <a:p>
            <a:pPr marL="0" indent="0">
              <a:buNone/>
            </a:pPr>
            <a:endParaRPr lang="en-GB" dirty="0">
              <a:hlinkClick r:id="rId2"/>
            </a:endParaRPr>
          </a:p>
          <a:p>
            <a:pPr marL="0" indent="0">
              <a:buNone/>
            </a:pPr>
            <a:endParaRPr lang="en-GB" dirty="0">
              <a:hlinkClick r:id="rId2"/>
            </a:endParaRPr>
          </a:p>
          <a:p>
            <a:pPr marL="0" indent="0">
              <a:buNone/>
            </a:pPr>
            <a:endParaRPr lang="en-GB" dirty="0">
              <a:hlinkClick r:id="rId2"/>
            </a:endParaRPr>
          </a:p>
          <a:p>
            <a:pPr marL="0" indent="0">
              <a:buNone/>
            </a:pPr>
            <a:endParaRPr lang="en-GB" sz="1600" dirty="0">
              <a:hlinkClick r:id="rId2"/>
            </a:endParaRPr>
          </a:p>
          <a:p>
            <a:pPr marL="0" indent="0">
              <a:buNone/>
            </a:pPr>
            <a:endParaRPr lang="en-GB" sz="1600" dirty="0">
              <a:hlinkClick r:id="rId2"/>
            </a:endParaRPr>
          </a:p>
          <a:p>
            <a:pPr marL="0" indent="0">
              <a:buNone/>
            </a:pPr>
            <a:endParaRPr lang="en-GB" sz="1600" dirty="0">
              <a:hlinkClick r:id="rId2"/>
            </a:endParaRPr>
          </a:p>
          <a:p>
            <a:pPr marL="0" indent="0">
              <a:buNone/>
            </a:pPr>
            <a:endParaRPr lang="en-GB" sz="1600" dirty="0">
              <a:hlinkClick r:id="rId2"/>
            </a:endParaRPr>
          </a:p>
          <a:p>
            <a:pPr marL="0" indent="0">
              <a:buNone/>
            </a:pPr>
            <a:endParaRPr lang="en-GB" sz="1600" dirty="0">
              <a:hlinkClick r:id="rId2"/>
            </a:endParaRPr>
          </a:p>
          <a:p>
            <a:pPr marL="0" indent="0">
              <a:buNone/>
            </a:pPr>
            <a:endParaRPr lang="en-GB" sz="1600" dirty="0">
              <a:hlinkClick r:id="rId2"/>
            </a:endParaRPr>
          </a:p>
          <a:p>
            <a:pPr marL="0" indent="0">
              <a:buNone/>
            </a:pPr>
            <a:endParaRPr lang="en-GB" sz="1600" dirty="0">
              <a:latin typeface="Tw Cen MT" panose="020B0602020104020603" pitchFamily="34" charset="0"/>
              <a:hlinkClick r:id="rId2"/>
            </a:endParaRPr>
          </a:p>
          <a:p>
            <a:pPr marL="0" indent="0">
              <a:buNone/>
            </a:pPr>
            <a:r>
              <a:rPr lang="en-GB" sz="1600" dirty="0">
                <a:latin typeface="Tw Cen MT" panose="020B0602020104020603" pitchFamily="34" charset="0"/>
                <a:hlinkClick r:id="rId2"/>
              </a:rPr>
              <a:t>https://www.ukri.org/wp-content/uploads/2020/11/UKRI-10112020-FLF-FAQ-on-Job-Shares-R6-FINAL.pdf</a:t>
            </a:r>
            <a:endParaRPr lang="en-GB" sz="1600" dirty="0">
              <a:latin typeface="Tw Cen MT" panose="020B0602020104020603" pitchFamily="34" charset="0"/>
            </a:endParaRPr>
          </a:p>
          <a:p>
            <a:pPr marL="0" indent="0">
              <a:buNone/>
            </a:pPr>
            <a:endParaRPr lang="en-GB" dirty="0"/>
          </a:p>
        </p:txBody>
      </p:sp>
      <p:pic>
        <p:nvPicPr>
          <p:cNvPr id="5" name="Picture 4">
            <a:extLst>
              <a:ext uri="{FF2B5EF4-FFF2-40B4-BE49-F238E27FC236}">
                <a16:creationId xmlns:a16="http://schemas.microsoft.com/office/drawing/2014/main" id="{96AD3ED6-B310-FF39-6815-CEEFB9D5649E}"/>
              </a:ext>
            </a:extLst>
          </p:cNvPr>
          <p:cNvPicPr>
            <a:picLocks noChangeAspect="1"/>
          </p:cNvPicPr>
          <p:nvPr/>
        </p:nvPicPr>
        <p:blipFill>
          <a:blip r:embed="rId3"/>
          <a:stretch>
            <a:fillRect/>
          </a:stretch>
        </p:blipFill>
        <p:spPr>
          <a:xfrm>
            <a:off x="1810138" y="1322241"/>
            <a:ext cx="3236627" cy="5012824"/>
          </a:xfrm>
          <a:prstGeom prst="rect">
            <a:avLst/>
          </a:prstGeom>
        </p:spPr>
      </p:pic>
      <p:pic>
        <p:nvPicPr>
          <p:cNvPr id="7" name="Picture 6">
            <a:extLst>
              <a:ext uri="{FF2B5EF4-FFF2-40B4-BE49-F238E27FC236}">
                <a16:creationId xmlns:a16="http://schemas.microsoft.com/office/drawing/2014/main" id="{63532395-2836-BD35-9AFB-6E288AF17192}"/>
              </a:ext>
            </a:extLst>
          </p:cNvPr>
          <p:cNvPicPr>
            <a:picLocks noChangeAspect="1"/>
          </p:cNvPicPr>
          <p:nvPr/>
        </p:nvPicPr>
        <p:blipFill>
          <a:blip r:embed="rId4"/>
          <a:stretch>
            <a:fillRect/>
          </a:stretch>
        </p:blipFill>
        <p:spPr>
          <a:xfrm>
            <a:off x="5355770" y="1322240"/>
            <a:ext cx="3350683" cy="3837589"/>
          </a:xfrm>
          <a:prstGeom prst="rect">
            <a:avLst/>
          </a:prstGeom>
        </p:spPr>
      </p:pic>
    </p:spTree>
    <p:extLst>
      <p:ext uri="{BB962C8B-B14F-4D97-AF65-F5344CB8AC3E}">
        <p14:creationId xmlns:p14="http://schemas.microsoft.com/office/powerpoint/2010/main" val="40194744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r>
              <a:rPr lang="en-GB" dirty="0">
                <a:solidFill>
                  <a:srgbClr val="FFFFFF"/>
                </a:solidFill>
                <a:latin typeface="Tw Cen MT Condensed" panose="020B0606020104020203" pitchFamily="34" charset="0"/>
              </a:rPr>
              <a:t>IDENTIFYING</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HIDDEN</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CRITERIA</a:t>
            </a: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a:bodyPr>
          <a:lstStyle/>
          <a:p>
            <a:pPr marL="0" indent="0">
              <a:buNone/>
            </a:pPr>
            <a:r>
              <a:rPr lang="en-GB" sz="2400" dirty="0"/>
              <a:t>Funders may not state the obvious in their scheme criteria e.g. </a:t>
            </a:r>
          </a:p>
          <a:p>
            <a:pPr>
              <a:buFont typeface="Wingdings" panose="05000000000000000000" pitchFamily="2" charset="2"/>
              <a:buChar char="§"/>
            </a:pPr>
            <a:r>
              <a:rPr lang="en-GB" sz="2400" dirty="0"/>
              <a:t>You usually need a PhD, an academic job and some publications (but this varies).</a:t>
            </a:r>
          </a:p>
          <a:p>
            <a:pPr>
              <a:buFont typeface="Wingdings" panose="05000000000000000000" pitchFamily="2" charset="2"/>
              <a:buChar char="§"/>
            </a:pPr>
            <a:r>
              <a:rPr lang="en-GB" sz="2400" dirty="0"/>
              <a:t>You can’t already know the answer to your research question.</a:t>
            </a:r>
          </a:p>
          <a:p>
            <a:pPr>
              <a:buFont typeface="Wingdings" panose="05000000000000000000" pitchFamily="2" charset="2"/>
              <a:buChar char="§"/>
            </a:pPr>
            <a:r>
              <a:rPr lang="en-GB" sz="2400" dirty="0"/>
              <a:t>The project needs to be coherent and logical.</a:t>
            </a:r>
          </a:p>
          <a:p>
            <a:pPr>
              <a:buFont typeface="Wingdings" panose="05000000000000000000" pitchFamily="2" charset="2"/>
              <a:buChar char="§"/>
            </a:pPr>
            <a:r>
              <a:rPr lang="en-GB" sz="2400" dirty="0"/>
              <a:t>Your topic needs to be of interest outside your discipline.</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a:spcAft>
                <a:spcPts val="600"/>
              </a:spcAft>
            </a:pPr>
            <a:r>
              <a:rPr lang="en-US"/>
              <a:t>Page </a:t>
            </a:r>
            <a:fld id="{BB9ACB3B-81A4-6247-87B5-FC3E0A04C89B}" type="slidenum">
              <a:rPr lang="en-US" smtClean="0"/>
              <a:pPr>
                <a:spcAft>
                  <a:spcPts val="600"/>
                </a:spcAft>
              </a:pPr>
              <a:t>34</a:t>
            </a:fld>
            <a:endParaRPr lang="en-US"/>
          </a:p>
        </p:txBody>
      </p:sp>
    </p:spTree>
    <p:extLst>
      <p:ext uri="{BB962C8B-B14F-4D97-AF65-F5344CB8AC3E}">
        <p14:creationId xmlns:p14="http://schemas.microsoft.com/office/powerpoint/2010/main" val="5030351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453D1-36CB-E68A-5E6A-62B8576BFDE8}"/>
              </a:ext>
            </a:extLst>
          </p:cNvPr>
          <p:cNvSpPr>
            <a:spLocks noGrp="1"/>
          </p:cNvSpPr>
          <p:nvPr>
            <p:ph type="title"/>
          </p:nvPr>
        </p:nvSpPr>
        <p:spPr/>
        <p:txBody>
          <a:bodyPr/>
          <a:lstStyle/>
          <a:p>
            <a:r>
              <a:rPr lang="en-GB" dirty="0">
                <a:latin typeface="Tw Cen MT Condensed" panose="020B0606020104020203" pitchFamily="34" charset="0"/>
              </a:rPr>
              <a:t>‘HIDDEN’ </a:t>
            </a:r>
            <a:r>
              <a:rPr lang="en-GB" dirty="0" err="1">
                <a:latin typeface="Tw Cen MT Condensed" panose="020B0606020104020203" pitchFamily="34" charset="0"/>
              </a:rPr>
              <a:t>CRiterion</a:t>
            </a:r>
            <a:r>
              <a:rPr lang="en-GB" dirty="0">
                <a:latin typeface="Tw Cen MT Condensed" panose="020B0606020104020203" pitchFamily="34" charset="0"/>
              </a:rPr>
              <a:t> EXAMPLE</a:t>
            </a:r>
          </a:p>
        </p:txBody>
      </p:sp>
      <p:pic>
        <p:nvPicPr>
          <p:cNvPr id="7" name="Content Placeholder 6">
            <a:extLst>
              <a:ext uri="{FF2B5EF4-FFF2-40B4-BE49-F238E27FC236}">
                <a16:creationId xmlns:a16="http://schemas.microsoft.com/office/drawing/2014/main" id="{37310470-2480-FCEF-02F7-1EB711AD23EB}"/>
              </a:ext>
            </a:extLst>
          </p:cNvPr>
          <p:cNvPicPr>
            <a:picLocks noGrp="1" noChangeAspect="1"/>
          </p:cNvPicPr>
          <p:nvPr>
            <p:ph idx="1"/>
          </p:nvPr>
        </p:nvPicPr>
        <p:blipFill>
          <a:blip r:embed="rId2"/>
          <a:stretch>
            <a:fillRect/>
          </a:stretch>
        </p:blipFill>
        <p:spPr>
          <a:xfrm>
            <a:off x="2220473" y="1969008"/>
            <a:ext cx="7058967" cy="4022725"/>
          </a:xfrm>
        </p:spPr>
      </p:pic>
      <p:sp>
        <p:nvSpPr>
          <p:cNvPr id="4" name="Footer Placeholder 3">
            <a:extLst>
              <a:ext uri="{FF2B5EF4-FFF2-40B4-BE49-F238E27FC236}">
                <a16:creationId xmlns:a16="http://schemas.microsoft.com/office/drawing/2014/main" id="{40640B36-6A92-3EA4-D02E-765DACCDC421}"/>
              </a:ext>
            </a:extLst>
          </p:cNvPr>
          <p:cNvSpPr>
            <a:spLocks noGrp="1"/>
          </p:cNvSpPr>
          <p:nvPr>
            <p:ph type="ftr" sz="quarter" idx="11"/>
          </p:nvPr>
        </p:nvSpPr>
        <p:spPr/>
        <p:txBody>
          <a:bodyPr/>
          <a:lstStyle/>
          <a:p>
            <a:r>
              <a:rPr lang="nl-NL"/>
              <a:t>Footer text</a:t>
            </a:r>
            <a:endParaRPr lang="en-GB" dirty="0"/>
          </a:p>
        </p:txBody>
      </p:sp>
      <p:sp>
        <p:nvSpPr>
          <p:cNvPr id="5" name="Slide Number Placeholder 4">
            <a:extLst>
              <a:ext uri="{FF2B5EF4-FFF2-40B4-BE49-F238E27FC236}">
                <a16:creationId xmlns:a16="http://schemas.microsoft.com/office/drawing/2014/main" id="{7B85E847-8887-7FC6-57F9-1DEA35E574E7}"/>
              </a:ext>
            </a:extLst>
          </p:cNvPr>
          <p:cNvSpPr>
            <a:spLocks noGrp="1"/>
          </p:cNvSpPr>
          <p:nvPr>
            <p:ph type="sldNum" sz="quarter" idx="12"/>
          </p:nvPr>
        </p:nvSpPr>
        <p:spPr/>
        <p:txBody>
          <a:bodyPr/>
          <a:lstStyle/>
          <a:p>
            <a:pPr algn="l"/>
            <a:r>
              <a:rPr lang="en-US"/>
              <a:t>Page </a:t>
            </a:r>
            <a:fld id="{BB9ACB3B-81A4-6247-87B5-FC3E0A04C89B}" type="slidenum">
              <a:rPr lang="en-US" smtClean="0"/>
              <a:pPr algn="l"/>
              <a:t>35</a:t>
            </a:fld>
            <a:endParaRPr lang="en-US" dirty="0"/>
          </a:p>
        </p:txBody>
      </p:sp>
      <p:sp>
        <p:nvSpPr>
          <p:cNvPr id="9" name="TextBox 8">
            <a:extLst>
              <a:ext uri="{FF2B5EF4-FFF2-40B4-BE49-F238E27FC236}">
                <a16:creationId xmlns:a16="http://schemas.microsoft.com/office/drawing/2014/main" id="{C4DFFA7B-1AA3-A5DA-F32C-41B6092F1588}"/>
              </a:ext>
            </a:extLst>
          </p:cNvPr>
          <p:cNvSpPr txBox="1"/>
          <p:nvPr/>
        </p:nvSpPr>
        <p:spPr>
          <a:xfrm>
            <a:off x="1228531" y="6213846"/>
            <a:ext cx="8899630" cy="276999"/>
          </a:xfrm>
          <a:prstGeom prst="rect">
            <a:avLst/>
          </a:prstGeom>
          <a:noFill/>
        </p:spPr>
        <p:txBody>
          <a:bodyPr wrap="square">
            <a:spAutoFit/>
          </a:bodyPr>
          <a:lstStyle/>
          <a:p>
            <a:r>
              <a:rPr lang="en-GB" sz="1200" dirty="0"/>
              <a:t>https://www.ukri.org/councils/epsrc/guidance-for-applicants/check-if-you-are-eligible-for-funding/</a:t>
            </a:r>
          </a:p>
        </p:txBody>
      </p:sp>
    </p:spTree>
    <p:extLst>
      <p:ext uri="{BB962C8B-B14F-4D97-AF65-F5344CB8AC3E}">
        <p14:creationId xmlns:p14="http://schemas.microsoft.com/office/powerpoint/2010/main" val="26365759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1C434-9C2D-2BA8-4F2C-CDC0B5FED5CE}"/>
              </a:ext>
            </a:extLst>
          </p:cNvPr>
          <p:cNvSpPr>
            <a:spLocks noGrp="1"/>
          </p:cNvSpPr>
          <p:nvPr>
            <p:ph type="title"/>
          </p:nvPr>
        </p:nvSpPr>
        <p:spPr>
          <a:xfrm>
            <a:off x="838200" y="365125"/>
            <a:ext cx="10515600" cy="1325563"/>
          </a:xfrm>
        </p:spPr>
        <p:txBody>
          <a:bodyPr>
            <a:normAutofit/>
          </a:bodyPr>
          <a:lstStyle/>
          <a:p>
            <a:r>
              <a:rPr lang="en-GB" dirty="0">
                <a:latin typeface="Tw Cen MT Condensed" panose="020B0606020104020203" pitchFamily="34" charset="0"/>
              </a:rPr>
              <a:t>NAVIGATING YOUR WAY THROUGH</a:t>
            </a:r>
          </a:p>
        </p:txBody>
      </p:sp>
      <p:graphicFrame>
        <p:nvGraphicFramePr>
          <p:cNvPr id="9" name="Content Placeholder 2">
            <a:extLst>
              <a:ext uri="{FF2B5EF4-FFF2-40B4-BE49-F238E27FC236}">
                <a16:creationId xmlns:a16="http://schemas.microsoft.com/office/drawing/2014/main" id="{AA28DE4E-D3D7-4D9C-30E5-1E484384239F}"/>
              </a:ext>
            </a:extLst>
          </p:cNvPr>
          <p:cNvGraphicFramePr>
            <a:graphicFrameLocks noGrp="1"/>
          </p:cNvGraphicFramePr>
          <p:nvPr>
            <p:ph idx="1"/>
            <p:extLst>
              <p:ext uri="{D42A27DB-BD31-4B8C-83A1-F6EECF244321}">
                <p14:modId xmlns:p14="http://schemas.microsoft.com/office/powerpoint/2010/main" val="21878696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210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1C434-9C2D-2BA8-4F2C-CDC0B5FED5CE}"/>
              </a:ext>
            </a:extLst>
          </p:cNvPr>
          <p:cNvSpPr>
            <a:spLocks noGrp="1"/>
          </p:cNvSpPr>
          <p:nvPr>
            <p:ph type="title"/>
          </p:nvPr>
        </p:nvSpPr>
        <p:spPr>
          <a:xfrm>
            <a:off x="838200" y="365125"/>
            <a:ext cx="10515600" cy="1460500"/>
          </a:xfrm>
        </p:spPr>
        <p:txBody>
          <a:bodyPr>
            <a:normAutofit/>
          </a:bodyPr>
          <a:lstStyle/>
          <a:p>
            <a:r>
              <a:rPr lang="en-GB" dirty="0">
                <a:latin typeface="Tw Cen MT Condensed" panose="020B0606020104020203" pitchFamily="34" charset="0"/>
                <a:ea typeface="Roboto" panose="02000000000000000000" pitchFamily="2" charset="0"/>
                <a:cs typeface="Roboto" panose="02000000000000000000" pitchFamily="2" charset="0"/>
              </a:rPr>
              <a:t>PREVIOUSLY FUNDED PROJECTS</a:t>
            </a:r>
            <a:br>
              <a:rPr lang="en-GB" dirty="0">
                <a:latin typeface="Roboto" panose="02000000000000000000" pitchFamily="2" charset="0"/>
                <a:ea typeface="Roboto" panose="02000000000000000000" pitchFamily="2" charset="0"/>
                <a:cs typeface="Roboto" panose="02000000000000000000" pitchFamily="2" charset="0"/>
              </a:rPr>
            </a:br>
            <a:r>
              <a:rPr lang="en-GB" dirty="0">
                <a:latin typeface="Roboto" panose="02000000000000000000" pitchFamily="2" charset="0"/>
                <a:ea typeface="Roboto" panose="02000000000000000000" pitchFamily="2" charset="0"/>
                <a:cs typeface="Roboto" panose="02000000000000000000" pitchFamily="2" charset="0"/>
              </a:rPr>
              <a:t> </a:t>
            </a:r>
          </a:p>
        </p:txBody>
      </p:sp>
      <p:sp>
        <p:nvSpPr>
          <p:cNvPr id="3" name="Content Placeholder 2">
            <a:extLst>
              <a:ext uri="{FF2B5EF4-FFF2-40B4-BE49-F238E27FC236}">
                <a16:creationId xmlns:a16="http://schemas.microsoft.com/office/drawing/2014/main" id="{9B00251F-864A-BD36-8CAF-3C14107A370D}"/>
              </a:ext>
            </a:extLst>
          </p:cNvPr>
          <p:cNvSpPr>
            <a:spLocks noGrp="1"/>
          </p:cNvSpPr>
          <p:nvPr>
            <p:ph idx="1"/>
          </p:nvPr>
        </p:nvSpPr>
        <p:spPr/>
        <p:txBody>
          <a:bodyPr/>
          <a:lstStyle/>
          <a:p>
            <a:pPr marL="0" indent="0">
              <a:buNone/>
            </a:pPr>
            <a:endParaRPr lang="en-GB" dirty="0">
              <a:latin typeface="Roboto" panose="02000000000000000000" pitchFamily="2" charset="0"/>
              <a:ea typeface="Roboto" panose="02000000000000000000" pitchFamily="2" charset="0"/>
              <a:cs typeface="Roboto" panose="02000000000000000000" pitchFamily="2" charset="0"/>
            </a:endParaRPr>
          </a:p>
          <a:p>
            <a:pPr marL="0" indent="0">
              <a:buNone/>
            </a:pPr>
            <a:endParaRPr lang="en-GB" dirty="0">
              <a:latin typeface="Roboto" panose="02000000000000000000" pitchFamily="2" charset="0"/>
              <a:ea typeface="Roboto" panose="02000000000000000000" pitchFamily="2" charset="0"/>
              <a:cs typeface="Roboto" panose="02000000000000000000" pitchFamily="2" charset="0"/>
            </a:endParaRPr>
          </a:p>
        </p:txBody>
      </p:sp>
      <p:pic>
        <p:nvPicPr>
          <p:cNvPr id="5" name="Picture 4">
            <a:extLst>
              <a:ext uri="{FF2B5EF4-FFF2-40B4-BE49-F238E27FC236}">
                <a16:creationId xmlns:a16="http://schemas.microsoft.com/office/drawing/2014/main" id="{BF349F62-DD8B-0A31-F658-423F613C9F87}"/>
              </a:ext>
            </a:extLst>
          </p:cNvPr>
          <p:cNvPicPr>
            <a:picLocks noChangeAspect="1"/>
          </p:cNvPicPr>
          <p:nvPr/>
        </p:nvPicPr>
        <p:blipFill>
          <a:blip r:embed="rId2"/>
          <a:stretch>
            <a:fillRect/>
          </a:stretch>
        </p:blipFill>
        <p:spPr>
          <a:xfrm>
            <a:off x="1957589" y="2102812"/>
            <a:ext cx="8023538" cy="3284597"/>
          </a:xfrm>
          <a:prstGeom prst="rect">
            <a:avLst/>
          </a:prstGeom>
        </p:spPr>
      </p:pic>
      <p:sp>
        <p:nvSpPr>
          <p:cNvPr id="4" name="TextBox 3">
            <a:extLst>
              <a:ext uri="{FF2B5EF4-FFF2-40B4-BE49-F238E27FC236}">
                <a16:creationId xmlns:a16="http://schemas.microsoft.com/office/drawing/2014/main" id="{DAA7C81D-6454-3C87-A7DD-84B556E5C7A7}"/>
              </a:ext>
            </a:extLst>
          </p:cNvPr>
          <p:cNvSpPr txBox="1"/>
          <p:nvPr/>
        </p:nvSpPr>
        <p:spPr>
          <a:xfrm>
            <a:off x="1230594" y="6272613"/>
            <a:ext cx="1451103" cy="646331"/>
          </a:xfrm>
          <a:prstGeom prst="rect">
            <a:avLst/>
          </a:prstGeom>
          <a:noFill/>
        </p:spPr>
        <p:txBody>
          <a:bodyPr wrap="none" rtlCol="0">
            <a:spAutoFit/>
          </a:bodyPr>
          <a:lstStyle/>
          <a:p>
            <a:r>
              <a:rPr lang="en-GB" sz="1800" dirty="0" err="1">
                <a:hlinkClick r:id="rId3"/>
              </a:rPr>
              <a:t>GtR</a:t>
            </a:r>
            <a:r>
              <a:rPr lang="en-GB" sz="1800" dirty="0">
                <a:hlinkClick r:id="rId3"/>
              </a:rPr>
              <a:t> (ukri.org)</a:t>
            </a:r>
            <a:br>
              <a:rPr lang="en-GB" dirty="0">
                <a:latin typeface="Roboto" panose="02000000000000000000" pitchFamily="2" charset="0"/>
                <a:ea typeface="Roboto" panose="02000000000000000000" pitchFamily="2" charset="0"/>
                <a:cs typeface="Roboto" panose="02000000000000000000" pitchFamily="2" charset="0"/>
              </a:rPr>
            </a:br>
            <a:r>
              <a:rPr lang="en-GB" dirty="0"/>
              <a:t> </a:t>
            </a:r>
          </a:p>
        </p:txBody>
      </p:sp>
    </p:spTree>
    <p:extLst>
      <p:ext uri="{BB962C8B-B14F-4D97-AF65-F5344CB8AC3E}">
        <p14:creationId xmlns:p14="http://schemas.microsoft.com/office/powerpoint/2010/main" val="961875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2CA00-B1E3-3A69-0310-AEB5FB5DFB3E}"/>
              </a:ext>
            </a:extLst>
          </p:cNvPr>
          <p:cNvSpPr>
            <a:spLocks noGrp="1"/>
          </p:cNvSpPr>
          <p:nvPr>
            <p:ph type="title"/>
          </p:nvPr>
        </p:nvSpPr>
        <p:spPr/>
        <p:txBody>
          <a:bodyPr/>
          <a:lstStyle/>
          <a:p>
            <a:r>
              <a:rPr lang="en-GB" dirty="0">
                <a:latin typeface="Tw Cen MT Condensed" panose="020B0606020104020203" pitchFamily="34" charset="0"/>
              </a:rPr>
              <a:t>“AI CHRONIC HEALTH” SEARCH</a:t>
            </a:r>
          </a:p>
        </p:txBody>
      </p:sp>
      <p:sp>
        <p:nvSpPr>
          <p:cNvPr id="3" name="Content Placeholder 2">
            <a:extLst>
              <a:ext uri="{FF2B5EF4-FFF2-40B4-BE49-F238E27FC236}">
                <a16:creationId xmlns:a16="http://schemas.microsoft.com/office/drawing/2014/main" id="{A8FAF3B5-AA0D-C651-B191-E7B306B65CF7}"/>
              </a:ext>
            </a:extLst>
          </p:cNvPr>
          <p:cNvSpPr>
            <a:spLocks noGrp="1"/>
          </p:cNvSpPr>
          <p:nvPr>
            <p:ph idx="1"/>
          </p:nvPr>
        </p:nvSpPr>
        <p:spPr/>
        <p:txBody>
          <a:bodyPr/>
          <a:lstStyle/>
          <a:p>
            <a:endParaRPr lang="en-GB" dirty="0"/>
          </a:p>
        </p:txBody>
      </p:sp>
      <p:pic>
        <p:nvPicPr>
          <p:cNvPr id="5" name="Picture 4">
            <a:extLst>
              <a:ext uri="{FF2B5EF4-FFF2-40B4-BE49-F238E27FC236}">
                <a16:creationId xmlns:a16="http://schemas.microsoft.com/office/drawing/2014/main" id="{9725C5EB-B5ED-2B59-1A81-3185D9191533}"/>
              </a:ext>
            </a:extLst>
          </p:cNvPr>
          <p:cNvPicPr>
            <a:picLocks noChangeAspect="1"/>
          </p:cNvPicPr>
          <p:nvPr/>
        </p:nvPicPr>
        <p:blipFill>
          <a:blip r:embed="rId2"/>
          <a:stretch>
            <a:fillRect/>
          </a:stretch>
        </p:blipFill>
        <p:spPr>
          <a:xfrm>
            <a:off x="2297334" y="1761490"/>
            <a:ext cx="7597332" cy="4802187"/>
          </a:xfrm>
          <a:prstGeom prst="rect">
            <a:avLst/>
          </a:prstGeom>
        </p:spPr>
      </p:pic>
    </p:spTree>
    <p:extLst>
      <p:ext uri="{BB962C8B-B14F-4D97-AF65-F5344CB8AC3E}">
        <p14:creationId xmlns:p14="http://schemas.microsoft.com/office/powerpoint/2010/main" val="3773705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3AEED-EAFD-9C97-A918-9E66CADAFBEF}"/>
              </a:ext>
            </a:extLst>
          </p:cNvPr>
          <p:cNvSpPr>
            <a:spLocks noGrp="1"/>
          </p:cNvSpPr>
          <p:nvPr>
            <p:ph type="title"/>
          </p:nvPr>
        </p:nvSpPr>
        <p:spPr/>
        <p:txBody>
          <a:bodyPr>
            <a:normAutofit/>
          </a:bodyPr>
          <a:lstStyle/>
          <a:p>
            <a:r>
              <a:rPr lang="en-GB" dirty="0">
                <a:latin typeface="Tw Cen MT Condensed" panose="020B0606020104020203" pitchFamily="34" charset="0"/>
              </a:rPr>
              <a:t>UNDERSTANDING THE ASSESSMENT PROCESS</a:t>
            </a:r>
          </a:p>
        </p:txBody>
      </p:sp>
      <p:graphicFrame>
        <p:nvGraphicFramePr>
          <p:cNvPr id="42" name="Content Placeholder 2">
            <a:extLst>
              <a:ext uri="{FF2B5EF4-FFF2-40B4-BE49-F238E27FC236}">
                <a16:creationId xmlns:a16="http://schemas.microsoft.com/office/drawing/2014/main" id="{97377AC5-9274-A82C-F37C-23CBC9BDDEF1}"/>
              </a:ext>
            </a:extLst>
          </p:cNvPr>
          <p:cNvGraphicFramePr>
            <a:graphicFrameLocks noGrp="1"/>
          </p:cNvGraphicFramePr>
          <p:nvPr>
            <p:ph idx="1"/>
            <p:extLst>
              <p:ext uri="{D42A27DB-BD31-4B8C-83A1-F6EECF244321}">
                <p14:modId xmlns:p14="http://schemas.microsoft.com/office/powerpoint/2010/main" val="324931469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716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a:extLst>
              <a:ext uri="{C183D7F6-B498-43B3-948B-1728B52AA6E4}">
                <adec:decorative xmlns:adec="http://schemas.microsoft.com/office/drawing/2017/decorative" val="1"/>
              </a:ext>
            </a:extLst>
          </p:cNvPr>
          <p:cNvSpPr/>
          <p:nvPr/>
        </p:nvSpPr>
        <p:spPr>
          <a:xfrm>
            <a:off x="573633" y="5659564"/>
            <a:ext cx="6921600" cy="729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58967" y="578736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995002" y="5814001"/>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163600" y="5773034"/>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524983" y="5846377"/>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57177" y="5864105"/>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133924" y="5936389"/>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364601" y="426890"/>
            <a:ext cx="5727032" cy="738664"/>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OVERVIEW</a:t>
            </a:r>
          </a:p>
        </p:txBody>
      </p:sp>
      <p:sp>
        <p:nvSpPr>
          <p:cNvPr id="3" name="Content Placeholder 2">
            <a:extLst>
              <a:ext uri="{FF2B5EF4-FFF2-40B4-BE49-F238E27FC236}">
                <a16:creationId xmlns:a16="http://schemas.microsoft.com/office/drawing/2014/main" id="{07F238C0-1A05-A478-BE9E-4E356F4E28CD}"/>
              </a:ext>
            </a:extLst>
          </p:cNvPr>
          <p:cNvSpPr txBox="1">
            <a:spLocks/>
          </p:cNvSpPr>
          <p:nvPr/>
        </p:nvSpPr>
        <p:spPr>
          <a:xfrm>
            <a:off x="130692" y="1774226"/>
            <a:ext cx="5256528" cy="3309549"/>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406400" algn="l" rtl="0">
              <a:lnSpc>
                <a:spcPct val="100000"/>
              </a:lnSpc>
              <a:spcBef>
                <a:spcPts val="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1pPr>
            <a:lvl2pPr marL="914400" marR="0" lvl="1" indent="-228600" algn="l" rtl="0">
              <a:lnSpc>
                <a:spcPct val="100000"/>
              </a:lnSpc>
              <a:spcBef>
                <a:spcPts val="800"/>
              </a:spcBef>
              <a:spcAft>
                <a:spcPts val="0"/>
              </a:spcAft>
              <a:buClr>
                <a:schemeClr val="dk1"/>
              </a:buClr>
              <a:buSzPts val="1800"/>
              <a:buFont typeface="Arial"/>
              <a:buNone/>
              <a:defRPr sz="1800" b="0" i="0" u="none" strike="noStrike" cap="none">
                <a:solidFill>
                  <a:schemeClr val="dk2"/>
                </a:solidFill>
                <a:latin typeface="Arial"/>
                <a:ea typeface="Arial"/>
                <a:cs typeface="Arial"/>
                <a:sym typeface="Arial"/>
              </a:defRPr>
            </a:lvl2pPr>
            <a:lvl3pPr marL="1371600" marR="0" lvl="2"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6pPr>
            <a:lvl7pPr marL="3200400" marR="0" lvl="6"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9pPr>
          </a:lstStyle>
          <a:p>
            <a:pPr>
              <a:buFont typeface="Wingdings" panose="05000000000000000000" pitchFamily="2" charset="2"/>
              <a:buChar char="Ø"/>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Why</a:t>
            </a:r>
          </a:p>
          <a:p>
            <a:pPr>
              <a:buFont typeface="Wingdings" panose="05000000000000000000" pitchFamily="2" charset="2"/>
              <a:buChar char="Ø"/>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Funding models</a:t>
            </a:r>
          </a:p>
          <a:p>
            <a:pPr>
              <a:buFont typeface="Wingdings" panose="05000000000000000000" pitchFamily="2" charset="2"/>
              <a:buChar char="Ø"/>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Who funds what? </a:t>
            </a:r>
          </a:p>
          <a:p>
            <a:pPr>
              <a:buFont typeface="Wingdings" panose="05000000000000000000" pitchFamily="2" charset="2"/>
              <a:buChar char="Ø"/>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Your research funding plan</a:t>
            </a:r>
          </a:p>
          <a:p>
            <a:endParaRPr lang="en-US" sz="3733" dirty="0">
              <a:solidFill>
                <a:schemeClr val="tx1"/>
              </a:solidFill>
              <a:latin typeface="Arial" panose="020B0604020202020204" pitchFamily="34" charset="0"/>
              <a:cs typeface="Arial" panose="020B0604020202020204" pitchFamily="34" charset="0"/>
            </a:endParaRPr>
          </a:p>
          <a:p>
            <a:endParaRPr lang="en-US" sz="3733" dirty="0">
              <a:solidFill>
                <a:schemeClr val="tx1"/>
              </a:solidFill>
              <a:cs typeface="Arial" panose="020B0604020202020204" pitchFamily="34" charset="0"/>
            </a:endParaRPr>
          </a:p>
          <a:p>
            <a:pPr marL="0" indent="0">
              <a:buNone/>
            </a:pPr>
            <a:endParaRPr lang="en-US" sz="3733" dirty="0"/>
          </a:p>
        </p:txBody>
      </p:sp>
      <p:pic>
        <p:nvPicPr>
          <p:cNvPr id="4" name="Picture 3" descr="White puzzle with one red piece">
            <a:extLst>
              <a:ext uri="{FF2B5EF4-FFF2-40B4-BE49-F238E27FC236}">
                <a16:creationId xmlns:a16="http://schemas.microsoft.com/office/drawing/2014/main" id="{3D035F30-DCAB-4EA4-7D58-758EDFB529DF}"/>
              </a:ext>
            </a:extLst>
          </p:cNvPr>
          <p:cNvPicPr>
            <a:picLocks noChangeAspect="1"/>
          </p:cNvPicPr>
          <p:nvPr/>
        </p:nvPicPr>
        <p:blipFill rotWithShape="1">
          <a:blip r:embed="rId7"/>
          <a:srcRect l="31774" r="30170"/>
          <a:stretch/>
        </p:blipFill>
        <p:spPr>
          <a:xfrm>
            <a:off x="8241492" y="-40061"/>
            <a:ext cx="3959285" cy="585216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A81D0-5C78-B317-C0BF-DF441BEF1271}"/>
              </a:ext>
            </a:extLst>
          </p:cNvPr>
          <p:cNvSpPr>
            <a:spLocks noGrp="1"/>
          </p:cNvSpPr>
          <p:nvPr>
            <p:ph type="title"/>
          </p:nvPr>
        </p:nvSpPr>
        <p:spPr>
          <a:xfrm>
            <a:off x="940836" y="239999"/>
            <a:ext cx="10515600" cy="1325563"/>
          </a:xfrm>
        </p:spPr>
        <p:txBody>
          <a:bodyPr/>
          <a:lstStyle/>
          <a:p>
            <a:r>
              <a:rPr lang="en-GB" dirty="0">
                <a:latin typeface="Tw Cen MT Condensed" panose="020B0606020104020203" pitchFamily="34" charset="0"/>
              </a:rPr>
              <a:t>AN EPSRC REVIEW TEMPLATE</a:t>
            </a:r>
          </a:p>
        </p:txBody>
      </p:sp>
      <p:pic>
        <p:nvPicPr>
          <p:cNvPr id="5" name="Content Placeholder 4">
            <a:extLst>
              <a:ext uri="{FF2B5EF4-FFF2-40B4-BE49-F238E27FC236}">
                <a16:creationId xmlns:a16="http://schemas.microsoft.com/office/drawing/2014/main" id="{AC645FD3-DC39-8E22-BC8B-5A561218E589}"/>
              </a:ext>
            </a:extLst>
          </p:cNvPr>
          <p:cNvPicPr>
            <a:picLocks noGrp="1" noChangeAspect="1"/>
          </p:cNvPicPr>
          <p:nvPr>
            <p:ph idx="1"/>
          </p:nvPr>
        </p:nvPicPr>
        <p:blipFill>
          <a:blip r:embed="rId2"/>
          <a:stretch>
            <a:fillRect/>
          </a:stretch>
        </p:blipFill>
        <p:spPr>
          <a:xfrm>
            <a:off x="1057518" y="1380660"/>
            <a:ext cx="3430506" cy="4868547"/>
          </a:xfrm>
        </p:spPr>
      </p:pic>
      <p:pic>
        <p:nvPicPr>
          <p:cNvPr id="7" name="Picture 6">
            <a:extLst>
              <a:ext uri="{FF2B5EF4-FFF2-40B4-BE49-F238E27FC236}">
                <a16:creationId xmlns:a16="http://schemas.microsoft.com/office/drawing/2014/main" id="{199B833F-51D6-0C81-EEF1-8E63E6B41067}"/>
              </a:ext>
            </a:extLst>
          </p:cNvPr>
          <p:cNvPicPr>
            <a:picLocks noChangeAspect="1"/>
          </p:cNvPicPr>
          <p:nvPr/>
        </p:nvPicPr>
        <p:blipFill>
          <a:blip r:embed="rId3"/>
          <a:stretch>
            <a:fillRect/>
          </a:stretch>
        </p:blipFill>
        <p:spPr>
          <a:xfrm>
            <a:off x="5996473" y="1380660"/>
            <a:ext cx="3777046" cy="5104116"/>
          </a:xfrm>
          <a:prstGeom prst="rect">
            <a:avLst/>
          </a:prstGeom>
        </p:spPr>
      </p:pic>
      <p:sp>
        <p:nvSpPr>
          <p:cNvPr id="9" name="TextBox 8">
            <a:extLst>
              <a:ext uri="{FF2B5EF4-FFF2-40B4-BE49-F238E27FC236}">
                <a16:creationId xmlns:a16="http://schemas.microsoft.com/office/drawing/2014/main" id="{EE5158E4-C3ED-EB98-8A97-E43E5A9F130B}"/>
              </a:ext>
            </a:extLst>
          </p:cNvPr>
          <p:cNvSpPr txBox="1"/>
          <p:nvPr/>
        </p:nvSpPr>
        <p:spPr>
          <a:xfrm>
            <a:off x="639147" y="6342849"/>
            <a:ext cx="10714653" cy="276999"/>
          </a:xfrm>
          <a:prstGeom prst="rect">
            <a:avLst/>
          </a:prstGeom>
          <a:noFill/>
        </p:spPr>
        <p:txBody>
          <a:bodyPr wrap="square">
            <a:spAutoFit/>
          </a:bodyPr>
          <a:lstStyle/>
          <a:p>
            <a:r>
              <a:rPr lang="en-GB" sz="1200" dirty="0"/>
              <a:t>https://www.ukri.org/wp-content/uploads/2022/02/EPSRC-10022022-NewInvestigatorAwardPeerReviewForm.pdf</a:t>
            </a:r>
          </a:p>
        </p:txBody>
      </p:sp>
    </p:spTree>
    <p:extLst>
      <p:ext uri="{BB962C8B-B14F-4D97-AF65-F5344CB8AC3E}">
        <p14:creationId xmlns:p14="http://schemas.microsoft.com/office/powerpoint/2010/main" val="26473382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C695245-44E3-4A14-900A-D06036644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5BF39B5-5176-8D02-D9E0-3C1719FEC3FC}"/>
              </a:ext>
            </a:extLst>
          </p:cNvPr>
          <p:cNvSpPr>
            <a:spLocks noGrp="1"/>
          </p:cNvSpPr>
          <p:nvPr>
            <p:ph type="title"/>
          </p:nvPr>
        </p:nvSpPr>
        <p:spPr>
          <a:xfrm>
            <a:off x="643468" y="643467"/>
            <a:ext cx="3415612" cy="5571066"/>
          </a:xfrm>
        </p:spPr>
        <p:txBody>
          <a:bodyPr>
            <a:normAutofit/>
          </a:bodyPr>
          <a:lstStyle/>
          <a:p>
            <a:r>
              <a:rPr lang="en-GB" dirty="0">
                <a:solidFill>
                  <a:srgbClr val="FFFFFF"/>
                </a:solidFill>
                <a:latin typeface="Tw Cen MT Condensed" panose="020B0606020104020203" pitchFamily="34" charset="0"/>
              </a:rPr>
              <a:t>THE ROLE </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OF LUCK</a:t>
            </a:r>
          </a:p>
        </p:txBody>
      </p:sp>
      <p:sp>
        <p:nvSpPr>
          <p:cNvPr id="4" name="Footer Placeholder 3">
            <a:extLst>
              <a:ext uri="{FF2B5EF4-FFF2-40B4-BE49-F238E27FC236}">
                <a16:creationId xmlns:a16="http://schemas.microsoft.com/office/drawing/2014/main" id="{552754EE-3934-16CA-651C-678CCED26061}"/>
              </a:ext>
            </a:extLst>
          </p:cNvPr>
          <p:cNvSpPr>
            <a:spLocks noGrp="1"/>
          </p:cNvSpPr>
          <p:nvPr>
            <p:ph type="ftr" sz="quarter" idx="11"/>
          </p:nvPr>
        </p:nvSpPr>
        <p:spPr>
          <a:xfrm>
            <a:off x="4842932" y="6470704"/>
            <a:ext cx="5901458" cy="274320"/>
          </a:xfrm>
        </p:spPr>
        <p:txBody>
          <a:bodyPr>
            <a:normAutofit/>
          </a:bodyPr>
          <a:lstStyle/>
          <a:p>
            <a:pPr defTabSz="457200">
              <a:spcAft>
                <a:spcPts val="600"/>
              </a:spcAft>
            </a:pPr>
            <a:endParaRPr lang="en-GB">
              <a:latin typeface="Tw Cen MT Condensed" panose="020B0606020104020203"/>
            </a:endParaRPr>
          </a:p>
        </p:txBody>
      </p:sp>
      <p:sp>
        <p:nvSpPr>
          <p:cNvPr id="5" name="Slide Number Placeholder 4">
            <a:extLst>
              <a:ext uri="{FF2B5EF4-FFF2-40B4-BE49-F238E27FC236}">
                <a16:creationId xmlns:a16="http://schemas.microsoft.com/office/drawing/2014/main" id="{43E9EF9C-4BC3-8728-01A0-8225F7D717BA}"/>
              </a:ext>
            </a:extLst>
          </p:cNvPr>
          <p:cNvSpPr>
            <a:spLocks noGrp="1"/>
          </p:cNvSpPr>
          <p:nvPr>
            <p:ph type="sldNum" sz="quarter" idx="12"/>
          </p:nvPr>
        </p:nvSpPr>
        <p:spPr>
          <a:xfrm>
            <a:off x="10837334" y="6470704"/>
            <a:ext cx="973666" cy="274320"/>
          </a:xfrm>
        </p:spPr>
        <p:txBody>
          <a:bodyPr>
            <a:normAutofit/>
          </a:bodyPr>
          <a:lstStyle/>
          <a:p>
            <a:pPr defTabSz="457200">
              <a:spcAft>
                <a:spcPts val="600"/>
              </a:spcAft>
            </a:pPr>
            <a:r>
              <a:rPr lang="en-US">
                <a:latin typeface="Tw Cen MT Condensed" panose="020B0606020104020203"/>
              </a:rPr>
              <a:t>Page </a:t>
            </a:r>
            <a:fld id="{BB9ACB3B-81A4-6247-87B5-FC3E0A04C89B}" type="slidenum">
              <a:rPr lang="en-US">
                <a:latin typeface="Tw Cen MT Condensed" panose="020B0606020104020203"/>
              </a:rPr>
              <a:pPr defTabSz="457200">
                <a:spcAft>
                  <a:spcPts val="600"/>
                </a:spcAft>
              </a:pPr>
              <a:t>41</a:t>
            </a:fld>
            <a:endParaRPr lang="en-US">
              <a:latin typeface="Tw Cen MT Condensed" panose="020B0606020104020203"/>
            </a:endParaRPr>
          </a:p>
        </p:txBody>
      </p:sp>
      <p:graphicFrame>
        <p:nvGraphicFramePr>
          <p:cNvPr id="17" name="Content Placeholder 2">
            <a:extLst>
              <a:ext uri="{FF2B5EF4-FFF2-40B4-BE49-F238E27FC236}">
                <a16:creationId xmlns:a16="http://schemas.microsoft.com/office/drawing/2014/main" id="{CC01FB92-CF1A-08A0-DB76-E68BD0B870EB}"/>
              </a:ext>
            </a:extLst>
          </p:cNvPr>
          <p:cNvGraphicFramePr>
            <a:graphicFrameLocks noGrp="1"/>
          </p:cNvGraphicFramePr>
          <p:nvPr>
            <p:ph idx="1"/>
            <p:extLst>
              <p:ext uri="{D42A27DB-BD31-4B8C-83A1-F6EECF244321}">
                <p14:modId xmlns:p14="http://schemas.microsoft.com/office/powerpoint/2010/main" val="2981346586"/>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62955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C695245-44E3-4A14-900A-D06036644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A9C05E-D35A-8F0D-1127-6806379923E0}"/>
              </a:ext>
            </a:extLst>
          </p:cNvPr>
          <p:cNvSpPr>
            <a:spLocks noGrp="1"/>
          </p:cNvSpPr>
          <p:nvPr>
            <p:ph type="title"/>
          </p:nvPr>
        </p:nvSpPr>
        <p:spPr>
          <a:xfrm>
            <a:off x="654757" y="643467"/>
            <a:ext cx="3415612" cy="5571066"/>
          </a:xfrm>
        </p:spPr>
        <p:txBody>
          <a:bodyPr>
            <a:normAutofit/>
          </a:bodyPr>
          <a:lstStyle/>
          <a:p>
            <a:r>
              <a:rPr lang="en-GB" dirty="0">
                <a:solidFill>
                  <a:srgbClr val="FFFFFF"/>
                </a:solidFill>
                <a:latin typeface="Tw Cen MT Condensed" panose="020B0606020104020203" pitchFamily="34" charset="0"/>
              </a:rPr>
              <a:t>DEVELOPING A ‘</a:t>
            </a:r>
            <a:r>
              <a:rPr lang="en-GB" dirty="0" err="1">
                <a:solidFill>
                  <a:srgbClr val="FFFFFF"/>
                </a:solidFill>
                <a:latin typeface="Tw Cen MT Condensed" panose="020B0606020104020203" pitchFamily="34" charset="0"/>
              </a:rPr>
              <a:t>FUNdable</a:t>
            </a:r>
            <a:r>
              <a:rPr lang="en-GB" dirty="0">
                <a:solidFill>
                  <a:srgbClr val="FFFFFF"/>
                </a:solidFill>
                <a:latin typeface="Tw Cen MT Condensed" panose="020B0606020104020203" pitchFamily="34" charset="0"/>
              </a:rPr>
              <a:t>’</a:t>
            </a:r>
            <a:br>
              <a:rPr lang="en-GB" dirty="0">
                <a:solidFill>
                  <a:srgbClr val="FFFFFF"/>
                </a:solidFill>
                <a:latin typeface="Tw Cen MT Condensed" panose="020B0606020104020203" pitchFamily="34" charset="0"/>
              </a:rPr>
            </a:br>
            <a:r>
              <a:rPr lang="en-GB" dirty="0">
                <a:solidFill>
                  <a:srgbClr val="FFFFFF"/>
                </a:solidFill>
                <a:latin typeface="Tw Cen MT Condensed" panose="020B0606020104020203" pitchFamily="34" charset="0"/>
              </a:rPr>
              <a:t>MINDSET</a:t>
            </a:r>
          </a:p>
        </p:txBody>
      </p:sp>
      <p:sp>
        <p:nvSpPr>
          <p:cNvPr id="4" name="Footer Placeholder 3">
            <a:extLst>
              <a:ext uri="{FF2B5EF4-FFF2-40B4-BE49-F238E27FC236}">
                <a16:creationId xmlns:a16="http://schemas.microsoft.com/office/drawing/2014/main" id="{410E972B-6858-2238-2FF3-4D5ECAE03C69}"/>
              </a:ext>
            </a:extLst>
          </p:cNvPr>
          <p:cNvSpPr>
            <a:spLocks noGrp="1"/>
          </p:cNvSpPr>
          <p:nvPr>
            <p:ph type="ftr" sz="quarter" idx="11"/>
          </p:nvPr>
        </p:nvSpPr>
        <p:spPr>
          <a:xfrm>
            <a:off x="4842932" y="6470704"/>
            <a:ext cx="5901458" cy="274320"/>
          </a:xfrm>
        </p:spPr>
        <p:txBody>
          <a:bodyPr>
            <a:normAutofit/>
          </a:bodyPr>
          <a:lstStyle/>
          <a:p>
            <a:pPr defTabSz="457200">
              <a:spcAft>
                <a:spcPts val="600"/>
              </a:spcAft>
            </a:pPr>
            <a:endParaRPr lang="en-GB">
              <a:latin typeface="Tw Cen MT Condensed" panose="020B0606020104020203"/>
            </a:endParaRPr>
          </a:p>
        </p:txBody>
      </p:sp>
      <p:sp>
        <p:nvSpPr>
          <p:cNvPr id="5" name="Slide Number Placeholder 4">
            <a:extLst>
              <a:ext uri="{FF2B5EF4-FFF2-40B4-BE49-F238E27FC236}">
                <a16:creationId xmlns:a16="http://schemas.microsoft.com/office/drawing/2014/main" id="{8725A881-F50C-28BD-EDD4-1BBB4469728C}"/>
              </a:ext>
            </a:extLst>
          </p:cNvPr>
          <p:cNvSpPr>
            <a:spLocks noGrp="1"/>
          </p:cNvSpPr>
          <p:nvPr>
            <p:ph type="sldNum" sz="quarter" idx="12"/>
          </p:nvPr>
        </p:nvSpPr>
        <p:spPr>
          <a:xfrm>
            <a:off x="10837334" y="6470704"/>
            <a:ext cx="973666" cy="274320"/>
          </a:xfrm>
        </p:spPr>
        <p:txBody>
          <a:bodyPr>
            <a:normAutofit/>
          </a:bodyPr>
          <a:lstStyle/>
          <a:p>
            <a:pPr defTabSz="457200">
              <a:spcAft>
                <a:spcPts val="600"/>
              </a:spcAft>
            </a:pPr>
            <a:r>
              <a:rPr lang="en-US">
                <a:latin typeface="Tw Cen MT Condensed" panose="020B0606020104020203"/>
              </a:rPr>
              <a:t>Page </a:t>
            </a:r>
            <a:fld id="{BB9ACB3B-81A4-6247-87B5-FC3E0A04C89B}" type="slidenum">
              <a:rPr lang="en-US">
                <a:latin typeface="Tw Cen MT Condensed" panose="020B0606020104020203"/>
              </a:rPr>
              <a:pPr defTabSz="457200">
                <a:spcAft>
                  <a:spcPts val="600"/>
                </a:spcAft>
              </a:pPr>
              <a:t>42</a:t>
            </a:fld>
            <a:endParaRPr lang="en-US">
              <a:latin typeface="Tw Cen MT Condensed" panose="020B0606020104020203"/>
            </a:endParaRPr>
          </a:p>
        </p:txBody>
      </p:sp>
      <p:graphicFrame>
        <p:nvGraphicFramePr>
          <p:cNvPr id="14" name="Content Placeholder 2">
            <a:extLst>
              <a:ext uri="{FF2B5EF4-FFF2-40B4-BE49-F238E27FC236}">
                <a16:creationId xmlns:a16="http://schemas.microsoft.com/office/drawing/2014/main" id="{102726B5-E01D-E0E4-AE8E-F89B37785F1B}"/>
              </a:ext>
            </a:extLst>
          </p:cNvPr>
          <p:cNvGraphicFramePr>
            <a:graphicFrameLocks noGrp="1"/>
          </p:cNvGraphicFramePr>
          <p:nvPr>
            <p:ph idx="1"/>
            <p:extLst>
              <p:ext uri="{D42A27DB-BD31-4B8C-83A1-F6EECF244321}">
                <p14:modId xmlns:p14="http://schemas.microsoft.com/office/powerpoint/2010/main" val="271093035"/>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23141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8D66E1F-A10E-8FF4-F6A8-D01E4C3E333E}"/>
              </a:ext>
            </a:extLst>
          </p:cNvPr>
          <p:cNvSpPr txBox="1"/>
          <p:nvPr/>
        </p:nvSpPr>
        <p:spPr>
          <a:xfrm>
            <a:off x="838200" y="557189"/>
            <a:ext cx="3374136" cy="5567891"/>
          </a:xfrm>
          <a:prstGeom prst="rect">
            <a:avLst/>
          </a:prstGeom>
        </p:spPr>
        <p:txBody>
          <a:bodyPr vert="horz" lIns="91440" tIns="45720" rIns="91440" bIns="45720" rtlCol="0" anchor="ctr">
            <a:normAutofit/>
          </a:bodyPr>
          <a:lstStyle/>
          <a:p>
            <a:pPr>
              <a:lnSpc>
                <a:spcPct val="90000"/>
              </a:lnSpc>
              <a:spcBef>
                <a:spcPct val="0"/>
              </a:spcBef>
            </a:pPr>
            <a:r>
              <a:rPr lang="en-US" sz="4400" kern="1200" dirty="0">
                <a:solidFill>
                  <a:schemeClr val="tx1"/>
                </a:solidFill>
                <a:latin typeface="Tw Cen MT Condensed" panose="020B0606020104020203" pitchFamily="34" charset="0"/>
                <a:ea typeface="+mj-ea"/>
                <a:cs typeface="+mj-cs"/>
              </a:rPr>
              <a:t>THE</a:t>
            </a:r>
          </a:p>
          <a:p>
            <a:pPr>
              <a:lnSpc>
                <a:spcPct val="90000"/>
              </a:lnSpc>
              <a:spcBef>
                <a:spcPct val="0"/>
              </a:spcBef>
            </a:pPr>
            <a:r>
              <a:rPr lang="en-US" sz="4400" kern="1200" dirty="0">
                <a:solidFill>
                  <a:schemeClr val="tx1"/>
                </a:solidFill>
                <a:latin typeface="Tw Cen MT Condensed" panose="020B0606020104020203" pitchFamily="34" charset="0"/>
                <a:ea typeface="+mj-ea"/>
                <a:cs typeface="+mj-cs"/>
              </a:rPr>
              <a:t>UNDERLYING CRITERIA </a:t>
            </a:r>
          </a:p>
          <a:p>
            <a:pPr>
              <a:lnSpc>
                <a:spcPct val="90000"/>
              </a:lnSpc>
              <a:spcBef>
                <a:spcPct val="0"/>
              </a:spcBef>
            </a:pPr>
            <a:r>
              <a:rPr lang="en-US" sz="4400" kern="1200" dirty="0">
                <a:solidFill>
                  <a:schemeClr val="tx1"/>
                </a:solidFill>
                <a:latin typeface="Tw Cen MT Condensed" panose="020B0606020104020203" pitchFamily="34" charset="0"/>
                <a:ea typeface="+mj-ea"/>
                <a:cs typeface="+mj-cs"/>
              </a:rPr>
              <a:t>OF ALL </a:t>
            </a:r>
          </a:p>
          <a:p>
            <a:pPr>
              <a:lnSpc>
                <a:spcPct val="90000"/>
              </a:lnSpc>
              <a:spcBef>
                <a:spcPct val="0"/>
              </a:spcBef>
            </a:pPr>
            <a:r>
              <a:rPr lang="en-US" sz="4400" kern="1200" dirty="0">
                <a:solidFill>
                  <a:schemeClr val="tx1"/>
                </a:solidFill>
                <a:latin typeface="Tw Cen MT Condensed" panose="020B0606020104020203" pitchFamily="34" charset="0"/>
                <a:ea typeface="+mj-ea"/>
                <a:cs typeface="+mj-cs"/>
              </a:rPr>
              <a:t>FUNDING </a:t>
            </a:r>
          </a:p>
          <a:p>
            <a:pPr>
              <a:lnSpc>
                <a:spcPct val="90000"/>
              </a:lnSpc>
              <a:spcBef>
                <a:spcPct val="0"/>
              </a:spcBef>
            </a:pPr>
            <a:r>
              <a:rPr lang="en-US" sz="4400" kern="1200" dirty="0">
                <a:solidFill>
                  <a:schemeClr val="tx1"/>
                </a:solidFill>
                <a:latin typeface="Tw Cen MT Condensed" panose="020B0606020104020203" pitchFamily="34" charset="0"/>
                <a:ea typeface="+mj-ea"/>
                <a:cs typeface="+mj-cs"/>
              </a:rPr>
              <a:t>SCHEMES</a:t>
            </a:r>
          </a:p>
        </p:txBody>
      </p:sp>
      <p:sp>
        <p:nvSpPr>
          <p:cNvPr id="5" name="Slide Number Placeholder 4"/>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r>
              <a:rPr lang="en-US"/>
              <a:t>Page </a:t>
            </a:r>
            <a:fld id="{BB9ACB3B-81A4-6247-87B5-FC3E0A04C89B}" type="slidenum">
              <a:rPr lang="en-US" smtClean="0"/>
              <a:pPr>
                <a:spcAft>
                  <a:spcPts val="600"/>
                </a:spcAft>
              </a:pPr>
              <a:t>43</a:t>
            </a:fld>
            <a:endParaRPr lang="en-US"/>
          </a:p>
        </p:txBody>
      </p:sp>
      <p:graphicFrame>
        <p:nvGraphicFramePr>
          <p:cNvPr id="11" name="Content Placeholder 2">
            <a:extLst>
              <a:ext uri="{FF2B5EF4-FFF2-40B4-BE49-F238E27FC236}">
                <a16:creationId xmlns:a16="http://schemas.microsoft.com/office/drawing/2014/main" id="{5B5BBEF9-2F93-43AE-84F5-4B2C1319580E}"/>
              </a:ext>
            </a:extLst>
          </p:cNvPr>
          <p:cNvGraphicFramePr>
            <a:graphicFrameLocks noGrp="1"/>
          </p:cNvGraphicFramePr>
          <p:nvPr>
            <p:ph idx="1"/>
            <p:extLst>
              <p:ext uri="{D42A27DB-BD31-4B8C-83A1-F6EECF244321}">
                <p14:modId xmlns:p14="http://schemas.microsoft.com/office/powerpoint/2010/main" val="3114839987"/>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22872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57FDA-F3FE-4A96-941F-15348EE1A74C}"/>
              </a:ext>
            </a:extLst>
          </p:cNvPr>
          <p:cNvSpPr>
            <a:spLocks noGrp="1"/>
          </p:cNvSpPr>
          <p:nvPr>
            <p:ph type="title"/>
          </p:nvPr>
        </p:nvSpPr>
        <p:spPr>
          <a:xfrm>
            <a:off x="761429" y="369967"/>
            <a:ext cx="10515600" cy="1325563"/>
          </a:xfrm>
        </p:spPr>
        <p:txBody>
          <a:bodyPr>
            <a:normAutofit/>
          </a:bodyPr>
          <a:lstStyle/>
          <a:p>
            <a:r>
              <a:rPr lang="en-GB" dirty="0">
                <a:latin typeface="Tw Cen MT Condensed" panose="020B0606020104020203" pitchFamily="34" charset="0"/>
              </a:rPr>
              <a:t>HOW TO HELP YOUR ASSESSORS DO THEIR JOB</a:t>
            </a:r>
          </a:p>
        </p:txBody>
      </p:sp>
      <p:graphicFrame>
        <p:nvGraphicFramePr>
          <p:cNvPr id="35" name="Content Placeholder 2">
            <a:extLst>
              <a:ext uri="{FF2B5EF4-FFF2-40B4-BE49-F238E27FC236}">
                <a16:creationId xmlns:a16="http://schemas.microsoft.com/office/drawing/2014/main" id="{1FE0B9BE-1E49-EBF1-906A-986BB9961BEB}"/>
              </a:ext>
            </a:extLst>
          </p:cNvPr>
          <p:cNvGraphicFramePr>
            <a:graphicFrameLocks noGrp="1"/>
          </p:cNvGraphicFramePr>
          <p:nvPr>
            <p:ph idx="1"/>
            <p:extLst>
              <p:ext uri="{D42A27DB-BD31-4B8C-83A1-F6EECF244321}">
                <p14:modId xmlns:p14="http://schemas.microsoft.com/office/powerpoint/2010/main" val="1525003719"/>
              </p:ext>
            </p:extLst>
          </p:nvPr>
        </p:nvGraphicFramePr>
        <p:xfrm>
          <a:off x="838200" y="1825625"/>
          <a:ext cx="110490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37820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8" name="Straight Connector 7">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9" name="Rectangle 8">
            <a:extLst>
              <a:ext uri="{FF2B5EF4-FFF2-40B4-BE49-F238E27FC236}">
                <a16:creationId xmlns:a16="http://schemas.microsoft.com/office/drawing/2014/main" id="{9238970C-19DE-438D-80D2-5CF969055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B1E3F6-167B-40F3-B303-9A931BAB9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928" y="484632"/>
            <a:ext cx="11244036" cy="58809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8728D-793D-C963-662D-D1507CFBE221}"/>
              </a:ext>
            </a:extLst>
          </p:cNvPr>
          <p:cNvSpPr>
            <a:spLocks noGrp="1"/>
          </p:cNvSpPr>
          <p:nvPr>
            <p:ph type="title"/>
          </p:nvPr>
        </p:nvSpPr>
        <p:spPr>
          <a:xfrm>
            <a:off x="4365356" y="810275"/>
            <a:ext cx="7020747" cy="5229630"/>
          </a:xfrm>
        </p:spPr>
        <p:txBody>
          <a:bodyPr vert="horz" lIns="91440" tIns="45720" rIns="91440" bIns="45720" rtlCol="0" anchor="ctr">
            <a:normAutofit/>
          </a:bodyPr>
          <a:lstStyle/>
          <a:p>
            <a:pPr algn="l" defTabSz="914400"/>
            <a:r>
              <a:rPr lang="en-US" sz="6600" dirty="0">
                <a:solidFill>
                  <a:srgbClr val="FFFFFF"/>
                </a:solidFill>
                <a:latin typeface="Tw Cen MT Condensed" panose="020B0606020104020203" pitchFamily="34" charset="0"/>
              </a:rPr>
              <a:t>PART 2 </a:t>
            </a:r>
          </a:p>
        </p:txBody>
      </p:sp>
      <p:sp>
        <p:nvSpPr>
          <p:cNvPr id="3" name="Text Placeholder 2">
            <a:extLst>
              <a:ext uri="{FF2B5EF4-FFF2-40B4-BE49-F238E27FC236}">
                <a16:creationId xmlns:a16="http://schemas.microsoft.com/office/drawing/2014/main" id="{C6E4D351-8913-3241-AFB3-1113B60BF3DA}"/>
              </a:ext>
            </a:extLst>
          </p:cNvPr>
          <p:cNvSpPr>
            <a:spLocks noGrp="1"/>
          </p:cNvSpPr>
          <p:nvPr>
            <p:ph type="body" idx="1"/>
          </p:nvPr>
        </p:nvSpPr>
        <p:spPr>
          <a:xfrm>
            <a:off x="788661" y="810275"/>
            <a:ext cx="2949542" cy="5229630"/>
          </a:xfrm>
        </p:spPr>
        <p:txBody>
          <a:bodyPr vert="horz" lIns="91440" tIns="45720" rIns="91440" bIns="45720" rtlCol="0" anchor="ctr">
            <a:normAutofit/>
          </a:bodyPr>
          <a:lstStyle/>
          <a:p>
            <a:pPr algn="r" defTabSz="914400"/>
            <a:r>
              <a:rPr lang="en-US" sz="4400" dirty="0">
                <a:solidFill>
                  <a:srgbClr val="FFFFFF"/>
                </a:solidFill>
                <a:latin typeface="Tw Cen MT Condensed" panose="020B0606020104020203" pitchFamily="34" charset="0"/>
              </a:rPr>
              <a:t>PLANNING YOUR APPLICATION</a:t>
            </a:r>
          </a:p>
        </p:txBody>
      </p:sp>
      <p:cxnSp>
        <p:nvCxnSpPr>
          <p:cNvPr id="13" name="Straight Connector 12">
            <a:extLst>
              <a:ext uri="{FF2B5EF4-FFF2-40B4-BE49-F238E27FC236}">
                <a16:creationId xmlns:a16="http://schemas.microsoft.com/office/drawing/2014/main" id="{40465A9A-0B0E-4D7B-8150-D098AC71B3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9935" y="1596290"/>
            <a:ext cx="0" cy="3657600"/>
          </a:xfrm>
          <a:prstGeom prst="line">
            <a:avLst/>
          </a:prstGeom>
          <a:ln w="19050">
            <a:solidFill>
              <a:srgbClr val="FFFFFF">
                <a:alpha val="70000"/>
              </a:srgbClr>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1DCDC4A7-3156-F7B0-6706-20E5135CB8D8}"/>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defTabSz="457200"/>
            <a:endParaRPr lang="en-US" sz="1000" kern="1200" cap="all" baseline="0" dirty="0">
              <a:solidFill>
                <a:schemeClr val="tx1">
                  <a:lumMod val="90000"/>
                  <a:lumOff val="10000"/>
                </a:schemeClr>
              </a:solidFill>
              <a:latin typeface="+mj-lt"/>
              <a:ea typeface="+mn-ea"/>
              <a:cs typeface="+mn-cs"/>
            </a:endParaRPr>
          </a:p>
        </p:txBody>
      </p:sp>
      <p:sp>
        <p:nvSpPr>
          <p:cNvPr id="5" name="Slide Number Placeholder 4">
            <a:extLst>
              <a:ext uri="{FF2B5EF4-FFF2-40B4-BE49-F238E27FC236}">
                <a16:creationId xmlns:a16="http://schemas.microsoft.com/office/drawing/2014/main" id="{061A4B0B-AB6C-5EF8-E61E-37A336BCD2EA}"/>
              </a:ext>
            </a:extLst>
          </p:cNvPr>
          <p:cNvSpPr>
            <a:spLocks noGrp="1"/>
          </p:cNvSpPr>
          <p:nvPr>
            <p:ph type="sldNum" sz="quarter" idx="12"/>
          </p:nvPr>
        </p:nvSpPr>
        <p:spPr>
          <a:xfrm>
            <a:off x="10837334" y="6470704"/>
            <a:ext cx="973666" cy="274320"/>
          </a:xfrm>
        </p:spPr>
        <p:txBody>
          <a:bodyPr vert="horz" lIns="91440" tIns="45720" rIns="91440" bIns="45720" rtlCol="0" anchor="ctr">
            <a:normAutofit/>
          </a:bodyPr>
          <a:lstStyle/>
          <a:p>
            <a:pPr defTabSz="457200">
              <a:spcAft>
                <a:spcPts val="600"/>
              </a:spcAft>
            </a:pPr>
            <a:r>
              <a:rPr lang="en-US"/>
              <a:t>Page </a:t>
            </a:r>
            <a:fld id="{BB9ACB3B-81A4-6247-87B5-FC3E0A04C89B}" type="slidenum">
              <a:rPr lang="en-US"/>
              <a:pPr defTabSz="457200">
                <a:spcAft>
                  <a:spcPts val="600"/>
                </a:spcAft>
              </a:pPr>
              <a:t>45</a:t>
            </a:fld>
            <a:endParaRPr lang="en-US"/>
          </a:p>
        </p:txBody>
      </p:sp>
    </p:spTree>
    <p:extLst>
      <p:ext uri="{BB962C8B-B14F-4D97-AF65-F5344CB8AC3E}">
        <p14:creationId xmlns:p14="http://schemas.microsoft.com/office/powerpoint/2010/main" val="2261634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C695245-44E3-4A14-900A-D06036644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C1C434-9C2D-2BA8-4F2C-CDC0B5FED5CE}"/>
              </a:ext>
            </a:extLst>
          </p:cNvPr>
          <p:cNvSpPr>
            <a:spLocks noGrp="1"/>
          </p:cNvSpPr>
          <p:nvPr>
            <p:ph type="title"/>
          </p:nvPr>
        </p:nvSpPr>
        <p:spPr>
          <a:xfrm>
            <a:off x="643468" y="643467"/>
            <a:ext cx="3415612" cy="5571066"/>
          </a:xfrm>
        </p:spPr>
        <p:txBody>
          <a:bodyPr>
            <a:normAutofit/>
          </a:bodyPr>
          <a:lstStyle/>
          <a:p>
            <a:r>
              <a:rPr lang="en-GB" dirty="0" err="1">
                <a:solidFill>
                  <a:srgbClr val="FFFFFF"/>
                </a:solidFill>
                <a:latin typeface="Tw Cen MT Condensed" panose="020B0606020104020203" pitchFamily="34" charset="0"/>
                <a:ea typeface="Roboto" panose="02000000000000000000" pitchFamily="2" charset="0"/>
                <a:cs typeface="Roboto" panose="02000000000000000000" pitchFamily="2" charset="0"/>
              </a:rPr>
              <a:t>EligibLE</a:t>
            </a:r>
            <a: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t> </a:t>
            </a:r>
            <a:b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br>
            <a:r>
              <a:rPr lang="en-GB" sz="2800" i="1" dirty="0">
                <a:solidFill>
                  <a:srgbClr val="FFFFFF"/>
                </a:solidFill>
                <a:latin typeface="Tw Cen MT Condensed" panose="020B0606020104020203" pitchFamily="34" charset="0"/>
                <a:ea typeface="Roboto" panose="02000000000000000000" pitchFamily="2" charset="0"/>
                <a:cs typeface="Roboto" panose="02000000000000000000" pitchFamily="2" charset="0"/>
              </a:rPr>
              <a:t>vs</a:t>
            </a:r>
            <a:b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br>
            <a:r>
              <a:rPr lang="en-GB" dirty="0" err="1">
                <a:solidFill>
                  <a:srgbClr val="FFFFFF"/>
                </a:solidFill>
                <a:latin typeface="Tw Cen MT Condensed" panose="020B0606020104020203" pitchFamily="34" charset="0"/>
                <a:ea typeface="Roboto" panose="02000000000000000000" pitchFamily="2" charset="0"/>
                <a:cs typeface="Roboto" panose="02000000000000000000" pitchFamily="2" charset="0"/>
              </a:rPr>
              <a:t>FundabLE</a:t>
            </a:r>
            <a:b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br>
            <a:r>
              <a:rPr lang="en-GB" sz="2800" i="1" dirty="0">
                <a:solidFill>
                  <a:srgbClr val="FFFFFF"/>
                </a:solidFill>
                <a:latin typeface="Tw Cen MT Condensed" panose="020B0606020104020203" pitchFamily="34" charset="0"/>
                <a:ea typeface="Roboto" panose="02000000000000000000" pitchFamily="2" charset="0"/>
                <a:cs typeface="Roboto" panose="02000000000000000000" pitchFamily="2" charset="0"/>
              </a:rPr>
              <a:t>VS</a:t>
            </a:r>
            <a:b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br>
            <a:r>
              <a:rPr lang="en-GB" dirty="0">
                <a:solidFill>
                  <a:srgbClr val="FFFFFF"/>
                </a:solidFill>
                <a:latin typeface="Tw Cen MT Condensed" panose="020B0606020104020203" pitchFamily="34" charset="0"/>
                <a:ea typeface="Roboto" panose="02000000000000000000" pitchFamily="2" charset="0"/>
                <a:cs typeface="Roboto" panose="02000000000000000000" pitchFamily="2" charset="0"/>
              </a:rPr>
              <a:t>FUNDED</a:t>
            </a:r>
          </a:p>
        </p:txBody>
      </p:sp>
      <p:graphicFrame>
        <p:nvGraphicFramePr>
          <p:cNvPr id="9" name="Content Placeholder 2">
            <a:extLst>
              <a:ext uri="{FF2B5EF4-FFF2-40B4-BE49-F238E27FC236}">
                <a16:creationId xmlns:a16="http://schemas.microsoft.com/office/drawing/2014/main" id="{5BA40AF2-F282-E1E3-0254-14183C2B2EBC}"/>
              </a:ext>
            </a:extLst>
          </p:cNvPr>
          <p:cNvGraphicFramePr>
            <a:graphicFrameLocks noGrp="1"/>
          </p:cNvGraphicFramePr>
          <p:nvPr>
            <p:ph idx="1"/>
            <p:extLst>
              <p:ext uri="{D42A27DB-BD31-4B8C-83A1-F6EECF244321}">
                <p14:modId xmlns:p14="http://schemas.microsoft.com/office/powerpoint/2010/main" val="631790159"/>
              </p:ext>
            </p:extLst>
          </p:nvPr>
        </p:nvGraphicFramePr>
        <p:xfrm>
          <a:off x="5603875" y="954088"/>
          <a:ext cx="608901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28939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A0115-9B41-444C-4448-EE81A4856BA0}"/>
              </a:ext>
            </a:extLst>
          </p:cNvPr>
          <p:cNvSpPr>
            <a:spLocks noGrp="1"/>
          </p:cNvSpPr>
          <p:nvPr>
            <p:ph type="title"/>
          </p:nvPr>
        </p:nvSpPr>
        <p:spPr>
          <a:xfrm>
            <a:off x="1024128" y="585216"/>
            <a:ext cx="9720072" cy="1499616"/>
          </a:xfrm>
        </p:spPr>
        <p:txBody>
          <a:bodyPr>
            <a:normAutofit/>
          </a:bodyPr>
          <a:lstStyle/>
          <a:p>
            <a:r>
              <a:rPr lang="en-GB" dirty="0">
                <a:latin typeface="Tw Cen MT Condensed" panose="020B0606020104020203" pitchFamily="34" charset="0"/>
              </a:rPr>
              <a:t>CREATE YOUR FUNDING STRATEGY</a:t>
            </a:r>
          </a:p>
        </p:txBody>
      </p:sp>
      <p:sp>
        <p:nvSpPr>
          <p:cNvPr id="4" name="Footer Placeholder 3">
            <a:extLst>
              <a:ext uri="{FF2B5EF4-FFF2-40B4-BE49-F238E27FC236}">
                <a16:creationId xmlns:a16="http://schemas.microsoft.com/office/drawing/2014/main" id="{7B82DAB8-8AF0-4C62-9794-FED0E8665D98}"/>
              </a:ext>
            </a:extLst>
          </p:cNvPr>
          <p:cNvSpPr>
            <a:spLocks noGrp="1"/>
          </p:cNvSpPr>
          <p:nvPr>
            <p:ph type="ftr" sz="quarter" idx="11"/>
          </p:nvPr>
        </p:nvSpPr>
        <p:spPr>
          <a:xfrm>
            <a:off x="4842932" y="6470704"/>
            <a:ext cx="5901458" cy="274320"/>
          </a:xfrm>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DF62093B-1E1A-BFC3-06A9-6C8DAC841E48}"/>
              </a:ext>
            </a:extLst>
          </p:cNvPr>
          <p:cNvSpPr>
            <a:spLocks noGrp="1"/>
          </p:cNvSpPr>
          <p:nvPr>
            <p:ph type="sldNum" sz="quarter" idx="12"/>
          </p:nvPr>
        </p:nvSpPr>
        <p:spPr>
          <a:xfrm>
            <a:off x="10837334" y="6470704"/>
            <a:ext cx="973666" cy="274320"/>
          </a:xfrm>
        </p:spPr>
        <p:txBody>
          <a:bodyPr>
            <a:normAutofit/>
          </a:bodyPr>
          <a:lstStyle/>
          <a:p>
            <a:pPr>
              <a:spcAft>
                <a:spcPts val="600"/>
              </a:spcAft>
            </a:pPr>
            <a:r>
              <a:rPr lang="en-US"/>
              <a:t>Page </a:t>
            </a:r>
            <a:fld id="{BB9ACB3B-81A4-6247-87B5-FC3E0A04C89B}" type="slidenum">
              <a:rPr lang="en-US" smtClean="0"/>
              <a:pPr>
                <a:spcAft>
                  <a:spcPts val="600"/>
                </a:spcAft>
              </a:pPr>
              <a:t>47</a:t>
            </a:fld>
            <a:endParaRPr lang="en-US"/>
          </a:p>
        </p:txBody>
      </p:sp>
      <p:graphicFrame>
        <p:nvGraphicFramePr>
          <p:cNvPr id="7" name="Content Placeholder 2">
            <a:extLst>
              <a:ext uri="{FF2B5EF4-FFF2-40B4-BE49-F238E27FC236}">
                <a16:creationId xmlns:a16="http://schemas.microsoft.com/office/drawing/2014/main" id="{8600E726-ECD3-8F17-D881-B6EB6B4A68C5}"/>
              </a:ext>
            </a:extLst>
          </p:cNvPr>
          <p:cNvGraphicFramePr>
            <a:graphicFrameLocks noGrp="1"/>
          </p:cNvGraphicFramePr>
          <p:nvPr>
            <p:ph idx="1"/>
            <p:extLst>
              <p:ext uri="{D42A27DB-BD31-4B8C-83A1-F6EECF244321}">
                <p14:modId xmlns:p14="http://schemas.microsoft.com/office/powerpoint/2010/main" val="3322337744"/>
              </p:ext>
            </p:extLst>
          </p:nvPr>
        </p:nvGraphicFramePr>
        <p:xfrm>
          <a:off x="1023938" y="2286000"/>
          <a:ext cx="9720262"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10873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7B952C-F144-179D-9255-30E99179A07F}"/>
              </a:ext>
            </a:extLst>
          </p:cNvPr>
          <p:cNvSpPr>
            <a:spLocks noGrp="1"/>
          </p:cNvSpPr>
          <p:nvPr>
            <p:ph type="title"/>
          </p:nvPr>
        </p:nvSpPr>
        <p:spPr>
          <a:xfrm>
            <a:off x="838200" y="556995"/>
            <a:ext cx="10515600" cy="1133693"/>
          </a:xfrm>
        </p:spPr>
        <p:txBody>
          <a:bodyPr>
            <a:normAutofit/>
          </a:bodyPr>
          <a:lstStyle/>
          <a:p>
            <a:r>
              <a:rPr lang="en-GB" dirty="0">
                <a:latin typeface="Tw Cen MT Condensed" panose="020B0606020104020203" pitchFamily="34" charset="0"/>
              </a:rPr>
              <a:t>MAIN COMPONENTS OF EVERY PROPOSAL</a:t>
            </a:r>
          </a:p>
        </p:txBody>
      </p:sp>
      <p:graphicFrame>
        <p:nvGraphicFramePr>
          <p:cNvPr id="40" name="Content Placeholder 2">
            <a:extLst>
              <a:ext uri="{FF2B5EF4-FFF2-40B4-BE49-F238E27FC236}">
                <a16:creationId xmlns:a16="http://schemas.microsoft.com/office/drawing/2014/main" id="{5B7ABBE7-26BA-BAEB-8166-513424A97E0D}"/>
              </a:ext>
            </a:extLst>
          </p:cNvPr>
          <p:cNvGraphicFramePr>
            <a:graphicFrameLocks noGrp="1"/>
          </p:cNvGraphicFramePr>
          <p:nvPr>
            <p:ph idx="1"/>
            <p:extLst>
              <p:ext uri="{D42A27DB-BD31-4B8C-83A1-F6EECF244321}">
                <p14:modId xmlns:p14="http://schemas.microsoft.com/office/powerpoint/2010/main" val="3109796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82018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021F5-D20E-748D-3971-58401929DDAC}"/>
              </a:ext>
            </a:extLst>
          </p:cNvPr>
          <p:cNvSpPr>
            <a:spLocks noGrp="1"/>
          </p:cNvSpPr>
          <p:nvPr>
            <p:ph type="title"/>
          </p:nvPr>
        </p:nvSpPr>
        <p:spPr>
          <a:xfrm>
            <a:off x="838200" y="556995"/>
            <a:ext cx="10515600" cy="1133693"/>
          </a:xfrm>
        </p:spPr>
        <p:txBody>
          <a:bodyPr>
            <a:normAutofit/>
          </a:bodyPr>
          <a:lstStyle/>
          <a:p>
            <a:pPr algn="ctr"/>
            <a:r>
              <a:rPr lang="en-GB" dirty="0">
                <a:latin typeface="Tw Cen MT Condensed" panose="020B0606020104020203" pitchFamily="34" charset="0"/>
              </a:rPr>
              <a:t>THE TYPICAL UKRI APPLICATION</a:t>
            </a:r>
          </a:p>
        </p:txBody>
      </p:sp>
      <p:graphicFrame>
        <p:nvGraphicFramePr>
          <p:cNvPr id="15" name="Content Placeholder 2">
            <a:extLst>
              <a:ext uri="{FF2B5EF4-FFF2-40B4-BE49-F238E27FC236}">
                <a16:creationId xmlns:a16="http://schemas.microsoft.com/office/drawing/2014/main" id="{7B7EA7C9-6BCD-B842-EC9E-9C9C21B8C98B}"/>
              </a:ext>
            </a:extLst>
          </p:cNvPr>
          <p:cNvGraphicFramePr>
            <a:graphicFrameLocks noGrp="1"/>
          </p:cNvGraphicFramePr>
          <p:nvPr>
            <p:ph idx="1"/>
            <p:extLst>
              <p:ext uri="{D42A27DB-BD31-4B8C-83A1-F6EECF244321}">
                <p14:modId xmlns:p14="http://schemas.microsoft.com/office/powerpoint/2010/main" val="3281012153"/>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5839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a:extLst>
              <a:ext uri="{C183D7F6-B498-43B3-948B-1728B52AA6E4}">
                <adec:decorative xmlns:adec="http://schemas.microsoft.com/office/drawing/2017/decorative" val="1"/>
              </a:ext>
            </a:extLst>
          </p:cNvPr>
          <p:cNvSpPr/>
          <p:nvPr/>
        </p:nvSpPr>
        <p:spPr>
          <a:xfrm>
            <a:off x="573633" y="5659564"/>
            <a:ext cx="6921600" cy="729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58967" y="578736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995002" y="5814001"/>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163600" y="5773034"/>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524983" y="5846377"/>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57177" y="5864105"/>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descr="A black background with blue text"/>
          <p:cNvPicPr preferRelativeResize="0"/>
          <p:nvPr/>
        </p:nvPicPr>
        <p:blipFill rotWithShape="1">
          <a:blip r:embed="rId3">
            <a:alphaModFix/>
          </a:blip>
          <a:srcRect/>
          <a:stretch/>
        </p:blipFill>
        <p:spPr>
          <a:xfrm>
            <a:off x="9133924" y="5936389"/>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348646" y="390249"/>
            <a:ext cx="6352674" cy="738664"/>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YOUR MOTIVATION? </a:t>
            </a: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3" name="Content Placeholder 2">
            <a:extLst>
              <a:ext uri="{FF2B5EF4-FFF2-40B4-BE49-F238E27FC236}">
                <a16:creationId xmlns:a16="http://schemas.microsoft.com/office/drawing/2014/main" id="{07F238C0-1A05-A478-BE9E-4E356F4E28CD}"/>
              </a:ext>
            </a:extLst>
          </p:cNvPr>
          <p:cNvSpPr txBox="1">
            <a:spLocks/>
          </p:cNvSpPr>
          <p:nvPr/>
        </p:nvSpPr>
        <p:spPr>
          <a:xfrm>
            <a:off x="143024" y="1057812"/>
            <a:ext cx="7905953" cy="3326085"/>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406400" algn="l" rtl="0">
              <a:lnSpc>
                <a:spcPct val="100000"/>
              </a:lnSpc>
              <a:spcBef>
                <a:spcPts val="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1pPr>
            <a:lvl2pPr marL="914400" marR="0" lvl="1" indent="-228600" algn="l" rtl="0">
              <a:lnSpc>
                <a:spcPct val="100000"/>
              </a:lnSpc>
              <a:spcBef>
                <a:spcPts val="800"/>
              </a:spcBef>
              <a:spcAft>
                <a:spcPts val="0"/>
              </a:spcAft>
              <a:buClr>
                <a:schemeClr val="dk1"/>
              </a:buClr>
              <a:buSzPts val="1800"/>
              <a:buFont typeface="Arial"/>
              <a:buNone/>
              <a:defRPr sz="1800" b="0" i="0" u="none" strike="noStrike" cap="none">
                <a:solidFill>
                  <a:schemeClr val="dk2"/>
                </a:solidFill>
                <a:latin typeface="Arial"/>
                <a:ea typeface="Arial"/>
                <a:cs typeface="Arial"/>
                <a:sym typeface="Arial"/>
              </a:defRPr>
            </a:lvl2pPr>
            <a:lvl3pPr marL="1371600" marR="0" lvl="2"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6pPr>
            <a:lvl7pPr marL="3200400" marR="0" lvl="6"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9pPr>
          </a:lstStyle>
          <a:p>
            <a:endParaRPr lang="en-US" sz="3733" dirty="0">
              <a:solidFill>
                <a:schemeClr val="tx1"/>
              </a:solidFill>
              <a:latin typeface="Arial" panose="020B0604020202020204" pitchFamily="34" charset="0"/>
              <a:cs typeface="Arial" panose="020B0604020202020204" pitchFamily="34" charset="0"/>
            </a:endParaRPr>
          </a:p>
          <a:p>
            <a:pPr>
              <a:buFont typeface="Courier New" panose="02070309020205020404" pitchFamily="49" charset="0"/>
              <a:buChar char="o"/>
            </a:pPr>
            <a:endParaRPr lang="en-US" sz="3733" dirty="0">
              <a:solidFill>
                <a:schemeClr val="tx1"/>
              </a:solidFill>
              <a:cs typeface="Arial" panose="020B0604020202020204" pitchFamily="34" charset="0"/>
            </a:endParaRPr>
          </a:p>
          <a:p>
            <a:pPr indent="-609585">
              <a:buFont typeface="Wingdings" panose="05000000000000000000" pitchFamily="2" charset="2"/>
              <a:buChar char="ü"/>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Developing your research profile</a:t>
            </a:r>
          </a:p>
          <a:p>
            <a:pPr indent="-609585">
              <a:buFont typeface="Wingdings" panose="05000000000000000000" pitchFamily="2" charset="2"/>
              <a:buChar char="ü"/>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609585">
              <a:buFont typeface="Wingdings" panose="05000000000000000000" pitchFamily="2" charset="2"/>
              <a:buChar char="ü"/>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Impact (academic, conceptual, instrumental, capacity building)</a:t>
            </a:r>
          </a:p>
        </p:txBody>
      </p:sp>
      <p:pic>
        <p:nvPicPr>
          <p:cNvPr id="5" name="Picture 4" descr="How To Stay Motivated (Even When You Really Don't Want To) | Entrepreneur">
            <a:extLst>
              <a:ext uri="{FF2B5EF4-FFF2-40B4-BE49-F238E27FC236}">
                <a16:creationId xmlns:a16="http://schemas.microsoft.com/office/drawing/2014/main" id="{EEB57911-28D2-A915-6E7F-93075B59572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 t="17524" r="40641" b="2"/>
          <a:stretch/>
        </p:blipFill>
        <p:spPr bwMode="auto">
          <a:xfrm>
            <a:off x="7561943" y="1365000"/>
            <a:ext cx="4464755" cy="41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5226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593B4D24-F4A8-4141-A20A-E0575D1996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8" name="Freeform: Shape 57">
            <a:extLst>
              <a:ext uri="{FF2B5EF4-FFF2-40B4-BE49-F238E27FC236}">
                <a16:creationId xmlns:a16="http://schemas.microsoft.com/office/drawing/2014/main" id="{F0AA5FD3-177A-4313-B5D0-2DF4B34430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082696" y="-3082698"/>
            <a:ext cx="6026299" cy="12191695"/>
          </a:xfrm>
          <a:custGeom>
            <a:avLst/>
            <a:gdLst>
              <a:gd name="connsiteX0" fmla="*/ 0 w 6026299"/>
              <a:gd name="connsiteY0" fmla="*/ 12190169 h 12191695"/>
              <a:gd name="connsiteX1" fmla="*/ 0 w 6026299"/>
              <a:gd name="connsiteY1" fmla="*/ 1217 h 12191695"/>
              <a:gd name="connsiteX2" fmla="*/ 169958 w 6026299"/>
              <a:gd name="connsiteY2" fmla="*/ 1217 h 12191695"/>
              <a:gd name="connsiteX3" fmla="*/ 169958 w 6026299"/>
              <a:gd name="connsiteY3" fmla="*/ 0 h 12191695"/>
              <a:gd name="connsiteX4" fmla="*/ 413807 w 6026299"/>
              <a:gd name="connsiteY4" fmla="*/ 0 h 12191695"/>
              <a:gd name="connsiteX5" fmla="*/ 675079 w 6026299"/>
              <a:gd name="connsiteY5" fmla="*/ 0 h 12191695"/>
              <a:gd name="connsiteX6" fmla="*/ 893165 w 6026299"/>
              <a:gd name="connsiteY6" fmla="*/ 0 h 12191695"/>
              <a:gd name="connsiteX7" fmla="*/ 925786 w 6026299"/>
              <a:gd name="connsiteY7" fmla="*/ 0 h 12191695"/>
              <a:gd name="connsiteX8" fmla="*/ 1581826 w 6026299"/>
              <a:gd name="connsiteY8" fmla="*/ 0 h 12191695"/>
              <a:gd name="connsiteX9" fmla="*/ 1590992 w 6026299"/>
              <a:gd name="connsiteY9" fmla="*/ 0 h 12191695"/>
              <a:gd name="connsiteX10" fmla="*/ 1685164 w 6026299"/>
              <a:gd name="connsiteY10" fmla="*/ 0 h 12191695"/>
              <a:gd name="connsiteX11" fmla="*/ 2806109 w 6026299"/>
              <a:gd name="connsiteY11" fmla="*/ 0 h 12191695"/>
              <a:gd name="connsiteX12" fmla="*/ 4807848 w 6026299"/>
              <a:gd name="connsiteY12" fmla="*/ 0 h 12191695"/>
              <a:gd name="connsiteX13" fmla="*/ 4824457 w 6026299"/>
              <a:gd name="connsiteY13" fmla="*/ 26661 h 12191695"/>
              <a:gd name="connsiteX14" fmla="*/ 6026299 w 6026299"/>
              <a:gd name="connsiteY14" fmla="*/ 6438338 h 12191695"/>
              <a:gd name="connsiteX15" fmla="*/ 4619169 w 6026299"/>
              <a:gd name="connsiteY15" fmla="*/ 11332719 h 12191695"/>
              <a:gd name="connsiteX16" fmla="*/ 4231307 w 6026299"/>
              <a:gd name="connsiteY16" fmla="*/ 12054097 h 12191695"/>
              <a:gd name="connsiteX17" fmla="*/ 4147408 w 6026299"/>
              <a:gd name="connsiteY17" fmla="*/ 12191695 h 12191695"/>
              <a:gd name="connsiteX18" fmla="*/ 2806109 w 6026299"/>
              <a:gd name="connsiteY18" fmla="*/ 12191695 h 12191695"/>
              <a:gd name="connsiteX19" fmla="*/ 1590992 w 6026299"/>
              <a:gd name="connsiteY19" fmla="*/ 12191695 h 12191695"/>
              <a:gd name="connsiteX20" fmla="*/ 1581826 w 6026299"/>
              <a:gd name="connsiteY20" fmla="*/ 12191695 h 12191695"/>
              <a:gd name="connsiteX21" fmla="*/ 1453643 w 6026299"/>
              <a:gd name="connsiteY21" fmla="*/ 12191695 h 12191695"/>
              <a:gd name="connsiteX22" fmla="*/ 925786 w 6026299"/>
              <a:gd name="connsiteY22" fmla="*/ 12191695 h 12191695"/>
              <a:gd name="connsiteX23" fmla="*/ 893165 w 6026299"/>
              <a:gd name="connsiteY23" fmla="*/ 12191695 h 12191695"/>
              <a:gd name="connsiteX24" fmla="*/ 675079 w 6026299"/>
              <a:gd name="connsiteY24" fmla="*/ 12191695 h 12191695"/>
              <a:gd name="connsiteX25" fmla="*/ 413807 w 6026299"/>
              <a:gd name="connsiteY25" fmla="*/ 12191695 h 12191695"/>
              <a:gd name="connsiteX26" fmla="*/ 169958 w 6026299"/>
              <a:gd name="connsiteY26" fmla="*/ 12191695 h 12191695"/>
              <a:gd name="connsiteX27" fmla="*/ 169958 w 6026299"/>
              <a:gd name="connsiteY27" fmla="*/ 12190169 h 1219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26299" h="12191695">
                <a:moveTo>
                  <a:pt x="0" y="12190169"/>
                </a:moveTo>
                <a:lnTo>
                  <a:pt x="0" y="1217"/>
                </a:lnTo>
                <a:lnTo>
                  <a:pt x="169958" y="1217"/>
                </a:lnTo>
                <a:lnTo>
                  <a:pt x="169958" y="0"/>
                </a:lnTo>
                <a:lnTo>
                  <a:pt x="413807" y="0"/>
                </a:lnTo>
                <a:lnTo>
                  <a:pt x="675079" y="0"/>
                </a:lnTo>
                <a:lnTo>
                  <a:pt x="893165" y="0"/>
                </a:lnTo>
                <a:lnTo>
                  <a:pt x="925786" y="0"/>
                </a:lnTo>
                <a:lnTo>
                  <a:pt x="1581826" y="0"/>
                </a:lnTo>
                <a:lnTo>
                  <a:pt x="1590992" y="0"/>
                </a:lnTo>
                <a:lnTo>
                  <a:pt x="1685164" y="0"/>
                </a:lnTo>
                <a:lnTo>
                  <a:pt x="2806109" y="0"/>
                </a:lnTo>
                <a:lnTo>
                  <a:pt x="4807848" y="0"/>
                </a:lnTo>
                <a:lnTo>
                  <a:pt x="4824457" y="26661"/>
                </a:lnTo>
                <a:cubicBezTo>
                  <a:pt x="5595579" y="1341551"/>
                  <a:pt x="6026299" y="3721137"/>
                  <a:pt x="6026299" y="6438338"/>
                </a:cubicBezTo>
                <a:cubicBezTo>
                  <a:pt x="6026299" y="8833790"/>
                  <a:pt x="5329078" y="9960353"/>
                  <a:pt x="4619169" y="11332719"/>
                </a:cubicBezTo>
                <a:cubicBezTo>
                  <a:pt x="4489892" y="11582638"/>
                  <a:pt x="4361797" y="11827452"/>
                  <a:pt x="4231307" y="12054097"/>
                </a:cubicBezTo>
                <a:lnTo>
                  <a:pt x="4147408" y="12191695"/>
                </a:lnTo>
                <a:lnTo>
                  <a:pt x="2806109" y="12191695"/>
                </a:lnTo>
                <a:lnTo>
                  <a:pt x="1590992" y="12191695"/>
                </a:lnTo>
                <a:lnTo>
                  <a:pt x="1581826" y="12191695"/>
                </a:lnTo>
                <a:lnTo>
                  <a:pt x="1453643" y="12191695"/>
                </a:lnTo>
                <a:lnTo>
                  <a:pt x="925786" y="12191695"/>
                </a:lnTo>
                <a:lnTo>
                  <a:pt x="893165" y="12191695"/>
                </a:lnTo>
                <a:lnTo>
                  <a:pt x="675079" y="12191695"/>
                </a:lnTo>
                <a:lnTo>
                  <a:pt x="413807" y="12191695"/>
                </a:lnTo>
                <a:lnTo>
                  <a:pt x="169958" y="12191695"/>
                </a:lnTo>
                <a:lnTo>
                  <a:pt x="169958" y="12190169"/>
                </a:ln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0" name="Freeform: Shape 59">
            <a:extLst>
              <a:ext uri="{FF2B5EF4-FFF2-40B4-BE49-F238E27FC236}">
                <a16:creationId xmlns:a16="http://schemas.microsoft.com/office/drawing/2014/main" id="{55A741C2-AB82-4BF5-9324-5D0B56A3D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167675" y="-3167677"/>
            <a:ext cx="5856341" cy="12191695"/>
          </a:xfrm>
          <a:custGeom>
            <a:avLst/>
            <a:gdLst>
              <a:gd name="connsiteX0" fmla="*/ 0 w 5856341"/>
              <a:gd name="connsiteY0" fmla="*/ 12191695 h 12191695"/>
              <a:gd name="connsiteX1" fmla="*/ 0 w 5856341"/>
              <a:gd name="connsiteY1" fmla="*/ 0 h 12191695"/>
              <a:gd name="connsiteX2" fmla="*/ 243849 w 5856341"/>
              <a:gd name="connsiteY2" fmla="*/ 0 h 12191695"/>
              <a:gd name="connsiteX3" fmla="*/ 505121 w 5856341"/>
              <a:gd name="connsiteY3" fmla="*/ 0 h 12191695"/>
              <a:gd name="connsiteX4" fmla="*/ 723207 w 5856341"/>
              <a:gd name="connsiteY4" fmla="*/ 0 h 12191695"/>
              <a:gd name="connsiteX5" fmla="*/ 755828 w 5856341"/>
              <a:gd name="connsiteY5" fmla="*/ 0 h 12191695"/>
              <a:gd name="connsiteX6" fmla="*/ 1411868 w 5856341"/>
              <a:gd name="connsiteY6" fmla="*/ 0 h 12191695"/>
              <a:gd name="connsiteX7" fmla="*/ 1421034 w 5856341"/>
              <a:gd name="connsiteY7" fmla="*/ 0 h 12191695"/>
              <a:gd name="connsiteX8" fmla="*/ 1515206 w 5856341"/>
              <a:gd name="connsiteY8" fmla="*/ 0 h 12191695"/>
              <a:gd name="connsiteX9" fmla="*/ 2636151 w 5856341"/>
              <a:gd name="connsiteY9" fmla="*/ 0 h 12191695"/>
              <a:gd name="connsiteX10" fmla="*/ 4637890 w 5856341"/>
              <a:gd name="connsiteY10" fmla="*/ 0 h 12191695"/>
              <a:gd name="connsiteX11" fmla="*/ 4654499 w 5856341"/>
              <a:gd name="connsiteY11" fmla="*/ 26661 h 12191695"/>
              <a:gd name="connsiteX12" fmla="*/ 5856341 w 5856341"/>
              <a:gd name="connsiteY12" fmla="*/ 6438338 h 12191695"/>
              <a:gd name="connsiteX13" fmla="*/ 4449211 w 5856341"/>
              <a:gd name="connsiteY13" fmla="*/ 11332719 h 12191695"/>
              <a:gd name="connsiteX14" fmla="*/ 4061349 w 5856341"/>
              <a:gd name="connsiteY14" fmla="*/ 12054097 h 12191695"/>
              <a:gd name="connsiteX15" fmla="*/ 3977450 w 5856341"/>
              <a:gd name="connsiteY15" fmla="*/ 12191695 h 12191695"/>
              <a:gd name="connsiteX16" fmla="*/ 2636151 w 5856341"/>
              <a:gd name="connsiteY16" fmla="*/ 12191695 h 12191695"/>
              <a:gd name="connsiteX17" fmla="*/ 1421034 w 5856341"/>
              <a:gd name="connsiteY17" fmla="*/ 12191695 h 12191695"/>
              <a:gd name="connsiteX18" fmla="*/ 1411868 w 5856341"/>
              <a:gd name="connsiteY18" fmla="*/ 12191695 h 12191695"/>
              <a:gd name="connsiteX19" fmla="*/ 1283685 w 5856341"/>
              <a:gd name="connsiteY19" fmla="*/ 12191695 h 12191695"/>
              <a:gd name="connsiteX20" fmla="*/ 755828 w 5856341"/>
              <a:gd name="connsiteY20" fmla="*/ 12191695 h 12191695"/>
              <a:gd name="connsiteX21" fmla="*/ 723207 w 5856341"/>
              <a:gd name="connsiteY21" fmla="*/ 12191695 h 12191695"/>
              <a:gd name="connsiteX22" fmla="*/ 505121 w 5856341"/>
              <a:gd name="connsiteY22" fmla="*/ 12191695 h 12191695"/>
              <a:gd name="connsiteX23" fmla="*/ 243849 w 5856341"/>
              <a:gd name="connsiteY23" fmla="*/ 12191695 h 1219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856341" h="12191695">
                <a:moveTo>
                  <a:pt x="0" y="12191695"/>
                </a:moveTo>
                <a:lnTo>
                  <a:pt x="0" y="0"/>
                </a:lnTo>
                <a:lnTo>
                  <a:pt x="243849" y="0"/>
                </a:lnTo>
                <a:lnTo>
                  <a:pt x="505121" y="0"/>
                </a:lnTo>
                <a:lnTo>
                  <a:pt x="723207" y="0"/>
                </a:lnTo>
                <a:lnTo>
                  <a:pt x="755828" y="0"/>
                </a:lnTo>
                <a:lnTo>
                  <a:pt x="1411868" y="0"/>
                </a:lnTo>
                <a:lnTo>
                  <a:pt x="1421034" y="0"/>
                </a:lnTo>
                <a:lnTo>
                  <a:pt x="1515206" y="0"/>
                </a:lnTo>
                <a:lnTo>
                  <a:pt x="2636151" y="0"/>
                </a:lnTo>
                <a:lnTo>
                  <a:pt x="4637890" y="0"/>
                </a:lnTo>
                <a:lnTo>
                  <a:pt x="4654499" y="26661"/>
                </a:lnTo>
                <a:cubicBezTo>
                  <a:pt x="5425621" y="1341551"/>
                  <a:pt x="5856341" y="3721137"/>
                  <a:pt x="5856341" y="6438338"/>
                </a:cubicBezTo>
                <a:cubicBezTo>
                  <a:pt x="5856341" y="8833790"/>
                  <a:pt x="5159120" y="9960353"/>
                  <a:pt x="4449211" y="11332719"/>
                </a:cubicBezTo>
                <a:cubicBezTo>
                  <a:pt x="4319934" y="11582638"/>
                  <a:pt x="4191839" y="11827452"/>
                  <a:pt x="4061349" y="12054097"/>
                </a:cubicBezTo>
                <a:lnTo>
                  <a:pt x="3977450" y="12191695"/>
                </a:lnTo>
                <a:lnTo>
                  <a:pt x="2636151" y="12191695"/>
                </a:lnTo>
                <a:lnTo>
                  <a:pt x="1421034" y="12191695"/>
                </a:lnTo>
                <a:lnTo>
                  <a:pt x="1411868" y="12191695"/>
                </a:lnTo>
                <a:lnTo>
                  <a:pt x="1283685" y="12191695"/>
                </a:lnTo>
                <a:lnTo>
                  <a:pt x="755828" y="12191695"/>
                </a:lnTo>
                <a:lnTo>
                  <a:pt x="723207" y="12191695"/>
                </a:lnTo>
                <a:lnTo>
                  <a:pt x="505121" y="12191695"/>
                </a:lnTo>
                <a:lnTo>
                  <a:pt x="243849" y="12191695"/>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17E679A-3670-C094-122E-FB5669405DDE}"/>
              </a:ext>
            </a:extLst>
          </p:cNvPr>
          <p:cNvSpPr>
            <a:spLocks noGrp="1"/>
          </p:cNvSpPr>
          <p:nvPr>
            <p:ph type="title"/>
          </p:nvPr>
        </p:nvSpPr>
        <p:spPr>
          <a:xfrm>
            <a:off x="457836" y="829405"/>
            <a:ext cx="8391967" cy="1344612"/>
          </a:xfrm>
        </p:spPr>
        <p:txBody>
          <a:bodyPr anchor="b">
            <a:normAutofit/>
          </a:bodyPr>
          <a:lstStyle/>
          <a:p>
            <a:r>
              <a:rPr lang="en-GB" dirty="0">
                <a:latin typeface="Tw Cen MT Condensed" panose="020B0606020104020203" pitchFamily="34" charset="0"/>
              </a:rPr>
              <a:t>THE BUREAUCRATIC SECTIONS</a:t>
            </a:r>
          </a:p>
        </p:txBody>
      </p:sp>
      <p:sp>
        <p:nvSpPr>
          <p:cNvPr id="62" name="Freeform: Shape 61">
            <a:extLst>
              <a:ext uri="{FF2B5EF4-FFF2-40B4-BE49-F238E27FC236}">
                <a16:creationId xmlns:a16="http://schemas.microsoft.com/office/drawing/2014/main" id="{DCD46807-BF17-4E5D-90A8-A062604C00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146277" y="-874927"/>
            <a:ext cx="1899138" cy="12191695"/>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graphicFrame>
        <p:nvGraphicFramePr>
          <p:cNvPr id="37" name="Content Placeholder 2">
            <a:extLst>
              <a:ext uri="{FF2B5EF4-FFF2-40B4-BE49-F238E27FC236}">
                <a16:creationId xmlns:a16="http://schemas.microsoft.com/office/drawing/2014/main" id="{28AAFB6B-0319-D70C-4440-7ABCC8B0B36C}"/>
              </a:ext>
            </a:extLst>
          </p:cNvPr>
          <p:cNvGraphicFramePr>
            <a:graphicFrameLocks noGrp="1"/>
          </p:cNvGraphicFramePr>
          <p:nvPr>
            <p:ph idx="1"/>
            <p:extLst>
              <p:ext uri="{D42A27DB-BD31-4B8C-83A1-F6EECF244321}">
                <p14:modId xmlns:p14="http://schemas.microsoft.com/office/powerpoint/2010/main" val="4181082585"/>
              </p:ext>
            </p:extLst>
          </p:nvPr>
        </p:nvGraphicFramePr>
        <p:xfrm>
          <a:off x="588464" y="2414111"/>
          <a:ext cx="8660674" cy="3756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40016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021F5-D20E-748D-3971-58401929DDAC}"/>
              </a:ext>
            </a:extLst>
          </p:cNvPr>
          <p:cNvSpPr>
            <a:spLocks noGrp="1"/>
          </p:cNvSpPr>
          <p:nvPr>
            <p:ph type="title"/>
          </p:nvPr>
        </p:nvSpPr>
        <p:spPr>
          <a:xfrm>
            <a:off x="836675" y="1123841"/>
            <a:ext cx="10515600" cy="1133693"/>
          </a:xfrm>
        </p:spPr>
        <p:txBody>
          <a:bodyPr>
            <a:normAutofit/>
          </a:bodyPr>
          <a:lstStyle/>
          <a:p>
            <a:r>
              <a:rPr lang="en-GB" dirty="0">
                <a:latin typeface="Tw Cen MT Condensed" panose="020B0606020104020203" pitchFamily="34" charset="0"/>
              </a:rPr>
              <a:t>THE BORING BUT IMPORTANT RULES</a:t>
            </a:r>
          </a:p>
        </p:txBody>
      </p:sp>
      <p:graphicFrame>
        <p:nvGraphicFramePr>
          <p:cNvPr id="15" name="Content Placeholder 2">
            <a:extLst>
              <a:ext uri="{FF2B5EF4-FFF2-40B4-BE49-F238E27FC236}">
                <a16:creationId xmlns:a16="http://schemas.microsoft.com/office/drawing/2014/main" id="{7B7EA7C9-6BCD-B842-EC9E-9C9C21B8C98B}"/>
              </a:ext>
            </a:extLst>
          </p:cNvPr>
          <p:cNvGraphicFramePr>
            <a:graphicFrameLocks noGrp="1"/>
          </p:cNvGraphicFramePr>
          <p:nvPr>
            <p:ph idx="1"/>
            <p:extLst>
              <p:ext uri="{D42A27DB-BD31-4B8C-83A1-F6EECF244321}">
                <p14:modId xmlns:p14="http://schemas.microsoft.com/office/powerpoint/2010/main" val="3369406773"/>
              </p:ext>
            </p:extLst>
          </p:nvPr>
        </p:nvGraphicFramePr>
        <p:xfrm>
          <a:off x="1047206" y="1690688"/>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3389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F44CA-384A-4806-A29A-4174DEBB9D0A}"/>
              </a:ext>
            </a:extLst>
          </p:cNvPr>
          <p:cNvSpPr>
            <a:spLocks noGrp="1"/>
          </p:cNvSpPr>
          <p:nvPr>
            <p:ph type="title"/>
          </p:nvPr>
        </p:nvSpPr>
        <p:spPr>
          <a:xfrm>
            <a:off x="838200" y="365125"/>
            <a:ext cx="10515600" cy="1325563"/>
          </a:xfrm>
        </p:spPr>
        <p:txBody>
          <a:bodyPr>
            <a:normAutofit/>
          </a:bodyPr>
          <a:lstStyle/>
          <a:p>
            <a:r>
              <a:rPr lang="en-GB" dirty="0">
                <a:latin typeface="Tw Cen MT Condensed" panose="020B0606020104020203" pitchFamily="34" charset="0"/>
              </a:rPr>
              <a:t>A TIMELINE TO SUBMISSION</a:t>
            </a:r>
          </a:p>
        </p:txBody>
      </p:sp>
      <p:graphicFrame>
        <p:nvGraphicFramePr>
          <p:cNvPr id="6" name="Content Placeholder 2">
            <a:extLst>
              <a:ext uri="{FF2B5EF4-FFF2-40B4-BE49-F238E27FC236}">
                <a16:creationId xmlns:a16="http://schemas.microsoft.com/office/drawing/2014/main" id="{CE2C49EA-672A-B07F-B469-DA341C91EA46}"/>
              </a:ext>
            </a:extLst>
          </p:cNvPr>
          <p:cNvGraphicFramePr>
            <a:graphicFrameLocks noGrp="1"/>
          </p:cNvGraphicFramePr>
          <p:nvPr>
            <p:ph idx="1"/>
            <p:extLst>
              <p:ext uri="{D42A27DB-BD31-4B8C-83A1-F6EECF244321}">
                <p14:modId xmlns:p14="http://schemas.microsoft.com/office/powerpoint/2010/main" val="4066150827"/>
              </p:ext>
            </p:extLst>
          </p:nvPr>
        </p:nvGraphicFramePr>
        <p:xfrm>
          <a:off x="838200" y="1877876"/>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4830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8" name="Straight Connector 7">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9" name="Rectangle 8">
            <a:extLst>
              <a:ext uri="{FF2B5EF4-FFF2-40B4-BE49-F238E27FC236}">
                <a16:creationId xmlns:a16="http://schemas.microsoft.com/office/drawing/2014/main" id="{9238970C-19DE-438D-80D2-5CF969055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B1E3F6-167B-40F3-B303-9A931BAB9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928" y="484632"/>
            <a:ext cx="11244036" cy="58809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8728D-793D-C963-662D-D1507CFBE221}"/>
              </a:ext>
            </a:extLst>
          </p:cNvPr>
          <p:cNvSpPr>
            <a:spLocks noGrp="1"/>
          </p:cNvSpPr>
          <p:nvPr>
            <p:ph type="title"/>
          </p:nvPr>
        </p:nvSpPr>
        <p:spPr>
          <a:xfrm>
            <a:off x="4365356" y="810275"/>
            <a:ext cx="7020747" cy="5229630"/>
          </a:xfrm>
        </p:spPr>
        <p:txBody>
          <a:bodyPr vert="horz" lIns="91440" tIns="45720" rIns="91440" bIns="45720" rtlCol="0" anchor="ctr">
            <a:normAutofit/>
          </a:bodyPr>
          <a:lstStyle/>
          <a:p>
            <a:pPr algn="l" defTabSz="914400"/>
            <a:r>
              <a:rPr lang="en-US" sz="6600" dirty="0">
                <a:solidFill>
                  <a:srgbClr val="FFFFFF"/>
                </a:solidFill>
                <a:latin typeface="Tw Cen MT Condensed" panose="020B0606020104020203" pitchFamily="34" charset="0"/>
              </a:rPr>
              <a:t>PART 3 </a:t>
            </a:r>
          </a:p>
        </p:txBody>
      </p:sp>
      <p:sp>
        <p:nvSpPr>
          <p:cNvPr id="3" name="Text Placeholder 2">
            <a:extLst>
              <a:ext uri="{FF2B5EF4-FFF2-40B4-BE49-F238E27FC236}">
                <a16:creationId xmlns:a16="http://schemas.microsoft.com/office/drawing/2014/main" id="{C6E4D351-8913-3241-AFB3-1113B60BF3DA}"/>
              </a:ext>
            </a:extLst>
          </p:cNvPr>
          <p:cNvSpPr>
            <a:spLocks noGrp="1"/>
          </p:cNvSpPr>
          <p:nvPr>
            <p:ph type="body" idx="1"/>
          </p:nvPr>
        </p:nvSpPr>
        <p:spPr>
          <a:xfrm>
            <a:off x="788661" y="810275"/>
            <a:ext cx="2949542" cy="5229630"/>
          </a:xfrm>
        </p:spPr>
        <p:txBody>
          <a:bodyPr vert="horz" lIns="91440" tIns="45720" rIns="91440" bIns="45720" rtlCol="0" anchor="ctr">
            <a:normAutofit/>
          </a:bodyPr>
          <a:lstStyle/>
          <a:p>
            <a:pPr algn="r" defTabSz="914400"/>
            <a:r>
              <a:rPr lang="en-US" sz="4400" dirty="0">
                <a:solidFill>
                  <a:srgbClr val="FFFFFF"/>
                </a:solidFill>
                <a:latin typeface="Tw Cen MT Condensed" panose="020B0606020104020203" pitchFamily="34" charset="0"/>
              </a:rPr>
              <a:t>WRITING YOUR PROPOSAL</a:t>
            </a:r>
          </a:p>
        </p:txBody>
      </p:sp>
      <p:cxnSp>
        <p:nvCxnSpPr>
          <p:cNvPr id="13" name="Straight Connector 12">
            <a:extLst>
              <a:ext uri="{FF2B5EF4-FFF2-40B4-BE49-F238E27FC236}">
                <a16:creationId xmlns:a16="http://schemas.microsoft.com/office/drawing/2014/main" id="{40465A9A-0B0E-4D7B-8150-D098AC71B3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9935" y="1596290"/>
            <a:ext cx="0" cy="3657600"/>
          </a:xfrm>
          <a:prstGeom prst="line">
            <a:avLst/>
          </a:prstGeom>
          <a:ln w="19050">
            <a:solidFill>
              <a:srgbClr val="FFFFFF">
                <a:alpha val="70000"/>
              </a:srgbClr>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1DCDC4A7-3156-F7B0-6706-20E5135CB8D8}"/>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defTabSz="457200"/>
            <a:endParaRPr lang="en-US" sz="1000" kern="1200" cap="all" baseline="0" dirty="0">
              <a:solidFill>
                <a:schemeClr val="tx1">
                  <a:lumMod val="90000"/>
                  <a:lumOff val="10000"/>
                </a:schemeClr>
              </a:solidFill>
              <a:latin typeface="+mj-lt"/>
              <a:ea typeface="+mn-ea"/>
              <a:cs typeface="+mn-cs"/>
            </a:endParaRPr>
          </a:p>
        </p:txBody>
      </p:sp>
      <p:sp>
        <p:nvSpPr>
          <p:cNvPr id="5" name="Slide Number Placeholder 4">
            <a:extLst>
              <a:ext uri="{FF2B5EF4-FFF2-40B4-BE49-F238E27FC236}">
                <a16:creationId xmlns:a16="http://schemas.microsoft.com/office/drawing/2014/main" id="{061A4B0B-AB6C-5EF8-E61E-37A336BCD2EA}"/>
              </a:ext>
            </a:extLst>
          </p:cNvPr>
          <p:cNvSpPr>
            <a:spLocks noGrp="1"/>
          </p:cNvSpPr>
          <p:nvPr>
            <p:ph type="sldNum" sz="quarter" idx="12"/>
          </p:nvPr>
        </p:nvSpPr>
        <p:spPr>
          <a:xfrm>
            <a:off x="10837334" y="6470704"/>
            <a:ext cx="973666" cy="274320"/>
          </a:xfrm>
        </p:spPr>
        <p:txBody>
          <a:bodyPr vert="horz" lIns="91440" tIns="45720" rIns="91440" bIns="45720" rtlCol="0" anchor="ctr">
            <a:normAutofit/>
          </a:bodyPr>
          <a:lstStyle/>
          <a:p>
            <a:pPr defTabSz="457200">
              <a:spcAft>
                <a:spcPts val="600"/>
              </a:spcAft>
            </a:pPr>
            <a:r>
              <a:rPr lang="en-US"/>
              <a:t>Page </a:t>
            </a:r>
            <a:fld id="{BB9ACB3B-81A4-6247-87B5-FC3E0A04C89B}" type="slidenum">
              <a:rPr lang="en-US"/>
              <a:pPr defTabSz="457200">
                <a:spcAft>
                  <a:spcPts val="600"/>
                </a:spcAft>
              </a:pPr>
              <a:t>53</a:t>
            </a:fld>
            <a:endParaRPr lang="en-US"/>
          </a:p>
        </p:txBody>
      </p:sp>
    </p:spTree>
    <p:extLst>
      <p:ext uri="{BB962C8B-B14F-4D97-AF65-F5344CB8AC3E}">
        <p14:creationId xmlns:p14="http://schemas.microsoft.com/office/powerpoint/2010/main" val="41648804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F39B5-5176-8D02-D9E0-3C1719FEC3FC}"/>
              </a:ext>
            </a:extLst>
          </p:cNvPr>
          <p:cNvSpPr>
            <a:spLocks noGrp="1"/>
          </p:cNvSpPr>
          <p:nvPr>
            <p:ph type="title"/>
          </p:nvPr>
        </p:nvSpPr>
        <p:spPr>
          <a:xfrm>
            <a:off x="1024128" y="585216"/>
            <a:ext cx="9720072" cy="1499616"/>
          </a:xfrm>
        </p:spPr>
        <p:txBody>
          <a:bodyPr>
            <a:normAutofit/>
          </a:bodyPr>
          <a:lstStyle/>
          <a:p>
            <a:r>
              <a:rPr lang="en-GB" dirty="0">
                <a:latin typeface="Tw Cen MT Condensed" panose="020B0606020104020203" pitchFamily="34" charset="0"/>
              </a:rPr>
              <a:t>FIVE KEY THINGS TO KEEP IN MIND</a:t>
            </a:r>
          </a:p>
        </p:txBody>
      </p:sp>
      <p:sp>
        <p:nvSpPr>
          <p:cNvPr id="4" name="Footer Placeholder 3">
            <a:extLst>
              <a:ext uri="{FF2B5EF4-FFF2-40B4-BE49-F238E27FC236}">
                <a16:creationId xmlns:a16="http://schemas.microsoft.com/office/drawing/2014/main" id="{552754EE-3934-16CA-651C-678CCED26061}"/>
              </a:ext>
            </a:extLst>
          </p:cNvPr>
          <p:cNvSpPr>
            <a:spLocks noGrp="1"/>
          </p:cNvSpPr>
          <p:nvPr>
            <p:ph type="ftr" sz="quarter" idx="11"/>
          </p:nvPr>
        </p:nvSpPr>
        <p:spPr>
          <a:xfrm>
            <a:off x="4842932" y="6470704"/>
            <a:ext cx="5901458" cy="274320"/>
          </a:xfrm>
        </p:spPr>
        <p:txBody>
          <a:bodyPr>
            <a:normAutofit/>
          </a:bodyPr>
          <a:lstStyle/>
          <a:p>
            <a:pPr defTabSz="457200">
              <a:spcAft>
                <a:spcPts val="600"/>
              </a:spcAft>
            </a:pPr>
            <a:endParaRPr lang="en-GB" dirty="0">
              <a:latin typeface="Tw Cen MT Condensed" panose="020B0606020104020203"/>
            </a:endParaRPr>
          </a:p>
        </p:txBody>
      </p:sp>
      <p:sp>
        <p:nvSpPr>
          <p:cNvPr id="5" name="Slide Number Placeholder 4">
            <a:extLst>
              <a:ext uri="{FF2B5EF4-FFF2-40B4-BE49-F238E27FC236}">
                <a16:creationId xmlns:a16="http://schemas.microsoft.com/office/drawing/2014/main" id="{43E9EF9C-4BC3-8728-01A0-8225F7D717BA}"/>
              </a:ext>
            </a:extLst>
          </p:cNvPr>
          <p:cNvSpPr>
            <a:spLocks noGrp="1"/>
          </p:cNvSpPr>
          <p:nvPr>
            <p:ph type="sldNum" sz="quarter" idx="12"/>
          </p:nvPr>
        </p:nvSpPr>
        <p:spPr>
          <a:xfrm>
            <a:off x="10837334" y="6470704"/>
            <a:ext cx="973666" cy="274320"/>
          </a:xfrm>
        </p:spPr>
        <p:txBody>
          <a:bodyPr>
            <a:normAutofit/>
          </a:bodyPr>
          <a:lstStyle/>
          <a:p>
            <a:pPr defTabSz="457200">
              <a:spcAft>
                <a:spcPts val="600"/>
              </a:spcAft>
            </a:pPr>
            <a:r>
              <a:rPr lang="en-US">
                <a:latin typeface="Tw Cen MT Condensed" panose="020B0606020104020203"/>
              </a:rPr>
              <a:t>Page </a:t>
            </a:r>
            <a:fld id="{BB9ACB3B-81A4-6247-87B5-FC3E0A04C89B}" type="slidenum">
              <a:rPr lang="en-US">
                <a:latin typeface="Tw Cen MT Condensed" panose="020B0606020104020203"/>
              </a:rPr>
              <a:pPr defTabSz="457200">
                <a:spcAft>
                  <a:spcPts val="600"/>
                </a:spcAft>
              </a:pPr>
              <a:t>54</a:t>
            </a:fld>
            <a:endParaRPr lang="en-US">
              <a:latin typeface="Tw Cen MT Condensed" panose="020B0606020104020203"/>
            </a:endParaRPr>
          </a:p>
        </p:txBody>
      </p:sp>
      <p:graphicFrame>
        <p:nvGraphicFramePr>
          <p:cNvPr id="17" name="Content Placeholder 2">
            <a:extLst>
              <a:ext uri="{FF2B5EF4-FFF2-40B4-BE49-F238E27FC236}">
                <a16:creationId xmlns:a16="http://schemas.microsoft.com/office/drawing/2014/main" id="{CC01FB92-CF1A-08A0-DB76-E68BD0B870EB}"/>
              </a:ext>
            </a:extLst>
          </p:cNvPr>
          <p:cNvGraphicFramePr>
            <a:graphicFrameLocks noGrp="1"/>
          </p:cNvGraphicFramePr>
          <p:nvPr>
            <p:ph idx="1"/>
            <p:extLst>
              <p:ext uri="{D42A27DB-BD31-4B8C-83A1-F6EECF244321}">
                <p14:modId xmlns:p14="http://schemas.microsoft.com/office/powerpoint/2010/main" val="624110384"/>
              </p:ext>
            </p:extLst>
          </p:nvPr>
        </p:nvGraphicFramePr>
        <p:xfrm>
          <a:off x="1023938" y="2286000"/>
          <a:ext cx="9720262"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879079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0B0DF-5E7B-49DE-087A-C59C3DD12082}"/>
              </a:ext>
            </a:extLst>
          </p:cNvPr>
          <p:cNvSpPr>
            <a:spLocks noGrp="1"/>
          </p:cNvSpPr>
          <p:nvPr>
            <p:ph type="title"/>
          </p:nvPr>
        </p:nvSpPr>
        <p:spPr>
          <a:xfrm>
            <a:off x="838200" y="365125"/>
            <a:ext cx="10515600" cy="1828444"/>
          </a:xfrm>
        </p:spPr>
        <p:txBody>
          <a:bodyPr>
            <a:normAutofit/>
          </a:bodyPr>
          <a:lstStyle/>
          <a:p>
            <a:r>
              <a:rPr lang="en-GB" dirty="0">
                <a:latin typeface="Tw Cen MT Condensed" panose="020B0606020104020203" pitchFamily="34" charset="0"/>
              </a:rPr>
              <a:t>WHICH PARTS OF THE BID DO ASSESSORS FOCUS ON?</a:t>
            </a:r>
          </a:p>
        </p:txBody>
      </p:sp>
      <p:sp>
        <p:nvSpPr>
          <p:cNvPr id="3" name="Content Placeholder 2">
            <a:extLst>
              <a:ext uri="{FF2B5EF4-FFF2-40B4-BE49-F238E27FC236}">
                <a16:creationId xmlns:a16="http://schemas.microsoft.com/office/drawing/2014/main" id="{23DC338E-8527-6F7B-E841-B9A711C5FAB0}"/>
              </a:ext>
            </a:extLst>
          </p:cNvPr>
          <p:cNvSpPr>
            <a:spLocks noGrp="1"/>
          </p:cNvSpPr>
          <p:nvPr>
            <p:ph sz="half" idx="1"/>
          </p:nvPr>
        </p:nvSpPr>
        <p:spPr>
          <a:xfrm>
            <a:off x="936049" y="2019328"/>
            <a:ext cx="5158427" cy="3730460"/>
          </a:xfrm>
          <a:solidFill>
            <a:schemeClr val="accent1">
              <a:lumMod val="20000"/>
              <a:lumOff val="80000"/>
            </a:schemeClr>
          </a:solidFill>
          <a:ln w="31750">
            <a:solidFill>
              <a:schemeClr val="accent5">
                <a:lumMod val="75000"/>
              </a:schemeClr>
            </a:solidFill>
          </a:ln>
        </p:spPr>
        <p:txBody>
          <a:bodyPr>
            <a:normAutofit lnSpcReduction="10000"/>
          </a:bodyPr>
          <a:lstStyle/>
          <a:p>
            <a:pPr marL="0" indent="0" algn="ctr">
              <a:buNone/>
            </a:pPr>
            <a:r>
              <a:rPr lang="en-GB" sz="2600" b="1" dirty="0">
                <a:solidFill>
                  <a:schemeClr val="accent1">
                    <a:lumMod val="75000"/>
                  </a:schemeClr>
                </a:solidFill>
                <a:latin typeface="Tw Cen MT" panose="020B0602020104020603" pitchFamily="34" charset="0"/>
              </a:rPr>
              <a:t>Reviewers</a:t>
            </a:r>
          </a:p>
          <a:p>
            <a:pPr marL="0" indent="0" algn="ctr">
              <a:buNone/>
            </a:pPr>
            <a:endParaRPr lang="en-GB" sz="2000" dirty="0"/>
          </a:p>
          <a:p>
            <a:r>
              <a:rPr lang="en-GB" sz="2400" dirty="0">
                <a:latin typeface="Tw Cen MT" panose="020B0602020104020603" pitchFamily="34" charset="0"/>
              </a:rPr>
              <a:t>Title and abstract</a:t>
            </a:r>
          </a:p>
          <a:p>
            <a:r>
              <a:rPr lang="en-GB" sz="2400" dirty="0">
                <a:latin typeface="Tw Cen MT" panose="020B0602020104020603" pitchFamily="34" charset="0"/>
              </a:rPr>
              <a:t>Budget</a:t>
            </a:r>
          </a:p>
          <a:p>
            <a:r>
              <a:rPr lang="en-GB" sz="2400" dirty="0">
                <a:latin typeface="Tw Cen MT" panose="020B0602020104020603" pitchFamily="34" charset="0"/>
              </a:rPr>
              <a:t>Team members</a:t>
            </a:r>
          </a:p>
          <a:p>
            <a:r>
              <a:rPr lang="en-GB" sz="2400" dirty="0">
                <a:latin typeface="Tw Cen MT" panose="020B0602020104020603" pitchFamily="34" charset="0"/>
              </a:rPr>
              <a:t>Approach</a:t>
            </a:r>
          </a:p>
          <a:p>
            <a:r>
              <a:rPr lang="en-GB" sz="2400" dirty="0">
                <a:latin typeface="Tw Cen MT" panose="020B0602020104020603" pitchFamily="34" charset="0"/>
              </a:rPr>
              <a:t>Other sections as needed for further detail</a:t>
            </a:r>
          </a:p>
        </p:txBody>
      </p:sp>
      <p:sp>
        <p:nvSpPr>
          <p:cNvPr id="4" name="Content Placeholder 3">
            <a:extLst>
              <a:ext uri="{FF2B5EF4-FFF2-40B4-BE49-F238E27FC236}">
                <a16:creationId xmlns:a16="http://schemas.microsoft.com/office/drawing/2014/main" id="{690948F1-D8AB-0EAC-295E-850F9DC460C6}"/>
              </a:ext>
            </a:extLst>
          </p:cNvPr>
          <p:cNvSpPr>
            <a:spLocks noGrp="1"/>
          </p:cNvSpPr>
          <p:nvPr>
            <p:ph sz="half" idx="2"/>
          </p:nvPr>
        </p:nvSpPr>
        <p:spPr>
          <a:xfrm>
            <a:off x="6195375" y="2019328"/>
            <a:ext cx="5164645" cy="3730460"/>
          </a:xfrm>
          <a:solidFill>
            <a:schemeClr val="accent1">
              <a:lumMod val="20000"/>
              <a:lumOff val="80000"/>
            </a:schemeClr>
          </a:solidFill>
          <a:ln w="31750">
            <a:solidFill>
              <a:schemeClr val="accent5">
                <a:lumMod val="75000"/>
              </a:schemeClr>
            </a:solidFill>
          </a:ln>
        </p:spPr>
        <p:txBody>
          <a:bodyPr>
            <a:normAutofit lnSpcReduction="10000"/>
          </a:bodyPr>
          <a:lstStyle/>
          <a:p>
            <a:pPr marL="0" indent="0" algn="ctr">
              <a:buNone/>
            </a:pPr>
            <a:r>
              <a:rPr lang="en-GB" sz="2600" b="1" dirty="0">
                <a:solidFill>
                  <a:schemeClr val="accent1">
                    <a:lumMod val="75000"/>
                  </a:schemeClr>
                </a:solidFill>
                <a:latin typeface="Tw Cen MT" panose="020B0602020104020603" pitchFamily="34" charset="0"/>
              </a:rPr>
              <a:t>Panel members</a:t>
            </a:r>
          </a:p>
          <a:p>
            <a:pPr marL="0" indent="0" algn="ctr">
              <a:buNone/>
            </a:pPr>
            <a:endParaRPr lang="en-GB" sz="2000" dirty="0"/>
          </a:p>
          <a:p>
            <a:r>
              <a:rPr lang="en-GB" sz="2400" dirty="0">
                <a:latin typeface="Tw Cen MT" panose="020B0602020104020603" pitchFamily="34" charset="0"/>
              </a:rPr>
              <a:t>Title and abstract</a:t>
            </a:r>
          </a:p>
          <a:p>
            <a:r>
              <a:rPr lang="en-GB" sz="2400" dirty="0">
                <a:latin typeface="Tw Cen MT" panose="020B0602020104020603" pitchFamily="34" charset="0"/>
              </a:rPr>
              <a:t>Budget</a:t>
            </a:r>
          </a:p>
          <a:p>
            <a:r>
              <a:rPr lang="en-GB" sz="2400" dirty="0">
                <a:latin typeface="Tw Cen MT" panose="020B0602020104020603" pitchFamily="34" charset="0"/>
              </a:rPr>
              <a:t>Team members</a:t>
            </a:r>
          </a:p>
          <a:p>
            <a:r>
              <a:rPr lang="en-GB" sz="2400" dirty="0">
                <a:latin typeface="Tw Cen MT" panose="020B0602020104020603" pitchFamily="34" charset="0"/>
              </a:rPr>
              <a:t>Vision</a:t>
            </a:r>
          </a:p>
          <a:p>
            <a:r>
              <a:rPr lang="en-GB" sz="2400" dirty="0">
                <a:latin typeface="Tw Cen MT" panose="020B0602020104020603" pitchFamily="34" charset="0"/>
              </a:rPr>
              <a:t>Reviews</a:t>
            </a:r>
          </a:p>
          <a:p>
            <a:r>
              <a:rPr lang="en-GB" sz="2400" i="1" dirty="0">
                <a:latin typeface="Tw Cen MT" panose="020B0602020104020603" pitchFamily="34" charset="0"/>
              </a:rPr>
              <a:t>Wider panel may just look at abstract/vision, team and budget</a:t>
            </a:r>
          </a:p>
        </p:txBody>
      </p:sp>
    </p:spTree>
    <p:extLst>
      <p:ext uri="{BB962C8B-B14F-4D97-AF65-F5344CB8AC3E}">
        <p14:creationId xmlns:p14="http://schemas.microsoft.com/office/powerpoint/2010/main" val="1172500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VISION (EPSRC)</a:t>
            </a: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a:bodyPr>
          <a:lstStyle/>
          <a:p>
            <a:pPr marL="457200" indent="-457200" algn="l">
              <a:buFont typeface="+mj-lt"/>
              <a:buAutoNum type="arabicPeriod"/>
            </a:pPr>
            <a:r>
              <a:rPr lang="en-GB" sz="2400" b="0" i="0" dirty="0">
                <a:effectLst/>
                <a:highlight>
                  <a:srgbClr val="FFFFFF"/>
                </a:highlight>
                <a:latin typeface="Tw Cen MT" panose="020B0602020104020603" pitchFamily="34" charset="0"/>
              </a:rPr>
              <a:t>is of excellent quality and importance within or beyond the field(s) or area(s)</a:t>
            </a:r>
          </a:p>
          <a:p>
            <a:pPr marL="457200" indent="-457200" algn="l">
              <a:buFont typeface="+mj-lt"/>
              <a:buAutoNum type="arabicPeriod"/>
            </a:pPr>
            <a:r>
              <a:rPr lang="en-GB" sz="2400" b="0" i="0" dirty="0">
                <a:effectLst/>
                <a:highlight>
                  <a:srgbClr val="FFFFFF"/>
                </a:highlight>
                <a:latin typeface="Tw Cen MT" panose="020B0602020104020603" pitchFamily="34" charset="0"/>
              </a:rPr>
              <a:t>has the potential to advance current understanding, generates new knowledge, thinking or discovery within or beyond the field or area</a:t>
            </a:r>
          </a:p>
          <a:p>
            <a:pPr marL="457200" indent="-457200" algn="l">
              <a:buFont typeface="+mj-lt"/>
              <a:buAutoNum type="arabicPeriod"/>
            </a:pPr>
            <a:r>
              <a:rPr lang="en-GB" sz="2400" b="0" i="0" dirty="0">
                <a:effectLst/>
                <a:highlight>
                  <a:srgbClr val="FFFFFF"/>
                </a:highlight>
                <a:latin typeface="Tw Cen MT" panose="020B0602020104020603" pitchFamily="34" charset="0"/>
              </a:rPr>
              <a:t>is timely given current trends, context and needs</a:t>
            </a:r>
          </a:p>
          <a:p>
            <a:pPr marL="457200" indent="-457200" algn="l">
              <a:buFont typeface="+mj-lt"/>
              <a:buAutoNum type="arabicPeriod"/>
            </a:pPr>
            <a:r>
              <a:rPr lang="en-GB" sz="2400" b="0" i="0" dirty="0">
                <a:effectLst/>
                <a:highlight>
                  <a:srgbClr val="FFFFFF"/>
                </a:highlight>
                <a:latin typeface="Tw Cen MT" panose="020B0602020104020603" pitchFamily="34" charset="0"/>
              </a:rPr>
              <a:t>impacts world-leading research, society, the economy or the environment</a:t>
            </a:r>
          </a:p>
          <a:p>
            <a:pPr marL="457200" indent="-457200" algn="l">
              <a:buFont typeface="+mj-lt"/>
              <a:buAutoNum type="arabicPeriod"/>
            </a:pPr>
            <a:r>
              <a:rPr lang="en-GB" sz="2400" b="0" i="0" dirty="0">
                <a:effectLst/>
                <a:highlight>
                  <a:srgbClr val="FFFFFF"/>
                </a:highlight>
                <a:latin typeface="Tw Cen MT" panose="020B0602020104020603" pitchFamily="34" charset="0"/>
              </a:rPr>
              <a:t>identifies the potential direct or indirect benefits and beneficiaries</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56</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935847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VISION</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&amp;</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‘IMPORTANCE’</a:t>
            </a: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a:bodyPr>
          <a:lstStyle/>
          <a:p>
            <a:pPr marL="457200" indent="-457200" algn="l">
              <a:buFont typeface="+mj-lt"/>
              <a:buAutoNum type="arabicPeriod"/>
            </a:pPr>
            <a:r>
              <a:rPr lang="en-GB" sz="2400" b="0" i="0" dirty="0">
                <a:effectLst/>
                <a:highlight>
                  <a:srgbClr val="FFFFFF"/>
                </a:highlight>
                <a:latin typeface="Tw Cen MT" panose="020B0602020104020603" pitchFamily="34" charset="0"/>
              </a:rPr>
              <a:t>is of excellent quality and </a:t>
            </a:r>
            <a:r>
              <a:rPr lang="en-GB" sz="2400" b="0" i="0" dirty="0">
                <a:effectLst/>
                <a:highlight>
                  <a:srgbClr val="FFFF00"/>
                </a:highlight>
                <a:latin typeface="Tw Cen MT" panose="020B0602020104020603" pitchFamily="34" charset="0"/>
              </a:rPr>
              <a:t>importance</a:t>
            </a:r>
            <a:r>
              <a:rPr lang="en-GB" sz="2400" b="0" i="0" dirty="0">
                <a:effectLst/>
                <a:highlight>
                  <a:srgbClr val="FFFFFF"/>
                </a:highlight>
                <a:latin typeface="Tw Cen MT" panose="020B0602020104020603" pitchFamily="34" charset="0"/>
              </a:rPr>
              <a:t> within or </a:t>
            </a:r>
            <a:r>
              <a:rPr lang="en-GB" sz="2400" b="0" i="0" dirty="0">
                <a:effectLst/>
                <a:highlight>
                  <a:srgbClr val="FFFF00"/>
                </a:highlight>
                <a:latin typeface="Tw Cen MT" panose="020B0602020104020603" pitchFamily="34" charset="0"/>
              </a:rPr>
              <a:t>beyond the field(s) or area(s)</a:t>
            </a:r>
          </a:p>
          <a:p>
            <a:pPr marL="457200" indent="-457200" algn="l">
              <a:buFont typeface="+mj-lt"/>
              <a:buAutoNum type="arabicPeriod"/>
            </a:pPr>
            <a:r>
              <a:rPr lang="en-GB" sz="2400" b="0" i="0" dirty="0">
                <a:effectLst/>
                <a:highlight>
                  <a:srgbClr val="FFFFFF"/>
                </a:highlight>
                <a:latin typeface="Tw Cen MT" panose="020B0602020104020603" pitchFamily="34" charset="0"/>
              </a:rPr>
              <a:t>has the potential to advance current understanding, generates new knowledge, thinking or discovery within or </a:t>
            </a:r>
            <a:r>
              <a:rPr lang="en-GB" sz="2400" b="0" i="0" dirty="0">
                <a:effectLst/>
                <a:highlight>
                  <a:srgbClr val="FFFF00"/>
                </a:highlight>
                <a:latin typeface="Tw Cen MT" panose="020B0602020104020603" pitchFamily="34" charset="0"/>
              </a:rPr>
              <a:t>beyond the field or area</a:t>
            </a:r>
          </a:p>
          <a:p>
            <a:pPr marL="457200" indent="-457200" algn="l">
              <a:buFont typeface="+mj-lt"/>
              <a:buAutoNum type="arabicPeriod"/>
            </a:pPr>
            <a:r>
              <a:rPr lang="en-GB" sz="2400" b="0" i="0" dirty="0">
                <a:effectLst/>
                <a:highlight>
                  <a:srgbClr val="FFFFFF"/>
                </a:highlight>
                <a:latin typeface="Tw Cen MT" panose="020B0602020104020603" pitchFamily="34" charset="0"/>
              </a:rPr>
              <a:t>is timely given current trends, context and needs</a:t>
            </a:r>
          </a:p>
          <a:p>
            <a:pPr marL="457200" indent="-457200" algn="l">
              <a:buFont typeface="+mj-lt"/>
              <a:buAutoNum type="arabicPeriod"/>
            </a:pPr>
            <a:r>
              <a:rPr lang="en-GB" sz="2400" b="0" i="0" dirty="0">
                <a:effectLst/>
                <a:highlight>
                  <a:srgbClr val="FFFFFF"/>
                </a:highlight>
                <a:latin typeface="Tw Cen MT" panose="020B0602020104020603" pitchFamily="34" charset="0"/>
              </a:rPr>
              <a:t>impacts world-leading research, society, the economy or the environment</a:t>
            </a:r>
          </a:p>
          <a:p>
            <a:pPr marL="457200" indent="-457200" algn="l">
              <a:buFont typeface="+mj-lt"/>
              <a:buAutoNum type="arabicPeriod"/>
            </a:pPr>
            <a:r>
              <a:rPr lang="en-GB" sz="2400" b="0" i="0" dirty="0">
                <a:effectLst/>
                <a:highlight>
                  <a:srgbClr val="FFFFFF"/>
                </a:highlight>
                <a:latin typeface="Tw Cen MT" panose="020B0602020104020603" pitchFamily="34" charset="0"/>
              </a:rPr>
              <a:t>identifies the </a:t>
            </a:r>
            <a:r>
              <a:rPr lang="en-GB" sz="2400" b="0" i="0" dirty="0">
                <a:effectLst/>
                <a:highlight>
                  <a:srgbClr val="FFFF00"/>
                </a:highlight>
                <a:latin typeface="Tw Cen MT" panose="020B0602020104020603" pitchFamily="34" charset="0"/>
              </a:rPr>
              <a:t>potential direct or indirect </a:t>
            </a:r>
            <a:r>
              <a:rPr lang="en-GB" sz="2400" b="0" i="0" dirty="0">
                <a:effectLst/>
                <a:highlight>
                  <a:srgbClr val="FFFFFF"/>
                </a:highlight>
                <a:latin typeface="Tw Cen MT" panose="020B0602020104020603" pitchFamily="34" charset="0"/>
              </a:rPr>
              <a:t>benefits and beneficiaries</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57</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28355768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APPROACH (EPSRC)</a:t>
            </a: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lnSpcReduction="10000"/>
          </a:bodyPr>
          <a:lstStyle/>
          <a:p>
            <a:pPr marL="457200" indent="-457200" algn="l">
              <a:buFont typeface="+mj-lt"/>
              <a:buAutoNum type="arabicPeriod"/>
            </a:pPr>
            <a:r>
              <a:rPr lang="en-GB" sz="2400" b="0" i="0" dirty="0">
                <a:effectLst/>
                <a:highlight>
                  <a:srgbClr val="FFFFFF"/>
                </a:highlight>
              </a:rPr>
              <a:t>is effective and appropriate to achieve your objectives</a:t>
            </a:r>
          </a:p>
          <a:p>
            <a:pPr marL="457200" indent="-457200" algn="l">
              <a:buFont typeface="+mj-lt"/>
              <a:buAutoNum type="arabicPeriod"/>
            </a:pPr>
            <a:r>
              <a:rPr lang="en-GB" sz="2400" b="0" i="0" dirty="0">
                <a:effectLst/>
                <a:highlight>
                  <a:srgbClr val="FFFFFF"/>
                </a:highlight>
              </a:rPr>
              <a:t>is feasible, and comprehensively identifies any risks to delivery and how they will be managed</a:t>
            </a:r>
          </a:p>
          <a:p>
            <a:pPr marL="457200" indent="-457200" algn="l">
              <a:buFont typeface="+mj-lt"/>
              <a:buAutoNum type="arabicPeriod"/>
            </a:pPr>
            <a:r>
              <a:rPr lang="en-GB" sz="2400" b="0" i="0" dirty="0">
                <a:effectLst/>
                <a:highlight>
                  <a:srgbClr val="FFFFFF"/>
                </a:highlight>
              </a:rPr>
              <a:t>uses a clear and transparent methodology</a:t>
            </a:r>
          </a:p>
          <a:p>
            <a:pPr marL="457200" indent="-457200" algn="l">
              <a:buFont typeface="+mj-lt"/>
              <a:buAutoNum type="arabicPeriod"/>
            </a:pPr>
            <a:r>
              <a:rPr lang="en-GB" sz="2400" b="0" i="0" dirty="0">
                <a:effectLst/>
                <a:highlight>
                  <a:srgbClr val="FFFFFF"/>
                </a:highlight>
              </a:rPr>
              <a:t>summarises the previous work and describes how this will be built upon and progressed</a:t>
            </a:r>
          </a:p>
          <a:p>
            <a:pPr marL="457200" indent="-457200" algn="l">
              <a:buFont typeface="+mj-lt"/>
              <a:buAutoNum type="arabicPeriod"/>
            </a:pPr>
            <a:r>
              <a:rPr lang="en-GB" sz="2400" b="0" i="0" dirty="0">
                <a:effectLst/>
                <a:highlight>
                  <a:srgbClr val="FFFFFF"/>
                </a:highlight>
              </a:rPr>
              <a:t>will maximise translation of outputs into outcomes and impacts</a:t>
            </a:r>
          </a:p>
          <a:p>
            <a:pPr marL="457200" indent="-457200" algn="l">
              <a:buFont typeface="+mj-lt"/>
              <a:buAutoNum type="arabicPeriod"/>
            </a:pPr>
            <a:r>
              <a:rPr lang="en-GB" sz="2400" b="0" i="0" dirty="0">
                <a:effectLst/>
                <a:highlight>
                  <a:srgbClr val="FFFFFF"/>
                </a:highlight>
              </a:rPr>
              <a:t>describes how your, and if applicable your team’s, research environment will contribute to the success of the work</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58</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41742411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APPROACH</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&amp;</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‘SUCCESS’</a:t>
            </a: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lnSpcReduction="10000"/>
          </a:bodyPr>
          <a:lstStyle/>
          <a:p>
            <a:pPr marL="457200" indent="-457200" algn="l">
              <a:buFont typeface="+mj-lt"/>
              <a:buAutoNum type="arabicPeriod"/>
            </a:pPr>
            <a:r>
              <a:rPr lang="en-GB" sz="2400" b="0" i="0" dirty="0">
                <a:effectLst/>
                <a:highlight>
                  <a:srgbClr val="FFFFFF"/>
                </a:highlight>
              </a:rPr>
              <a:t>is </a:t>
            </a:r>
            <a:r>
              <a:rPr lang="en-GB" sz="2400" b="0" i="0" dirty="0">
                <a:effectLst/>
                <a:highlight>
                  <a:srgbClr val="FFFF00"/>
                </a:highlight>
              </a:rPr>
              <a:t>effective</a:t>
            </a:r>
            <a:r>
              <a:rPr lang="en-GB" sz="2400" b="0" i="0" dirty="0">
                <a:effectLst/>
                <a:highlight>
                  <a:srgbClr val="FFFFFF"/>
                </a:highlight>
              </a:rPr>
              <a:t> and appropriate to achieve your objectives</a:t>
            </a:r>
          </a:p>
          <a:p>
            <a:pPr marL="457200" indent="-457200" algn="l">
              <a:buFont typeface="+mj-lt"/>
              <a:buAutoNum type="arabicPeriod"/>
            </a:pPr>
            <a:r>
              <a:rPr lang="en-GB" sz="2400" b="0" i="0" dirty="0">
                <a:effectLst/>
                <a:highlight>
                  <a:srgbClr val="FFFFFF"/>
                </a:highlight>
              </a:rPr>
              <a:t>is </a:t>
            </a:r>
            <a:r>
              <a:rPr lang="en-GB" sz="2400" b="0" i="0" dirty="0">
                <a:effectLst/>
                <a:highlight>
                  <a:srgbClr val="FFFF00"/>
                </a:highlight>
              </a:rPr>
              <a:t>feasible</a:t>
            </a:r>
            <a:r>
              <a:rPr lang="en-GB" sz="2400" b="0" i="0" dirty="0">
                <a:effectLst/>
                <a:highlight>
                  <a:srgbClr val="FFFFFF"/>
                </a:highlight>
              </a:rPr>
              <a:t>, and comprehensively identifies any risks to delivery and how they will be managed</a:t>
            </a:r>
          </a:p>
          <a:p>
            <a:pPr marL="457200" indent="-457200" algn="l">
              <a:buFont typeface="+mj-lt"/>
              <a:buAutoNum type="arabicPeriod"/>
            </a:pPr>
            <a:r>
              <a:rPr lang="en-GB" sz="2400" b="0" i="0" dirty="0">
                <a:effectLst/>
                <a:highlight>
                  <a:srgbClr val="FFFFFF"/>
                </a:highlight>
              </a:rPr>
              <a:t>uses a clear and transparent methodology</a:t>
            </a:r>
          </a:p>
          <a:p>
            <a:pPr marL="457200" indent="-457200" algn="l">
              <a:buFont typeface="+mj-lt"/>
              <a:buAutoNum type="arabicPeriod"/>
            </a:pPr>
            <a:r>
              <a:rPr lang="en-GB" sz="2400" b="0" i="0" dirty="0">
                <a:effectLst/>
                <a:highlight>
                  <a:srgbClr val="FFFFFF"/>
                </a:highlight>
              </a:rPr>
              <a:t>summarises the previous work and describes how this will be built upon and progressed</a:t>
            </a:r>
          </a:p>
          <a:p>
            <a:pPr marL="457200" indent="-457200" algn="l">
              <a:buFont typeface="+mj-lt"/>
              <a:buAutoNum type="arabicPeriod"/>
            </a:pPr>
            <a:r>
              <a:rPr lang="en-GB" sz="2400" b="0" i="0" dirty="0">
                <a:effectLst/>
                <a:highlight>
                  <a:srgbClr val="FFFFFF"/>
                </a:highlight>
              </a:rPr>
              <a:t>will maximise translation of </a:t>
            </a:r>
            <a:r>
              <a:rPr lang="en-GB" sz="2400" b="0" i="0" dirty="0">
                <a:effectLst/>
                <a:highlight>
                  <a:srgbClr val="FFFF00"/>
                </a:highlight>
              </a:rPr>
              <a:t>outputs into outcomes and impacts</a:t>
            </a:r>
          </a:p>
          <a:p>
            <a:pPr marL="457200" indent="-457200" algn="l">
              <a:buFont typeface="+mj-lt"/>
              <a:buAutoNum type="arabicPeriod"/>
            </a:pPr>
            <a:r>
              <a:rPr lang="en-GB" sz="2400" b="0" i="0" dirty="0">
                <a:effectLst/>
                <a:highlight>
                  <a:srgbClr val="FFFFFF"/>
                </a:highlight>
              </a:rPr>
              <a:t>describes how your, and if applicable your team’s, research environment will contribute to the </a:t>
            </a:r>
            <a:r>
              <a:rPr lang="en-GB" sz="2400" b="0" i="0" dirty="0">
                <a:effectLst/>
                <a:highlight>
                  <a:srgbClr val="FFFF00"/>
                </a:highlight>
              </a:rPr>
              <a:t>success </a:t>
            </a:r>
            <a:r>
              <a:rPr lang="en-GB" sz="2400" b="0" i="0" dirty="0">
                <a:effectLst/>
                <a:highlight>
                  <a:srgbClr val="FFFFFF"/>
                </a:highlight>
              </a:rPr>
              <a:t>of the work</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59</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4288699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a:extLst>
              <a:ext uri="{C183D7F6-B498-43B3-948B-1728B52AA6E4}">
                <adec:decorative xmlns:adec="http://schemas.microsoft.com/office/drawing/2017/decorative" val="1"/>
              </a:ext>
            </a:extLst>
          </p:cNvPr>
          <p:cNvSpPr/>
          <p:nvPr/>
        </p:nvSpPr>
        <p:spPr>
          <a:xfrm>
            <a:off x="573633" y="5659564"/>
            <a:ext cx="6921600" cy="729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58967" y="578736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995002" y="5814001"/>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163600" y="5773034"/>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524983" y="5846377"/>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57177" y="5864105"/>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133924" y="5936389"/>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357554" y="300280"/>
            <a:ext cx="6773779" cy="738664"/>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FUNDING MODELS</a:t>
            </a: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graphicFrame>
        <p:nvGraphicFramePr>
          <p:cNvPr id="4" name="Content Placeholder 2">
            <a:extLst>
              <a:ext uri="{FF2B5EF4-FFF2-40B4-BE49-F238E27FC236}">
                <a16:creationId xmlns:a16="http://schemas.microsoft.com/office/drawing/2014/main" id="{29E47567-44A8-5660-E698-8CB2CD158E95}"/>
              </a:ext>
              <a:ext uri="{C183D7F6-B498-43B3-948B-1728B52AA6E4}">
                <adec:decorative xmlns:adec="http://schemas.microsoft.com/office/drawing/2017/decorative" val="1"/>
              </a:ext>
            </a:extLst>
          </p:cNvPr>
          <p:cNvGraphicFramePr>
            <a:graphicFrameLocks/>
          </p:cNvGraphicFramePr>
          <p:nvPr/>
        </p:nvGraphicFramePr>
        <p:xfrm>
          <a:off x="573633" y="1249287"/>
          <a:ext cx="10930152" cy="41746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290864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HOW TO EVIDENCE</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COMPETENCE </a:t>
            </a:r>
            <a:br>
              <a:rPr lang="en-GB" dirty="0">
                <a:solidFill>
                  <a:schemeClr val="bg1"/>
                </a:solidFill>
                <a:latin typeface="Tw Cen MT Condensed" panose="020B0606020104020203" pitchFamily="34" charset="0"/>
              </a:rPr>
            </a:br>
            <a:endParaRPr lang="en-GB" dirty="0">
              <a:solidFill>
                <a:schemeClr val="bg1"/>
              </a:solidFill>
              <a:latin typeface="Tw Cen MT Condensed" panose="020B0606020104020203" pitchFamily="34" charset="0"/>
            </a:endParaRP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a:bodyPr>
          <a:lstStyle/>
          <a:p>
            <a:r>
              <a:rPr lang="en-GB" sz="2800" dirty="0"/>
              <a:t>Capability to Deliver (R4RI)</a:t>
            </a:r>
          </a:p>
          <a:p>
            <a:r>
              <a:rPr lang="en-GB" sz="2800" dirty="0"/>
              <a:t>Team composition</a:t>
            </a:r>
          </a:p>
          <a:p>
            <a:r>
              <a:rPr lang="en-GB" sz="2800" dirty="0"/>
              <a:t>Your choice of scheme</a:t>
            </a:r>
          </a:p>
          <a:p>
            <a:r>
              <a:rPr lang="en-GB" sz="2800" dirty="0"/>
              <a:t>Self-citation</a:t>
            </a:r>
          </a:p>
          <a:p>
            <a:r>
              <a:rPr lang="en-GB" sz="2800" dirty="0"/>
              <a:t>Justification of methods</a:t>
            </a:r>
          </a:p>
          <a:p>
            <a:r>
              <a:rPr lang="en-GB" sz="2800" dirty="0"/>
              <a:t>Professionally presented proposal</a:t>
            </a:r>
          </a:p>
          <a:p>
            <a:endParaRPr lang="en-GB" dirty="0"/>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60</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30247393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3BDB0A3A-B0B1-B70E-45BB-A0A821EA2F63}"/>
              </a:ext>
            </a:extLst>
          </p:cNvPr>
          <p:cNvSpPr>
            <a:spLocks noGrp="1"/>
          </p:cNvSpPr>
          <p:nvPr>
            <p:ph type="title"/>
          </p:nvPr>
        </p:nvSpPr>
        <p:spPr>
          <a:xfrm>
            <a:off x="964788" y="804333"/>
            <a:ext cx="3302412" cy="5249334"/>
          </a:xfrm>
        </p:spPr>
        <p:txBody>
          <a:bodyPr>
            <a:normAutofit/>
          </a:bodyPr>
          <a:lstStyle/>
          <a:p>
            <a:pPr algn="r"/>
            <a:r>
              <a:rPr lang="en-GB" dirty="0">
                <a:solidFill>
                  <a:schemeClr val="bg1"/>
                </a:solidFill>
                <a:latin typeface="Tw Cen MT Condensed" panose="020B0606020104020203" pitchFamily="34" charset="0"/>
              </a:rPr>
              <a:t>HOW TO EVIDENCE</a:t>
            </a:r>
            <a:br>
              <a:rPr lang="en-GB" dirty="0">
                <a:solidFill>
                  <a:schemeClr val="bg1"/>
                </a:solidFill>
                <a:latin typeface="Tw Cen MT Condensed" panose="020B0606020104020203" pitchFamily="34" charset="0"/>
              </a:rPr>
            </a:br>
            <a:r>
              <a:rPr lang="en-GB" dirty="0">
                <a:solidFill>
                  <a:schemeClr val="bg1"/>
                </a:solidFill>
                <a:latin typeface="Tw Cen MT Condensed" panose="020B0606020104020203" pitchFamily="34" charset="0"/>
              </a:rPr>
              <a:t>VALUE </a:t>
            </a:r>
            <a:br>
              <a:rPr lang="en-GB" dirty="0">
                <a:solidFill>
                  <a:schemeClr val="bg1"/>
                </a:solidFill>
                <a:latin typeface="Tw Cen MT Condensed" panose="020B0606020104020203" pitchFamily="34" charset="0"/>
              </a:rPr>
            </a:br>
            <a:endParaRPr lang="en-GB" dirty="0">
              <a:solidFill>
                <a:schemeClr val="bg1"/>
              </a:solidFill>
              <a:latin typeface="Tw Cen MT Condensed" panose="020B0606020104020203" pitchFamily="34" charset="0"/>
            </a:endParaRPr>
          </a:p>
        </p:txBody>
      </p:sp>
      <p:sp>
        <p:nvSpPr>
          <p:cNvPr id="3" name="Content Placeholder 2">
            <a:extLst>
              <a:ext uri="{FF2B5EF4-FFF2-40B4-BE49-F238E27FC236}">
                <a16:creationId xmlns:a16="http://schemas.microsoft.com/office/drawing/2014/main" id="{C7B3FC93-2924-EA07-E3AF-CF5639A2A9E8}"/>
              </a:ext>
            </a:extLst>
          </p:cNvPr>
          <p:cNvSpPr>
            <a:spLocks noGrp="1"/>
          </p:cNvSpPr>
          <p:nvPr>
            <p:ph idx="1"/>
          </p:nvPr>
        </p:nvSpPr>
        <p:spPr>
          <a:xfrm>
            <a:off x="5109882" y="804333"/>
            <a:ext cx="6147169" cy="5249334"/>
          </a:xfrm>
        </p:spPr>
        <p:txBody>
          <a:bodyPr anchor="ctr">
            <a:normAutofit/>
          </a:bodyPr>
          <a:lstStyle/>
          <a:p>
            <a:r>
              <a:rPr lang="en-GB" sz="2800" dirty="0"/>
              <a:t>Budget and Justification</a:t>
            </a:r>
          </a:p>
          <a:p>
            <a:r>
              <a:rPr lang="en-GB" sz="2800" dirty="0"/>
              <a:t>Conferences in the Seychelles?</a:t>
            </a:r>
          </a:p>
          <a:p>
            <a:r>
              <a:rPr lang="en-GB" sz="2800" dirty="0"/>
              <a:t>Importance of topic vs price of project</a:t>
            </a:r>
          </a:p>
          <a:p>
            <a:r>
              <a:rPr lang="en-GB" sz="2800" dirty="0"/>
              <a:t>Economical methods (e.g. secondary data)</a:t>
            </a:r>
          </a:p>
        </p:txBody>
      </p:sp>
      <p:sp>
        <p:nvSpPr>
          <p:cNvPr id="4" name="Footer Placeholder 3">
            <a:extLst>
              <a:ext uri="{FF2B5EF4-FFF2-40B4-BE49-F238E27FC236}">
                <a16:creationId xmlns:a16="http://schemas.microsoft.com/office/drawing/2014/main" id="{3156161C-8ECB-18E4-4DE3-FEC0D09BCD5B}"/>
              </a:ext>
            </a:extLst>
          </p:cNvPr>
          <p:cNvSpPr>
            <a:spLocks noGrp="1"/>
          </p:cNvSpPr>
          <p:nvPr>
            <p:ph type="ftr" sz="quarter" idx="11"/>
          </p:nvPr>
        </p:nvSpPr>
        <p:spPr>
          <a:xfrm>
            <a:off x="4842932" y="6470704"/>
            <a:ext cx="5901458" cy="274320"/>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nl-NL"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rPr>
              <a:t>Footer text</a:t>
            </a:r>
            <a:endParaRPr kumimoji="0" lang="en-GB" sz="1000" b="0" i="0" u="none" strike="noStrike" kern="1200" cap="all" spc="0" normalizeH="0" baseline="0" noProof="0">
              <a:ln>
                <a:noFill/>
              </a:ln>
              <a:solidFill>
                <a:prstClr val="black">
                  <a:lumMod val="90000"/>
                  <a:lumOff val="10000"/>
                </a:prstClr>
              </a:solidFill>
              <a:effectLst/>
              <a:uLnTx/>
              <a:uFillTx/>
              <a:latin typeface="Tw Cen MT" panose="020B0602020104020603"/>
              <a:ea typeface="+mn-ea"/>
              <a:cs typeface="+mn-cs"/>
            </a:endParaRPr>
          </a:p>
        </p:txBody>
      </p:sp>
      <p:sp>
        <p:nvSpPr>
          <p:cNvPr id="5" name="Slide Number Placeholder 4">
            <a:extLst>
              <a:ext uri="{FF2B5EF4-FFF2-40B4-BE49-F238E27FC236}">
                <a16:creationId xmlns:a16="http://schemas.microsoft.com/office/drawing/2014/main" id="{1601D747-8EC7-F21A-98D7-B3F0020D3880}"/>
              </a:ext>
            </a:extLst>
          </p:cNvPr>
          <p:cNvSpPr>
            <a:spLocks noGrp="1"/>
          </p:cNvSpPr>
          <p:nvPr>
            <p:ph type="sldNum" sz="quarter" idx="12"/>
          </p:nvPr>
        </p:nvSpPr>
        <p:spPr>
          <a:xfrm>
            <a:off x="10837334" y="6470704"/>
            <a:ext cx="973666" cy="274320"/>
          </a:xfrm>
        </p:spPr>
        <p:txBody>
          <a:bodyP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rPr>
              <a:t>Page </a:t>
            </a:r>
            <a:fld id="{BB9ACB3B-81A4-6247-87B5-FC3E0A04C89B}" type="slidenum">
              <a:rPr kumimoji="0" lang="en-US" sz="1000" b="0" i="0" u="none" strike="noStrike" kern="1200" cap="none" spc="0" normalizeH="0" baseline="0" noProof="0" smtClean="0">
                <a:ln>
                  <a:noFill/>
                </a:ln>
                <a:solidFill>
                  <a:prstClr val="black">
                    <a:lumMod val="90000"/>
                    <a:lumOff val="10000"/>
                  </a:prstClr>
                </a:solidFill>
                <a:effectLst/>
                <a:uLnTx/>
                <a:uFillTx/>
                <a:latin typeface="Tw Cen MT" panose="020B0602020104020603"/>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61</a:t>
            </a:fld>
            <a:endParaRPr kumimoji="0" lang="en-US" sz="1000" b="0" i="0" u="none" strike="noStrike" kern="1200" cap="none" spc="0" normalizeH="0" baseline="0" noProof="0">
              <a:ln>
                <a:noFill/>
              </a:ln>
              <a:solidFill>
                <a:prstClr val="black">
                  <a:lumMod val="90000"/>
                  <a:lumOff val="10000"/>
                </a:prstClr>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15439921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3A0539-70C9-4507-B37A-DBC80AC46A28}"/>
              </a:ext>
            </a:extLst>
          </p:cNvPr>
          <p:cNvSpPr>
            <a:spLocks noGrp="1"/>
          </p:cNvSpPr>
          <p:nvPr>
            <p:ph type="title"/>
          </p:nvPr>
        </p:nvSpPr>
        <p:spPr>
          <a:xfrm>
            <a:off x="838200" y="557188"/>
            <a:ext cx="10515600" cy="1133499"/>
          </a:xfrm>
        </p:spPr>
        <p:txBody>
          <a:bodyPr>
            <a:normAutofit/>
          </a:bodyPr>
          <a:lstStyle/>
          <a:p>
            <a:pPr algn="ctr"/>
            <a:r>
              <a:rPr lang="en-GB" dirty="0">
                <a:latin typeface="Tw Cen MT Condensed" panose="020B0606020104020203" pitchFamily="34" charset="0"/>
              </a:rPr>
              <a:t>CONVINCE YOUR ASSESSORS: VISION</a:t>
            </a:r>
          </a:p>
        </p:txBody>
      </p:sp>
      <p:graphicFrame>
        <p:nvGraphicFramePr>
          <p:cNvPr id="6" name="Content Placeholder 2">
            <a:extLst>
              <a:ext uri="{FF2B5EF4-FFF2-40B4-BE49-F238E27FC236}">
                <a16:creationId xmlns:a16="http://schemas.microsoft.com/office/drawing/2014/main" id="{7FDC5011-5027-5AB8-B9C1-FB8CDA73E6BE}"/>
              </a:ext>
            </a:extLst>
          </p:cNvPr>
          <p:cNvGraphicFramePr>
            <a:graphicFrameLocks noGrp="1"/>
          </p:cNvGraphicFramePr>
          <p:nvPr>
            <p:ph idx="1"/>
            <p:extLst>
              <p:ext uri="{D42A27DB-BD31-4B8C-83A1-F6EECF244321}">
                <p14:modId xmlns:p14="http://schemas.microsoft.com/office/powerpoint/2010/main" val="96316130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91041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A0539-70C9-4507-B37A-DBC80AC46A28}"/>
              </a:ext>
            </a:extLst>
          </p:cNvPr>
          <p:cNvSpPr>
            <a:spLocks noGrp="1"/>
          </p:cNvSpPr>
          <p:nvPr>
            <p:ph type="title"/>
          </p:nvPr>
        </p:nvSpPr>
        <p:spPr>
          <a:xfrm>
            <a:off x="1139044" y="2090114"/>
            <a:ext cx="3382890" cy="2481886"/>
          </a:xfrm>
        </p:spPr>
        <p:txBody>
          <a:bodyPr>
            <a:normAutofit/>
          </a:bodyPr>
          <a:lstStyle/>
          <a:p>
            <a:pPr algn="ctr"/>
            <a:r>
              <a:rPr lang="en-GB" dirty="0">
                <a:latin typeface="Tw Cen MT Condensed" panose="020B0606020104020203" pitchFamily="34" charset="0"/>
              </a:rPr>
              <a:t>CONVINCE YOUR ASSESSORS: APPROACH</a:t>
            </a:r>
          </a:p>
        </p:txBody>
      </p:sp>
      <p:graphicFrame>
        <p:nvGraphicFramePr>
          <p:cNvPr id="5" name="Content Placeholder 2">
            <a:extLst>
              <a:ext uri="{FF2B5EF4-FFF2-40B4-BE49-F238E27FC236}">
                <a16:creationId xmlns:a16="http://schemas.microsoft.com/office/drawing/2014/main" id="{7D63DEB3-EF8B-A94B-D796-2C8B0C4798C0}"/>
              </a:ext>
            </a:extLst>
          </p:cNvPr>
          <p:cNvGraphicFramePr>
            <a:graphicFrameLocks noGrp="1"/>
          </p:cNvGraphicFramePr>
          <p:nvPr>
            <p:ph idx="1"/>
            <p:extLst>
              <p:ext uri="{D42A27DB-BD31-4B8C-83A1-F6EECF244321}">
                <p14:modId xmlns:p14="http://schemas.microsoft.com/office/powerpoint/2010/main" val="3661842586"/>
              </p:ext>
            </p:extLst>
          </p:nvPr>
        </p:nvGraphicFramePr>
        <p:xfrm>
          <a:off x="5338802" y="408466"/>
          <a:ext cx="6068786" cy="60410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08400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F4C891B-62D0-4250-AEB7-0F42BAD78D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3A0539-70C9-4507-B37A-DBC80AC46A28}"/>
              </a:ext>
            </a:extLst>
          </p:cNvPr>
          <p:cNvSpPr>
            <a:spLocks noGrp="1"/>
          </p:cNvSpPr>
          <p:nvPr>
            <p:ph type="title"/>
          </p:nvPr>
        </p:nvSpPr>
        <p:spPr>
          <a:xfrm>
            <a:off x="1195458" y="2212258"/>
            <a:ext cx="9808067" cy="1113503"/>
          </a:xfrm>
        </p:spPr>
        <p:txBody>
          <a:bodyPr anchor="b">
            <a:normAutofit/>
          </a:bodyPr>
          <a:lstStyle/>
          <a:p>
            <a:pPr algn="ctr"/>
            <a:r>
              <a:rPr lang="en-GB" dirty="0">
                <a:latin typeface="Tw Cen MT Condensed" panose="020B0606020104020203" pitchFamily="34" charset="0"/>
              </a:rPr>
              <a:t>CONVINCE YOUR ASSESSORS: APPROACH</a:t>
            </a:r>
            <a:endParaRPr lang="en-GB" b="1" dirty="0"/>
          </a:p>
        </p:txBody>
      </p:sp>
      <p:pic>
        <p:nvPicPr>
          <p:cNvPr id="7" name="Graphic 6" descr="Decision chart with solid fill">
            <a:extLst>
              <a:ext uri="{FF2B5EF4-FFF2-40B4-BE49-F238E27FC236}">
                <a16:creationId xmlns:a16="http://schemas.microsoft.com/office/drawing/2014/main" id="{8B22D5D2-81AC-2C86-EC37-CC9E491C4C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598389" y="1122553"/>
            <a:ext cx="995221" cy="995221"/>
          </a:xfrm>
          <a:prstGeom prst="rect">
            <a:avLst/>
          </a:prstGeom>
        </p:spPr>
      </p:pic>
      <p:sp>
        <p:nvSpPr>
          <p:cNvPr id="3" name="Content Placeholder 2">
            <a:extLst>
              <a:ext uri="{FF2B5EF4-FFF2-40B4-BE49-F238E27FC236}">
                <a16:creationId xmlns:a16="http://schemas.microsoft.com/office/drawing/2014/main" id="{57BDE53A-D039-42AE-B2D3-FFDCB4AAFA88}"/>
              </a:ext>
            </a:extLst>
          </p:cNvPr>
          <p:cNvSpPr>
            <a:spLocks noGrp="1"/>
          </p:cNvSpPr>
          <p:nvPr>
            <p:ph idx="1"/>
          </p:nvPr>
        </p:nvSpPr>
        <p:spPr>
          <a:xfrm>
            <a:off x="1195459" y="3532240"/>
            <a:ext cx="9804575" cy="2596847"/>
          </a:xfrm>
        </p:spPr>
        <p:txBody>
          <a:bodyPr anchor="t">
            <a:normAutofit fontScale="77500" lnSpcReduction="20000"/>
          </a:bodyPr>
          <a:lstStyle/>
          <a:p>
            <a:pPr lvl="1" algn="ctr"/>
            <a:endParaRPr lang="en-GB" sz="2000" dirty="0"/>
          </a:p>
          <a:p>
            <a:pPr marL="0" indent="0" algn="ctr">
              <a:buNone/>
            </a:pPr>
            <a:r>
              <a:rPr lang="en-GB" sz="3200" b="1" dirty="0">
                <a:latin typeface="Tw Cen MT" panose="020B0602020104020603" pitchFamily="34" charset="0"/>
              </a:rPr>
              <a:t>Outputs, outcomes and impacts</a:t>
            </a:r>
          </a:p>
          <a:p>
            <a:pPr marL="0" indent="0" algn="ctr">
              <a:buNone/>
            </a:pPr>
            <a:endParaRPr lang="en-GB" sz="2600" b="1" dirty="0">
              <a:latin typeface="Tw Cen MT" panose="020B0602020104020603" pitchFamily="34" charset="0"/>
            </a:endParaRPr>
          </a:p>
          <a:p>
            <a:pPr lvl="1" algn="ctr"/>
            <a:r>
              <a:rPr lang="en-GB" sz="2600" dirty="0">
                <a:latin typeface="Tw Cen MT" panose="020B0602020104020603" pitchFamily="34" charset="0"/>
              </a:rPr>
              <a:t>What will the project tell us that we didn’t know already? </a:t>
            </a:r>
          </a:p>
          <a:p>
            <a:pPr lvl="1" algn="ctr"/>
            <a:r>
              <a:rPr lang="en-GB" sz="2600" dirty="0">
                <a:latin typeface="Tw Cen MT" panose="020B0602020104020603" pitchFamily="34" charset="0"/>
              </a:rPr>
              <a:t>How will this change perception or practice in academia and beyond?</a:t>
            </a:r>
          </a:p>
          <a:p>
            <a:pPr lvl="1" algn="ctr"/>
            <a:r>
              <a:rPr lang="en-GB" sz="2600" dirty="0">
                <a:latin typeface="Tw Cen MT" panose="020B0602020104020603" pitchFamily="34" charset="0"/>
              </a:rPr>
              <a:t>Where will you publish your findings?  You need to balance ambition with realism.</a:t>
            </a:r>
          </a:p>
          <a:p>
            <a:pPr lvl="1" algn="ctr"/>
            <a:r>
              <a:rPr lang="en-GB" sz="2600" dirty="0">
                <a:latin typeface="Tw Cen MT" panose="020B0602020104020603" pitchFamily="34" charset="0"/>
              </a:rPr>
              <a:t>How will non-academic stakeholders find out about your project? </a:t>
            </a:r>
          </a:p>
          <a:p>
            <a:pPr lvl="1" algn="ctr"/>
            <a:r>
              <a:rPr lang="en-GB" sz="2600" dirty="0">
                <a:latin typeface="Tw Cen MT" panose="020B0602020104020603" pitchFamily="34" charset="0"/>
              </a:rPr>
              <a:t>Show how you and your team are competent to translate your findings.</a:t>
            </a:r>
          </a:p>
          <a:p>
            <a:pPr lvl="1" algn="ctr"/>
            <a:endParaRPr lang="en-GB" sz="2000" dirty="0"/>
          </a:p>
        </p:txBody>
      </p:sp>
    </p:spTree>
    <p:extLst>
      <p:ext uri="{BB962C8B-B14F-4D97-AF65-F5344CB8AC3E}">
        <p14:creationId xmlns:p14="http://schemas.microsoft.com/office/powerpoint/2010/main" val="7586600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3A0539-70C9-4507-B37A-DBC80AC46A28}"/>
              </a:ext>
            </a:extLst>
          </p:cNvPr>
          <p:cNvSpPr>
            <a:spLocks noGrp="1"/>
          </p:cNvSpPr>
          <p:nvPr>
            <p:ph type="title"/>
          </p:nvPr>
        </p:nvSpPr>
        <p:spPr>
          <a:xfrm>
            <a:off x="838200" y="557189"/>
            <a:ext cx="3374136" cy="5567891"/>
          </a:xfrm>
        </p:spPr>
        <p:txBody>
          <a:bodyPr>
            <a:normAutofit/>
          </a:bodyPr>
          <a:lstStyle/>
          <a:p>
            <a:pPr algn="ctr"/>
            <a:r>
              <a:rPr lang="en-GB" dirty="0">
                <a:latin typeface="Tw Cen MT Condensed" panose="020B0606020104020203" pitchFamily="34" charset="0"/>
              </a:rPr>
              <a:t>CONVINCE YOUR ASSESSORS: APPROACH</a:t>
            </a:r>
            <a:endParaRPr lang="en-GB" b="1" dirty="0"/>
          </a:p>
        </p:txBody>
      </p:sp>
      <p:graphicFrame>
        <p:nvGraphicFramePr>
          <p:cNvPr id="5" name="Content Placeholder 2">
            <a:extLst>
              <a:ext uri="{FF2B5EF4-FFF2-40B4-BE49-F238E27FC236}">
                <a16:creationId xmlns:a16="http://schemas.microsoft.com/office/drawing/2014/main" id="{AC11C974-406B-4060-74E1-E933AF366729}"/>
              </a:ext>
            </a:extLst>
          </p:cNvPr>
          <p:cNvGraphicFramePr>
            <a:graphicFrameLocks noGrp="1"/>
          </p:cNvGraphicFramePr>
          <p:nvPr>
            <p:ph idx="1"/>
            <p:extLst>
              <p:ext uri="{D42A27DB-BD31-4B8C-83A1-F6EECF244321}">
                <p14:modId xmlns:p14="http://schemas.microsoft.com/office/powerpoint/2010/main" val="3979221505"/>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32906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021F5-D20E-748D-3971-58401929DDAC}"/>
              </a:ext>
            </a:extLst>
          </p:cNvPr>
          <p:cNvSpPr>
            <a:spLocks noGrp="1"/>
          </p:cNvSpPr>
          <p:nvPr>
            <p:ph type="title"/>
          </p:nvPr>
        </p:nvSpPr>
        <p:spPr>
          <a:xfrm>
            <a:off x="838200" y="557189"/>
            <a:ext cx="3374136" cy="5567891"/>
          </a:xfrm>
        </p:spPr>
        <p:txBody>
          <a:bodyPr>
            <a:normAutofit/>
          </a:bodyPr>
          <a:lstStyle/>
          <a:p>
            <a:pPr algn="ctr"/>
            <a:r>
              <a:rPr lang="en-GB" dirty="0">
                <a:latin typeface="Tw Cen MT Condensed" panose="020B0606020104020203" pitchFamily="34" charset="0"/>
              </a:rPr>
              <a:t>WRITE CONVINCINGLY</a:t>
            </a:r>
          </a:p>
        </p:txBody>
      </p:sp>
      <p:graphicFrame>
        <p:nvGraphicFramePr>
          <p:cNvPr id="15" name="Content Placeholder 2">
            <a:extLst>
              <a:ext uri="{FF2B5EF4-FFF2-40B4-BE49-F238E27FC236}">
                <a16:creationId xmlns:a16="http://schemas.microsoft.com/office/drawing/2014/main" id="{7B7EA7C9-6BCD-B842-EC9E-9C9C21B8C98B}"/>
              </a:ext>
            </a:extLst>
          </p:cNvPr>
          <p:cNvGraphicFramePr>
            <a:graphicFrameLocks noGrp="1"/>
          </p:cNvGraphicFramePr>
          <p:nvPr>
            <p:ph idx="1"/>
            <p:extLst>
              <p:ext uri="{D42A27DB-BD31-4B8C-83A1-F6EECF244321}">
                <p14:modId xmlns:p14="http://schemas.microsoft.com/office/powerpoint/2010/main" val="254954361"/>
              </p:ext>
            </p:extLst>
          </p:nvPr>
        </p:nvGraphicFramePr>
        <p:xfrm>
          <a:off x="4680641" y="676656"/>
          <a:ext cx="7062868"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12783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021F5-D20E-748D-3971-58401929DDAC}"/>
              </a:ext>
            </a:extLst>
          </p:cNvPr>
          <p:cNvSpPr>
            <a:spLocks noGrp="1"/>
          </p:cNvSpPr>
          <p:nvPr>
            <p:ph type="title"/>
          </p:nvPr>
        </p:nvSpPr>
        <p:spPr>
          <a:xfrm>
            <a:off x="838200" y="557188"/>
            <a:ext cx="10515600" cy="1133499"/>
          </a:xfrm>
        </p:spPr>
        <p:txBody>
          <a:bodyPr>
            <a:normAutofit/>
          </a:bodyPr>
          <a:lstStyle/>
          <a:p>
            <a:pPr algn="ctr"/>
            <a:r>
              <a:rPr lang="en-GB" dirty="0">
                <a:latin typeface="Tw Cen MT Condensed" panose="020B0606020104020203" pitchFamily="34" charset="0"/>
              </a:rPr>
              <a:t>BEING EASY TO UNDERSTAND</a:t>
            </a:r>
          </a:p>
        </p:txBody>
      </p:sp>
      <p:graphicFrame>
        <p:nvGraphicFramePr>
          <p:cNvPr id="15" name="Content Placeholder 2">
            <a:extLst>
              <a:ext uri="{FF2B5EF4-FFF2-40B4-BE49-F238E27FC236}">
                <a16:creationId xmlns:a16="http://schemas.microsoft.com/office/drawing/2014/main" id="{7B7EA7C9-6BCD-B842-EC9E-9C9C21B8C98B}"/>
              </a:ext>
            </a:extLst>
          </p:cNvPr>
          <p:cNvGraphicFramePr>
            <a:graphicFrameLocks noGrp="1"/>
          </p:cNvGraphicFramePr>
          <p:nvPr>
            <p:ph idx="1"/>
            <p:extLst>
              <p:ext uri="{D42A27DB-BD31-4B8C-83A1-F6EECF244321}">
                <p14:modId xmlns:p14="http://schemas.microsoft.com/office/powerpoint/2010/main" val="244915073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781418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628E5CB-913B-4378-97CE-18C9F6410C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021F5-D20E-748D-3971-58401929DDAC}"/>
              </a:ext>
            </a:extLst>
          </p:cNvPr>
          <p:cNvSpPr>
            <a:spLocks noGrp="1"/>
          </p:cNvSpPr>
          <p:nvPr>
            <p:ph type="title"/>
          </p:nvPr>
        </p:nvSpPr>
        <p:spPr>
          <a:xfrm>
            <a:off x="838200" y="557188"/>
            <a:ext cx="4862848" cy="5569291"/>
          </a:xfrm>
        </p:spPr>
        <p:txBody>
          <a:bodyPr>
            <a:normAutofit/>
          </a:bodyPr>
          <a:lstStyle/>
          <a:p>
            <a:r>
              <a:rPr lang="en-GB" dirty="0">
                <a:latin typeface="Tw Cen MT Condensed" panose="020B0606020104020203" pitchFamily="34" charset="0"/>
              </a:rPr>
              <a:t>BEING QUICK TO READ</a:t>
            </a:r>
          </a:p>
        </p:txBody>
      </p:sp>
      <p:graphicFrame>
        <p:nvGraphicFramePr>
          <p:cNvPr id="15" name="Content Placeholder 2">
            <a:extLst>
              <a:ext uri="{FF2B5EF4-FFF2-40B4-BE49-F238E27FC236}">
                <a16:creationId xmlns:a16="http://schemas.microsoft.com/office/drawing/2014/main" id="{7B7EA7C9-6BCD-B842-EC9E-9C9C21B8C98B}"/>
              </a:ext>
            </a:extLst>
          </p:cNvPr>
          <p:cNvGraphicFramePr>
            <a:graphicFrameLocks noGrp="1"/>
          </p:cNvGraphicFramePr>
          <p:nvPr>
            <p:ph idx="1"/>
            <p:extLst>
              <p:ext uri="{D42A27DB-BD31-4B8C-83A1-F6EECF244321}">
                <p14:modId xmlns:p14="http://schemas.microsoft.com/office/powerpoint/2010/main" val="1712276398"/>
              </p:ext>
            </p:extLst>
          </p:nvPr>
        </p:nvGraphicFramePr>
        <p:xfrm>
          <a:off x="6099048" y="621792"/>
          <a:ext cx="525780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07926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45A9F99-D9B1-4094-A2E2-B90AC1DB7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7FAF607-473A-4A43-A23D-BBFF5C4117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FCD6F1F-8B85-1423-FAFA-E3ED25D133AE}"/>
              </a:ext>
            </a:extLst>
          </p:cNvPr>
          <p:cNvSpPr>
            <a:spLocks noGrp="1"/>
          </p:cNvSpPr>
          <p:nvPr>
            <p:ph type="title"/>
          </p:nvPr>
        </p:nvSpPr>
        <p:spPr>
          <a:xfrm>
            <a:off x="5330142" y="381965"/>
            <a:ext cx="6423949" cy="1875041"/>
          </a:xfrm>
        </p:spPr>
        <p:txBody>
          <a:bodyPr>
            <a:normAutofit/>
          </a:bodyPr>
          <a:lstStyle/>
          <a:p>
            <a:r>
              <a:rPr lang="en-GB" sz="3600" dirty="0">
                <a:solidFill>
                  <a:schemeClr val="tx2"/>
                </a:solidFill>
                <a:latin typeface="Tw Cen MT Condensed" panose="020B0606020104020203" pitchFamily="34" charset="0"/>
              </a:rPr>
              <a:t>ABSTRACT EXERCISE – ‘COUGH INTO THE BOX’</a:t>
            </a:r>
          </a:p>
        </p:txBody>
      </p:sp>
      <p:pic>
        <p:nvPicPr>
          <p:cNvPr id="7" name="Graphic 6" descr="Pencil">
            <a:extLst>
              <a:ext uri="{FF2B5EF4-FFF2-40B4-BE49-F238E27FC236}">
                <a16:creationId xmlns:a16="http://schemas.microsoft.com/office/drawing/2014/main" id="{AC2AC5F9-24D0-1FC5-3AAF-11730D84EF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6951" y="1793846"/>
            <a:ext cx="3620021" cy="3620021"/>
          </a:xfrm>
          <a:prstGeom prst="rect">
            <a:avLst/>
          </a:prstGeom>
        </p:spPr>
      </p:pic>
      <p:sp>
        <p:nvSpPr>
          <p:cNvPr id="3" name="Content Placeholder 2">
            <a:extLst>
              <a:ext uri="{FF2B5EF4-FFF2-40B4-BE49-F238E27FC236}">
                <a16:creationId xmlns:a16="http://schemas.microsoft.com/office/drawing/2014/main" id="{2C6E637E-9DE3-F257-3179-356869CA31FB}"/>
              </a:ext>
            </a:extLst>
          </p:cNvPr>
          <p:cNvSpPr>
            <a:spLocks noGrp="1"/>
          </p:cNvSpPr>
          <p:nvPr>
            <p:ph idx="1"/>
          </p:nvPr>
        </p:nvSpPr>
        <p:spPr>
          <a:xfrm>
            <a:off x="6090574" y="1730416"/>
            <a:ext cx="5501472" cy="4653022"/>
          </a:xfrm>
        </p:spPr>
        <p:txBody>
          <a:bodyPr anchor="ctr">
            <a:normAutofit/>
          </a:bodyPr>
          <a:lstStyle/>
          <a:p>
            <a:pPr marL="0" indent="0">
              <a:buNone/>
            </a:pPr>
            <a:r>
              <a:rPr lang="en-GB" sz="2400" dirty="0">
                <a:solidFill>
                  <a:schemeClr val="tx2"/>
                </a:solidFill>
                <a:latin typeface="Tw Cen MT" panose="020B0602020104020603" pitchFamily="34" charset="0"/>
              </a:rPr>
              <a:t>The abstract needs to:</a:t>
            </a:r>
          </a:p>
          <a:p>
            <a:r>
              <a:rPr lang="en-GB" sz="2400" dirty="0">
                <a:solidFill>
                  <a:schemeClr val="tx2"/>
                </a:solidFill>
                <a:latin typeface="Tw Cen MT" panose="020B0602020104020603" pitchFamily="34" charset="0"/>
              </a:rPr>
              <a:t>Use plain English</a:t>
            </a:r>
          </a:p>
          <a:p>
            <a:r>
              <a:rPr lang="en-GB" sz="2400" dirty="0">
                <a:solidFill>
                  <a:schemeClr val="tx2"/>
                </a:solidFill>
                <a:latin typeface="Tw Cen MT" panose="020B0602020104020603" pitchFamily="34" charset="0"/>
              </a:rPr>
              <a:t>Provide all the basic information about the project (what, where, why, who, when, how…) </a:t>
            </a:r>
          </a:p>
          <a:p>
            <a:r>
              <a:rPr lang="en-GB" sz="2400" dirty="0">
                <a:solidFill>
                  <a:schemeClr val="tx2"/>
                </a:solidFill>
                <a:latin typeface="Tw Cen MT" panose="020B0602020104020603" pitchFamily="34" charset="0"/>
              </a:rPr>
              <a:t>Evidence importance and success</a:t>
            </a:r>
          </a:p>
          <a:p>
            <a:r>
              <a:rPr lang="en-GB" sz="2400" dirty="0">
                <a:solidFill>
                  <a:schemeClr val="tx2"/>
                </a:solidFill>
                <a:latin typeface="Tw Cen MT" panose="020B0602020104020603" pitchFamily="34" charset="0"/>
              </a:rPr>
              <a:t>Generate genuine interest amongst your reviewers</a:t>
            </a:r>
          </a:p>
          <a:p>
            <a:r>
              <a:rPr lang="en-GB" sz="2400" dirty="0">
                <a:solidFill>
                  <a:schemeClr val="tx2"/>
                </a:solidFill>
                <a:latin typeface="Tw Cen MT" panose="020B0602020104020603" pitchFamily="34" charset="0"/>
              </a:rPr>
              <a:t>Act as a prompt for the panellists who introduce your project to the other members </a:t>
            </a:r>
          </a:p>
          <a:p>
            <a:endParaRPr lang="en-GB" sz="1800" dirty="0">
              <a:solidFill>
                <a:schemeClr val="tx2"/>
              </a:solidFill>
            </a:endParaRPr>
          </a:p>
        </p:txBody>
      </p:sp>
      <p:grpSp>
        <p:nvGrpSpPr>
          <p:cNvPr id="14" name="Group 13">
            <a:extLst>
              <a:ext uri="{FF2B5EF4-FFF2-40B4-BE49-F238E27FC236}">
                <a16:creationId xmlns:a16="http://schemas.microsoft.com/office/drawing/2014/main" id="{C5F6476F-D303-44D3-B30F-1BA348F0F6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2635" y="52996"/>
            <a:ext cx="5928607" cy="6805005"/>
            <a:chOff x="6095999" y="52996"/>
            <a:chExt cx="6093363" cy="6805005"/>
          </a:xfrm>
          <a:solidFill>
            <a:schemeClr val="accent5">
              <a:alpha val="10000"/>
            </a:schemeClr>
          </a:solidFill>
        </p:grpSpPr>
        <p:sp>
          <p:nvSpPr>
            <p:cNvPr id="15" name="Freeform: Shape 14">
              <a:extLst>
                <a:ext uri="{FF2B5EF4-FFF2-40B4-BE49-F238E27FC236}">
                  <a16:creationId xmlns:a16="http://schemas.microsoft.com/office/drawing/2014/main" id="{C972EB4B-0539-4430-9340-8117B9D7C3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52996"/>
              <a:ext cx="6093361" cy="6805003"/>
            </a:xfrm>
            <a:custGeom>
              <a:avLst/>
              <a:gdLst>
                <a:gd name="connsiteX0" fmla="*/ 3391253 w 5890489"/>
                <a:gd name="connsiteY0" fmla="*/ 0 h 6578438"/>
                <a:gd name="connsiteX1" fmla="*/ 3434974 w 5890489"/>
                <a:gd name="connsiteY1" fmla="*/ 646 h 6578438"/>
                <a:gd name="connsiteX2" fmla="*/ 3522419 w 5890489"/>
                <a:gd name="connsiteY2" fmla="*/ 2712 h 6578438"/>
                <a:gd name="connsiteX3" fmla="*/ 3610261 w 5890489"/>
                <a:gd name="connsiteY3" fmla="*/ 6458 h 6578438"/>
                <a:gd name="connsiteX4" fmla="*/ 3786872 w 5890489"/>
                <a:gd name="connsiteY4" fmla="*/ 20667 h 6578438"/>
                <a:gd name="connsiteX5" fmla="*/ 3962291 w 5890489"/>
                <a:gd name="connsiteY5" fmla="*/ 43530 h 6578438"/>
                <a:gd name="connsiteX6" fmla="*/ 4135855 w 5890489"/>
                <a:gd name="connsiteY6" fmla="*/ 75176 h 6578438"/>
                <a:gd name="connsiteX7" fmla="*/ 4307299 w 5890489"/>
                <a:gd name="connsiteY7" fmla="*/ 114315 h 6578438"/>
                <a:gd name="connsiteX8" fmla="*/ 4476358 w 5890489"/>
                <a:gd name="connsiteY8" fmla="*/ 160816 h 6578438"/>
                <a:gd name="connsiteX9" fmla="*/ 4559829 w 5890489"/>
                <a:gd name="connsiteY9" fmla="*/ 186779 h 6578438"/>
                <a:gd name="connsiteX10" fmla="*/ 4642901 w 5890489"/>
                <a:gd name="connsiteY10" fmla="*/ 213648 h 6578438"/>
                <a:gd name="connsiteX11" fmla="*/ 5280847 w 5890489"/>
                <a:gd name="connsiteY11" fmla="*/ 485936 h 6578438"/>
                <a:gd name="connsiteX12" fmla="*/ 5865400 w 5890489"/>
                <a:gd name="connsiteY12" fmla="*/ 851099 h 6578438"/>
                <a:gd name="connsiteX13" fmla="*/ 5890489 w 5890489"/>
                <a:gd name="connsiteY13" fmla="*/ 870950 h 6578438"/>
                <a:gd name="connsiteX14" fmla="*/ 5890489 w 5890489"/>
                <a:gd name="connsiteY14" fmla="*/ 1321814 h 6578438"/>
                <a:gd name="connsiteX15" fmla="*/ 5887395 w 5890489"/>
                <a:gd name="connsiteY15" fmla="*/ 1318952 h 6578438"/>
                <a:gd name="connsiteX16" fmla="*/ 5830291 w 5890489"/>
                <a:gd name="connsiteY16" fmla="*/ 1265992 h 6578438"/>
                <a:gd name="connsiteX17" fmla="*/ 5815981 w 5890489"/>
                <a:gd name="connsiteY17" fmla="*/ 1252687 h 6578438"/>
                <a:gd name="connsiteX18" fmla="*/ 5801142 w 5890489"/>
                <a:gd name="connsiteY18" fmla="*/ 1240158 h 6578438"/>
                <a:gd name="connsiteX19" fmla="*/ 5771464 w 5890489"/>
                <a:gd name="connsiteY19" fmla="*/ 1214969 h 6578438"/>
                <a:gd name="connsiteX20" fmla="*/ 5651030 w 5890489"/>
                <a:gd name="connsiteY20" fmla="*/ 1115767 h 6578438"/>
                <a:gd name="connsiteX21" fmla="*/ 5123183 w 5890489"/>
                <a:gd name="connsiteY21" fmla="*/ 780443 h 6578438"/>
                <a:gd name="connsiteX22" fmla="*/ 4533860 w 5890489"/>
                <a:gd name="connsiteY22" fmla="*/ 567701 h 6578438"/>
                <a:gd name="connsiteX23" fmla="*/ 4457281 w 5890489"/>
                <a:gd name="connsiteY23" fmla="*/ 550780 h 6578438"/>
                <a:gd name="connsiteX24" fmla="*/ 4380568 w 5890489"/>
                <a:gd name="connsiteY24" fmla="*/ 535279 h 6578438"/>
                <a:gd name="connsiteX25" fmla="*/ 4303325 w 5890489"/>
                <a:gd name="connsiteY25" fmla="*/ 522879 h 6578438"/>
                <a:gd name="connsiteX26" fmla="*/ 4264769 w 5890489"/>
                <a:gd name="connsiteY26" fmla="*/ 516679 h 6578438"/>
                <a:gd name="connsiteX27" fmla="*/ 4226082 w 5890489"/>
                <a:gd name="connsiteY27" fmla="*/ 511253 h 6578438"/>
                <a:gd name="connsiteX28" fmla="*/ 4070934 w 5890489"/>
                <a:gd name="connsiteY28" fmla="*/ 494848 h 6578438"/>
                <a:gd name="connsiteX29" fmla="*/ 3915521 w 5890489"/>
                <a:gd name="connsiteY29" fmla="*/ 486065 h 6578438"/>
                <a:gd name="connsiteX30" fmla="*/ 3760241 w 5890489"/>
                <a:gd name="connsiteY30" fmla="*/ 484257 h 6578438"/>
                <a:gd name="connsiteX31" fmla="*/ 3682734 w 5890489"/>
                <a:gd name="connsiteY31" fmla="*/ 486581 h 6578438"/>
                <a:gd name="connsiteX32" fmla="*/ 3605491 w 5890489"/>
                <a:gd name="connsiteY32" fmla="*/ 488907 h 6578438"/>
                <a:gd name="connsiteX33" fmla="*/ 3527454 w 5890489"/>
                <a:gd name="connsiteY33" fmla="*/ 493169 h 6578438"/>
                <a:gd name="connsiteX34" fmla="*/ 3449151 w 5890489"/>
                <a:gd name="connsiteY34" fmla="*/ 498336 h 6578438"/>
                <a:gd name="connsiteX35" fmla="*/ 3410067 w 5890489"/>
                <a:gd name="connsiteY35" fmla="*/ 500532 h 6578438"/>
                <a:gd name="connsiteX36" fmla="*/ 3371246 w 5890489"/>
                <a:gd name="connsiteY36" fmla="*/ 504279 h 6578438"/>
                <a:gd name="connsiteX37" fmla="*/ 3293739 w 5890489"/>
                <a:gd name="connsiteY37" fmla="*/ 511512 h 6578438"/>
                <a:gd name="connsiteX38" fmla="*/ 2689445 w 5890489"/>
                <a:gd name="connsiteY38" fmla="*/ 610198 h 6578438"/>
                <a:gd name="connsiteX39" fmla="*/ 2117875 w 5890489"/>
                <a:gd name="connsiteY39" fmla="*/ 800335 h 6578438"/>
                <a:gd name="connsiteX40" fmla="*/ 1981276 w 5890489"/>
                <a:gd name="connsiteY40" fmla="*/ 865566 h 6578438"/>
                <a:gd name="connsiteX41" fmla="*/ 1847991 w 5890489"/>
                <a:gd name="connsiteY41" fmla="*/ 938676 h 6578438"/>
                <a:gd name="connsiteX42" fmla="*/ 1783069 w 5890489"/>
                <a:gd name="connsiteY42" fmla="*/ 978718 h 6578438"/>
                <a:gd name="connsiteX43" fmla="*/ 1750609 w 5890489"/>
                <a:gd name="connsiteY43" fmla="*/ 998869 h 6578438"/>
                <a:gd name="connsiteX44" fmla="*/ 1734312 w 5890489"/>
                <a:gd name="connsiteY44" fmla="*/ 1008945 h 6578438"/>
                <a:gd name="connsiteX45" fmla="*/ 1718547 w 5890489"/>
                <a:gd name="connsiteY45" fmla="*/ 1019924 h 6578438"/>
                <a:gd name="connsiteX46" fmla="*/ 1655481 w 5890489"/>
                <a:gd name="connsiteY46" fmla="*/ 1063582 h 6578438"/>
                <a:gd name="connsiteX47" fmla="*/ 1593077 w 5890489"/>
                <a:gd name="connsiteY47" fmla="*/ 1108664 h 6578438"/>
                <a:gd name="connsiteX48" fmla="*/ 1532263 w 5890489"/>
                <a:gd name="connsiteY48" fmla="*/ 1156197 h 6578438"/>
                <a:gd name="connsiteX49" fmla="*/ 1472509 w 5890489"/>
                <a:gd name="connsiteY49" fmla="*/ 1205152 h 6578438"/>
                <a:gd name="connsiteX50" fmla="*/ 1414212 w 5890489"/>
                <a:gd name="connsiteY50" fmla="*/ 1256175 h 6578438"/>
                <a:gd name="connsiteX51" fmla="*/ 1357242 w 5890489"/>
                <a:gd name="connsiteY51" fmla="*/ 1308359 h 6578438"/>
                <a:gd name="connsiteX52" fmla="*/ 1153072 w 5890489"/>
                <a:gd name="connsiteY52" fmla="*/ 1529498 h 6578438"/>
                <a:gd name="connsiteX53" fmla="*/ 1002694 w 5890489"/>
                <a:gd name="connsiteY53" fmla="*/ 1770658 h 6578438"/>
                <a:gd name="connsiteX54" fmla="*/ 974076 w 5890489"/>
                <a:gd name="connsiteY54" fmla="*/ 1835371 h 6578438"/>
                <a:gd name="connsiteX55" fmla="*/ 949564 w 5890489"/>
                <a:gd name="connsiteY55" fmla="*/ 1903573 h 6578438"/>
                <a:gd name="connsiteX56" fmla="*/ 927173 w 5890489"/>
                <a:gd name="connsiteY56" fmla="*/ 1974229 h 6578438"/>
                <a:gd name="connsiteX57" fmla="*/ 906107 w 5890489"/>
                <a:gd name="connsiteY57" fmla="*/ 2046952 h 6578438"/>
                <a:gd name="connsiteX58" fmla="*/ 751092 w 5890489"/>
                <a:gd name="connsiteY58" fmla="*/ 2676266 h 6578438"/>
                <a:gd name="connsiteX59" fmla="*/ 547189 w 5890489"/>
                <a:gd name="connsiteY59" fmla="*/ 3308422 h 6578438"/>
                <a:gd name="connsiteX60" fmla="*/ 441195 w 5890489"/>
                <a:gd name="connsiteY60" fmla="*/ 3866306 h 6578438"/>
                <a:gd name="connsiteX61" fmla="*/ 527182 w 5890489"/>
                <a:gd name="connsiteY61" fmla="*/ 4439174 h 6578438"/>
                <a:gd name="connsiteX62" fmla="*/ 775073 w 5890489"/>
                <a:gd name="connsiteY62" fmla="*/ 4987240 h 6578438"/>
                <a:gd name="connsiteX63" fmla="*/ 943206 w 5890489"/>
                <a:gd name="connsiteY63" fmla="*/ 5244933 h 6578438"/>
                <a:gd name="connsiteX64" fmla="*/ 1133728 w 5890489"/>
                <a:gd name="connsiteY64" fmla="*/ 5490356 h 6578438"/>
                <a:gd name="connsiteX65" fmla="*/ 1359626 w 5890489"/>
                <a:gd name="connsiteY65" fmla="*/ 5709815 h 6578438"/>
                <a:gd name="connsiteX66" fmla="*/ 1481254 w 5890489"/>
                <a:gd name="connsiteY66" fmla="*/ 5809146 h 6578438"/>
                <a:gd name="connsiteX67" fmla="*/ 1543260 w 5890489"/>
                <a:gd name="connsiteY67" fmla="*/ 5856940 h 6578438"/>
                <a:gd name="connsiteX68" fmla="*/ 1607518 w 5890489"/>
                <a:gd name="connsiteY68" fmla="*/ 5901374 h 6578438"/>
                <a:gd name="connsiteX69" fmla="*/ 2145566 w 5890489"/>
                <a:gd name="connsiteY69" fmla="*/ 6193814 h 6578438"/>
                <a:gd name="connsiteX70" fmla="*/ 2214991 w 5890489"/>
                <a:gd name="connsiteY70" fmla="*/ 6221844 h 6578438"/>
                <a:gd name="connsiteX71" fmla="*/ 2249307 w 5890489"/>
                <a:gd name="connsiteY71" fmla="*/ 6236182 h 6578438"/>
                <a:gd name="connsiteX72" fmla="*/ 2284285 w 5890489"/>
                <a:gd name="connsiteY72" fmla="*/ 6248711 h 6578438"/>
                <a:gd name="connsiteX73" fmla="*/ 2354241 w 5890489"/>
                <a:gd name="connsiteY73" fmla="*/ 6273124 h 6578438"/>
                <a:gd name="connsiteX74" fmla="*/ 2371597 w 5890489"/>
                <a:gd name="connsiteY74" fmla="*/ 6279324 h 6578438"/>
                <a:gd name="connsiteX75" fmla="*/ 2387894 w 5890489"/>
                <a:gd name="connsiteY75" fmla="*/ 6287719 h 6578438"/>
                <a:gd name="connsiteX76" fmla="*/ 2421414 w 5890489"/>
                <a:gd name="connsiteY76" fmla="*/ 6302186 h 6578438"/>
                <a:gd name="connsiteX77" fmla="*/ 2489117 w 5890489"/>
                <a:gd name="connsiteY77" fmla="*/ 6329441 h 6578438"/>
                <a:gd name="connsiteX78" fmla="*/ 2522902 w 5890489"/>
                <a:gd name="connsiteY78" fmla="*/ 6343134 h 6578438"/>
                <a:gd name="connsiteX79" fmla="*/ 2556953 w 5890489"/>
                <a:gd name="connsiteY79" fmla="*/ 6356051 h 6578438"/>
                <a:gd name="connsiteX80" fmla="*/ 2695009 w 5890489"/>
                <a:gd name="connsiteY80" fmla="*/ 6401905 h 6578438"/>
                <a:gd name="connsiteX81" fmla="*/ 3268035 w 5890489"/>
                <a:gd name="connsiteY81" fmla="*/ 6501238 h 6578438"/>
                <a:gd name="connsiteX82" fmla="*/ 3341038 w 5890489"/>
                <a:gd name="connsiteY82" fmla="*/ 6506145 h 6578438"/>
                <a:gd name="connsiteX83" fmla="*/ 3414703 w 5890489"/>
                <a:gd name="connsiteY83" fmla="*/ 6507050 h 6578438"/>
                <a:gd name="connsiteX84" fmla="*/ 3488237 w 5890489"/>
                <a:gd name="connsiteY84" fmla="*/ 6508212 h 6578438"/>
                <a:gd name="connsiteX85" fmla="*/ 3524142 w 5890489"/>
                <a:gd name="connsiteY85" fmla="*/ 6507955 h 6578438"/>
                <a:gd name="connsiteX86" fmla="*/ 3559252 w 5890489"/>
                <a:gd name="connsiteY86" fmla="*/ 6506921 h 6578438"/>
                <a:gd name="connsiteX87" fmla="*/ 3629207 w 5890489"/>
                <a:gd name="connsiteY87" fmla="*/ 6503045 h 6578438"/>
                <a:gd name="connsiteX88" fmla="*/ 3698633 w 5890489"/>
                <a:gd name="connsiteY88" fmla="*/ 6496845 h 6578438"/>
                <a:gd name="connsiteX89" fmla="*/ 3733213 w 5890489"/>
                <a:gd name="connsiteY89" fmla="*/ 6493357 h 6578438"/>
                <a:gd name="connsiteX90" fmla="*/ 3767529 w 5890489"/>
                <a:gd name="connsiteY90" fmla="*/ 6488707 h 6578438"/>
                <a:gd name="connsiteX91" fmla="*/ 3801845 w 5890489"/>
                <a:gd name="connsiteY91" fmla="*/ 6484057 h 6578438"/>
                <a:gd name="connsiteX92" fmla="*/ 3835895 w 5890489"/>
                <a:gd name="connsiteY92" fmla="*/ 6478116 h 6578438"/>
                <a:gd name="connsiteX93" fmla="*/ 4364801 w 5890489"/>
                <a:gd name="connsiteY93" fmla="*/ 6308517 h 6578438"/>
                <a:gd name="connsiteX94" fmla="*/ 4861379 w 5890489"/>
                <a:gd name="connsiteY94" fmla="*/ 6000576 h 6578438"/>
                <a:gd name="connsiteX95" fmla="*/ 5341263 w 5890489"/>
                <a:gd name="connsiteY95" fmla="*/ 5605834 h 6578438"/>
                <a:gd name="connsiteX96" fmla="*/ 5587301 w 5890489"/>
                <a:gd name="connsiteY96" fmla="*/ 5390379 h 6578438"/>
                <a:gd name="connsiteX97" fmla="*/ 5849105 w 5890489"/>
                <a:gd name="connsiteY97" fmla="*/ 5176344 h 6578438"/>
                <a:gd name="connsiteX98" fmla="*/ 5890489 w 5890489"/>
                <a:gd name="connsiteY98" fmla="*/ 5145260 h 6578438"/>
                <a:gd name="connsiteX99" fmla="*/ 5890489 w 5890489"/>
                <a:gd name="connsiteY99" fmla="*/ 5995323 h 6578438"/>
                <a:gd name="connsiteX100" fmla="*/ 5811477 w 5890489"/>
                <a:gd name="connsiteY100" fmla="*/ 6077819 h 6578438"/>
                <a:gd name="connsiteX101" fmla="*/ 5301384 w 5890489"/>
                <a:gd name="connsiteY101" fmla="*/ 6542958 h 6578438"/>
                <a:gd name="connsiteX102" fmla="*/ 5252008 w 5890489"/>
                <a:gd name="connsiteY102" fmla="*/ 6578438 h 6578438"/>
                <a:gd name="connsiteX103" fmla="*/ 1653730 w 5890489"/>
                <a:gd name="connsiteY103" fmla="*/ 6578438 h 6578438"/>
                <a:gd name="connsiteX104" fmla="*/ 1549768 w 5890489"/>
                <a:gd name="connsiteY104" fmla="*/ 6488821 h 6578438"/>
                <a:gd name="connsiteX105" fmla="*/ 1298282 w 5890489"/>
                <a:gd name="connsiteY105" fmla="*/ 6243932 h 6578438"/>
                <a:gd name="connsiteX106" fmla="*/ 1237999 w 5890489"/>
                <a:gd name="connsiteY106" fmla="*/ 6181671 h 6578438"/>
                <a:gd name="connsiteX107" fmla="*/ 1179967 w 5890489"/>
                <a:gd name="connsiteY107" fmla="*/ 6117862 h 6578438"/>
                <a:gd name="connsiteX108" fmla="*/ 1121936 w 5890489"/>
                <a:gd name="connsiteY108" fmla="*/ 6054569 h 6578438"/>
                <a:gd name="connsiteX109" fmla="*/ 1065628 w 5890489"/>
                <a:gd name="connsiteY109" fmla="*/ 5990243 h 6578438"/>
                <a:gd name="connsiteX110" fmla="*/ 954335 w 5890489"/>
                <a:gd name="connsiteY110" fmla="*/ 5861460 h 6578438"/>
                <a:gd name="connsiteX111" fmla="*/ 898953 w 5890489"/>
                <a:gd name="connsiteY111" fmla="*/ 5797393 h 6578438"/>
                <a:gd name="connsiteX112" fmla="*/ 842908 w 5890489"/>
                <a:gd name="connsiteY112" fmla="*/ 5733582 h 6578438"/>
                <a:gd name="connsiteX113" fmla="*/ 622442 w 5890489"/>
                <a:gd name="connsiteY113" fmla="*/ 5471884 h 6578438"/>
                <a:gd name="connsiteX114" fmla="*/ 425559 w 5890489"/>
                <a:gd name="connsiteY114" fmla="*/ 5190036 h 6578438"/>
                <a:gd name="connsiteX115" fmla="*/ 123877 w 5890489"/>
                <a:gd name="connsiteY115" fmla="*/ 4564210 h 6578438"/>
                <a:gd name="connsiteX116" fmla="*/ 130 w 5890489"/>
                <a:gd name="connsiteY116" fmla="*/ 3865530 h 6578438"/>
                <a:gd name="connsiteX117" fmla="*/ 30602 w 5890489"/>
                <a:gd name="connsiteY117" fmla="*/ 3505793 h 6578438"/>
                <a:gd name="connsiteX118" fmla="*/ 126924 w 5890489"/>
                <a:gd name="connsiteY118" fmla="*/ 3157164 h 6578438"/>
                <a:gd name="connsiteX119" fmla="*/ 334803 w 5890489"/>
                <a:gd name="connsiteY119" fmla="*/ 2560530 h 6578438"/>
                <a:gd name="connsiteX120" fmla="*/ 381176 w 5890489"/>
                <a:gd name="connsiteY120" fmla="*/ 2409144 h 6578438"/>
                <a:gd name="connsiteX121" fmla="*/ 425825 w 5890489"/>
                <a:gd name="connsiteY121" fmla="*/ 2255819 h 6578438"/>
                <a:gd name="connsiteX122" fmla="*/ 470210 w 5890489"/>
                <a:gd name="connsiteY122" fmla="*/ 2099523 h 6578438"/>
                <a:gd name="connsiteX123" fmla="*/ 492998 w 5890489"/>
                <a:gd name="connsiteY123" fmla="*/ 2020213 h 6578438"/>
                <a:gd name="connsiteX124" fmla="*/ 517509 w 5890489"/>
                <a:gd name="connsiteY124" fmla="*/ 1939224 h 6578438"/>
                <a:gd name="connsiteX125" fmla="*/ 544007 w 5890489"/>
                <a:gd name="connsiteY125" fmla="*/ 1857201 h 6578438"/>
                <a:gd name="connsiteX126" fmla="*/ 573288 w 5890489"/>
                <a:gd name="connsiteY126" fmla="*/ 1774274 h 6578438"/>
                <a:gd name="connsiteX127" fmla="*/ 606146 w 5890489"/>
                <a:gd name="connsiteY127" fmla="*/ 1690832 h 6578438"/>
                <a:gd name="connsiteX128" fmla="*/ 644569 w 5890489"/>
                <a:gd name="connsiteY128" fmla="*/ 1607775 h 6578438"/>
                <a:gd name="connsiteX129" fmla="*/ 837874 w 5890489"/>
                <a:gd name="connsiteY129" fmla="*/ 1297638 h 6578438"/>
                <a:gd name="connsiteX130" fmla="*/ 1069602 w 5890489"/>
                <a:gd name="connsiteY130" fmla="*/ 1032194 h 6578438"/>
                <a:gd name="connsiteX131" fmla="*/ 1130548 w 5890489"/>
                <a:gd name="connsiteY131" fmla="*/ 970839 h 6578438"/>
                <a:gd name="connsiteX132" fmla="*/ 1192024 w 5890489"/>
                <a:gd name="connsiteY132" fmla="*/ 910129 h 6578438"/>
                <a:gd name="connsiteX133" fmla="*/ 1255356 w 5890489"/>
                <a:gd name="connsiteY133" fmla="*/ 850841 h 6578438"/>
                <a:gd name="connsiteX134" fmla="*/ 1319614 w 5890489"/>
                <a:gd name="connsiteY134" fmla="*/ 792068 h 6578438"/>
                <a:gd name="connsiteX135" fmla="*/ 1385728 w 5890489"/>
                <a:gd name="connsiteY135" fmla="*/ 734975 h 6578438"/>
                <a:gd name="connsiteX136" fmla="*/ 1452768 w 5890489"/>
                <a:gd name="connsiteY136" fmla="*/ 678528 h 6578438"/>
                <a:gd name="connsiteX137" fmla="*/ 1469594 w 5890489"/>
                <a:gd name="connsiteY137" fmla="*/ 664449 h 6578438"/>
                <a:gd name="connsiteX138" fmla="*/ 1487083 w 5890489"/>
                <a:gd name="connsiteY138" fmla="*/ 651015 h 6578438"/>
                <a:gd name="connsiteX139" fmla="*/ 1522193 w 5890489"/>
                <a:gd name="connsiteY139" fmla="*/ 624277 h 6578438"/>
                <a:gd name="connsiteX140" fmla="*/ 1592415 w 5890489"/>
                <a:gd name="connsiteY140" fmla="*/ 570671 h 6578438"/>
                <a:gd name="connsiteX141" fmla="*/ 1738287 w 5890489"/>
                <a:gd name="connsiteY141" fmla="*/ 469402 h 6578438"/>
                <a:gd name="connsiteX142" fmla="*/ 1890918 w 5890489"/>
                <a:gd name="connsiteY142" fmla="*/ 376530 h 6578438"/>
                <a:gd name="connsiteX143" fmla="*/ 2555363 w 5890489"/>
                <a:gd name="connsiteY143" fmla="*/ 105274 h 6578438"/>
                <a:gd name="connsiteX144" fmla="*/ 3259291 w 5890489"/>
                <a:gd name="connsiteY144" fmla="*/ 3229 h 6578438"/>
                <a:gd name="connsiteX145" fmla="*/ 3347265 w 5890489"/>
                <a:gd name="connsiteY145" fmla="*/ 903 h 657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90489" h="6578438">
                  <a:moveTo>
                    <a:pt x="3391253" y="0"/>
                  </a:moveTo>
                  <a:lnTo>
                    <a:pt x="3434974" y="646"/>
                  </a:lnTo>
                  <a:lnTo>
                    <a:pt x="3522419" y="2712"/>
                  </a:lnTo>
                  <a:cubicBezTo>
                    <a:pt x="3551567" y="3488"/>
                    <a:pt x="3580451" y="3746"/>
                    <a:pt x="3610261" y="6458"/>
                  </a:cubicBezTo>
                  <a:cubicBezTo>
                    <a:pt x="3669353" y="10850"/>
                    <a:pt x="3728179" y="14337"/>
                    <a:pt x="3786872" y="20667"/>
                  </a:cubicBezTo>
                  <a:lnTo>
                    <a:pt x="3962291" y="43530"/>
                  </a:lnTo>
                  <a:lnTo>
                    <a:pt x="4135855" y="75176"/>
                  </a:lnTo>
                  <a:cubicBezTo>
                    <a:pt x="4193224" y="87836"/>
                    <a:pt x="4250328" y="101398"/>
                    <a:pt x="4307299" y="114315"/>
                  </a:cubicBezTo>
                  <a:cubicBezTo>
                    <a:pt x="4364139" y="128394"/>
                    <a:pt x="4420050" y="145575"/>
                    <a:pt x="4476358" y="160816"/>
                  </a:cubicBezTo>
                  <a:cubicBezTo>
                    <a:pt x="4504580" y="167921"/>
                    <a:pt x="4532138" y="177995"/>
                    <a:pt x="4559829" y="186779"/>
                  </a:cubicBezTo>
                  <a:lnTo>
                    <a:pt x="4642901" y="213648"/>
                  </a:lnTo>
                  <a:cubicBezTo>
                    <a:pt x="4863234" y="288307"/>
                    <a:pt x="5076414" y="379371"/>
                    <a:pt x="5280847" y="485936"/>
                  </a:cubicBezTo>
                  <a:cubicBezTo>
                    <a:pt x="5485018" y="592631"/>
                    <a:pt x="5681768" y="713145"/>
                    <a:pt x="5865400" y="851099"/>
                  </a:cubicBezTo>
                  <a:lnTo>
                    <a:pt x="5890489" y="870950"/>
                  </a:lnTo>
                  <a:lnTo>
                    <a:pt x="5890489" y="1321814"/>
                  </a:lnTo>
                  <a:lnTo>
                    <a:pt x="5887395" y="1318952"/>
                  </a:lnTo>
                  <a:lnTo>
                    <a:pt x="5830291" y="1265992"/>
                  </a:lnTo>
                  <a:lnTo>
                    <a:pt x="5815981" y="1252687"/>
                  </a:lnTo>
                  <a:lnTo>
                    <a:pt x="5801142" y="1240158"/>
                  </a:lnTo>
                  <a:lnTo>
                    <a:pt x="5771464" y="1214969"/>
                  </a:lnTo>
                  <a:cubicBezTo>
                    <a:pt x="5731849" y="1181385"/>
                    <a:pt x="5692897" y="1146896"/>
                    <a:pt x="5651030" y="1115767"/>
                  </a:cubicBezTo>
                  <a:cubicBezTo>
                    <a:pt x="5487534" y="986985"/>
                    <a:pt x="5311321" y="872542"/>
                    <a:pt x="5123183" y="780443"/>
                  </a:cubicBezTo>
                  <a:cubicBezTo>
                    <a:pt x="4935309" y="688087"/>
                    <a:pt x="4737102" y="616398"/>
                    <a:pt x="4533860" y="567701"/>
                  </a:cubicBezTo>
                  <a:lnTo>
                    <a:pt x="4457281" y="550780"/>
                  </a:lnTo>
                  <a:cubicBezTo>
                    <a:pt x="4431709" y="545484"/>
                    <a:pt x="4406536" y="538896"/>
                    <a:pt x="4380568" y="535279"/>
                  </a:cubicBezTo>
                  <a:lnTo>
                    <a:pt x="4303325" y="522879"/>
                  </a:lnTo>
                  <a:lnTo>
                    <a:pt x="4264769" y="516679"/>
                  </a:lnTo>
                  <a:cubicBezTo>
                    <a:pt x="4251918" y="514612"/>
                    <a:pt x="4239067" y="512415"/>
                    <a:pt x="4226082" y="511253"/>
                  </a:cubicBezTo>
                  <a:cubicBezTo>
                    <a:pt x="4174145" y="505829"/>
                    <a:pt x="4122606" y="499498"/>
                    <a:pt x="4070934" y="494848"/>
                  </a:cubicBezTo>
                  <a:lnTo>
                    <a:pt x="3915521" y="486065"/>
                  </a:lnTo>
                  <a:lnTo>
                    <a:pt x="3760241" y="484257"/>
                  </a:lnTo>
                  <a:cubicBezTo>
                    <a:pt x="3734405" y="483869"/>
                    <a:pt x="3708571" y="485936"/>
                    <a:pt x="3682734" y="486581"/>
                  </a:cubicBezTo>
                  <a:lnTo>
                    <a:pt x="3605491" y="488907"/>
                  </a:lnTo>
                  <a:cubicBezTo>
                    <a:pt x="3579921" y="489165"/>
                    <a:pt x="3553555" y="491490"/>
                    <a:pt x="3527454" y="493169"/>
                  </a:cubicBezTo>
                  <a:lnTo>
                    <a:pt x="3449151" y="498336"/>
                  </a:lnTo>
                  <a:lnTo>
                    <a:pt x="3410067" y="500532"/>
                  </a:lnTo>
                  <a:lnTo>
                    <a:pt x="3371246" y="504279"/>
                  </a:lnTo>
                  <a:cubicBezTo>
                    <a:pt x="3345410" y="506862"/>
                    <a:pt x="3319575" y="509315"/>
                    <a:pt x="3293739" y="511512"/>
                  </a:cubicBezTo>
                  <a:cubicBezTo>
                    <a:pt x="3087450" y="531662"/>
                    <a:pt x="2885531" y="563180"/>
                    <a:pt x="2689445" y="610198"/>
                  </a:cubicBezTo>
                  <a:cubicBezTo>
                    <a:pt x="2493357" y="657344"/>
                    <a:pt x="2302303" y="719088"/>
                    <a:pt x="2117875" y="800335"/>
                  </a:cubicBezTo>
                  <a:cubicBezTo>
                    <a:pt x="2072298" y="821648"/>
                    <a:pt x="2026854" y="843606"/>
                    <a:pt x="1981276" y="865566"/>
                  </a:cubicBezTo>
                  <a:cubicBezTo>
                    <a:pt x="1937025" y="889978"/>
                    <a:pt x="1891978" y="913229"/>
                    <a:pt x="1847991" y="938676"/>
                  </a:cubicBezTo>
                  <a:lnTo>
                    <a:pt x="1783069" y="978718"/>
                  </a:lnTo>
                  <a:lnTo>
                    <a:pt x="1750609" y="998869"/>
                  </a:lnTo>
                  <a:lnTo>
                    <a:pt x="1734312" y="1008945"/>
                  </a:lnTo>
                  <a:lnTo>
                    <a:pt x="1718547" y="1019924"/>
                  </a:lnTo>
                  <a:lnTo>
                    <a:pt x="1655481" y="1063582"/>
                  </a:lnTo>
                  <a:cubicBezTo>
                    <a:pt x="1634414" y="1078178"/>
                    <a:pt x="1612950" y="1092259"/>
                    <a:pt x="1593077" y="1108664"/>
                  </a:cubicBezTo>
                  <a:lnTo>
                    <a:pt x="1532263" y="1156197"/>
                  </a:lnTo>
                  <a:cubicBezTo>
                    <a:pt x="1511992" y="1172085"/>
                    <a:pt x="1491587" y="1187844"/>
                    <a:pt x="1472509" y="1205152"/>
                  </a:cubicBezTo>
                  <a:lnTo>
                    <a:pt x="1414212" y="1256175"/>
                  </a:lnTo>
                  <a:cubicBezTo>
                    <a:pt x="1395001" y="1273354"/>
                    <a:pt x="1375127" y="1290147"/>
                    <a:pt x="1357242" y="1308359"/>
                  </a:cubicBezTo>
                  <a:cubicBezTo>
                    <a:pt x="1283178" y="1379532"/>
                    <a:pt x="1212163" y="1452513"/>
                    <a:pt x="1153072" y="1529498"/>
                  </a:cubicBezTo>
                  <a:cubicBezTo>
                    <a:pt x="1090933" y="1605578"/>
                    <a:pt x="1043501" y="1685794"/>
                    <a:pt x="1002694" y="1770658"/>
                  </a:cubicBezTo>
                  <a:lnTo>
                    <a:pt x="974076" y="1835371"/>
                  </a:lnTo>
                  <a:lnTo>
                    <a:pt x="949564" y="1903573"/>
                  </a:lnTo>
                  <a:cubicBezTo>
                    <a:pt x="940820" y="1925661"/>
                    <a:pt x="934593" y="1950719"/>
                    <a:pt x="927173" y="1974229"/>
                  </a:cubicBezTo>
                  <a:cubicBezTo>
                    <a:pt x="920019" y="1998254"/>
                    <a:pt x="912468" y="2021504"/>
                    <a:pt x="906107" y="2046952"/>
                  </a:cubicBezTo>
                  <a:cubicBezTo>
                    <a:pt x="853906" y="2245614"/>
                    <a:pt x="809918" y="2463136"/>
                    <a:pt x="751092" y="2676266"/>
                  </a:cubicBezTo>
                  <a:cubicBezTo>
                    <a:pt x="693458" y="2889912"/>
                    <a:pt x="624166" y="3100976"/>
                    <a:pt x="547189" y="3308422"/>
                  </a:cubicBezTo>
                  <a:cubicBezTo>
                    <a:pt x="479617" y="3487580"/>
                    <a:pt x="444109" y="3675523"/>
                    <a:pt x="441195" y="3866306"/>
                  </a:cubicBezTo>
                  <a:cubicBezTo>
                    <a:pt x="438014" y="4057089"/>
                    <a:pt x="469282" y="4250456"/>
                    <a:pt x="527182" y="4439174"/>
                  </a:cubicBezTo>
                  <a:cubicBezTo>
                    <a:pt x="584815" y="4628278"/>
                    <a:pt x="671067" y="4811828"/>
                    <a:pt x="775073" y="4987240"/>
                  </a:cubicBezTo>
                  <a:cubicBezTo>
                    <a:pt x="827009" y="5075075"/>
                    <a:pt x="884246" y="5160327"/>
                    <a:pt x="943206" y="5244933"/>
                  </a:cubicBezTo>
                  <a:cubicBezTo>
                    <a:pt x="1002296" y="5329411"/>
                    <a:pt x="1064964" y="5412337"/>
                    <a:pt x="1133728" y="5490356"/>
                  </a:cubicBezTo>
                  <a:cubicBezTo>
                    <a:pt x="1203949" y="5567728"/>
                    <a:pt x="1279337" y="5642259"/>
                    <a:pt x="1359626" y="5709815"/>
                  </a:cubicBezTo>
                  <a:cubicBezTo>
                    <a:pt x="1398711" y="5744949"/>
                    <a:pt x="1439916" y="5777241"/>
                    <a:pt x="1481254" y="5809146"/>
                  </a:cubicBezTo>
                  <a:cubicBezTo>
                    <a:pt x="1501922" y="5825163"/>
                    <a:pt x="1522325" y="5841309"/>
                    <a:pt x="1543260" y="5856940"/>
                  </a:cubicBezTo>
                  <a:cubicBezTo>
                    <a:pt x="1564591" y="5871923"/>
                    <a:pt x="1585921" y="5886777"/>
                    <a:pt x="1607518" y="5901374"/>
                  </a:cubicBezTo>
                  <a:cubicBezTo>
                    <a:pt x="1778565" y="6019693"/>
                    <a:pt x="1961271" y="6115924"/>
                    <a:pt x="2145566" y="6193814"/>
                  </a:cubicBezTo>
                  <a:lnTo>
                    <a:pt x="2214991" y="6221844"/>
                  </a:lnTo>
                  <a:lnTo>
                    <a:pt x="2249307" y="6236182"/>
                  </a:lnTo>
                  <a:cubicBezTo>
                    <a:pt x="2260702" y="6241089"/>
                    <a:pt x="2272625" y="6244577"/>
                    <a:pt x="2284285" y="6248711"/>
                  </a:cubicBezTo>
                  <a:lnTo>
                    <a:pt x="2354241" y="6273124"/>
                  </a:lnTo>
                  <a:cubicBezTo>
                    <a:pt x="2360070" y="6275190"/>
                    <a:pt x="2365899" y="6277128"/>
                    <a:pt x="2371597" y="6279324"/>
                  </a:cubicBezTo>
                  <a:cubicBezTo>
                    <a:pt x="2377161" y="6281778"/>
                    <a:pt x="2382329" y="6285007"/>
                    <a:pt x="2387894" y="6287719"/>
                  </a:cubicBezTo>
                  <a:cubicBezTo>
                    <a:pt x="2398757" y="6293274"/>
                    <a:pt x="2410153" y="6297666"/>
                    <a:pt x="2421414" y="6302186"/>
                  </a:cubicBezTo>
                  <a:lnTo>
                    <a:pt x="2489117" y="6329441"/>
                  </a:lnTo>
                  <a:lnTo>
                    <a:pt x="2522902" y="6343134"/>
                  </a:lnTo>
                  <a:cubicBezTo>
                    <a:pt x="2534165" y="6347654"/>
                    <a:pt x="2545294" y="6352563"/>
                    <a:pt x="2556953" y="6356051"/>
                  </a:cubicBezTo>
                  <a:lnTo>
                    <a:pt x="2695009" y="6401905"/>
                  </a:lnTo>
                  <a:cubicBezTo>
                    <a:pt x="2880895" y="6457190"/>
                    <a:pt x="3073141" y="6489095"/>
                    <a:pt x="3268035" y="6501238"/>
                  </a:cubicBezTo>
                  <a:cubicBezTo>
                    <a:pt x="3292413" y="6502659"/>
                    <a:pt x="3316527" y="6505629"/>
                    <a:pt x="3341038" y="6506145"/>
                  </a:cubicBezTo>
                  <a:lnTo>
                    <a:pt x="3414703" y="6507050"/>
                  </a:lnTo>
                  <a:lnTo>
                    <a:pt x="3488237" y="6508212"/>
                  </a:lnTo>
                  <a:cubicBezTo>
                    <a:pt x="3500690" y="6508729"/>
                    <a:pt x="3512483" y="6508471"/>
                    <a:pt x="3524142" y="6507955"/>
                  </a:cubicBezTo>
                  <a:lnTo>
                    <a:pt x="3559252" y="6506921"/>
                  </a:lnTo>
                  <a:cubicBezTo>
                    <a:pt x="3582835" y="6506792"/>
                    <a:pt x="3605889" y="6504467"/>
                    <a:pt x="3629207" y="6503045"/>
                  </a:cubicBezTo>
                  <a:cubicBezTo>
                    <a:pt x="3652526" y="6502012"/>
                    <a:pt x="3675579" y="6499171"/>
                    <a:pt x="3698633" y="6496845"/>
                  </a:cubicBezTo>
                  <a:cubicBezTo>
                    <a:pt x="3710160" y="6495683"/>
                    <a:pt x="3721819" y="6494907"/>
                    <a:pt x="3733213" y="6493357"/>
                  </a:cubicBezTo>
                  <a:lnTo>
                    <a:pt x="3767529" y="6488707"/>
                  </a:lnTo>
                  <a:lnTo>
                    <a:pt x="3801845" y="6484057"/>
                  </a:lnTo>
                  <a:lnTo>
                    <a:pt x="3835895" y="6478116"/>
                  </a:lnTo>
                  <a:cubicBezTo>
                    <a:pt x="4017673" y="6446727"/>
                    <a:pt x="4194152" y="6390281"/>
                    <a:pt x="4364801" y="6308517"/>
                  </a:cubicBezTo>
                  <a:cubicBezTo>
                    <a:pt x="4535583" y="6227139"/>
                    <a:pt x="4700138" y="6120962"/>
                    <a:pt x="4861379" y="6000576"/>
                  </a:cubicBezTo>
                  <a:cubicBezTo>
                    <a:pt x="5022621" y="5879931"/>
                    <a:pt x="5180684" y="5745337"/>
                    <a:pt x="5341263" y="5605834"/>
                  </a:cubicBezTo>
                  <a:lnTo>
                    <a:pt x="5587301" y="5390379"/>
                  </a:lnTo>
                  <a:cubicBezTo>
                    <a:pt x="5674216" y="5315718"/>
                    <a:pt x="5761527" y="5244416"/>
                    <a:pt x="5849105" y="5176344"/>
                  </a:cubicBezTo>
                  <a:lnTo>
                    <a:pt x="5890489" y="5145260"/>
                  </a:lnTo>
                  <a:lnTo>
                    <a:pt x="5890489" y="5995323"/>
                  </a:lnTo>
                  <a:lnTo>
                    <a:pt x="5811477" y="6077819"/>
                  </a:lnTo>
                  <a:cubicBezTo>
                    <a:pt x="5654739" y="6238377"/>
                    <a:pt x="5487138" y="6396093"/>
                    <a:pt x="5301384" y="6542958"/>
                  </a:cubicBezTo>
                  <a:lnTo>
                    <a:pt x="5252008" y="6578438"/>
                  </a:lnTo>
                  <a:lnTo>
                    <a:pt x="1653730" y="6578438"/>
                  </a:lnTo>
                  <a:lnTo>
                    <a:pt x="1549768" y="6488821"/>
                  </a:lnTo>
                  <a:cubicBezTo>
                    <a:pt x="1461976" y="6409495"/>
                    <a:pt x="1378573" y="6327182"/>
                    <a:pt x="1298282" y="6243932"/>
                  </a:cubicBezTo>
                  <a:cubicBezTo>
                    <a:pt x="1278277" y="6223006"/>
                    <a:pt x="1258138" y="6202210"/>
                    <a:pt x="1237999" y="6181671"/>
                  </a:cubicBezTo>
                  <a:lnTo>
                    <a:pt x="1179967" y="6117862"/>
                  </a:lnTo>
                  <a:lnTo>
                    <a:pt x="1121936" y="6054569"/>
                  </a:lnTo>
                  <a:cubicBezTo>
                    <a:pt x="1102328" y="6033644"/>
                    <a:pt x="1084573" y="6011427"/>
                    <a:pt x="1065628" y="5990243"/>
                  </a:cubicBezTo>
                  <a:cubicBezTo>
                    <a:pt x="1028662" y="5947099"/>
                    <a:pt x="990239" y="5904991"/>
                    <a:pt x="954335" y="5861460"/>
                  </a:cubicBezTo>
                  <a:cubicBezTo>
                    <a:pt x="936050" y="5840018"/>
                    <a:pt x="917634" y="5818446"/>
                    <a:pt x="898953" y="5797393"/>
                  </a:cubicBezTo>
                  <a:cubicBezTo>
                    <a:pt x="880404" y="5776208"/>
                    <a:pt x="861325" y="5755412"/>
                    <a:pt x="842908" y="5733582"/>
                  </a:cubicBezTo>
                  <a:cubicBezTo>
                    <a:pt x="767919" y="5647942"/>
                    <a:pt x="693061" y="5561786"/>
                    <a:pt x="622442" y="5471884"/>
                  </a:cubicBezTo>
                  <a:cubicBezTo>
                    <a:pt x="551559" y="5382112"/>
                    <a:pt x="486639" y="5287430"/>
                    <a:pt x="425559" y="5190036"/>
                  </a:cubicBezTo>
                  <a:cubicBezTo>
                    <a:pt x="303668" y="4994990"/>
                    <a:pt x="200193" y="4786123"/>
                    <a:pt x="123877" y="4564210"/>
                  </a:cubicBezTo>
                  <a:cubicBezTo>
                    <a:pt x="47694" y="4342555"/>
                    <a:pt x="2249" y="4106045"/>
                    <a:pt x="130" y="3865530"/>
                  </a:cubicBezTo>
                  <a:cubicBezTo>
                    <a:pt x="-1328" y="3745403"/>
                    <a:pt x="9537" y="3624629"/>
                    <a:pt x="30602" y="3505793"/>
                  </a:cubicBezTo>
                  <a:cubicBezTo>
                    <a:pt x="51802" y="3386828"/>
                    <a:pt x="84659" y="3270059"/>
                    <a:pt x="126924" y="3157164"/>
                  </a:cubicBezTo>
                  <a:cubicBezTo>
                    <a:pt x="200457" y="2959276"/>
                    <a:pt x="271737" y="2761388"/>
                    <a:pt x="334803" y="2560530"/>
                  </a:cubicBezTo>
                  <a:lnTo>
                    <a:pt x="381176" y="2409144"/>
                  </a:lnTo>
                  <a:lnTo>
                    <a:pt x="425825" y="2255819"/>
                  </a:lnTo>
                  <a:lnTo>
                    <a:pt x="470210" y="2099523"/>
                  </a:lnTo>
                  <a:lnTo>
                    <a:pt x="492998" y="2020213"/>
                  </a:lnTo>
                  <a:lnTo>
                    <a:pt x="517509" y="1939224"/>
                  </a:lnTo>
                  <a:cubicBezTo>
                    <a:pt x="525061" y="1912485"/>
                    <a:pt x="534866" y="1884586"/>
                    <a:pt x="544007" y="1857201"/>
                  </a:cubicBezTo>
                  <a:cubicBezTo>
                    <a:pt x="553680" y="1829559"/>
                    <a:pt x="561496" y="1802304"/>
                    <a:pt x="573288" y="1774274"/>
                  </a:cubicBezTo>
                  <a:lnTo>
                    <a:pt x="606146" y="1690832"/>
                  </a:lnTo>
                  <a:cubicBezTo>
                    <a:pt x="618467" y="1663060"/>
                    <a:pt x="631716" y="1635417"/>
                    <a:pt x="644569" y="1607775"/>
                  </a:cubicBezTo>
                  <a:cubicBezTo>
                    <a:pt x="698625" y="1498368"/>
                    <a:pt x="763413" y="1391287"/>
                    <a:pt x="837874" y="1297638"/>
                  </a:cubicBezTo>
                  <a:cubicBezTo>
                    <a:pt x="910348" y="1201278"/>
                    <a:pt x="990107" y="1115897"/>
                    <a:pt x="1069602" y="1032194"/>
                  </a:cubicBezTo>
                  <a:cubicBezTo>
                    <a:pt x="1089079" y="1010624"/>
                    <a:pt x="1110012" y="990990"/>
                    <a:pt x="1130548" y="970839"/>
                  </a:cubicBezTo>
                  <a:lnTo>
                    <a:pt x="1192024" y="910129"/>
                  </a:lnTo>
                  <a:cubicBezTo>
                    <a:pt x="1212031" y="889462"/>
                    <a:pt x="1234024" y="870475"/>
                    <a:pt x="1255356" y="850841"/>
                  </a:cubicBezTo>
                  <a:lnTo>
                    <a:pt x="1319614" y="792068"/>
                  </a:lnTo>
                  <a:cubicBezTo>
                    <a:pt x="1340680" y="772176"/>
                    <a:pt x="1363469" y="753834"/>
                    <a:pt x="1385728" y="734975"/>
                  </a:cubicBezTo>
                  <a:lnTo>
                    <a:pt x="1452768" y="678528"/>
                  </a:lnTo>
                  <a:lnTo>
                    <a:pt x="1469594" y="664449"/>
                  </a:lnTo>
                  <a:lnTo>
                    <a:pt x="1487083" y="651015"/>
                  </a:lnTo>
                  <a:lnTo>
                    <a:pt x="1522193" y="624277"/>
                  </a:lnTo>
                  <a:lnTo>
                    <a:pt x="1592415" y="570671"/>
                  </a:lnTo>
                  <a:cubicBezTo>
                    <a:pt x="1640110" y="535925"/>
                    <a:pt x="1689531" y="503245"/>
                    <a:pt x="1738287" y="469402"/>
                  </a:cubicBezTo>
                  <a:cubicBezTo>
                    <a:pt x="1788634" y="438015"/>
                    <a:pt x="1839643" y="407013"/>
                    <a:pt x="1890918" y="376530"/>
                  </a:cubicBezTo>
                  <a:cubicBezTo>
                    <a:pt x="2098400" y="258209"/>
                    <a:pt x="2323503" y="166241"/>
                    <a:pt x="2555363" y="105274"/>
                  </a:cubicBezTo>
                  <a:cubicBezTo>
                    <a:pt x="2787223" y="44047"/>
                    <a:pt x="3024516" y="12013"/>
                    <a:pt x="3259291" y="3229"/>
                  </a:cubicBezTo>
                  <a:lnTo>
                    <a:pt x="3347265" y="903"/>
                  </a:ln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CA5348F-9FF6-485F-898D-1BED7EC727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5999" y="52997"/>
              <a:ext cx="6093363" cy="6805004"/>
            </a:xfrm>
            <a:custGeom>
              <a:avLst/>
              <a:gdLst>
                <a:gd name="connsiteX0" fmla="*/ 3517682 w 5890491"/>
                <a:gd name="connsiteY0" fmla="*/ 0 h 6578439"/>
                <a:gd name="connsiteX1" fmla="*/ 5849513 w 5890491"/>
                <a:gd name="connsiteY1" fmla="*/ 841730 h 6578439"/>
                <a:gd name="connsiteX2" fmla="*/ 5890491 w 5890491"/>
                <a:gd name="connsiteY2" fmla="*/ 879061 h 6578439"/>
                <a:gd name="connsiteX3" fmla="*/ 5890491 w 5890491"/>
                <a:gd name="connsiteY3" fmla="*/ 2034114 h 6578439"/>
                <a:gd name="connsiteX4" fmla="*/ 5757065 w 5890491"/>
                <a:gd name="connsiteY4" fmla="*/ 1854938 h 6578439"/>
                <a:gd name="connsiteX5" fmla="*/ 5564060 w 5890491"/>
                <a:gd name="connsiteY5" fmla="*/ 1642182 h 6578439"/>
                <a:gd name="connsiteX6" fmla="*/ 3517551 w 5890491"/>
                <a:gd name="connsiteY6" fmla="*/ 790012 h 6578439"/>
                <a:gd name="connsiteX7" fmla="*/ 1611552 w 5890491"/>
                <a:gd name="connsiteY7" fmla="*/ 1543282 h 6578439"/>
                <a:gd name="connsiteX8" fmla="*/ 1340656 w 5890491"/>
                <a:gd name="connsiteY8" fmla="*/ 1897925 h 6578439"/>
                <a:gd name="connsiteX9" fmla="*/ 1201705 w 5890491"/>
                <a:gd name="connsiteY9" fmla="*/ 2361213 h 6578439"/>
                <a:gd name="connsiteX10" fmla="*/ 852705 w 5890491"/>
                <a:gd name="connsiteY10" fmla="*/ 3529176 h 6578439"/>
                <a:gd name="connsiteX11" fmla="*/ 863863 w 5890491"/>
                <a:gd name="connsiteY11" fmla="*/ 4437051 h 6578439"/>
                <a:gd name="connsiteX12" fmla="*/ 1413569 w 5890491"/>
                <a:gd name="connsiteY12" fmla="*/ 5357174 h 6578439"/>
                <a:gd name="connsiteX13" fmla="*/ 2339129 w 5890491"/>
                <a:gd name="connsiteY13" fmla="*/ 6143367 h 6578439"/>
                <a:gd name="connsiteX14" fmla="*/ 3439449 w 5890491"/>
                <a:gd name="connsiteY14" fmla="*/ 6420049 h 6578439"/>
                <a:gd name="connsiteX15" fmla="*/ 5251388 w 5890491"/>
                <a:gd name="connsiteY15" fmla="*/ 5349009 h 6578439"/>
                <a:gd name="connsiteX16" fmla="*/ 5657731 w 5890491"/>
                <a:gd name="connsiteY16" fmla="*/ 4959205 h 6578439"/>
                <a:gd name="connsiteX17" fmla="*/ 5836127 w 5890491"/>
                <a:gd name="connsiteY17" fmla="*/ 4792052 h 6578439"/>
                <a:gd name="connsiteX18" fmla="*/ 5890491 w 5890491"/>
                <a:gd name="connsiteY18" fmla="*/ 4738662 h 6578439"/>
                <a:gd name="connsiteX19" fmla="*/ 5890491 w 5890491"/>
                <a:gd name="connsiteY19" fmla="*/ 5821964 h 6578439"/>
                <a:gd name="connsiteX20" fmla="*/ 5802001 w 5890491"/>
                <a:gd name="connsiteY20" fmla="*/ 5907904 h 6578439"/>
                <a:gd name="connsiteX21" fmla="*/ 5294358 w 5890491"/>
                <a:gd name="connsiteY21" fmla="*/ 6397505 h 6578439"/>
                <a:gd name="connsiteX22" fmla="*/ 5077178 w 5890491"/>
                <a:gd name="connsiteY22" fmla="*/ 6578439 h 6578439"/>
                <a:gd name="connsiteX23" fmla="*/ 1567290 w 5890491"/>
                <a:gd name="connsiteY23" fmla="*/ 6578439 h 6578439"/>
                <a:gd name="connsiteX24" fmla="*/ 1508588 w 5890491"/>
                <a:gd name="connsiteY24" fmla="*/ 6535186 h 6578439"/>
                <a:gd name="connsiteX25" fmla="*/ 826498 w 5890491"/>
                <a:gd name="connsiteY25" fmla="*/ 5876034 h 6578439"/>
                <a:gd name="connsiteX26" fmla="*/ 122403 w 5890491"/>
                <a:gd name="connsiteY26" fmla="*/ 3255655 h 6578439"/>
                <a:gd name="connsiteX27" fmla="*/ 1061197 w 5890491"/>
                <a:gd name="connsiteY27" fmla="*/ 984650 h 6578439"/>
                <a:gd name="connsiteX28" fmla="*/ 3517682 w 5890491"/>
                <a:gd name="connsiteY28" fmla="*/ 0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90491" h="6578439">
                  <a:moveTo>
                    <a:pt x="3517682" y="0"/>
                  </a:moveTo>
                  <a:cubicBezTo>
                    <a:pt x="4402017" y="0"/>
                    <a:pt x="5213742" y="315483"/>
                    <a:pt x="5849513" y="841730"/>
                  </a:cubicBezTo>
                  <a:lnTo>
                    <a:pt x="5890491" y="879061"/>
                  </a:lnTo>
                  <a:lnTo>
                    <a:pt x="5890491" y="2034114"/>
                  </a:lnTo>
                  <a:lnTo>
                    <a:pt x="5757065" y="1854938"/>
                  </a:lnTo>
                  <a:cubicBezTo>
                    <a:pt x="5696443" y="1781264"/>
                    <a:pt x="5632076" y="1710299"/>
                    <a:pt x="5564060" y="1642182"/>
                  </a:cubicBezTo>
                  <a:cubicBezTo>
                    <a:pt x="5015393" y="1092636"/>
                    <a:pt x="4288592" y="790012"/>
                    <a:pt x="3517551" y="790012"/>
                  </a:cubicBezTo>
                  <a:cubicBezTo>
                    <a:pt x="2701750" y="790012"/>
                    <a:pt x="2131676" y="1015335"/>
                    <a:pt x="1611552" y="1543282"/>
                  </a:cubicBezTo>
                  <a:cubicBezTo>
                    <a:pt x="1435754" y="1721722"/>
                    <a:pt x="1375945" y="1822729"/>
                    <a:pt x="1340656" y="1897925"/>
                  </a:cubicBezTo>
                  <a:cubicBezTo>
                    <a:pt x="1289148" y="2007623"/>
                    <a:pt x="1252432" y="2155907"/>
                    <a:pt x="1201705" y="2361213"/>
                  </a:cubicBezTo>
                  <a:cubicBezTo>
                    <a:pt x="1133721" y="2635919"/>
                    <a:pt x="1040568" y="3012290"/>
                    <a:pt x="852705" y="3529176"/>
                  </a:cubicBezTo>
                  <a:cubicBezTo>
                    <a:pt x="749952" y="3811784"/>
                    <a:pt x="753584" y="4108747"/>
                    <a:pt x="863863" y="4437051"/>
                  </a:cubicBezTo>
                  <a:cubicBezTo>
                    <a:pt x="964800" y="4737438"/>
                    <a:pt x="1154869" y="5055603"/>
                    <a:pt x="1413569" y="5357174"/>
                  </a:cubicBezTo>
                  <a:cubicBezTo>
                    <a:pt x="1718326" y="5712343"/>
                    <a:pt x="2021008" y="5969404"/>
                    <a:pt x="2339129" y="6143367"/>
                  </a:cubicBezTo>
                  <a:cubicBezTo>
                    <a:pt x="2679565" y="6329577"/>
                    <a:pt x="3039591" y="6420049"/>
                    <a:pt x="3439449" y="6420049"/>
                  </a:cubicBezTo>
                  <a:cubicBezTo>
                    <a:pt x="4142246" y="6420049"/>
                    <a:pt x="4633828" y="5976251"/>
                    <a:pt x="5251388" y="5349009"/>
                  </a:cubicBezTo>
                  <a:cubicBezTo>
                    <a:pt x="5389949" y="5208364"/>
                    <a:pt x="5526047" y="5081677"/>
                    <a:pt x="5657731" y="4959205"/>
                  </a:cubicBezTo>
                  <a:cubicBezTo>
                    <a:pt x="5719520" y="4901722"/>
                    <a:pt x="5779200" y="4846206"/>
                    <a:pt x="5836127" y="4792052"/>
                  </a:cubicBezTo>
                  <a:lnTo>
                    <a:pt x="5890491" y="4738662"/>
                  </a:lnTo>
                  <a:lnTo>
                    <a:pt x="5890491" y="5821964"/>
                  </a:lnTo>
                  <a:lnTo>
                    <a:pt x="5802001"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33B89F41-1D91-447A-88C5-8A917809FE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52997"/>
              <a:ext cx="6093362" cy="6805004"/>
            </a:xfrm>
            <a:custGeom>
              <a:avLst/>
              <a:gdLst>
                <a:gd name="connsiteX0" fmla="*/ 5890490 w 5890490"/>
                <a:gd name="connsiteY0" fmla="*/ 5389037 h 6578439"/>
                <a:gd name="connsiteX1" fmla="*/ 5890490 w 5890490"/>
                <a:gd name="connsiteY1" fmla="*/ 5855587 h 6578439"/>
                <a:gd name="connsiteX2" fmla="*/ 5784593 w 5890490"/>
                <a:gd name="connsiteY2" fmla="*/ 5962054 h 6578439"/>
                <a:gd name="connsiteX3" fmla="*/ 5663414 w 5890490"/>
                <a:gd name="connsiteY3" fmla="*/ 6082564 h 6578439"/>
                <a:gd name="connsiteX4" fmla="*/ 5147099 w 5890490"/>
                <a:gd name="connsiteY4" fmla="*/ 6547726 h 6578439"/>
                <a:gd name="connsiteX5" fmla="*/ 5105015 w 5890490"/>
                <a:gd name="connsiteY5" fmla="*/ 6578439 h 6578439"/>
                <a:gd name="connsiteX6" fmla="*/ 4385601 w 5890490"/>
                <a:gd name="connsiteY6" fmla="*/ 6578439 h 6578439"/>
                <a:gd name="connsiteX7" fmla="*/ 4507252 w 5890490"/>
                <a:gd name="connsiteY7" fmla="*/ 6515968 h 6578439"/>
                <a:gd name="connsiteX8" fmla="*/ 4909330 w 5890490"/>
                <a:gd name="connsiteY8" fmla="*/ 6253453 h 6578439"/>
                <a:gd name="connsiteX9" fmla="*/ 5411374 w 5890490"/>
                <a:gd name="connsiteY9" fmla="*/ 5828544 h 6578439"/>
                <a:gd name="connsiteX10" fmla="*/ 5533570 w 5890490"/>
                <a:gd name="connsiteY10" fmla="*/ 5714534 h 6578439"/>
                <a:gd name="connsiteX11" fmla="*/ 5657425 w 5890490"/>
                <a:gd name="connsiteY11" fmla="*/ 5597650 h 6578439"/>
                <a:gd name="connsiteX12" fmla="*/ 3336813 w 5890490"/>
                <a:gd name="connsiteY12" fmla="*/ 499 h 6578439"/>
                <a:gd name="connsiteX13" fmla="*/ 3513674 w 5890490"/>
                <a:gd name="connsiteY13" fmla="*/ 1202 h 6578439"/>
                <a:gd name="connsiteX14" fmla="*/ 3602743 w 5890490"/>
                <a:gd name="connsiteY14" fmla="*/ 4827 h 6578439"/>
                <a:gd name="connsiteX15" fmla="*/ 3647213 w 5890490"/>
                <a:gd name="connsiteY15" fmla="*/ 6703 h 6578439"/>
                <a:gd name="connsiteX16" fmla="*/ 3691684 w 5890490"/>
                <a:gd name="connsiteY16" fmla="*/ 9453 h 6578439"/>
                <a:gd name="connsiteX17" fmla="*/ 3868927 w 5890490"/>
                <a:gd name="connsiteY17" fmla="*/ 27080 h 6578439"/>
                <a:gd name="connsiteX18" fmla="*/ 5200872 w 5890490"/>
                <a:gd name="connsiteY18" fmla="*/ 472240 h 6578439"/>
                <a:gd name="connsiteX19" fmla="*/ 5772711 w 5890490"/>
                <a:gd name="connsiteY19" fmla="*/ 866334 h 6578439"/>
                <a:gd name="connsiteX20" fmla="*/ 5890490 w 5890490"/>
                <a:gd name="connsiteY20" fmla="*/ 972426 h 6578439"/>
                <a:gd name="connsiteX21" fmla="*/ 5890490 w 5890490"/>
                <a:gd name="connsiteY21" fmla="*/ 1158576 h 6578439"/>
                <a:gd name="connsiteX22" fmla="*/ 5676045 w 5890490"/>
                <a:gd name="connsiteY22" fmla="*/ 986969 h 6578439"/>
                <a:gd name="connsiteX23" fmla="*/ 5103776 w 5890490"/>
                <a:gd name="connsiteY23" fmla="*/ 655879 h 6578439"/>
                <a:gd name="connsiteX24" fmla="*/ 4482465 w 5890490"/>
                <a:gd name="connsiteY24" fmla="*/ 440363 h 6578439"/>
                <a:gd name="connsiteX25" fmla="*/ 4402444 w 5890490"/>
                <a:gd name="connsiteY25" fmla="*/ 422111 h 6578439"/>
                <a:gd name="connsiteX26" fmla="*/ 4322423 w 5890490"/>
                <a:gd name="connsiteY26" fmla="*/ 404610 h 6578439"/>
                <a:gd name="connsiteX27" fmla="*/ 4241892 w 5890490"/>
                <a:gd name="connsiteY27" fmla="*/ 389858 h 6578439"/>
                <a:gd name="connsiteX28" fmla="*/ 4201627 w 5890490"/>
                <a:gd name="connsiteY28" fmla="*/ 382483 h 6578439"/>
                <a:gd name="connsiteX29" fmla="*/ 4161234 w 5890490"/>
                <a:gd name="connsiteY29" fmla="*/ 375857 h 6578439"/>
                <a:gd name="connsiteX30" fmla="*/ 3999280 w 5890490"/>
                <a:gd name="connsiteY30" fmla="*/ 353606 h 6578439"/>
                <a:gd name="connsiteX31" fmla="*/ 3836817 w 5890490"/>
                <a:gd name="connsiteY31" fmla="*/ 338480 h 6578439"/>
                <a:gd name="connsiteX32" fmla="*/ 3673972 w 5890490"/>
                <a:gd name="connsiteY32" fmla="*/ 330604 h 6578439"/>
                <a:gd name="connsiteX33" fmla="*/ 3511126 w 5890490"/>
                <a:gd name="connsiteY33" fmla="*/ 328978 h 6578439"/>
                <a:gd name="connsiteX34" fmla="*/ 3183142 w 5890490"/>
                <a:gd name="connsiteY34" fmla="*/ 342854 h 6578439"/>
                <a:gd name="connsiteX35" fmla="*/ 2541444 w 5890490"/>
                <a:gd name="connsiteY35" fmla="*/ 439988 h 6578439"/>
                <a:gd name="connsiteX36" fmla="*/ 1933895 w 5890490"/>
                <a:gd name="connsiteY36" fmla="*/ 650505 h 6578439"/>
                <a:gd name="connsiteX37" fmla="*/ 1378079 w 5890490"/>
                <a:gd name="connsiteY37" fmla="*/ 983905 h 6578439"/>
                <a:gd name="connsiteX38" fmla="*/ 1312967 w 5890490"/>
                <a:gd name="connsiteY38" fmla="*/ 1033660 h 6578439"/>
                <a:gd name="connsiteX39" fmla="*/ 1248364 w 5890490"/>
                <a:gd name="connsiteY39" fmla="*/ 1084413 h 6578439"/>
                <a:gd name="connsiteX40" fmla="*/ 1185163 w 5890490"/>
                <a:gd name="connsiteY40" fmla="*/ 1137168 h 6578439"/>
                <a:gd name="connsiteX41" fmla="*/ 1122852 w 5890490"/>
                <a:gd name="connsiteY41" fmla="*/ 1190922 h 6578439"/>
                <a:gd name="connsiteX42" fmla="*/ 892092 w 5890490"/>
                <a:gd name="connsiteY42" fmla="*/ 1421440 h 6578439"/>
                <a:gd name="connsiteX43" fmla="*/ 707202 w 5890490"/>
                <a:gd name="connsiteY43" fmla="*/ 1684212 h 6578439"/>
                <a:gd name="connsiteX44" fmla="*/ 670121 w 5890490"/>
                <a:gd name="connsiteY44" fmla="*/ 1756093 h 6578439"/>
                <a:gd name="connsiteX45" fmla="*/ 637630 w 5890490"/>
                <a:gd name="connsiteY45" fmla="*/ 1830724 h 6578439"/>
                <a:gd name="connsiteX46" fmla="*/ 607685 w 5890490"/>
                <a:gd name="connsiteY46" fmla="*/ 1907105 h 6578439"/>
                <a:gd name="connsiteX47" fmla="*/ 580034 w 5890490"/>
                <a:gd name="connsiteY47" fmla="*/ 1984986 h 6578439"/>
                <a:gd name="connsiteX48" fmla="*/ 481919 w 5890490"/>
                <a:gd name="connsiteY48" fmla="*/ 2304386 h 6578439"/>
                <a:gd name="connsiteX49" fmla="*/ 433881 w 5890490"/>
                <a:gd name="connsiteY49" fmla="*/ 2465399 h 6578439"/>
                <a:gd name="connsiteX50" fmla="*/ 384442 w 5890490"/>
                <a:gd name="connsiteY50" fmla="*/ 2626163 h 6578439"/>
                <a:gd name="connsiteX51" fmla="*/ 166039 w 5890490"/>
                <a:gd name="connsiteY51" fmla="*/ 3261338 h 6578439"/>
                <a:gd name="connsiteX52" fmla="*/ 56202 w 5890490"/>
                <a:gd name="connsiteY52" fmla="*/ 3910265 h 6578439"/>
                <a:gd name="connsiteX53" fmla="*/ 93664 w 5890490"/>
                <a:gd name="connsiteY53" fmla="*/ 4237292 h 6578439"/>
                <a:gd name="connsiteX54" fmla="*/ 111758 w 5890490"/>
                <a:gd name="connsiteY54" fmla="*/ 4317548 h 6578439"/>
                <a:gd name="connsiteX55" fmla="*/ 133038 w 5890490"/>
                <a:gd name="connsiteY55" fmla="*/ 4397054 h 6578439"/>
                <a:gd name="connsiteX56" fmla="*/ 157757 w 5890490"/>
                <a:gd name="connsiteY56" fmla="*/ 4475560 h 6578439"/>
                <a:gd name="connsiteX57" fmla="*/ 185153 w 5890490"/>
                <a:gd name="connsiteY57" fmla="*/ 4553066 h 6578439"/>
                <a:gd name="connsiteX58" fmla="*/ 493642 w 5890490"/>
                <a:gd name="connsiteY58" fmla="*/ 5132239 h 6578439"/>
                <a:gd name="connsiteX59" fmla="*/ 914391 w 5890490"/>
                <a:gd name="connsiteY59" fmla="*/ 5636528 h 6578439"/>
                <a:gd name="connsiteX60" fmla="*/ 1402034 w 5890490"/>
                <a:gd name="connsiteY60" fmla="*/ 6076188 h 6578439"/>
                <a:gd name="connsiteX61" fmla="*/ 1664397 w 5890490"/>
                <a:gd name="connsiteY61" fmla="*/ 6267079 h 6578439"/>
                <a:gd name="connsiteX62" fmla="*/ 1938992 w 5890490"/>
                <a:gd name="connsiteY62" fmla="*/ 6434343 h 6578439"/>
                <a:gd name="connsiteX63" fmla="*/ 2225931 w 5890490"/>
                <a:gd name="connsiteY63" fmla="*/ 6574322 h 6578439"/>
                <a:gd name="connsiteX64" fmla="*/ 2236328 w 5890490"/>
                <a:gd name="connsiteY64" fmla="*/ 6578439 h 6578439"/>
                <a:gd name="connsiteX65" fmla="*/ 1504665 w 5890490"/>
                <a:gd name="connsiteY65" fmla="*/ 6578439 h 6578439"/>
                <a:gd name="connsiteX66" fmla="*/ 1456827 w 5890490"/>
                <a:gd name="connsiteY66" fmla="*/ 6543476 h 6578439"/>
                <a:gd name="connsiteX67" fmla="*/ 1188475 w 5890490"/>
                <a:gd name="connsiteY67" fmla="*/ 6314083 h 6578439"/>
                <a:gd name="connsiteX68" fmla="*/ 721728 w 5890490"/>
                <a:gd name="connsiteY68" fmla="*/ 5798666 h 6578439"/>
                <a:gd name="connsiteX69" fmla="*/ 344175 w 5890490"/>
                <a:gd name="connsiteY69" fmla="*/ 5219495 h 6578439"/>
                <a:gd name="connsiteX70" fmla="*/ 87293 w 5890490"/>
                <a:gd name="connsiteY70" fmla="*/ 4583569 h 6578439"/>
                <a:gd name="connsiteX71" fmla="*/ 65886 w 5890490"/>
                <a:gd name="connsiteY71" fmla="*/ 4500813 h 6578439"/>
                <a:gd name="connsiteX72" fmla="*/ 47409 w 5890490"/>
                <a:gd name="connsiteY72" fmla="*/ 4417431 h 6578439"/>
                <a:gd name="connsiteX73" fmla="*/ 39000 w 5890490"/>
                <a:gd name="connsiteY73" fmla="*/ 4375677 h 6578439"/>
                <a:gd name="connsiteX74" fmla="*/ 31610 w 5890490"/>
                <a:gd name="connsiteY74" fmla="*/ 4333674 h 6578439"/>
                <a:gd name="connsiteX75" fmla="*/ 18868 w 5890490"/>
                <a:gd name="connsiteY75" fmla="*/ 4249417 h 6578439"/>
                <a:gd name="connsiteX76" fmla="*/ 646 w 5890490"/>
                <a:gd name="connsiteY76" fmla="*/ 3910265 h 6578439"/>
                <a:gd name="connsiteX77" fmla="*/ 130234 w 5890490"/>
                <a:gd name="connsiteY77" fmla="*/ 3248337 h 6578439"/>
                <a:gd name="connsiteX78" fmla="*/ 335383 w 5890490"/>
                <a:gd name="connsiteY78" fmla="*/ 2611911 h 6578439"/>
                <a:gd name="connsiteX79" fmla="*/ 487272 w 5890490"/>
                <a:gd name="connsiteY79" fmla="*/ 1958609 h 6578439"/>
                <a:gd name="connsiteX80" fmla="*/ 508550 w 5890490"/>
                <a:gd name="connsiteY80" fmla="*/ 1876227 h 6578439"/>
                <a:gd name="connsiteX81" fmla="*/ 531742 w 5890490"/>
                <a:gd name="connsiteY81" fmla="*/ 1793721 h 6578439"/>
                <a:gd name="connsiteX82" fmla="*/ 558245 w 5890490"/>
                <a:gd name="connsiteY82" fmla="*/ 1711465 h 6578439"/>
                <a:gd name="connsiteX83" fmla="*/ 590100 w 5890490"/>
                <a:gd name="connsiteY83" fmla="*/ 1630332 h 6578439"/>
                <a:gd name="connsiteX84" fmla="*/ 758680 w 5890490"/>
                <a:gd name="connsiteY84" fmla="*/ 1322433 h 6578439"/>
                <a:gd name="connsiteX85" fmla="*/ 976317 w 5890490"/>
                <a:gd name="connsiteY85" fmla="*/ 1049286 h 6578439"/>
                <a:gd name="connsiteX86" fmla="*/ 1035314 w 5890490"/>
                <a:gd name="connsiteY86" fmla="*/ 985406 h 6578439"/>
                <a:gd name="connsiteX87" fmla="*/ 1095329 w 5890490"/>
                <a:gd name="connsiteY87" fmla="*/ 922526 h 6578439"/>
                <a:gd name="connsiteX88" fmla="*/ 1157384 w 5890490"/>
                <a:gd name="connsiteY88" fmla="*/ 861271 h 6578439"/>
                <a:gd name="connsiteX89" fmla="*/ 1220841 w 5890490"/>
                <a:gd name="connsiteY89" fmla="*/ 801017 h 6578439"/>
                <a:gd name="connsiteX90" fmla="*/ 1286462 w 5890490"/>
                <a:gd name="connsiteY90" fmla="*/ 742886 h 6578439"/>
                <a:gd name="connsiteX91" fmla="*/ 1353233 w 5890490"/>
                <a:gd name="connsiteY91" fmla="*/ 685632 h 6578439"/>
                <a:gd name="connsiteX92" fmla="*/ 1369924 w 5890490"/>
                <a:gd name="connsiteY92" fmla="*/ 671256 h 6578439"/>
                <a:gd name="connsiteX93" fmla="*/ 1387380 w 5890490"/>
                <a:gd name="connsiteY93" fmla="*/ 657755 h 6578439"/>
                <a:gd name="connsiteX94" fmla="*/ 1422422 w 5890490"/>
                <a:gd name="connsiteY94" fmla="*/ 630877 h 6578439"/>
                <a:gd name="connsiteX95" fmla="*/ 1492759 w 5890490"/>
                <a:gd name="connsiteY95" fmla="*/ 577248 h 6578439"/>
                <a:gd name="connsiteX96" fmla="*/ 1528820 w 5890490"/>
                <a:gd name="connsiteY96" fmla="*/ 551496 h 6578439"/>
                <a:gd name="connsiteX97" fmla="*/ 1565390 w 5890490"/>
                <a:gd name="connsiteY97" fmla="*/ 526370 h 6578439"/>
                <a:gd name="connsiteX98" fmla="*/ 1639040 w 5890490"/>
                <a:gd name="connsiteY98" fmla="*/ 476490 h 6578439"/>
                <a:gd name="connsiteX99" fmla="*/ 1792075 w 5890490"/>
                <a:gd name="connsiteY99" fmla="*/ 384859 h 6578439"/>
                <a:gd name="connsiteX100" fmla="*/ 2455943 w 5890490"/>
                <a:gd name="connsiteY100" fmla="*/ 117836 h 6578439"/>
                <a:gd name="connsiteX101" fmla="*/ 3159952 w 5890490"/>
                <a:gd name="connsiteY101" fmla="*/ 7203 h 6578439"/>
                <a:gd name="connsiteX102" fmla="*/ 3336813 w 5890490"/>
                <a:gd name="connsiteY102" fmla="*/ 499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890490" h="6578439">
                  <a:moveTo>
                    <a:pt x="5890490" y="5389037"/>
                  </a:moveTo>
                  <a:lnTo>
                    <a:pt x="5890490" y="5855587"/>
                  </a:lnTo>
                  <a:lnTo>
                    <a:pt x="5784593" y="5962054"/>
                  </a:lnTo>
                  <a:cubicBezTo>
                    <a:pt x="5744454" y="6002308"/>
                    <a:pt x="5704062" y="6042436"/>
                    <a:pt x="5663414" y="6082564"/>
                  </a:cubicBezTo>
                  <a:cubicBezTo>
                    <a:pt x="5500314" y="6242577"/>
                    <a:pt x="5330970" y="6400714"/>
                    <a:pt x="5147099" y="6547726"/>
                  </a:cubicBezTo>
                  <a:lnTo>
                    <a:pt x="5105015" y="6578439"/>
                  </a:lnTo>
                  <a:lnTo>
                    <a:pt x="4385601" y="6578439"/>
                  </a:lnTo>
                  <a:lnTo>
                    <a:pt x="4507252" y="6515968"/>
                  </a:lnTo>
                  <a:cubicBezTo>
                    <a:pt x="4645901" y="6439679"/>
                    <a:pt x="4779837" y="6350961"/>
                    <a:pt x="4909330" y="6253453"/>
                  </a:cubicBezTo>
                  <a:cubicBezTo>
                    <a:pt x="5082369" y="6123567"/>
                    <a:pt x="5248145" y="5979180"/>
                    <a:pt x="5411374" y="5828544"/>
                  </a:cubicBezTo>
                  <a:cubicBezTo>
                    <a:pt x="5452149" y="5790791"/>
                    <a:pt x="5492924" y="5752788"/>
                    <a:pt x="5533570" y="5714534"/>
                  </a:cubicBezTo>
                  <a:lnTo>
                    <a:pt x="5657425" y="5597650"/>
                  </a:lnTo>
                  <a:close/>
                  <a:moveTo>
                    <a:pt x="3336813" y="499"/>
                  </a:moveTo>
                  <a:cubicBezTo>
                    <a:pt x="3395682" y="-392"/>
                    <a:pt x="3454550" y="-48"/>
                    <a:pt x="3513674" y="1202"/>
                  </a:cubicBezTo>
                  <a:lnTo>
                    <a:pt x="3602743" y="4827"/>
                  </a:lnTo>
                  <a:lnTo>
                    <a:pt x="3647213" y="6703"/>
                  </a:lnTo>
                  <a:cubicBezTo>
                    <a:pt x="3661994" y="7327"/>
                    <a:pt x="3676903" y="7703"/>
                    <a:pt x="3691684" y="9453"/>
                  </a:cubicBezTo>
                  <a:lnTo>
                    <a:pt x="3868927" y="27080"/>
                  </a:lnTo>
                  <a:cubicBezTo>
                    <a:pt x="4340645" y="85584"/>
                    <a:pt x="4795160" y="243221"/>
                    <a:pt x="5200872" y="472240"/>
                  </a:cubicBezTo>
                  <a:cubicBezTo>
                    <a:pt x="5403855" y="587124"/>
                    <a:pt x="5594988" y="719447"/>
                    <a:pt x="5772711" y="866334"/>
                  </a:cubicBezTo>
                  <a:lnTo>
                    <a:pt x="5890490" y="972426"/>
                  </a:lnTo>
                  <a:lnTo>
                    <a:pt x="5890490" y="1158576"/>
                  </a:lnTo>
                  <a:lnTo>
                    <a:pt x="5676045" y="986969"/>
                  </a:lnTo>
                  <a:cubicBezTo>
                    <a:pt x="5496587" y="857740"/>
                    <a:pt x="5304275" y="746699"/>
                    <a:pt x="5103776" y="655879"/>
                  </a:cubicBezTo>
                  <a:cubicBezTo>
                    <a:pt x="4903214" y="564747"/>
                    <a:pt x="4695006" y="492492"/>
                    <a:pt x="4482465" y="440363"/>
                  </a:cubicBezTo>
                  <a:lnTo>
                    <a:pt x="4402444" y="422111"/>
                  </a:lnTo>
                  <a:cubicBezTo>
                    <a:pt x="4375813" y="416111"/>
                    <a:pt x="4349436" y="408859"/>
                    <a:pt x="4322423" y="404610"/>
                  </a:cubicBezTo>
                  <a:lnTo>
                    <a:pt x="4241892" y="389858"/>
                  </a:lnTo>
                  <a:lnTo>
                    <a:pt x="4201627" y="382483"/>
                  </a:lnTo>
                  <a:cubicBezTo>
                    <a:pt x="4188248" y="379983"/>
                    <a:pt x="4174869" y="377483"/>
                    <a:pt x="4161234" y="375857"/>
                  </a:cubicBezTo>
                  <a:cubicBezTo>
                    <a:pt x="4107208" y="368482"/>
                    <a:pt x="4053308" y="360482"/>
                    <a:pt x="3999280" y="353606"/>
                  </a:cubicBezTo>
                  <a:cubicBezTo>
                    <a:pt x="3944999" y="348855"/>
                    <a:pt x="3890844" y="343854"/>
                    <a:pt x="3836817" y="338480"/>
                  </a:cubicBezTo>
                  <a:lnTo>
                    <a:pt x="3673972" y="330604"/>
                  </a:lnTo>
                  <a:cubicBezTo>
                    <a:pt x="3619690" y="329104"/>
                    <a:pt x="3565281" y="329604"/>
                    <a:pt x="3511126" y="328978"/>
                  </a:cubicBezTo>
                  <a:cubicBezTo>
                    <a:pt x="3402054" y="330728"/>
                    <a:pt x="3291706" y="334604"/>
                    <a:pt x="3183142" y="342854"/>
                  </a:cubicBezTo>
                  <a:cubicBezTo>
                    <a:pt x="2965505" y="358855"/>
                    <a:pt x="2750670" y="389733"/>
                    <a:pt x="2541444" y="439988"/>
                  </a:cubicBezTo>
                  <a:cubicBezTo>
                    <a:pt x="2332216" y="490117"/>
                    <a:pt x="2128850" y="559997"/>
                    <a:pt x="1933895" y="650505"/>
                  </a:cubicBezTo>
                  <a:cubicBezTo>
                    <a:pt x="1738939" y="741261"/>
                    <a:pt x="1553540" y="854146"/>
                    <a:pt x="1378079" y="983905"/>
                  </a:cubicBezTo>
                  <a:lnTo>
                    <a:pt x="1312967" y="1033660"/>
                  </a:lnTo>
                  <a:cubicBezTo>
                    <a:pt x="1291178" y="1050286"/>
                    <a:pt x="1269006" y="1066412"/>
                    <a:pt x="1248364" y="1084413"/>
                  </a:cubicBezTo>
                  <a:lnTo>
                    <a:pt x="1185163" y="1137168"/>
                  </a:lnTo>
                  <a:cubicBezTo>
                    <a:pt x="1164138" y="1154794"/>
                    <a:pt x="1142603" y="1172046"/>
                    <a:pt x="1122852" y="1190922"/>
                  </a:cubicBezTo>
                  <a:cubicBezTo>
                    <a:pt x="1041557" y="1264303"/>
                    <a:pt x="961663" y="1339309"/>
                    <a:pt x="892092" y="1421440"/>
                  </a:cubicBezTo>
                  <a:cubicBezTo>
                    <a:pt x="819589" y="1501822"/>
                    <a:pt x="759827" y="1590329"/>
                    <a:pt x="707202" y="1684212"/>
                  </a:cubicBezTo>
                  <a:cubicBezTo>
                    <a:pt x="694715" y="1708089"/>
                    <a:pt x="682227" y="1731841"/>
                    <a:pt x="670121" y="1756093"/>
                  </a:cubicBezTo>
                  <a:lnTo>
                    <a:pt x="637630" y="1830724"/>
                  </a:lnTo>
                  <a:cubicBezTo>
                    <a:pt x="626161" y="1855350"/>
                    <a:pt x="617624" y="1881603"/>
                    <a:pt x="607685" y="1907105"/>
                  </a:cubicBezTo>
                  <a:cubicBezTo>
                    <a:pt x="598128" y="1932857"/>
                    <a:pt x="588317" y="1958483"/>
                    <a:pt x="580034" y="1984986"/>
                  </a:cubicBezTo>
                  <a:cubicBezTo>
                    <a:pt x="544611" y="2089620"/>
                    <a:pt x="513393" y="2197128"/>
                    <a:pt x="481919" y="2304386"/>
                  </a:cubicBezTo>
                  <a:lnTo>
                    <a:pt x="433881" y="2465399"/>
                  </a:lnTo>
                  <a:lnTo>
                    <a:pt x="384442" y="2626163"/>
                  </a:lnTo>
                  <a:cubicBezTo>
                    <a:pt x="317672" y="2839680"/>
                    <a:pt x="243129" y="3050946"/>
                    <a:pt x="166039" y="3261338"/>
                  </a:cubicBezTo>
                  <a:cubicBezTo>
                    <a:pt x="88822" y="3468979"/>
                    <a:pt x="50850" y="3690248"/>
                    <a:pt x="56202" y="3910265"/>
                  </a:cubicBezTo>
                  <a:cubicBezTo>
                    <a:pt x="58495" y="4020274"/>
                    <a:pt x="71493" y="4129783"/>
                    <a:pt x="93664" y="4237292"/>
                  </a:cubicBezTo>
                  <a:cubicBezTo>
                    <a:pt x="99143" y="4264168"/>
                    <a:pt x="104623" y="4291045"/>
                    <a:pt x="111758" y="4317548"/>
                  </a:cubicBezTo>
                  <a:cubicBezTo>
                    <a:pt x="118384" y="4344176"/>
                    <a:pt x="124627" y="4370802"/>
                    <a:pt x="133038" y="4397054"/>
                  </a:cubicBezTo>
                  <a:cubicBezTo>
                    <a:pt x="140810" y="4423307"/>
                    <a:pt x="148456" y="4449683"/>
                    <a:pt x="157757" y="4475560"/>
                  </a:cubicBezTo>
                  <a:cubicBezTo>
                    <a:pt x="166549" y="4501562"/>
                    <a:pt x="175087" y="4527564"/>
                    <a:pt x="185153" y="4553066"/>
                  </a:cubicBezTo>
                  <a:cubicBezTo>
                    <a:pt x="262371" y="4758458"/>
                    <a:pt x="368895" y="4951974"/>
                    <a:pt x="493642" y="5132239"/>
                  </a:cubicBezTo>
                  <a:cubicBezTo>
                    <a:pt x="618389" y="5312627"/>
                    <a:pt x="760846" y="5480391"/>
                    <a:pt x="914391" y="5636528"/>
                  </a:cubicBezTo>
                  <a:cubicBezTo>
                    <a:pt x="1069081" y="5793166"/>
                    <a:pt x="1231544" y="5941677"/>
                    <a:pt x="1402034" y="6076188"/>
                  </a:cubicBezTo>
                  <a:cubicBezTo>
                    <a:pt x="1487535" y="6143320"/>
                    <a:pt x="1574565" y="6207574"/>
                    <a:pt x="1664397" y="6267079"/>
                  </a:cubicBezTo>
                  <a:cubicBezTo>
                    <a:pt x="1753592" y="6327459"/>
                    <a:pt x="1845336" y="6383088"/>
                    <a:pt x="1938992" y="6434343"/>
                  </a:cubicBezTo>
                  <a:cubicBezTo>
                    <a:pt x="2032647" y="6485659"/>
                    <a:pt x="2128309" y="6532600"/>
                    <a:pt x="2225931" y="6574322"/>
                  </a:cubicBezTo>
                  <a:lnTo>
                    <a:pt x="2236328" y="6578439"/>
                  </a:lnTo>
                  <a:lnTo>
                    <a:pt x="1504665" y="6578439"/>
                  </a:lnTo>
                  <a:lnTo>
                    <a:pt x="1456827" y="6543476"/>
                  </a:lnTo>
                  <a:cubicBezTo>
                    <a:pt x="1363554" y="6470595"/>
                    <a:pt x="1273848" y="6394340"/>
                    <a:pt x="1188475" y="6314083"/>
                  </a:cubicBezTo>
                  <a:cubicBezTo>
                    <a:pt x="1017856" y="6153445"/>
                    <a:pt x="863803" y="5979931"/>
                    <a:pt x="721728" y="5798666"/>
                  </a:cubicBezTo>
                  <a:cubicBezTo>
                    <a:pt x="579397" y="5616027"/>
                    <a:pt x="452103" y="5422511"/>
                    <a:pt x="344175" y="5219495"/>
                  </a:cubicBezTo>
                  <a:cubicBezTo>
                    <a:pt x="236505" y="5016354"/>
                    <a:pt x="147946" y="4803586"/>
                    <a:pt x="87293" y="4583569"/>
                  </a:cubicBezTo>
                  <a:cubicBezTo>
                    <a:pt x="79138" y="4556193"/>
                    <a:pt x="72639" y="4528440"/>
                    <a:pt x="65886" y="4500813"/>
                  </a:cubicBezTo>
                  <a:cubicBezTo>
                    <a:pt x="58751" y="4473311"/>
                    <a:pt x="53144" y="4445308"/>
                    <a:pt x="47409" y="4417431"/>
                  </a:cubicBezTo>
                  <a:cubicBezTo>
                    <a:pt x="44733" y="4403430"/>
                    <a:pt x="41294" y="4389679"/>
                    <a:pt x="39000" y="4375677"/>
                  </a:cubicBezTo>
                  <a:lnTo>
                    <a:pt x="31610" y="4333674"/>
                  </a:lnTo>
                  <a:cubicBezTo>
                    <a:pt x="26258" y="4305797"/>
                    <a:pt x="22563" y="4277544"/>
                    <a:pt x="18868" y="4249417"/>
                  </a:cubicBezTo>
                  <a:cubicBezTo>
                    <a:pt x="4214" y="4136784"/>
                    <a:pt x="-2158" y="4023275"/>
                    <a:pt x="646" y="3910265"/>
                  </a:cubicBezTo>
                  <a:cubicBezTo>
                    <a:pt x="5997" y="3683872"/>
                    <a:pt x="50596" y="3459605"/>
                    <a:pt x="130234" y="3248337"/>
                  </a:cubicBezTo>
                  <a:cubicBezTo>
                    <a:pt x="207961" y="3039196"/>
                    <a:pt x="278044" y="2827179"/>
                    <a:pt x="335383" y="2611911"/>
                  </a:cubicBezTo>
                  <a:cubicBezTo>
                    <a:pt x="393743" y="2396644"/>
                    <a:pt x="435792" y="2178627"/>
                    <a:pt x="487272" y="1958609"/>
                  </a:cubicBezTo>
                  <a:cubicBezTo>
                    <a:pt x="493259" y="1931107"/>
                    <a:pt x="501287" y="1903730"/>
                    <a:pt x="508550" y="1876227"/>
                  </a:cubicBezTo>
                  <a:cubicBezTo>
                    <a:pt x="516195" y="1848725"/>
                    <a:pt x="522312" y="1820972"/>
                    <a:pt x="531742" y="1793721"/>
                  </a:cubicBezTo>
                  <a:lnTo>
                    <a:pt x="558245" y="1711465"/>
                  </a:lnTo>
                  <a:cubicBezTo>
                    <a:pt x="568439" y="1684337"/>
                    <a:pt x="579652" y="1657459"/>
                    <a:pt x="590100" y="1630332"/>
                  </a:cubicBezTo>
                  <a:cubicBezTo>
                    <a:pt x="635080" y="1523075"/>
                    <a:pt x="690637" y="1417566"/>
                    <a:pt x="758680" y="1322433"/>
                  </a:cubicBezTo>
                  <a:cubicBezTo>
                    <a:pt x="824430" y="1225051"/>
                    <a:pt x="899610" y="1136168"/>
                    <a:pt x="976317" y="1049286"/>
                  </a:cubicBezTo>
                  <a:cubicBezTo>
                    <a:pt x="995049" y="1027035"/>
                    <a:pt x="1015436" y="1006533"/>
                    <a:pt x="1035314" y="985406"/>
                  </a:cubicBezTo>
                  <a:lnTo>
                    <a:pt x="1095329" y="922526"/>
                  </a:lnTo>
                  <a:cubicBezTo>
                    <a:pt x="1114953" y="901149"/>
                    <a:pt x="1136359" y="881397"/>
                    <a:pt x="1157384" y="861271"/>
                  </a:cubicBezTo>
                  <a:lnTo>
                    <a:pt x="1220841" y="801017"/>
                  </a:lnTo>
                  <a:cubicBezTo>
                    <a:pt x="1241610" y="780514"/>
                    <a:pt x="1264418" y="762014"/>
                    <a:pt x="1286462" y="742886"/>
                  </a:cubicBezTo>
                  <a:lnTo>
                    <a:pt x="1353233" y="685632"/>
                  </a:lnTo>
                  <a:lnTo>
                    <a:pt x="1369924" y="671256"/>
                  </a:lnTo>
                  <a:cubicBezTo>
                    <a:pt x="1375658" y="666631"/>
                    <a:pt x="1381520" y="662255"/>
                    <a:pt x="1387380" y="657755"/>
                  </a:cubicBezTo>
                  <a:lnTo>
                    <a:pt x="1422422" y="630877"/>
                  </a:lnTo>
                  <a:lnTo>
                    <a:pt x="1492759" y="577248"/>
                  </a:lnTo>
                  <a:cubicBezTo>
                    <a:pt x="1504355" y="567997"/>
                    <a:pt x="1516714" y="559997"/>
                    <a:pt x="1528820" y="551496"/>
                  </a:cubicBezTo>
                  <a:lnTo>
                    <a:pt x="1565390" y="526370"/>
                  </a:lnTo>
                  <a:lnTo>
                    <a:pt x="1639040" y="476490"/>
                  </a:lnTo>
                  <a:cubicBezTo>
                    <a:pt x="1689754" y="445613"/>
                    <a:pt x="1740723" y="414986"/>
                    <a:pt x="1792075" y="384859"/>
                  </a:cubicBezTo>
                  <a:cubicBezTo>
                    <a:pt x="2000282" y="268724"/>
                    <a:pt x="2224927" y="179467"/>
                    <a:pt x="2455943" y="117836"/>
                  </a:cubicBezTo>
                  <a:cubicBezTo>
                    <a:pt x="2687088" y="55957"/>
                    <a:pt x="2923964" y="21204"/>
                    <a:pt x="3159952" y="7203"/>
                  </a:cubicBezTo>
                  <a:cubicBezTo>
                    <a:pt x="3219076" y="3515"/>
                    <a:pt x="3277945" y="1389"/>
                    <a:pt x="3336813" y="49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27906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1690" y="640955"/>
            <a:ext cx="2718572" cy="5571067"/>
          </a:xfrm>
        </p:spPr>
        <p:txBody>
          <a:bodyPr>
            <a:normAutofit/>
          </a:bodyPr>
          <a:lstStyle/>
          <a:p>
            <a:r>
              <a:rPr lang="en-GB" sz="4000" b="1" dirty="0">
                <a:latin typeface="Calibri" panose="020F0502020204030204" pitchFamily="34" charset="0"/>
                <a:ea typeface="Calibri" panose="020F0502020204030204" pitchFamily="34" charset="0"/>
                <a:cs typeface="Calibri" panose="020F0502020204030204" pitchFamily="34" charset="0"/>
              </a:rPr>
              <a:t>Usual suspects: who funds what? </a:t>
            </a:r>
          </a:p>
        </p:txBody>
      </p:sp>
      <p:graphicFrame>
        <p:nvGraphicFramePr>
          <p:cNvPr id="5" name="Content Placeholder 2">
            <a:extLst>
              <a:ext uri="{FF2B5EF4-FFF2-40B4-BE49-F238E27FC236}">
                <a16:creationId xmlns:a16="http://schemas.microsoft.com/office/drawing/2014/main" id="{091C92EC-CF56-AEE8-ED0B-9681526B9B2F}"/>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1705893969"/>
              </p:ext>
            </p:extLst>
          </p:nvPr>
        </p:nvGraphicFramePr>
        <p:xfrm>
          <a:off x="99307" y="80387"/>
          <a:ext cx="9471252" cy="6692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19603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515456E-B1B1-48C1-8164-7E567F5D4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619E39-8425-06D1-A8D3-2698610D30EF}"/>
              </a:ext>
            </a:extLst>
          </p:cNvPr>
          <p:cNvSpPr>
            <a:spLocks noGrp="1"/>
          </p:cNvSpPr>
          <p:nvPr>
            <p:ph type="title"/>
          </p:nvPr>
        </p:nvSpPr>
        <p:spPr>
          <a:xfrm>
            <a:off x="822299" y="1917510"/>
            <a:ext cx="3831998" cy="3022980"/>
          </a:xfrm>
        </p:spPr>
        <p:txBody>
          <a:bodyPr anchor="ctr">
            <a:normAutofit/>
          </a:bodyPr>
          <a:lstStyle/>
          <a:p>
            <a:pPr algn="ctr"/>
            <a:r>
              <a:rPr lang="en-GB" dirty="0">
                <a:solidFill>
                  <a:schemeClr val="tx1">
                    <a:lumMod val="85000"/>
                    <a:lumOff val="15000"/>
                  </a:schemeClr>
                </a:solidFill>
                <a:latin typeface="Tw Cen MT Condensed" panose="020B0606020104020203" pitchFamily="34" charset="0"/>
              </a:rPr>
              <a:t>IS IT READY TO SUBMIT?</a:t>
            </a:r>
          </a:p>
        </p:txBody>
      </p:sp>
      <p:sp>
        <p:nvSpPr>
          <p:cNvPr id="10" name="Freeform: Shape 9">
            <a:extLst>
              <a:ext uri="{FF2B5EF4-FFF2-40B4-BE49-F238E27FC236}">
                <a16:creationId xmlns:a16="http://schemas.microsoft.com/office/drawing/2014/main" id="{D237ACD7-8629-4014-83AF-339EDD87E9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4" y="643467"/>
            <a:ext cx="6272104" cy="5576358"/>
          </a:xfrm>
          <a:custGeom>
            <a:avLst/>
            <a:gdLst>
              <a:gd name="connsiteX0" fmla="*/ 6160697 w 6160697"/>
              <a:gd name="connsiteY0" fmla="*/ 0 h 5636676"/>
              <a:gd name="connsiteX1" fmla="*/ 6160697 w 6160697"/>
              <a:gd name="connsiteY1" fmla="*/ 5241536 h 5636676"/>
              <a:gd name="connsiteX2" fmla="*/ 6156554 w 6160697"/>
              <a:gd name="connsiteY2" fmla="*/ 5242381 h 5636676"/>
              <a:gd name="connsiteX3" fmla="*/ 6152471 w 6160697"/>
              <a:gd name="connsiteY3" fmla="*/ 5238376 h 5636676"/>
              <a:gd name="connsiteX4" fmla="*/ 6139063 w 6160697"/>
              <a:gd name="connsiteY4" fmla="*/ 5237646 h 5636676"/>
              <a:gd name="connsiteX5" fmla="*/ 6124768 w 6160697"/>
              <a:gd name="connsiteY5" fmla="*/ 5241915 h 5636676"/>
              <a:gd name="connsiteX6" fmla="*/ 6058950 w 6160697"/>
              <a:gd name="connsiteY6" fmla="*/ 5267176 h 5636676"/>
              <a:gd name="connsiteX7" fmla="*/ 6018366 w 6160697"/>
              <a:gd name="connsiteY7" fmla="*/ 5279454 h 5636676"/>
              <a:gd name="connsiteX8" fmla="*/ 6001056 w 6160697"/>
              <a:gd name="connsiteY8" fmla="*/ 5279669 h 5636676"/>
              <a:gd name="connsiteX9" fmla="*/ 5978158 w 6160697"/>
              <a:gd name="connsiteY9" fmla="*/ 5282958 h 5636676"/>
              <a:gd name="connsiteX10" fmla="*/ 5851521 w 6160697"/>
              <a:gd name="connsiteY10" fmla="*/ 5320165 h 5636676"/>
              <a:gd name="connsiteX11" fmla="*/ 5846811 w 6160697"/>
              <a:gd name="connsiteY11" fmla="*/ 5317803 h 5636676"/>
              <a:gd name="connsiteX12" fmla="*/ 5821445 w 6160697"/>
              <a:gd name="connsiteY12" fmla="*/ 5326257 h 5636676"/>
              <a:gd name="connsiteX13" fmla="*/ 5742484 w 6160697"/>
              <a:gd name="connsiteY13" fmla="*/ 5378748 h 5636676"/>
              <a:gd name="connsiteX14" fmla="*/ 5692638 w 6160697"/>
              <a:gd name="connsiteY14" fmla="*/ 5394640 h 5636676"/>
              <a:gd name="connsiteX15" fmla="*/ 5673352 w 6160697"/>
              <a:gd name="connsiteY15" fmla="*/ 5396590 h 5636676"/>
              <a:gd name="connsiteX16" fmla="*/ 5641138 w 6160697"/>
              <a:gd name="connsiteY16" fmla="*/ 5400089 h 5636676"/>
              <a:gd name="connsiteX17" fmla="*/ 5613130 w 6160697"/>
              <a:gd name="connsiteY17" fmla="*/ 5393622 h 5636676"/>
              <a:gd name="connsiteX18" fmla="*/ 5587752 w 6160697"/>
              <a:gd name="connsiteY18" fmla="*/ 5400147 h 5636676"/>
              <a:gd name="connsiteX19" fmla="*/ 5586939 w 6160697"/>
              <a:gd name="connsiteY19" fmla="*/ 5413409 h 5636676"/>
              <a:gd name="connsiteX20" fmla="*/ 5558140 w 6160697"/>
              <a:gd name="connsiteY20" fmla="*/ 5416576 h 5636676"/>
              <a:gd name="connsiteX21" fmla="*/ 5513898 w 6160697"/>
              <a:gd name="connsiteY21" fmla="*/ 5420092 h 5636676"/>
              <a:gd name="connsiteX22" fmla="*/ 5507892 w 6160697"/>
              <a:gd name="connsiteY22" fmla="*/ 5423953 h 5636676"/>
              <a:gd name="connsiteX23" fmla="*/ 5499230 w 6160697"/>
              <a:gd name="connsiteY23" fmla="*/ 5414956 h 5636676"/>
              <a:gd name="connsiteX24" fmla="*/ 5482057 w 6160697"/>
              <a:gd name="connsiteY24" fmla="*/ 5411363 h 5636676"/>
              <a:gd name="connsiteX25" fmla="*/ 5408816 w 6160697"/>
              <a:gd name="connsiteY25" fmla="*/ 5415847 h 5636676"/>
              <a:gd name="connsiteX26" fmla="*/ 5395738 w 6160697"/>
              <a:gd name="connsiteY26" fmla="*/ 5413749 h 5636676"/>
              <a:gd name="connsiteX27" fmla="*/ 5380156 w 6160697"/>
              <a:gd name="connsiteY27" fmla="*/ 5419870 h 5636676"/>
              <a:gd name="connsiteX28" fmla="*/ 5347114 w 6160697"/>
              <a:gd name="connsiteY28" fmla="*/ 5429171 h 5636676"/>
              <a:gd name="connsiteX29" fmla="*/ 5326101 w 6160697"/>
              <a:gd name="connsiteY29" fmla="*/ 5440792 h 5636676"/>
              <a:gd name="connsiteX30" fmla="*/ 5320104 w 6160697"/>
              <a:gd name="connsiteY30" fmla="*/ 5435870 h 5636676"/>
              <a:gd name="connsiteX31" fmla="*/ 5306571 w 6160697"/>
              <a:gd name="connsiteY31" fmla="*/ 5434305 h 5636676"/>
              <a:gd name="connsiteX32" fmla="*/ 5250731 w 6160697"/>
              <a:gd name="connsiteY32" fmla="*/ 5442441 h 5636676"/>
              <a:gd name="connsiteX33" fmla="*/ 5240489 w 6160697"/>
              <a:gd name="connsiteY33" fmla="*/ 5441726 h 5636676"/>
              <a:gd name="connsiteX34" fmla="*/ 5229095 w 6160697"/>
              <a:gd name="connsiteY34" fmla="*/ 5447321 h 5636676"/>
              <a:gd name="connsiteX35" fmla="*/ 5162669 w 6160697"/>
              <a:gd name="connsiteY35" fmla="*/ 5481008 h 5636676"/>
              <a:gd name="connsiteX36" fmla="*/ 5161945 w 6160697"/>
              <a:gd name="connsiteY36" fmla="*/ 5484428 h 5636676"/>
              <a:gd name="connsiteX37" fmla="*/ 5141192 w 6160697"/>
              <a:gd name="connsiteY37" fmla="*/ 5487094 h 5636676"/>
              <a:gd name="connsiteX38" fmla="*/ 5135796 w 6160697"/>
              <a:gd name="connsiteY38" fmla="*/ 5493398 h 5636676"/>
              <a:gd name="connsiteX39" fmla="*/ 5125146 w 6160697"/>
              <a:gd name="connsiteY39" fmla="*/ 5495481 h 5636676"/>
              <a:gd name="connsiteX40" fmla="*/ 5048259 w 6160697"/>
              <a:gd name="connsiteY40" fmla="*/ 5518646 h 5636676"/>
              <a:gd name="connsiteX41" fmla="*/ 5034800 w 6160697"/>
              <a:gd name="connsiteY41" fmla="*/ 5519818 h 5636676"/>
              <a:gd name="connsiteX42" fmla="*/ 5021494 w 6160697"/>
              <a:gd name="connsiteY42" fmla="*/ 5533940 h 5636676"/>
              <a:gd name="connsiteX43" fmla="*/ 4969420 w 6160697"/>
              <a:gd name="connsiteY43" fmla="*/ 5539580 h 5636676"/>
              <a:gd name="connsiteX44" fmla="*/ 4951997 w 6160697"/>
              <a:gd name="connsiteY44" fmla="*/ 5540998 h 5636676"/>
              <a:gd name="connsiteX45" fmla="*/ 4944222 w 6160697"/>
              <a:gd name="connsiteY45" fmla="*/ 5542061 h 5636676"/>
              <a:gd name="connsiteX46" fmla="*/ 4945476 w 6160697"/>
              <a:gd name="connsiteY46" fmla="*/ 5548837 h 5636676"/>
              <a:gd name="connsiteX47" fmla="*/ 4924708 w 6160697"/>
              <a:gd name="connsiteY47" fmla="*/ 5553963 h 5636676"/>
              <a:gd name="connsiteX48" fmla="*/ 4900123 w 6160697"/>
              <a:gd name="connsiteY48" fmla="*/ 5574141 h 5636676"/>
              <a:gd name="connsiteX49" fmla="*/ 4878805 w 6160697"/>
              <a:gd name="connsiteY49" fmla="*/ 5589711 h 5636676"/>
              <a:gd name="connsiteX50" fmla="*/ 4862889 w 6160697"/>
              <a:gd name="connsiteY50" fmla="*/ 5590274 h 5636676"/>
              <a:gd name="connsiteX51" fmla="*/ 4787099 w 6160697"/>
              <a:gd name="connsiteY51" fmla="*/ 5601127 h 5636676"/>
              <a:gd name="connsiteX52" fmla="*/ 4767539 w 6160697"/>
              <a:gd name="connsiteY52" fmla="*/ 5604712 h 5636676"/>
              <a:gd name="connsiteX53" fmla="*/ 4715397 w 6160697"/>
              <a:gd name="connsiteY53" fmla="*/ 5606905 h 5636676"/>
              <a:gd name="connsiteX54" fmla="*/ 4594975 w 6160697"/>
              <a:gd name="connsiteY54" fmla="*/ 5611694 h 5636676"/>
              <a:gd name="connsiteX55" fmla="*/ 4592519 w 6160697"/>
              <a:gd name="connsiteY55" fmla="*/ 5614677 h 5636676"/>
              <a:gd name="connsiteX56" fmla="*/ 4582609 w 6160697"/>
              <a:gd name="connsiteY56" fmla="*/ 5615529 h 5636676"/>
              <a:gd name="connsiteX57" fmla="*/ 4580200 w 6160697"/>
              <a:gd name="connsiteY57" fmla="*/ 5616290 h 5636676"/>
              <a:gd name="connsiteX58" fmla="*/ 4566161 w 6160697"/>
              <a:gd name="connsiteY58" fmla="*/ 5620121 h 5636676"/>
              <a:gd name="connsiteX59" fmla="*/ 4530539 w 6160697"/>
              <a:gd name="connsiteY59" fmla="*/ 5615013 h 5636676"/>
              <a:gd name="connsiteX60" fmla="*/ 4491359 w 6160697"/>
              <a:gd name="connsiteY60" fmla="*/ 5619658 h 5636676"/>
              <a:gd name="connsiteX61" fmla="*/ 4372063 w 6160697"/>
              <a:gd name="connsiteY61" fmla="*/ 5620213 h 5636676"/>
              <a:gd name="connsiteX62" fmla="*/ 4261863 w 6160697"/>
              <a:gd name="connsiteY62" fmla="*/ 5623713 h 5636676"/>
              <a:gd name="connsiteX63" fmla="*/ 4213285 w 6160697"/>
              <a:gd name="connsiteY63" fmla="*/ 5622917 h 5636676"/>
              <a:gd name="connsiteX64" fmla="*/ 4173936 w 6160697"/>
              <a:gd name="connsiteY64" fmla="*/ 5622049 h 5636676"/>
              <a:gd name="connsiteX65" fmla="*/ 4175584 w 6160697"/>
              <a:gd name="connsiteY65" fmla="*/ 5630149 h 5636676"/>
              <a:gd name="connsiteX66" fmla="*/ 4152035 w 6160697"/>
              <a:gd name="connsiteY66" fmla="*/ 5636676 h 5636676"/>
              <a:gd name="connsiteX67" fmla="*/ 4121051 w 6160697"/>
              <a:gd name="connsiteY67" fmla="*/ 5621835 h 5636676"/>
              <a:gd name="connsiteX68" fmla="*/ 4103457 w 6160697"/>
              <a:gd name="connsiteY68" fmla="*/ 5621974 h 5636676"/>
              <a:gd name="connsiteX69" fmla="*/ 4072592 w 6160697"/>
              <a:gd name="connsiteY69" fmla="*/ 5627101 h 5636676"/>
              <a:gd name="connsiteX70" fmla="*/ 4062311 w 6160697"/>
              <a:gd name="connsiteY70" fmla="*/ 5629472 h 5636676"/>
              <a:gd name="connsiteX71" fmla="*/ 3985093 w 6160697"/>
              <a:gd name="connsiteY71" fmla="*/ 5613011 h 5636676"/>
              <a:gd name="connsiteX72" fmla="*/ 3977564 w 6160697"/>
              <a:gd name="connsiteY72" fmla="*/ 5606406 h 5636676"/>
              <a:gd name="connsiteX73" fmla="*/ 3938843 w 6160697"/>
              <a:gd name="connsiteY73" fmla="*/ 5603534 h 5636676"/>
              <a:gd name="connsiteX74" fmla="*/ 3934439 w 6160697"/>
              <a:gd name="connsiteY74" fmla="*/ 5605287 h 5636676"/>
              <a:gd name="connsiteX75" fmla="*/ 3902350 w 6160697"/>
              <a:gd name="connsiteY75" fmla="*/ 5595175 h 5636676"/>
              <a:gd name="connsiteX76" fmla="*/ 3773677 w 6160697"/>
              <a:gd name="connsiteY76" fmla="*/ 5577344 h 5636676"/>
              <a:gd name="connsiteX77" fmla="*/ 3526259 w 6160697"/>
              <a:gd name="connsiteY77" fmla="*/ 5567985 h 5636676"/>
              <a:gd name="connsiteX78" fmla="*/ 3268592 w 6160697"/>
              <a:gd name="connsiteY78" fmla="*/ 5541271 h 5636676"/>
              <a:gd name="connsiteX79" fmla="*/ 3024274 w 6160697"/>
              <a:gd name="connsiteY79" fmla="*/ 5551613 h 5636676"/>
              <a:gd name="connsiteX80" fmla="*/ 2580376 w 6160697"/>
              <a:gd name="connsiteY80" fmla="*/ 5523020 h 5636676"/>
              <a:gd name="connsiteX81" fmla="*/ 2428086 w 6160697"/>
              <a:gd name="connsiteY81" fmla="*/ 5520461 h 5636676"/>
              <a:gd name="connsiteX82" fmla="*/ 2326052 w 6160697"/>
              <a:gd name="connsiteY82" fmla="*/ 5519493 h 5636676"/>
              <a:gd name="connsiteX83" fmla="*/ 2318979 w 6160697"/>
              <a:gd name="connsiteY83" fmla="*/ 5522207 h 5636676"/>
              <a:gd name="connsiteX84" fmla="*/ 2290482 w 6160697"/>
              <a:gd name="connsiteY84" fmla="*/ 5523810 h 5636676"/>
              <a:gd name="connsiteX85" fmla="*/ 2282680 w 6160697"/>
              <a:gd name="connsiteY85" fmla="*/ 5535840 h 5636676"/>
              <a:gd name="connsiteX86" fmla="*/ 2187437 w 6160697"/>
              <a:gd name="connsiteY86" fmla="*/ 5546268 h 5636676"/>
              <a:gd name="connsiteX87" fmla="*/ 1958211 w 6160697"/>
              <a:gd name="connsiteY87" fmla="*/ 5550992 h 5636676"/>
              <a:gd name="connsiteX88" fmla="*/ 1788574 w 6160697"/>
              <a:gd name="connsiteY88" fmla="*/ 5530833 h 5636676"/>
              <a:gd name="connsiteX89" fmla="*/ 1770257 w 6160697"/>
              <a:gd name="connsiteY89" fmla="*/ 5530964 h 5636676"/>
              <a:gd name="connsiteX90" fmla="*/ 1747724 w 6160697"/>
              <a:gd name="connsiteY90" fmla="*/ 5529296 h 5636676"/>
              <a:gd name="connsiteX91" fmla="*/ 1712794 w 6160697"/>
              <a:gd name="connsiteY91" fmla="*/ 5535788 h 5636676"/>
              <a:gd name="connsiteX92" fmla="*/ 1693854 w 6160697"/>
              <a:gd name="connsiteY92" fmla="*/ 5545452 h 5636676"/>
              <a:gd name="connsiteX93" fmla="*/ 1687546 w 6160697"/>
              <a:gd name="connsiteY93" fmla="*/ 5544521 h 5636676"/>
              <a:gd name="connsiteX94" fmla="*/ 1687194 w 6160697"/>
              <a:gd name="connsiteY94" fmla="*/ 5541192 h 5636676"/>
              <a:gd name="connsiteX95" fmla="*/ 1629583 w 6160697"/>
              <a:gd name="connsiteY95" fmla="*/ 5530061 h 5636676"/>
              <a:gd name="connsiteX96" fmla="*/ 1553336 w 6160697"/>
              <a:gd name="connsiteY96" fmla="*/ 5487310 h 5636676"/>
              <a:gd name="connsiteX97" fmla="*/ 1465077 w 6160697"/>
              <a:gd name="connsiteY97" fmla="*/ 5478284 h 5636676"/>
              <a:gd name="connsiteX98" fmla="*/ 1429630 w 6160697"/>
              <a:gd name="connsiteY98" fmla="*/ 5463320 h 5636676"/>
              <a:gd name="connsiteX99" fmla="*/ 1391291 w 6160697"/>
              <a:gd name="connsiteY99" fmla="*/ 5464846 h 5636676"/>
              <a:gd name="connsiteX100" fmla="*/ 1380007 w 6160697"/>
              <a:gd name="connsiteY100" fmla="*/ 5455970 h 5636676"/>
              <a:gd name="connsiteX101" fmla="*/ 1378141 w 6160697"/>
              <a:gd name="connsiteY101" fmla="*/ 5454279 h 5636676"/>
              <a:gd name="connsiteX102" fmla="*/ 1368962 w 6160697"/>
              <a:gd name="connsiteY102" fmla="*/ 5451018 h 5636676"/>
              <a:gd name="connsiteX103" fmla="*/ 1368505 w 6160697"/>
              <a:gd name="connsiteY103" fmla="*/ 5445712 h 5636676"/>
              <a:gd name="connsiteX104" fmla="*/ 1356218 w 6160697"/>
              <a:gd name="connsiteY104" fmla="*/ 5437660 h 5636676"/>
              <a:gd name="connsiteX105" fmla="*/ 1338733 w 6160697"/>
              <a:gd name="connsiteY105" fmla="*/ 5432883 h 5636676"/>
              <a:gd name="connsiteX106" fmla="*/ 1253342 w 6160697"/>
              <a:gd name="connsiteY106" fmla="*/ 5415104 h 5636676"/>
              <a:gd name="connsiteX107" fmla="*/ 1203557 w 6160697"/>
              <a:gd name="connsiteY107" fmla="*/ 5401656 h 5636676"/>
              <a:gd name="connsiteX108" fmla="*/ 1186689 w 6160697"/>
              <a:gd name="connsiteY108" fmla="*/ 5392134 h 5636676"/>
              <a:gd name="connsiteX109" fmla="*/ 1161759 w 6160697"/>
              <a:gd name="connsiteY109" fmla="*/ 5381804 h 5636676"/>
              <a:gd name="connsiteX110" fmla="*/ 1119345 w 6160697"/>
              <a:gd name="connsiteY110" fmla="*/ 5360154 h 5636676"/>
              <a:gd name="connsiteX111" fmla="*/ 1095256 w 6160697"/>
              <a:gd name="connsiteY111" fmla="*/ 5353950 h 5636676"/>
              <a:gd name="connsiteX112" fmla="*/ 1058773 w 6160697"/>
              <a:gd name="connsiteY112" fmla="*/ 5341289 h 5636676"/>
              <a:gd name="connsiteX113" fmla="*/ 1048153 w 6160697"/>
              <a:gd name="connsiteY113" fmla="*/ 5339154 h 5636676"/>
              <a:gd name="connsiteX114" fmla="*/ 1043881 w 6160697"/>
              <a:gd name="connsiteY114" fmla="*/ 5338518 h 5636676"/>
              <a:gd name="connsiteX115" fmla="*/ 1007373 w 6160697"/>
              <a:gd name="connsiteY115" fmla="*/ 5339007 h 5636676"/>
              <a:gd name="connsiteX116" fmla="*/ 1004885 w 6160697"/>
              <a:gd name="connsiteY116" fmla="*/ 5334591 h 5636676"/>
              <a:gd name="connsiteX117" fmla="*/ 994709 w 6160697"/>
              <a:gd name="connsiteY117" fmla="*/ 5328566 h 5636676"/>
              <a:gd name="connsiteX118" fmla="*/ 984399 w 6160697"/>
              <a:gd name="connsiteY118" fmla="*/ 5331183 h 5636676"/>
              <a:gd name="connsiteX119" fmla="*/ 964158 w 6160697"/>
              <a:gd name="connsiteY119" fmla="*/ 5330044 h 5636676"/>
              <a:gd name="connsiteX120" fmla="*/ 958888 w 6160697"/>
              <a:gd name="connsiteY120" fmla="*/ 5328278 h 5636676"/>
              <a:gd name="connsiteX121" fmla="*/ 940162 w 6160697"/>
              <a:gd name="connsiteY121" fmla="*/ 5341965 h 5636676"/>
              <a:gd name="connsiteX122" fmla="*/ 907763 w 6160697"/>
              <a:gd name="connsiteY122" fmla="*/ 5329404 h 5636676"/>
              <a:gd name="connsiteX123" fmla="*/ 872950 w 6160697"/>
              <a:gd name="connsiteY123" fmla="*/ 5324938 h 5636676"/>
              <a:gd name="connsiteX124" fmla="*/ 862283 w 6160697"/>
              <a:gd name="connsiteY124" fmla="*/ 5327617 h 5636676"/>
              <a:gd name="connsiteX125" fmla="*/ 798257 w 6160697"/>
              <a:gd name="connsiteY125" fmla="*/ 5334973 h 5636676"/>
              <a:gd name="connsiteX126" fmla="*/ 778474 w 6160697"/>
              <a:gd name="connsiteY126" fmla="*/ 5326083 h 5636676"/>
              <a:gd name="connsiteX127" fmla="*/ 763422 w 6160697"/>
              <a:gd name="connsiteY127" fmla="*/ 5321440 h 5636676"/>
              <a:gd name="connsiteX128" fmla="*/ 760604 w 6160697"/>
              <a:gd name="connsiteY128" fmla="*/ 5316482 h 5636676"/>
              <a:gd name="connsiteX129" fmla="*/ 750603 w 6160697"/>
              <a:gd name="connsiteY129" fmla="*/ 5315646 h 5636676"/>
              <a:gd name="connsiteX130" fmla="*/ 748101 w 6160697"/>
              <a:gd name="connsiteY130" fmla="*/ 5314492 h 5636676"/>
              <a:gd name="connsiteX131" fmla="*/ 733610 w 6160697"/>
              <a:gd name="connsiteY131" fmla="*/ 5308812 h 5636676"/>
              <a:gd name="connsiteX132" fmla="*/ 698671 w 6160697"/>
              <a:gd name="connsiteY132" fmla="*/ 5319789 h 5636676"/>
              <a:gd name="connsiteX133" fmla="*/ 658974 w 6160697"/>
              <a:gd name="connsiteY133" fmla="*/ 5314289 h 5636676"/>
              <a:gd name="connsiteX134" fmla="*/ 547411 w 6160697"/>
              <a:gd name="connsiteY134" fmla="*/ 5323081 h 5636676"/>
              <a:gd name="connsiteX135" fmla="*/ 420170 w 6160697"/>
              <a:gd name="connsiteY135" fmla="*/ 5302565 h 5636676"/>
              <a:gd name="connsiteX136" fmla="*/ 320690 w 6160697"/>
              <a:gd name="connsiteY136" fmla="*/ 5332193 h 5636676"/>
              <a:gd name="connsiteX137" fmla="*/ 257958 w 6160697"/>
              <a:gd name="connsiteY137" fmla="*/ 5340954 h 5636676"/>
              <a:gd name="connsiteX138" fmla="*/ 184890 w 6160697"/>
              <a:gd name="connsiteY138" fmla="*/ 5339091 h 5636676"/>
              <a:gd name="connsiteX139" fmla="*/ 183331 w 6160697"/>
              <a:gd name="connsiteY139" fmla="*/ 5338348 h 5636676"/>
              <a:gd name="connsiteX140" fmla="*/ 169782 w 6160697"/>
              <a:gd name="connsiteY140" fmla="*/ 5339269 h 5636676"/>
              <a:gd name="connsiteX141" fmla="*/ 167187 w 6160697"/>
              <a:gd name="connsiteY141" fmla="*/ 5341914 h 5636676"/>
              <a:gd name="connsiteX142" fmla="*/ 140235 w 6160697"/>
              <a:gd name="connsiteY142" fmla="*/ 5348128 h 5636676"/>
              <a:gd name="connsiteX143" fmla="*/ 109349 w 6160697"/>
              <a:gd name="connsiteY143" fmla="*/ 5351347 h 5636676"/>
              <a:gd name="connsiteX144" fmla="*/ 108834 w 6160697"/>
              <a:gd name="connsiteY144" fmla="*/ 5350486 h 5636676"/>
              <a:gd name="connsiteX145" fmla="*/ 84990 w 6160697"/>
              <a:gd name="connsiteY145" fmla="*/ 5344389 h 5636676"/>
              <a:gd name="connsiteX146" fmla="*/ 47411 w 6160697"/>
              <a:gd name="connsiteY146" fmla="*/ 5325453 h 5636676"/>
              <a:gd name="connsiteX147" fmla="*/ 18970 w 6160697"/>
              <a:gd name="connsiteY147" fmla="*/ 5329785 h 5636676"/>
              <a:gd name="connsiteX148" fmla="*/ 13158 w 6160697"/>
              <a:gd name="connsiteY148" fmla="*/ 5330156 h 5636676"/>
              <a:gd name="connsiteX149" fmla="*/ 13003 w 6160697"/>
              <a:gd name="connsiteY149" fmla="*/ 5329958 h 5636676"/>
              <a:gd name="connsiteX150" fmla="*/ 6798 w 6160697"/>
              <a:gd name="connsiteY150" fmla="*/ 5329941 h 5636676"/>
              <a:gd name="connsiteX151" fmla="*/ 2557 w 6160697"/>
              <a:gd name="connsiteY151" fmla="*/ 5330836 h 5636676"/>
              <a:gd name="connsiteX152" fmla="*/ 0 w 6160697"/>
              <a:gd name="connsiteY152" fmla="*/ 5330999 h 5636676"/>
              <a:gd name="connsiteX153" fmla="*/ 0 w 6160697"/>
              <a:gd name="connsiteY153" fmla="*/ 6095 h 563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160697" h="5636676">
                <a:moveTo>
                  <a:pt x="6160697" y="0"/>
                </a:moveTo>
                <a:lnTo>
                  <a:pt x="6160697" y="5241536"/>
                </a:lnTo>
                <a:lnTo>
                  <a:pt x="6156554" y="5242381"/>
                </a:lnTo>
                <a:lnTo>
                  <a:pt x="6152471" y="5238376"/>
                </a:lnTo>
                <a:lnTo>
                  <a:pt x="6139063" y="5237646"/>
                </a:lnTo>
                <a:cubicBezTo>
                  <a:pt x="6134322" y="5238062"/>
                  <a:pt x="6129550" y="5239318"/>
                  <a:pt x="6124768" y="5241915"/>
                </a:cubicBezTo>
                <a:cubicBezTo>
                  <a:pt x="6112241" y="5258189"/>
                  <a:pt x="6073916" y="5246037"/>
                  <a:pt x="6058950" y="5267176"/>
                </a:cubicBezTo>
                <a:cubicBezTo>
                  <a:pt x="6052501" y="5273412"/>
                  <a:pt x="6026754" y="5283311"/>
                  <a:pt x="6018366" y="5279454"/>
                </a:cubicBezTo>
                <a:cubicBezTo>
                  <a:pt x="6012273" y="5280338"/>
                  <a:pt x="6007326" y="5284888"/>
                  <a:pt x="6001056" y="5279669"/>
                </a:cubicBezTo>
                <a:cubicBezTo>
                  <a:pt x="5992407" y="5273826"/>
                  <a:pt x="5980924" y="5292840"/>
                  <a:pt x="5978158" y="5282958"/>
                </a:cubicBezTo>
                <a:cubicBezTo>
                  <a:pt x="5953235" y="5289707"/>
                  <a:pt x="5873412" y="5314356"/>
                  <a:pt x="5851521" y="5320165"/>
                </a:cubicBezTo>
                <a:cubicBezTo>
                  <a:pt x="5850093" y="5319197"/>
                  <a:pt x="5848504" y="5318401"/>
                  <a:pt x="5846811" y="5317803"/>
                </a:cubicBezTo>
                <a:cubicBezTo>
                  <a:pt x="5836955" y="5314327"/>
                  <a:pt x="5825596" y="5318112"/>
                  <a:pt x="5821445" y="5326257"/>
                </a:cubicBezTo>
                <a:cubicBezTo>
                  <a:pt x="5797750" y="5355654"/>
                  <a:pt x="5768199" y="5365302"/>
                  <a:pt x="5742484" y="5378748"/>
                </a:cubicBezTo>
                <a:cubicBezTo>
                  <a:pt x="5712463" y="5391933"/>
                  <a:pt x="5723511" y="5363738"/>
                  <a:pt x="5692638" y="5394640"/>
                </a:cubicBezTo>
                <a:cubicBezTo>
                  <a:pt x="5685162" y="5388839"/>
                  <a:pt x="5680078" y="5390215"/>
                  <a:pt x="5673352" y="5396590"/>
                </a:cubicBezTo>
                <a:cubicBezTo>
                  <a:pt x="5658519" y="5402454"/>
                  <a:pt x="5651424" y="5383775"/>
                  <a:pt x="5641138" y="5400089"/>
                </a:cubicBezTo>
                <a:cubicBezTo>
                  <a:pt x="5639436" y="5389318"/>
                  <a:pt x="5610760" y="5406260"/>
                  <a:pt x="5613130" y="5393622"/>
                </a:cubicBezTo>
                <a:cubicBezTo>
                  <a:pt x="5599247" y="5388102"/>
                  <a:pt x="5601035" y="5404523"/>
                  <a:pt x="5587752" y="5400147"/>
                </a:cubicBezTo>
                <a:cubicBezTo>
                  <a:pt x="5575908" y="5402167"/>
                  <a:pt x="5598814" y="5408442"/>
                  <a:pt x="5586939" y="5413409"/>
                </a:cubicBezTo>
                <a:cubicBezTo>
                  <a:pt x="5571739" y="5417659"/>
                  <a:pt x="5579895" y="5435655"/>
                  <a:pt x="5558140" y="5416576"/>
                </a:cubicBezTo>
                <a:cubicBezTo>
                  <a:pt x="5545125" y="5427439"/>
                  <a:pt x="5537467" y="5418132"/>
                  <a:pt x="5513898" y="5420092"/>
                </a:cubicBezTo>
                <a:lnTo>
                  <a:pt x="5507892" y="5423953"/>
                </a:lnTo>
                <a:lnTo>
                  <a:pt x="5499230" y="5414956"/>
                </a:lnTo>
                <a:cubicBezTo>
                  <a:pt x="5494522" y="5411441"/>
                  <a:pt x="5489041" y="5409502"/>
                  <a:pt x="5482057" y="5411363"/>
                </a:cubicBezTo>
                <a:cubicBezTo>
                  <a:pt x="5441582" y="5440334"/>
                  <a:pt x="5478175" y="5394237"/>
                  <a:pt x="5408816" y="5415847"/>
                </a:cubicBezTo>
                <a:cubicBezTo>
                  <a:pt x="5405733" y="5419916"/>
                  <a:pt x="5396114" y="5418376"/>
                  <a:pt x="5395738" y="5413749"/>
                </a:cubicBezTo>
                <a:cubicBezTo>
                  <a:pt x="5391612" y="5416050"/>
                  <a:pt x="5383259" y="5426773"/>
                  <a:pt x="5380156" y="5419870"/>
                </a:cubicBezTo>
                <a:cubicBezTo>
                  <a:pt x="5368670" y="5421761"/>
                  <a:pt x="5357569" y="5424896"/>
                  <a:pt x="5347114" y="5429171"/>
                </a:cubicBezTo>
                <a:lnTo>
                  <a:pt x="5326101" y="5440792"/>
                </a:lnTo>
                <a:lnTo>
                  <a:pt x="5320104" y="5435870"/>
                </a:lnTo>
                <a:cubicBezTo>
                  <a:pt x="5316154" y="5433548"/>
                  <a:pt x="5311762" y="5432457"/>
                  <a:pt x="5306571" y="5434305"/>
                </a:cubicBezTo>
                <a:cubicBezTo>
                  <a:pt x="5278222" y="5458611"/>
                  <a:pt x="5301967" y="5421751"/>
                  <a:pt x="5250731" y="5442441"/>
                </a:cubicBezTo>
                <a:cubicBezTo>
                  <a:pt x="5248752" y="5445684"/>
                  <a:pt x="5241215" y="5445162"/>
                  <a:pt x="5240489" y="5441726"/>
                </a:cubicBezTo>
                <a:cubicBezTo>
                  <a:pt x="5237534" y="5443716"/>
                  <a:pt x="5232136" y="5452280"/>
                  <a:pt x="5229095" y="5447321"/>
                </a:cubicBezTo>
                <a:cubicBezTo>
                  <a:pt x="5216125" y="5453868"/>
                  <a:pt x="5173861" y="5474823"/>
                  <a:pt x="5162669" y="5481008"/>
                </a:cubicBezTo>
                <a:lnTo>
                  <a:pt x="5161945" y="5484428"/>
                </a:lnTo>
                <a:cubicBezTo>
                  <a:pt x="5158366" y="5485443"/>
                  <a:pt x="5145550" y="5485600"/>
                  <a:pt x="5141192" y="5487094"/>
                </a:cubicBezTo>
                <a:lnTo>
                  <a:pt x="5135796" y="5493398"/>
                </a:lnTo>
                <a:lnTo>
                  <a:pt x="5125146" y="5495481"/>
                </a:lnTo>
                <a:lnTo>
                  <a:pt x="5048259" y="5518646"/>
                </a:lnTo>
                <a:lnTo>
                  <a:pt x="5034800" y="5519818"/>
                </a:lnTo>
                <a:cubicBezTo>
                  <a:pt x="5028813" y="5522097"/>
                  <a:pt x="5024166" y="5526423"/>
                  <a:pt x="5021494" y="5533940"/>
                </a:cubicBezTo>
                <a:cubicBezTo>
                  <a:pt x="5010597" y="5537234"/>
                  <a:pt x="4980226" y="5537766"/>
                  <a:pt x="4969420" y="5539580"/>
                </a:cubicBezTo>
                <a:lnTo>
                  <a:pt x="4951997" y="5540998"/>
                </a:lnTo>
                <a:lnTo>
                  <a:pt x="4944222" y="5542061"/>
                </a:lnTo>
                <a:lnTo>
                  <a:pt x="4945476" y="5548837"/>
                </a:lnTo>
                <a:lnTo>
                  <a:pt x="4924708" y="5553963"/>
                </a:lnTo>
                <a:cubicBezTo>
                  <a:pt x="4918349" y="5557956"/>
                  <a:pt x="4909767" y="5565846"/>
                  <a:pt x="4900123" y="5574141"/>
                </a:cubicBezTo>
                <a:lnTo>
                  <a:pt x="4878805" y="5589711"/>
                </a:lnTo>
                <a:lnTo>
                  <a:pt x="4862889" y="5590274"/>
                </a:lnTo>
                <a:cubicBezTo>
                  <a:pt x="4839384" y="5593189"/>
                  <a:pt x="4802990" y="5598721"/>
                  <a:pt x="4787099" y="5601127"/>
                </a:cubicBezTo>
                <a:cubicBezTo>
                  <a:pt x="4782839" y="5605219"/>
                  <a:pt x="4774855" y="5603876"/>
                  <a:pt x="4767539" y="5604712"/>
                </a:cubicBezTo>
                <a:cubicBezTo>
                  <a:pt x="4760169" y="5608536"/>
                  <a:pt x="4725967" y="5608816"/>
                  <a:pt x="4715397" y="5606905"/>
                </a:cubicBezTo>
                <a:lnTo>
                  <a:pt x="4594975" y="5611694"/>
                </a:lnTo>
                <a:lnTo>
                  <a:pt x="4592519" y="5614677"/>
                </a:lnTo>
                <a:lnTo>
                  <a:pt x="4582609" y="5615529"/>
                </a:lnTo>
                <a:lnTo>
                  <a:pt x="4580200" y="5616290"/>
                </a:lnTo>
                <a:cubicBezTo>
                  <a:pt x="4575607" y="5617756"/>
                  <a:pt x="4571009" y="5619123"/>
                  <a:pt x="4566161" y="5620121"/>
                </a:cubicBezTo>
                <a:cubicBezTo>
                  <a:pt x="4563091" y="5607487"/>
                  <a:pt x="4524419" y="5626532"/>
                  <a:pt x="4530539" y="5615013"/>
                </a:cubicBezTo>
                <a:cubicBezTo>
                  <a:pt x="4503368" y="5618303"/>
                  <a:pt x="4516321" y="5606477"/>
                  <a:pt x="4491359" y="5619658"/>
                </a:cubicBezTo>
                <a:cubicBezTo>
                  <a:pt x="4442184" y="5616385"/>
                  <a:pt x="4416402" y="5629757"/>
                  <a:pt x="4372063" y="5620213"/>
                </a:cubicBezTo>
                <a:cubicBezTo>
                  <a:pt x="4380670" y="5625116"/>
                  <a:pt x="4276183" y="5624626"/>
                  <a:pt x="4261863" y="5623713"/>
                </a:cubicBezTo>
                <a:lnTo>
                  <a:pt x="4213285" y="5622917"/>
                </a:lnTo>
                <a:lnTo>
                  <a:pt x="4173936" y="5622049"/>
                </a:lnTo>
                <a:lnTo>
                  <a:pt x="4175584" y="5630149"/>
                </a:lnTo>
                <a:cubicBezTo>
                  <a:pt x="4164064" y="5629512"/>
                  <a:pt x="4157026" y="5632266"/>
                  <a:pt x="4152035" y="5636676"/>
                </a:cubicBezTo>
                <a:lnTo>
                  <a:pt x="4121051" y="5621835"/>
                </a:lnTo>
                <a:lnTo>
                  <a:pt x="4103457" y="5621974"/>
                </a:lnTo>
                <a:lnTo>
                  <a:pt x="4072592" y="5627101"/>
                </a:lnTo>
                <a:lnTo>
                  <a:pt x="4062311" y="5629472"/>
                </a:lnTo>
                <a:lnTo>
                  <a:pt x="3985093" y="5613011"/>
                </a:lnTo>
                <a:lnTo>
                  <a:pt x="3977564" y="5606406"/>
                </a:lnTo>
                <a:cubicBezTo>
                  <a:pt x="3969488" y="5602339"/>
                  <a:pt x="3957995" y="5600457"/>
                  <a:pt x="3938843" y="5603534"/>
                </a:cubicBezTo>
                <a:lnTo>
                  <a:pt x="3934439" y="5605287"/>
                </a:lnTo>
                <a:lnTo>
                  <a:pt x="3902350" y="5595175"/>
                </a:lnTo>
                <a:cubicBezTo>
                  <a:pt x="3891994" y="5590573"/>
                  <a:pt x="3781184" y="5584781"/>
                  <a:pt x="3773677" y="5577344"/>
                </a:cubicBezTo>
                <a:cubicBezTo>
                  <a:pt x="3652339" y="5595755"/>
                  <a:pt x="3643985" y="5563083"/>
                  <a:pt x="3526259" y="5567985"/>
                </a:cubicBezTo>
                <a:cubicBezTo>
                  <a:pt x="3424299" y="5518200"/>
                  <a:pt x="3359989" y="5548523"/>
                  <a:pt x="3268592" y="5541271"/>
                </a:cubicBezTo>
                <a:cubicBezTo>
                  <a:pt x="3181540" y="5536169"/>
                  <a:pt x="3141233" y="5552279"/>
                  <a:pt x="3024274" y="5551613"/>
                </a:cubicBezTo>
                <a:cubicBezTo>
                  <a:pt x="2900352" y="5540755"/>
                  <a:pt x="2719771" y="5546525"/>
                  <a:pt x="2580376" y="5523020"/>
                </a:cubicBezTo>
                <a:cubicBezTo>
                  <a:pt x="2470852" y="5515454"/>
                  <a:pt x="2470473" y="5521048"/>
                  <a:pt x="2428086" y="5520461"/>
                </a:cubicBezTo>
                <a:cubicBezTo>
                  <a:pt x="2413989" y="5523686"/>
                  <a:pt x="2339546" y="5514256"/>
                  <a:pt x="2326052" y="5519493"/>
                </a:cubicBezTo>
                <a:lnTo>
                  <a:pt x="2318979" y="5522207"/>
                </a:lnTo>
                <a:lnTo>
                  <a:pt x="2290482" y="5523810"/>
                </a:lnTo>
                <a:lnTo>
                  <a:pt x="2282680" y="5535840"/>
                </a:lnTo>
                <a:lnTo>
                  <a:pt x="2187437" y="5546268"/>
                </a:lnTo>
                <a:cubicBezTo>
                  <a:pt x="2124119" y="5516983"/>
                  <a:pt x="2070057" y="5551920"/>
                  <a:pt x="1958211" y="5550992"/>
                </a:cubicBezTo>
                <a:cubicBezTo>
                  <a:pt x="1928571" y="5540876"/>
                  <a:pt x="1810615" y="5516253"/>
                  <a:pt x="1788574" y="5530833"/>
                </a:cubicBezTo>
                <a:lnTo>
                  <a:pt x="1770257" y="5530964"/>
                </a:lnTo>
                <a:lnTo>
                  <a:pt x="1747724" y="5529296"/>
                </a:lnTo>
                <a:cubicBezTo>
                  <a:pt x="1735827" y="5530131"/>
                  <a:pt x="1723469" y="5532445"/>
                  <a:pt x="1712794" y="5535788"/>
                </a:cubicBezTo>
                <a:lnTo>
                  <a:pt x="1693854" y="5545452"/>
                </a:lnTo>
                <a:lnTo>
                  <a:pt x="1687546" y="5544521"/>
                </a:lnTo>
                <a:lnTo>
                  <a:pt x="1687194" y="5541192"/>
                </a:lnTo>
                <a:cubicBezTo>
                  <a:pt x="1674076" y="5529668"/>
                  <a:pt x="1590812" y="5552390"/>
                  <a:pt x="1629583" y="5530061"/>
                </a:cubicBezTo>
                <a:cubicBezTo>
                  <a:pt x="1614917" y="5528827"/>
                  <a:pt x="1590209" y="5483761"/>
                  <a:pt x="1553336" y="5487310"/>
                </a:cubicBezTo>
                <a:cubicBezTo>
                  <a:pt x="1503529" y="5494380"/>
                  <a:pt x="1515531" y="5482303"/>
                  <a:pt x="1465077" y="5478284"/>
                </a:cubicBezTo>
                <a:cubicBezTo>
                  <a:pt x="1449190" y="5452169"/>
                  <a:pt x="1454169" y="5473808"/>
                  <a:pt x="1429630" y="5463320"/>
                </a:cubicBezTo>
                <a:cubicBezTo>
                  <a:pt x="1428096" y="5483162"/>
                  <a:pt x="1402583" y="5444937"/>
                  <a:pt x="1391291" y="5464846"/>
                </a:cubicBezTo>
                <a:cubicBezTo>
                  <a:pt x="1387184" y="5462307"/>
                  <a:pt x="1383559" y="5459219"/>
                  <a:pt x="1380007" y="5455970"/>
                </a:cubicBezTo>
                <a:lnTo>
                  <a:pt x="1378141" y="5454279"/>
                </a:lnTo>
                <a:lnTo>
                  <a:pt x="1368962" y="5451018"/>
                </a:lnTo>
                <a:lnTo>
                  <a:pt x="1368505" y="5445712"/>
                </a:lnTo>
                <a:lnTo>
                  <a:pt x="1356218" y="5437660"/>
                </a:lnTo>
                <a:cubicBezTo>
                  <a:pt x="1351287" y="5435322"/>
                  <a:pt x="1345597" y="5433601"/>
                  <a:pt x="1338733" y="5432883"/>
                </a:cubicBezTo>
                <a:cubicBezTo>
                  <a:pt x="1312513" y="5438143"/>
                  <a:pt x="1286135" y="5407540"/>
                  <a:pt x="1253342" y="5415104"/>
                </a:cubicBezTo>
                <a:cubicBezTo>
                  <a:pt x="1241709" y="5416198"/>
                  <a:pt x="1208290" y="5409258"/>
                  <a:pt x="1203557" y="5401656"/>
                </a:cubicBezTo>
                <a:cubicBezTo>
                  <a:pt x="1196916" y="5398913"/>
                  <a:pt x="1188195" y="5399578"/>
                  <a:pt x="1186689" y="5392134"/>
                </a:cubicBezTo>
                <a:cubicBezTo>
                  <a:pt x="1183431" y="5382893"/>
                  <a:pt x="1155837" y="5390802"/>
                  <a:pt x="1161759" y="5381804"/>
                </a:cubicBezTo>
                <a:cubicBezTo>
                  <a:pt x="1142246" y="5387102"/>
                  <a:pt x="1132828" y="5367240"/>
                  <a:pt x="1119345" y="5360154"/>
                </a:cubicBezTo>
                <a:cubicBezTo>
                  <a:pt x="1111438" y="5363130"/>
                  <a:pt x="1104310" y="5359434"/>
                  <a:pt x="1095256" y="5353950"/>
                </a:cubicBezTo>
                <a:lnTo>
                  <a:pt x="1058773" y="5341289"/>
                </a:lnTo>
                <a:lnTo>
                  <a:pt x="1048153" y="5339154"/>
                </a:lnTo>
                <a:lnTo>
                  <a:pt x="1043881" y="5338518"/>
                </a:lnTo>
                <a:lnTo>
                  <a:pt x="1007373" y="5339007"/>
                </a:lnTo>
                <a:cubicBezTo>
                  <a:pt x="1006839" y="5337479"/>
                  <a:pt x="1006000" y="5335990"/>
                  <a:pt x="1004885" y="5334591"/>
                </a:cubicBezTo>
                <a:lnTo>
                  <a:pt x="994709" y="5328566"/>
                </a:lnTo>
                <a:lnTo>
                  <a:pt x="984399" y="5331183"/>
                </a:lnTo>
                <a:cubicBezTo>
                  <a:pt x="985481" y="5323632"/>
                  <a:pt x="973336" y="5329847"/>
                  <a:pt x="964158" y="5330044"/>
                </a:cubicBezTo>
                <a:lnTo>
                  <a:pt x="958888" y="5328278"/>
                </a:lnTo>
                <a:lnTo>
                  <a:pt x="940162" y="5341965"/>
                </a:lnTo>
                <a:cubicBezTo>
                  <a:pt x="929334" y="5342282"/>
                  <a:pt x="917673" y="5330271"/>
                  <a:pt x="907763" y="5329404"/>
                </a:cubicBezTo>
                <a:lnTo>
                  <a:pt x="872950" y="5324938"/>
                </a:lnTo>
                <a:lnTo>
                  <a:pt x="862283" y="5327617"/>
                </a:lnTo>
                <a:cubicBezTo>
                  <a:pt x="839056" y="5328258"/>
                  <a:pt x="814750" y="5326323"/>
                  <a:pt x="798257" y="5334973"/>
                </a:cubicBezTo>
                <a:cubicBezTo>
                  <a:pt x="791554" y="5335992"/>
                  <a:pt x="784112" y="5327092"/>
                  <a:pt x="778474" y="5326083"/>
                </a:cubicBezTo>
                <a:lnTo>
                  <a:pt x="763422" y="5321440"/>
                </a:lnTo>
                <a:lnTo>
                  <a:pt x="760604" y="5316482"/>
                </a:lnTo>
                <a:lnTo>
                  <a:pt x="750603" y="5315646"/>
                </a:lnTo>
                <a:lnTo>
                  <a:pt x="748101" y="5314492"/>
                </a:lnTo>
                <a:cubicBezTo>
                  <a:pt x="743336" y="5312270"/>
                  <a:pt x="738573" y="5310219"/>
                  <a:pt x="733610" y="5308812"/>
                </a:cubicBezTo>
                <a:cubicBezTo>
                  <a:pt x="732103" y="5330640"/>
                  <a:pt x="691138" y="5300448"/>
                  <a:pt x="698671" y="5319789"/>
                </a:cubicBezTo>
                <a:cubicBezTo>
                  <a:pt x="671131" y="5315859"/>
                  <a:pt x="685526" y="5335298"/>
                  <a:pt x="658974" y="5314289"/>
                </a:cubicBezTo>
                <a:cubicBezTo>
                  <a:pt x="610275" y="5322973"/>
                  <a:pt x="590509" y="5330275"/>
                  <a:pt x="547411" y="5323081"/>
                </a:cubicBezTo>
                <a:cubicBezTo>
                  <a:pt x="507611" y="5321127"/>
                  <a:pt x="457956" y="5301046"/>
                  <a:pt x="420170" y="5302565"/>
                </a:cubicBezTo>
                <a:cubicBezTo>
                  <a:pt x="362940" y="5303601"/>
                  <a:pt x="338545" y="5357010"/>
                  <a:pt x="320690" y="5332193"/>
                </a:cubicBezTo>
                <a:cubicBezTo>
                  <a:pt x="293655" y="5338591"/>
                  <a:pt x="280592" y="5339804"/>
                  <a:pt x="257958" y="5340954"/>
                </a:cubicBezTo>
                <a:lnTo>
                  <a:pt x="184890" y="5339091"/>
                </a:lnTo>
                <a:lnTo>
                  <a:pt x="183331" y="5338348"/>
                </a:lnTo>
                <a:cubicBezTo>
                  <a:pt x="176597" y="5336970"/>
                  <a:pt x="172582" y="5337663"/>
                  <a:pt x="169782" y="5339269"/>
                </a:cubicBezTo>
                <a:lnTo>
                  <a:pt x="167187" y="5341914"/>
                </a:lnTo>
                <a:lnTo>
                  <a:pt x="140235" y="5348128"/>
                </a:lnTo>
                <a:lnTo>
                  <a:pt x="109349" y="5351347"/>
                </a:lnTo>
                <a:lnTo>
                  <a:pt x="108834" y="5350486"/>
                </a:lnTo>
                <a:cubicBezTo>
                  <a:pt x="104774" y="5349326"/>
                  <a:pt x="95228" y="5348561"/>
                  <a:pt x="84990" y="5344389"/>
                </a:cubicBezTo>
                <a:cubicBezTo>
                  <a:pt x="88665" y="5323440"/>
                  <a:pt x="55092" y="5336567"/>
                  <a:pt x="47411" y="5325453"/>
                </a:cubicBezTo>
                <a:cubicBezTo>
                  <a:pt x="38324" y="5327218"/>
                  <a:pt x="28779" y="5328702"/>
                  <a:pt x="18970" y="5329785"/>
                </a:cubicBezTo>
                <a:lnTo>
                  <a:pt x="13158" y="5330156"/>
                </a:lnTo>
                <a:lnTo>
                  <a:pt x="13003" y="5329958"/>
                </a:lnTo>
                <a:cubicBezTo>
                  <a:pt x="11660" y="5329599"/>
                  <a:pt x="9719" y="5329556"/>
                  <a:pt x="6798" y="5329941"/>
                </a:cubicBezTo>
                <a:lnTo>
                  <a:pt x="2557" y="5330836"/>
                </a:lnTo>
                <a:lnTo>
                  <a:pt x="0" y="5330999"/>
                </a:lnTo>
                <a:lnTo>
                  <a:pt x="0" y="6095"/>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6">
            <a:extLst>
              <a:ext uri="{FF2B5EF4-FFF2-40B4-BE49-F238E27FC236}">
                <a16:creationId xmlns:a16="http://schemas.microsoft.com/office/drawing/2014/main" id="{0AC3A952-2574-44E9-9C98-DBC27EE14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16287" y="379247"/>
            <a:ext cx="1348547" cy="40780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 name="connsiteX0" fmla="*/ 13413 w 2201784"/>
              <a:gd name="connsiteY0" fmla="*/ 26000 h 594531"/>
              <a:gd name="connsiteX1" fmla="*/ 90315 w 2201784"/>
              <a:gd name="connsiteY1" fmla="*/ 0 h 594531"/>
              <a:gd name="connsiteX2" fmla="*/ 2170127 w 2201784"/>
              <a:gd name="connsiteY2" fmla="*/ 33245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 name="connsiteX0" fmla="*/ 13413 w 2201784"/>
              <a:gd name="connsiteY0" fmla="*/ 26000 h 594531"/>
              <a:gd name="connsiteX1" fmla="*/ 90315 w 2201784"/>
              <a:gd name="connsiteY1" fmla="*/ 0 h 594531"/>
              <a:gd name="connsiteX2" fmla="*/ 2170127 w 2201784"/>
              <a:gd name="connsiteY2" fmla="*/ 33245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cubicBezTo>
                  <a:pt x="781874" y="4129"/>
                  <a:pt x="1607589" y="24681"/>
                  <a:pt x="2170127" y="33245"/>
                </a:cubicBezTo>
                <a:cubicBezTo>
                  <a:pt x="2169852" y="63908"/>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35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40D17786-1928-57DA-2E94-C86CE928C5E5}"/>
              </a:ext>
            </a:extLst>
          </p:cNvPr>
          <p:cNvSpPr>
            <a:spLocks noGrp="1"/>
          </p:cNvSpPr>
          <p:nvPr>
            <p:ph idx="1"/>
          </p:nvPr>
        </p:nvSpPr>
        <p:spPr>
          <a:xfrm>
            <a:off x="5820603" y="1248355"/>
            <a:ext cx="5226426" cy="4293704"/>
          </a:xfrm>
        </p:spPr>
        <p:txBody>
          <a:bodyPr anchor="ctr">
            <a:normAutofit lnSpcReduction="10000"/>
          </a:bodyPr>
          <a:lstStyle/>
          <a:p>
            <a:r>
              <a:rPr lang="en-GB" sz="2000" dirty="0">
                <a:solidFill>
                  <a:schemeClr val="tx1">
                    <a:lumMod val="85000"/>
                    <a:lumOff val="15000"/>
                  </a:schemeClr>
                </a:solidFill>
                <a:latin typeface="Tw Cen MT" panose="020B0602020104020603" pitchFamily="34" charset="0"/>
              </a:rPr>
              <a:t>Is the layout clear and easy on the eye?</a:t>
            </a:r>
          </a:p>
          <a:p>
            <a:r>
              <a:rPr lang="en-GB" sz="2000" dirty="0">
                <a:solidFill>
                  <a:schemeClr val="tx1">
                    <a:lumMod val="85000"/>
                    <a:lumOff val="15000"/>
                  </a:schemeClr>
                </a:solidFill>
                <a:latin typeface="Tw Cen MT" panose="020B0602020104020603" pitchFamily="34" charset="0"/>
              </a:rPr>
              <a:t>Does 50% of the wordcount describe the research process itself?</a:t>
            </a:r>
          </a:p>
          <a:p>
            <a:r>
              <a:rPr lang="en-GB" sz="2000" dirty="0">
                <a:solidFill>
                  <a:schemeClr val="tx1">
                    <a:lumMod val="85000"/>
                    <a:lumOff val="15000"/>
                  </a:schemeClr>
                </a:solidFill>
                <a:latin typeface="Tw Cen MT" panose="020B0602020104020603" pitchFamily="34" charset="0"/>
              </a:rPr>
              <a:t>Read it out loud to yourself – does it make sense?</a:t>
            </a:r>
          </a:p>
          <a:p>
            <a:r>
              <a:rPr lang="en-GB" sz="2000" dirty="0">
                <a:solidFill>
                  <a:schemeClr val="tx1">
                    <a:lumMod val="85000"/>
                    <a:lumOff val="15000"/>
                  </a:schemeClr>
                </a:solidFill>
                <a:latin typeface="Tw Cen MT" panose="020B0602020104020603" pitchFamily="34" charset="0"/>
              </a:rPr>
              <a:t>Are there gaps in your logic?</a:t>
            </a:r>
          </a:p>
          <a:p>
            <a:r>
              <a:rPr lang="en-GB" sz="2000" dirty="0">
                <a:solidFill>
                  <a:schemeClr val="tx1">
                    <a:lumMod val="85000"/>
                    <a:lumOff val="15000"/>
                  </a:schemeClr>
                </a:solidFill>
                <a:latin typeface="Tw Cen MT" panose="020B0602020104020603" pitchFamily="34" charset="0"/>
              </a:rPr>
              <a:t>Use the evaluation criteria and required content checklist you made at the start.</a:t>
            </a:r>
          </a:p>
          <a:p>
            <a:r>
              <a:rPr lang="en-GB" sz="2000" dirty="0">
                <a:solidFill>
                  <a:schemeClr val="tx1">
                    <a:lumMod val="85000"/>
                    <a:lumOff val="15000"/>
                  </a:schemeClr>
                </a:solidFill>
                <a:latin typeface="Tw Cen MT" panose="020B0602020104020603" pitchFamily="34" charset="0"/>
              </a:rPr>
              <a:t>Get non-specialist feedback from anyone with a bit of intellectual curiosity who writes well in English.</a:t>
            </a:r>
          </a:p>
          <a:p>
            <a:r>
              <a:rPr lang="en-GB" sz="2000" dirty="0">
                <a:solidFill>
                  <a:schemeClr val="tx1">
                    <a:lumMod val="85000"/>
                    <a:lumOff val="15000"/>
                  </a:schemeClr>
                </a:solidFill>
                <a:latin typeface="Tw Cen MT" panose="020B0602020104020603" pitchFamily="34" charset="0"/>
              </a:rPr>
              <a:t>Get specialist feedback from a fellow academic from your field with a funding track record (especially for the methods section).</a:t>
            </a:r>
          </a:p>
          <a:p>
            <a:endParaRPr lang="en-GB" sz="1700" dirty="0">
              <a:solidFill>
                <a:schemeClr val="tx1">
                  <a:lumMod val="85000"/>
                  <a:lumOff val="15000"/>
                </a:schemeClr>
              </a:solidFill>
            </a:endParaRPr>
          </a:p>
          <a:p>
            <a:endParaRPr lang="en-GB" sz="1700" dirty="0">
              <a:solidFill>
                <a:schemeClr val="tx1">
                  <a:lumMod val="85000"/>
                  <a:lumOff val="15000"/>
                </a:schemeClr>
              </a:solidFill>
            </a:endParaRPr>
          </a:p>
        </p:txBody>
      </p:sp>
    </p:spTree>
    <p:extLst>
      <p:ext uri="{BB962C8B-B14F-4D97-AF65-F5344CB8AC3E}">
        <p14:creationId xmlns:p14="http://schemas.microsoft.com/office/powerpoint/2010/main" val="32352421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0E117F94-4A49-4CCB-AB97-121615AE4F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1F4A4F-BF88-92F0-1536-0188EF034188}"/>
              </a:ext>
            </a:extLst>
          </p:cNvPr>
          <p:cNvSpPr>
            <a:spLocks noGrp="1"/>
          </p:cNvSpPr>
          <p:nvPr>
            <p:ph type="title"/>
          </p:nvPr>
        </p:nvSpPr>
        <p:spPr>
          <a:xfrm>
            <a:off x="1024128" y="585216"/>
            <a:ext cx="9720072" cy="1499616"/>
          </a:xfrm>
        </p:spPr>
        <p:txBody>
          <a:bodyPr vert="horz" lIns="91440" tIns="45720" rIns="91440" bIns="45720" rtlCol="0" anchor="ctr">
            <a:normAutofit/>
          </a:bodyPr>
          <a:lstStyle/>
          <a:p>
            <a:pPr defTabSz="914400"/>
            <a:r>
              <a:rPr lang="en-US" sz="5000" b="1" dirty="0">
                <a:solidFill>
                  <a:schemeClr val="accent1">
                    <a:lumMod val="75000"/>
                  </a:schemeClr>
                </a:solidFill>
              </a:rPr>
              <a:t>SEVEN TAKE HOME MESSAGES</a:t>
            </a:r>
          </a:p>
        </p:txBody>
      </p:sp>
      <p:sp>
        <p:nvSpPr>
          <p:cNvPr id="4" name="Text Placeholder 3">
            <a:extLst>
              <a:ext uri="{FF2B5EF4-FFF2-40B4-BE49-F238E27FC236}">
                <a16:creationId xmlns:a16="http://schemas.microsoft.com/office/drawing/2014/main" id="{01C1A057-8BBB-3E9A-4A4F-67ECEC10E3B8}"/>
              </a:ext>
            </a:extLst>
          </p:cNvPr>
          <p:cNvSpPr>
            <a:spLocks/>
          </p:cNvSpPr>
          <p:nvPr/>
        </p:nvSpPr>
        <p:spPr>
          <a:xfrm>
            <a:off x="1149954" y="2286000"/>
            <a:ext cx="4631684" cy="801638"/>
          </a:xfrm>
          <a:prstGeom prst="rect">
            <a:avLst/>
          </a:prstGeom>
        </p:spPr>
        <p:txBody>
          <a:bodyPr/>
          <a:lstStyle/>
          <a:p>
            <a:pPr defTabSz="886968">
              <a:spcAft>
                <a:spcPts val="600"/>
              </a:spcAft>
            </a:pPr>
            <a:r>
              <a:rPr lang="en-GB" sz="2800" kern="1200" dirty="0">
                <a:solidFill>
                  <a:schemeClr val="accent1">
                    <a:lumMod val="75000"/>
                  </a:schemeClr>
                </a:solidFill>
                <a:latin typeface="+mn-lt"/>
                <a:ea typeface="+mn-ea"/>
                <a:cs typeface="+mn-cs"/>
              </a:rPr>
              <a:t>THE UNDERLYING CRITERIA</a:t>
            </a:r>
            <a:endParaRPr lang="en-GB"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ACA9DCC-C4A8-3827-07C5-68BEB3ECD081}"/>
              </a:ext>
            </a:extLst>
          </p:cNvPr>
          <p:cNvSpPr>
            <a:spLocks/>
          </p:cNvSpPr>
          <p:nvPr/>
        </p:nvSpPr>
        <p:spPr>
          <a:xfrm>
            <a:off x="1149954" y="3053731"/>
            <a:ext cx="4631684" cy="3254994"/>
          </a:xfrm>
          <a:prstGeom prst="rect">
            <a:avLst/>
          </a:prstGeom>
        </p:spPr>
        <p:txBody>
          <a:bodyPr/>
          <a:lstStyle/>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Calibri" panose="020F0502020204030204" pitchFamily="34" charset="0"/>
              </a:rPr>
              <a:t>Important and relevant questions</a:t>
            </a:r>
            <a:endParaRPr lang="en-US" sz="2400" kern="1200" dirty="0">
              <a:solidFill>
                <a:schemeClr val="tx1"/>
              </a:solidFill>
              <a:latin typeface="Tw Cen MT" panose="020B0602020104020603" pitchFamily="34" charset="0"/>
              <a:ea typeface="+mn-ea"/>
              <a:cs typeface="Calibri" panose="020F0502020204030204" pitchFamily="34" charset="0"/>
            </a:endParaRPr>
          </a:p>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Calibri" panose="020F0502020204030204" pitchFamily="34" charset="0"/>
              </a:rPr>
              <a:t>High chance of successful delivery</a:t>
            </a:r>
            <a:endParaRPr lang="en-US" sz="2400" kern="1200" dirty="0">
              <a:solidFill>
                <a:schemeClr val="tx1"/>
              </a:solidFill>
              <a:latin typeface="Tw Cen MT" panose="020B0602020104020603" pitchFamily="34" charset="0"/>
              <a:ea typeface="+mn-ea"/>
              <a:cs typeface="Calibri" panose="020F0502020204030204" pitchFamily="34" charset="0"/>
            </a:endParaRPr>
          </a:p>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Calibri" panose="020F0502020204030204" pitchFamily="34" charset="0"/>
              </a:rPr>
              <a:t>Competent research teams</a:t>
            </a:r>
            <a:endParaRPr lang="en-US" sz="2400" kern="1200" dirty="0">
              <a:solidFill>
                <a:schemeClr val="tx1"/>
              </a:solidFill>
              <a:latin typeface="Tw Cen MT" panose="020B0602020104020603" pitchFamily="34" charset="0"/>
              <a:ea typeface="+mn-ea"/>
              <a:cs typeface="Calibri" panose="020F0502020204030204" pitchFamily="34" charset="0"/>
            </a:endParaRPr>
          </a:p>
          <a:p>
            <a:pPr marL="443484" indent="-443484" defTabSz="886968">
              <a:spcAft>
                <a:spcPts val="600"/>
              </a:spcAft>
              <a:buFont typeface="+mj-lt"/>
              <a:buAutoNum type="arabicPeriod"/>
            </a:pPr>
            <a:r>
              <a:rPr lang="en-US" sz="2400" kern="1200" dirty="0">
                <a:solidFill>
                  <a:schemeClr val="tx1"/>
                </a:solidFill>
                <a:latin typeface="Tw Cen MT" panose="020B0602020104020603" pitchFamily="34" charset="0"/>
                <a:ea typeface="+mn-ea"/>
                <a:cs typeface="Calibri" panose="020F0502020204030204" pitchFamily="34" charset="0"/>
              </a:rPr>
              <a:t>Excellent value investments</a:t>
            </a:r>
          </a:p>
          <a:p>
            <a:pPr>
              <a:spcAft>
                <a:spcPts val="600"/>
              </a:spcAft>
            </a:pPr>
            <a:endParaRPr lang="en-GB" dirty="0"/>
          </a:p>
        </p:txBody>
      </p:sp>
      <p:sp>
        <p:nvSpPr>
          <p:cNvPr id="6" name="Text Placeholder 5">
            <a:extLst>
              <a:ext uri="{FF2B5EF4-FFF2-40B4-BE49-F238E27FC236}">
                <a16:creationId xmlns:a16="http://schemas.microsoft.com/office/drawing/2014/main" id="{E3654F91-487E-6B31-B067-7C980161ECEA}"/>
              </a:ext>
            </a:extLst>
          </p:cNvPr>
          <p:cNvSpPr>
            <a:spLocks/>
          </p:cNvSpPr>
          <p:nvPr/>
        </p:nvSpPr>
        <p:spPr>
          <a:xfrm>
            <a:off x="5986500" y="2286000"/>
            <a:ext cx="4631684" cy="801638"/>
          </a:xfrm>
          <a:prstGeom prst="rect">
            <a:avLst/>
          </a:prstGeom>
        </p:spPr>
        <p:txBody>
          <a:bodyPr/>
          <a:lstStyle/>
          <a:p>
            <a:pPr defTabSz="886968">
              <a:spcAft>
                <a:spcPts val="600"/>
              </a:spcAft>
            </a:pPr>
            <a:r>
              <a:rPr lang="en-GB" sz="2800" kern="1200" dirty="0">
                <a:solidFill>
                  <a:schemeClr val="accent1">
                    <a:lumMod val="75000"/>
                  </a:schemeClr>
                </a:solidFill>
                <a:latin typeface="+mn-lt"/>
                <a:ea typeface="+mn-ea"/>
                <a:cs typeface="+mn-cs"/>
              </a:rPr>
              <a:t>YOUR PROPOSAL MUST BE….</a:t>
            </a:r>
            <a:endParaRPr lang="en-GB" sz="2800" dirty="0">
              <a:solidFill>
                <a:schemeClr val="accent1">
                  <a:lumMod val="75000"/>
                </a:schemeClr>
              </a:solidFill>
            </a:endParaRPr>
          </a:p>
        </p:txBody>
      </p:sp>
      <p:sp>
        <p:nvSpPr>
          <p:cNvPr id="7" name="Content Placeholder 6">
            <a:extLst>
              <a:ext uri="{FF2B5EF4-FFF2-40B4-BE49-F238E27FC236}">
                <a16:creationId xmlns:a16="http://schemas.microsoft.com/office/drawing/2014/main" id="{F1649199-EE65-D040-3B3B-7C52EEC2B4A3}"/>
              </a:ext>
            </a:extLst>
          </p:cNvPr>
          <p:cNvSpPr>
            <a:spLocks/>
          </p:cNvSpPr>
          <p:nvPr/>
        </p:nvSpPr>
        <p:spPr>
          <a:xfrm>
            <a:off x="5986500" y="3053731"/>
            <a:ext cx="4631684" cy="3254994"/>
          </a:xfrm>
          <a:prstGeom prst="rect">
            <a:avLst/>
          </a:prstGeom>
        </p:spPr>
        <p:txBody>
          <a:bodyPr/>
          <a:lstStyle/>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mn-cs"/>
              </a:rPr>
              <a:t>Convincing</a:t>
            </a:r>
            <a:endParaRPr lang="en-US" sz="2400" kern="1200" dirty="0">
              <a:solidFill>
                <a:schemeClr val="tx1"/>
              </a:solidFill>
              <a:latin typeface="Tw Cen MT" panose="020B0602020104020603" pitchFamily="34" charset="0"/>
              <a:ea typeface="+mn-ea"/>
              <a:cs typeface="+mn-cs"/>
            </a:endParaRPr>
          </a:p>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mn-cs"/>
              </a:rPr>
              <a:t>Quick to read</a:t>
            </a:r>
            <a:endParaRPr lang="en-US" sz="2400" kern="1200" dirty="0">
              <a:solidFill>
                <a:schemeClr val="tx1"/>
              </a:solidFill>
              <a:latin typeface="Tw Cen MT" panose="020B0602020104020603" pitchFamily="34" charset="0"/>
              <a:ea typeface="+mn-ea"/>
              <a:cs typeface="+mn-cs"/>
            </a:endParaRPr>
          </a:p>
          <a:p>
            <a:pPr marL="443484" indent="-443484" defTabSz="886968">
              <a:spcAft>
                <a:spcPts val="600"/>
              </a:spcAft>
              <a:buFont typeface="+mj-lt"/>
              <a:buAutoNum type="arabicPeriod"/>
            </a:pPr>
            <a:r>
              <a:rPr lang="en-GB" sz="2400" kern="1200" dirty="0">
                <a:solidFill>
                  <a:schemeClr val="tx1"/>
                </a:solidFill>
                <a:latin typeface="Tw Cen MT" panose="020B0602020104020603" pitchFamily="34" charset="0"/>
                <a:ea typeface="+mn-ea"/>
                <a:cs typeface="+mn-cs"/>
              </a:rPr>
              <a:t>Easy to understand</a:t>
            </a:r>
            <a:endParaRPr lang="en-US" sz="2400" kern="1200" dirty="0">
              <a:solidFill>
                <a:schemeClr val="tx1"/>
              </a:solidFill>
              <a:latin typeface="Tw Cen MT" panose="020B0602020104020603" pitchFamily="34" charset="0"/>
              <a:ea typeface="+mn-ea"/>
              <a:cs typeface="+mn-cs"/>
            </a:endParaRPr>
          </a:p>
          <a:p>
            <a:pPr>
              <a:spcAft>
                <a:spcPts val="600"/>
              </a:spcAft>
            </a:pPr>
            <a:endParaRPr lang="en-GB" dirty="0"/>
          </a:p>
        </p:txBody>
      </p:sp>
    </p:spTree>
    <p:extLst>
      <p:ext uri="{BB962C8B-B14F-4D97-AF65-F5344CB8AC3E}">
        <p14:creationId xmlns:p14="http://schemas.microsoft.com/office/powerpoint/2010/main" val="31496933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24610-2AA8-1DB6-64B9-1B4BB4A948FD}"/>
              </a:ext>
            </a:extLst>
          </p:cNvPr>
          <p:cNvSpPr>
            <a:spLocks noGrp="1"/>
          </p:cNvSpPr>
          <p:nvPr>
            <p:ph type="title"/>
          </p:nvPr>
        </p:nvSpPr>
        <p:spPr>
          <a:xfrm>
            <a:off x="1024128" y="585216"/>
            <a:ext cx="9720072" cy="1499616"/>
          </a:xfrm>
        </p:spPr>
        <p:txBody>
          <a:bodyPr>
            <a:normAutofit/>
          </a:bodyPr>
          <a:lstStyle/>
          <a:p>
            <a:r>
              <a:rPr lang="en-GB" b="1" dirty="0">
                <a:solidFill>
                  <a:schemeClr val="accent1">
                    <a:lumMod val="75000"/>
                  </a:schemeClr>
                </a:solidFill>
              </a:rPr>
              <a:t>NEXT SESSION</a:t>
            </a:r>
          </a:p>
        </p:txBody>
      </p:sp>
      <p:pic>
        <p:nvPicPr>
          <p:cNvPr id="7" name="Content Placeholder 6" descr="A qr code with a few squares&#10;&#10;Description automatically generated">
            <a:extLst>
              <a:ext uri="{FF2B5EF4-FFF2-40B4-BE49-F238E27FC236}">
                <a16:creationId xmlns:a16="http://schemas.microsoft.com/office/drawing/2014/main" id="{85661589-066E-42CE-E0F8-66F3A374ACF3}"/>
              </a:ext>
            </a:extLst>
          </p:cNvPr>
          <p:cNvPicPr>
            <a:picLocks noChangeAspect="1"/>
          </p:cNvPicPr>
          <p:nvPr/>
        </p:nvPicPr>
        <p:blipFill rotWithShape="1">
          <a:blip r:embed="rId2">
            <a:extLst>
              <a:ext uri="{28A0092B-C50C-407E-A947-70E740481C1C}">
                <a14:useLocalDpi xmlns:a14="http://schemas.microsoft.com/office/drawing/2010/main" val="0"/>
              </a:ext>
            </a:extLst>
          </a:blip>
          <a:srcRect l="7170" r="1497" b="-1"/>
          <a:stretch/>
        </p:blipFill>
        <p:spPr>
          <a:xfrm>
            <a:off x="1024128" y="2386051"/>
            <a:ext cx="3149870" cy="3448851"/>
          </a:xfrm>
          <a:prstGeom prst="rect">
            <a:avLst/>
          </a:prstGeom>
        </p:spPr>
      </p:pic>
      <p:sp>
        <p:nvSpPr>
          <p:cNvPr id="11" name="Content Placeholder 10">
            <a:extLst>
              <a:ext uri="{FF2B5EF4-FFF2-40B4-BE49-F238E27FC236}">
                <a16:creationId xmlns:a16="http://schemas.microsoft.com/office/drawing/2014/main" id="{993DFDAA-38A3-ED29-8855-F9EBCC162D31}"/>
              </a:ext>
            </a:extLst>
          </p:cNvPr>
          <p:cNvSpPr>
            <a:spLocks noGrp="1"/>
          </p:cNvSpPr>
          <p:nvPr>
            <p:ph idx="1"/>
          </p:nvPr>
        </p:nvSpPr>
        <p:spPr>
          <a:xfrm>
            <a:off x="4639733" y="2286000"/>
            <a:ext cx="6104467" cy="4023360"/>
          </a:xfrm>
        </p:spPr>
        <p:txBody>
          <a:bodyPr>
            <a:normAutofit/>
          </a:bodyPr>
          <a:lstStyle/>
          <a:p>
            <a:endParaRPr lang="en-GB" b="0" i="0" dirty="0">
              <a:solidFill>
                <a:srgbClr val="000000"/>
              </a:solidFill>
              <a:effectLst/>
              <a:highlight>
                <a:srgbClr val="FFFFFF"/>
              </a:highlight>
              <a:latin typeface="Calibri" panose="020F0502020204030204" pitchFamily="34" charset="0"/>
            </a:endParaRPr>
          </a:p>
          <a:p>
            <a:r>
              <a:rPr lang="en-GB" sz="2400" b="1" dirty="0">
                <a:solidFill>
                  <a:srgbClr val="000000"/>
                </a:solidFill>
                <a:highlight>
                  <a:srgbClr val="FFFFFF"/>
                </a:highlight>
                <a:latin typeface="Tw Cen MT" panose="020B0602020104020603" pitchFamily="34" charset="0"/>
              </a:rPr>
              <a:t>Your track record and the narrative CV (R4RI)</a:t>
            </a:r>
          </a:p>
          <a:p>
            <a:r>
              <a:rPr lang="en-GB" sz="2400" b="0" i="0" dirty="0">
                <a:solidFill>
                  <a:srgbClr val="000000"/>
                </a:solidFill>
                <a:effectLst/>
                <a:highlight>
                  <a:srgbClr val="FFFFFF"/>
                </a:highlight>
                <a:latin typeface="Tw Cen MT" panose="020B0602020104020603" pitchFamily="34" charset="0"/>
              </a:rPr>
              <a:t>Wednesday 10 July </a:t>
            </a:r>
          </a:p>
          <a:p>
            <a:r>
              <a:rPr lang="en-GB" sz="2400" b="0" i="0" dirty="0">
                <a:solidFill>
                  <a:srgbClr val="000000"/>
                </a:solidFill>
                <a:effectLst/>
                <a:highlight>
                  <a:srgbClr val="FFFFFF"/>
                </a:highlight>
                <a:latin typeface="Tw Cen MT" panose="020B0602020104020603" pitchFamily="34" charset="0"/>
              </a:rPr>
              <a:t>10 am-1pm. </a:t>
            </a:r>
            <a:endParaRPr lang="en-US" sz="2400" dirty="0">
              <a:latin typeface="Tw Cen MT" panose="020B0602020104020603" pitchFamily="34" charset="0"/>
            </a:endParaRPr>
          </a:p>
        </p:txBody>
      </p:sp>
      <p:sp>
        <p:nvSpPr>
          <p:cNvPr id="4" name="Footer Placeholder 3">
            <a:extLst>
              <a:ext uri="{FF2B5EF4-FFF2-40B4-BE49-F238E27FC236}">
                <a16:creationId xmlns:a16="http://schemas.microsoft.com/office/drawing/2014/main" id="{82E5892C-FE5D-6764-41F2-C50E3C2B190C}"/>
              </a:ext>
            </a:extLst>
          </p:cNvPr>
          <p:cNvSpPr>
            <a:spLocks noGrp="1"/>
          </p:cNvSpPr>
          <p:nvPr>
            <p:ph type="ftr" sz="quarter" idx="11"/>
          </p:nvPr>
        </p:nvSpPr>
        <p:spPr>
          <a:xfrm>
            <a:off x="4842932" y="6470704"/>
            <a:ext cx="5901458" cy="274320"/>
          </a:xfrm>
        </p:spPr>
        <p:txBody>
          <a:bodyPr>
            <a:normAutofit/>
          </a:bodyPr>
          <a:lstStyle/>
          <a:p>
            <a:pPr>
              <a:spcAft>
                <a:spcPts val="600"/>
              </a:spcAft>
            </a:pPr>
            <a:r>
              <a:rPr lang="nl-NL"/>
              <a:t>Footer text</a:t>
            </a:r>
            <a:endParaRPr lang="en-GB"/>
          </a:p>
        </p:txBody>
      </p:sp>
      <p:sp>
        <p:nvSpPr>
          <p:cNvPr id="5" name="Slide Number Placeholder 4">
            <a:extLst>
              <a:ext uri="{FF2B5EF4-FFF2-40B4-BE49-F238E27FC236}">
                <a16:creationId xmlns:a16="http://schemas.microsoft.com/office/drawing/2014/main" id="{E52497D6-7091-8EFB-9D7C-5C8A80FAEBFD}"/>
              </a:ext>
            </a:extLst>
          </p:cNvPr>
          <p:cNvSpPr>
            <a:spLocks noGrp="1"/>
          </p:cNvSpPr>
          <p:nvPr>
            <p:ph type="sldNum" sz="quarter" idx="12"/>
          </p:nvPr>
        </p:nvSpPr>
        <p:spPr>
          <a:xfrm>
            <a:off x="10837334" y="6470704"/>
            <a:ext cx="973666" cy="274320"/>
          </a:xfrm>
        </p:spPr>
        <p:txBody>
          <a:bodyPr>
            <a:normAutofit/>
          </a:bodyPr>
          <a:lstStyle/>
          <a:p>
            <a:pPr>
              <a:spcAft>
                <a:spcPts val="600"/>
              </a:spcAft>
            </a:pPr>
            <a:r>
              <a:rPr lang="en-US"/>
              <a:t>Page </a:t>
            </a:r>
            <a:fld id="{BB9ACB3B-81A4-6247-87B5-FC3E0A04C89B}" type="slidenum">
              <a:rPr lang="en-US" smtClean="0"/>
              <a:pPr>
                <a:spcAft>
                  <a:spcPts val="600"/>
                </a:spcAft>
              </a:pPr>
              <a:t>72</a:t>
            </a:fld>
            <a:endParaRPr lang="en-US"/>
          </a:p>
        </p:txBody>
      </p:sp>
    </p:spTree>
    <p:extLst>
      <p:ext uri="{BB962C8B-B14F-4D97-AF65-F5344CB8AC3E}">
        <p14:creationId xmlns:p14="http://schemas.microsoft.com/office/powerpoint/2010/main" val="3565512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descr="Image representing UKRI key focus points (people/careers, places, ideas, innovation and impact)"/>
          <p:cNvSpPr/>
          <p:nvPr/>
        </p:nvSpPr>
        <p:spPr>
          <a:xfrm>
            <a:off x="573633" y="5659564"/>
            <a:ext cx="6921600" cy="729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244475"/>
            <a:ext cx="10377488" cy="1970088"/>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PUBLIC BODIES: UKRI</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3" name="Content Placeholder 2">
            <a:extLst>
              <a:ext uri="{FF2B5EF4-FFF2-40B4-BE49-F238E27FC236}">
                <a16:creationId xmlns:a16="http://schemas.microsoft.com/office/drawing/2014/main" id="{07F238C0-1A05-A478-BE9E-4E356F4E28CD}"/>
              </a:ext>
            </a:extLst>
          </p:cNvPr>
          <p:cNvSpPr txBox="1">
            <a:spLocks/>
          </p:cNvSpPr>
          <p:nvPr/>
        </p:nvSpPr>
        <p:spPr>
          <a:xfrm>
            <a:off x="187545" y="1264167"/>
            <a:ext cx="11808177" cy="332608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1pPr>
            <a:lvl2pPr marL="914400" marR="0" lvl="1" indent="-228600" algn="l" rtl="0">
              <a:lnSpc>
                <a:spcPct val="100000"/>
              </a:lnSpc>
              <a:spcBef>
                <a:spcPts val="800"/>
              </a:spcBef>
              <a:spcAft>
                <a:spcPts val="0"/>
              </a:spcAft>
              <a:buClr>
                <a:schemeClr val="dk1"/>
              </a:buClr>
              <a:buSzPts val="1800"/>
              <a:buFont typeface="Arial"/>
              <a:buNone/>
              <a:defRPr sz="1800" b="0" i="0" u="none" strike="noStrike" cap="none">
                <a:solidFill>
                  <a:schemeClr val="dk2"/>
                </a:solidFill>
                <a:latin typeface="Arial"/>
                <a:ea typeface="Arial"/>
                <a:cs typeface="Arial"/>
                <a:sym typeface="Arial"/>
              </a:defRPr>
            </a:lvl2pPr>
            <a:lvl3pPr marL="1371600" marR="0" lvl="2"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00000"/>
              </a:lnSpc>
              <a:spcBef>
                <a:spcPts val="0"/>
              </a:spcBef>
              <a:spcAft>
                <a:spcPts val="0"/>
              </a:spcAft>
              <a:buClr>
                <a:schemeClr val="dk1"/>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6pPr>
            <a:lvl7pPr marL="3200400" marR="0" lvl="6" indent="-342900" algn="l" rtl="0">
              <a:lnSpc>
                <a:spcPct val="100000"/>
              </a:lnSpc>
              <a:spcBef>
                <a:spcPts val="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400" b="0" i="0" u="none" strike="noStrike" cap="none">
                <a:solidFill>
                  <a:schemeClr val="dk2"/>
                </a:solidFill>
                <a:latin typeface="Arial"/>
                <a:ea typeface="Arial"/>
                <a:cs typeface="Arial"/>
                <a:sym typeface="Arial"/>
              </a:defRPr>
            </a:lvl9pPr>
          </a:lstStyle>
          <a:p>
            <a:pPr marL="67732" indent="0">
              <a:buNone/>
            </a:pPr>
            <a:r>
              <a:rPr lang="en-GB" kern="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5 Year strategy (2022-2027): </a:t>
            </a:r>
            <a:endParaRPr lang="en-GB" kern="1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nSpc>
                <a:spcPct val="150000"/>
              </a:lnSpc>
              <a:buSzPts val="1000"/>
              <a:buNone/>
              <a:tabLst>
                <a:tab pos="609585" algn="l"/>
              </a:tabLst>
            </a:pPr>
            <a:r>
              <a:rPr lang="en-GB" u="sng" kern="0"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3"/>
              </a:rPr>
              <a:t>build a green future</a:t>
            </a:r>
            <a:r>
              <a:rPr lang="en-GB" kern="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rPr>
              <a:t> </a:t>
            </a:r>
            <a:endParaRPr lang="en-GB" kern="100" dirty="0">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nSpc>
                <a:spcPct val="150000"/>
              </a:lnSpc>
              <a:buSzPts val="1000"/>
              <a:buNone/>
              <a:tabLst>
                <a:tab pos="609585" algn="l"/>
              </a:tabLst>
            </a:pPr>
            <a:r>
              <a:rPr lang="en-GB" u="sng" kern="0"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4"/>
              </a:rPr>
              <a:t>build a secure and resilient world</a:t>
            </a:r>
            <a:endParaRPr lang="en-GB" kern="10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nSpc>
                <a:spcPct val="150000"/>
              </a:lnSpc>
              <a:buSzPts val="1000"/>
              <a:buNone/>
              <a:tabLst>
                <a:tab pos="609585" algn="l"/>
              </a:tabLst>
            </a:pPr>
            <a:r>
              <a:rPr lang="en-GB" u="sng" kern="0"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5"/>
              </a:rPr>
              <a:t>create opportunities and improve outcomes in communities across the country</a:t>
            </a:r>
            <a:r>
              <a:rPr lang="en-GB" kern="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rPr>
              <a:t> </a:t>
            </a:r>
            <a:endParaRPr lang="en-GB" kern="10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nSpc>
                <a:spcPct val="150000"/>
              </a:lnSpc>
              <a:buSzPts val="1000"/>
              <a:buNone/>
              <a:tabLst>
                <a:tab pos="609585" algn="l"/>
              </a:tabLst>
            </a:pPr>
            <a:r>
              <a:rPr lang="en-GB" u="sng" kern="0"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6"/>
              </a:rPr>
              <a:t>secure better health, ageing and wellbeing for everyone</a:t>
            </a:r>
            <a:endParaRPr lang="en-GB" kern="10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nSpc>
                <a:spcPct val="150000"/>
              </a:lnSpc>
              <a:buSzPts val="1000"/>
              <a:buNone/>
              <a:tabLst>
                <a:tab pos="609585" algn="l"/>
              </a:tabLst>
            </a:pPr>
            <a:r>
              <a:rPr lang="en-GB" u="sng" kern="0" dirty="0">
                <a:solidFill>
                  <a:srgbClr val="000000"/>
                </a:solidFill>
                <a:highlight>
                  <a:srgbClr val="FFFFFF"/>
                </a:highlight>
                <a:latin typeface="Calibri" panose="020F0502020204030204" pitchFamily="34" charset="0"/>
                <a:ea typeface="Calibri" panose="020F0502020204030204" pitchFamily="34" charset="0"/>
                <a:cs typeface="Calibri" panose="020F0502020204030204" pitchFamily="34" charset="0"/>
                <a:hlinkClick r:id="rId7"/>
              </a:rPr>
              <a:t>tackle infections</a:t>
            </a:r>
            <a:endParaRPr lang="en-GB" kern="100" dirty="0">
              <a:solidFill>
                <a:srgbClr val="505050"/>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UKRI key strategic focus: people/careers, places, ideas, innovation and impact">
            <a:extLst>
              <a:ext uri="{FF2B5EF4-FFF2-40B4-BE49-F238E27FC236}">
                <a16:creationId xmlns:a16="http://schemas.microsoft.com/office/drawing/2014/main" id="{22D80C50-CD2C-3291-B577-8E28152F735D}"/>
              </a:ext>
            </a:extLst>
          </p:cNvPr>
          <p:cNvPicPr>
            <a:picLocks noChangeAspect="1"/>
          </p:cNvPicPr>
          <p:nvPr/>
        </p:nvPicPr>
        <p:blipFill>
          <a:blip r:embed="rId8"/>
          <a:stretch>
            <a:fillRect/>
          </a:stretch>
        </p:blipFill>
        <p:spPr>
          <a:xfrm>
            <a:off x="0" y="5064308"/>
            <a:ext cx="12192000" cy="1798512"/>
          </a:xfrm>
          <a:prstGeom prst="rect">
            <a:avLst/>
          </a:prstGeom>
        </p:spPr>
      </p:pic>
    </p:spTree>
    <p:extLst>
      <p:ext uri="{BB962C8B-B14F-4D97-AF65-F5344CB8AC3E}">
        <p14:creationId xmlns:p14="http://schemas.microsoft.com/office/powerpoint/2010/main" val="3511637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a:extLst>
              <a:ext uri="{C183D7F6-B498-43B3-948B-1728B52AA6E4}">
                <adec:decorative xmlns:adec="http://schemas.microsoft.com/office/drawing/2017/decorative" val="1"/>
              </a:ext>
            </a:extLst>
          </p:cNvPr>
          <p:cNvSpPr/>
          <p:nvPr/>
        </p:nvSpPr>
        <p:spPr>
          <a:xfrm>
            <a:off x="573633" y="5659564"/>
            <a:ext cx="6921600" cy="729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1" name="Google Shape;81;p16"/>
          <p:cNvSpPr txBox="1"/>
          <p:nvPr/>
        </p:nvSpPr>
        <p:spPr>
          <a:xfrm>
            <a:off x="2144667" y="6460567"/>
            <a:ext cx="11151200" cy="389746"/>
          </a:xfrm>
          <a:prstGeom prst="rect">
            <a:avLst/>
          </a:prstGeom>
          <a:noFill/>
          <a:ln>
            <a:noFill/>
          </a:ln>
        </p:spPr>
        <p:txBody>
          <a:bodyPr spcFirstLastPara="1" wrap="square" lIns="121900" tIns="121900" rIns="121900" bIns="121900" anchor="t" anchorCtr="0">
            <a:spAutoFit/>
          </a:bodyPr>
          <a:lstStyle/>
          <a:p>
            <a:pPr>
              <a:buClr>
                <a:srgbClr val="000000"/>
              </a:buClr>
              <a:buSzPts val="700"/>
            </a:pPr>
            <a:r>
              <a:rPr lang="en" sz="933">
                <a:solidFill>
                  <a:schemeClr val="lt1"/>
                </a:solidFill>
                <a:latin typeface="Arial"/>
                <a:ea typeface="Arial"/>
                <a:cs typeface="Arial"/>
                <a:sym typeface="Arial"/>
              </a:rPr>
              <a:t>Image was created by Scriberia for AI for multiple long-term conditions: Research Support Facility (AIM RSF) and is used under a CC-BY licence https://doi.org/10.5281/zenodo.7739071</a:t>
            </a:r>
            <a:endParaRPr sz="933">
              <a:solidFill>
                <a:schemeClr val="lt1"/>
              </a:solidFill>
              <a:latin typeface="Arial"/>
              <a:ea typeface="Arial"/>
              <a:cs typeface="Arial"/>
              <a:sym typeface="Arial"/>
            </a:endParaRPr>
          </a:p>
        </p:txBody>
      </p:sp>
      <p:cxnSp>
        <p:nvCxnSpPr>
          <p:cNvPr id="82" name="Google Shape;82;p16">
            <a:extLst>
              <a:ext uri="{C183D7F6-B498-43B3-948B-1728B52AA6E4}">
                <adec:decorative xmlns:adec="http://schemas.microsoft.com/office/drawing/2017/decorative" val="1"/>
              </a:ext>
            </a:extLst>
          </p:cNvPr>
          <p:cNvCxnSpPr/>
          <p:nvPr/>
        </p:nvCxnSpPr>
        <p:spPr>
          <a:xfrm>
            <a:off x="573633" y="542467"/>
            <a:ext cx="11036000" cy="0"/>
          </a:xfrm>
          <a:prstGeom prst="straightConnector1">
            <a:avLst/>
          </a:prstGeom>
          <a:noFill/>
          <a:ln w="28575" cap="flat" cmpd="sng">
            <a:solidFill>
              <a:schemeClr val="lt1"/>
            </a:solidFill>
            <a:prstDash val="solid"/>
            <a:round/>
            <a:headEnd type="none" w="sm" len="sm"/>
            <a:tailEnd type="none" w="sm" len="sm"/>
          </a:ln>
        </p:spPr>
      </p:cxnSp>
      <p:pic>
        <p:nvPicPr>
          <p:cNvPr id="83" name="Google Shape;83;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58967" y="5787367"/>
            <a:ext cx="2369667" cy="510800"/>
          </a:xfrm>
          <a:prstGeom prst="rect">
            <a:avLst/>
          </a:prstGeom>
          <a:noFill/>
          <a:ln>
            <a:noFill/>
          </a:ln>
        </p:spPr>
      </p:pic>
      <p:pic>
        <p:nvPicPr>
          <p:cNvPr id="84" name="Google Shape;84;p1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995002" y="5814001"/>
            <a:ext cx="967735" cy="483100"/>
          </a:xfrm>
          <a:prstGeom prst="rect">
            <a:avLst/>
          </a:prstGeom>
          <a:noFill/>
          <a:ln>
            <a:noFill/>
          </a:ln>
        </p:spPr>
      </p:pic>
      <p:pic>
        <p:nvPicPr>
          <p:cNvPr id="85" name="Google Shape;85;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163600" y="5773034"/>
            <a:ext cx="967733" cy="541633"/>
          </a:xfrm>
          <a:prstGeom prst="rect">
            <a:avLst/>
          </a:prstGeom>
          <a:noFill/>
          <a:ln>
            <a:noFill/>
          </a:ln>
        </p:spPr>
      </p:pic>
      <p:pic>
        <p:nvPicPr>
          <p:cNvPr id="86" name="Google Shape;86;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524983" y="5846377"/>
            <a:ext cx="1023211" cy="432947"/>
          </a:xfrm>
          <a:prstGeom prst="rect">
            <a:avLst/>
          </a:prstGeom>
          <a:noFill/>
          <a:ln>
            <a:noFill/>
          </a:ln>
        </p:spPr>
      </p:pic>
      <p:sp>
        <p:nvSpPr>
          <p:cNvPr id="88" name="Google Shape;88;p16">
            <a:extLst>
              <a:ext uri="{C183D7F6-B498-43B3-948B-1728B52AA6E4}">
                <adec:decorative xmlns:adec="http://schemas.microsoft.com/office/drawing/2017/decorative" val="1"/>
              </a:ext>
            </a:extLst>
          </p:cNvPr>
          <p:cNvSpPr/>
          <p:nvPr/>
        </p:nvSpPr>
        <p:spPr>
          <a:xfrm>
            <a:off x="8857177" y="5864105"/>
            <a:ext cx="3343600" cy="750800"/>
          </a:xfrm>
          <a:prstGeom prst="rect">
            <a:avLst/>
          </a:prstGeom>
          <a:solidFill>
            <a:srgbClr val="F2B606"/>
          </a:solidFill>
          <a:ln>
            <a:noFill/>
          </a:ln>
        </p:spPr>
        <p:txBody>
          <a:bodyPr spcFirstLastPara="1" wrap="square" lIns="91433" tIns="91433" rIns="91433" bIns="91433" anchor="ctr" anchorCtr="0">
            <a:noAutofit/>
          </a:bodyPr>
          <a:lstStyle/>
          <a:p>
            <a:pPr>
              <a:buClr>
                <a:srgbClr val="000000"/>
              </a:buClr>
              <a:buSzPts val="1100"/>
            </a:pPr>
            <a:endParaRPr sz="1467">
              <a:solidFill>
                <a:srgbClr val="000000"/>
              </a:solidFill>
              <a:latin typeface="Arial"/>
              <a:ea typeface="Arial"/>
              <a:cs typeface="Arial"/>
              <a:sym typeface="Arial"/>
            </a:endParaRPr>
          </a:p>
        </p:txBody>
      </p:sp>
      <p:pic>
        <p:nvPicPr>
          <p:cNvPr id="89" name="Google Shape;89;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133924" y="5936389"/>
            <a:ext cx="2762712" cy="626511"/>
          </a:xfrm>
          <a:prstGeom prst="rect">
            <a:avLst/>
          </a:prstGeom>
          <a:noFill/>
          <a:ln>
            <a:noFill/>
          </a:ln>
        </p:spPr>
      </p:pic>
      <p:sp>
        <p:nvSpPr>
          <p:cNvPr id="2" name="Title 1">
            <a:extLst>
              <a:ext uri="{FF2B5EF4-FFF2-40B4-BE49-F238E27FC236}">
                <a16:creationId xmlns:a16="http://schemas.microsoft.com/office/drawing/2014/main" id="{73292B31-56F2-82E6-250E-B16A09A0B355}"/>
              </a:ext>
            </a:extLst>
          </p:cNvPr>
          <p:cNvSpPr txBox="1">
            <a:spLocks noGrp="1"/>
          </p:cNvSpPr>
          <p:nvPr>
            <p:ph type="title" idx="4294967295"/>
          </p:nvPr>
        </p:nvSpPr>
        <p:spPr>
          <a:xfrm>
            <a:off x="0" y="338138"/>
            <a:ext cx="10377488" cy="1354137"/>
          </a:xfrm>
          <a:prstGeom prst="rect">
            <a:avLst/>
          </a:prstGeom>
          <a:noFill/>
          <a:ln>
            <a:noFill/>
            <a:prstDash/>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a:lnSpc>
                <a:spcPct val="100000"/>
              </a:lnSpc>
              <a:spcBef>
                <a:spcPts val="0"/>
              </a:spcBef>
              <a:buClr>
                <a:srgbClr val="000000"/>
              </a:buClr>
              <a:defRPr/>
            </a:pPr>
            <a:r>
              <a:rPr lang="en-GB" sz="4000" b="1"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UKRI Research Councils</a:t>
            </a:r>
          </a:p>
          <a:p>
            <a:pPr defTabSz="1219170">
              <a:lnSpc>
                <a:spcPct val="100000"/>
              </a:lnSpc>
              <a:spcBef>
                <a:spcPts val="0"/>
              </a:spcBef>
              <a:buClr>
                <a:srgbClr val="000000"/>
              </a:buClr>
              <a:defRPr/>
            </a:pPr>
            <a:endParaRPr lang="en-GB" sz="4000" kern="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4" name="TextBox 3">
            <a:extLst>
              <a:ext uri="{FF2B5EF4-FFF2-40B4-BE49-F238E27FC236}">
                <a16:creationId xmlns:a16="http://schemas.microsoft.com/office/drawing/2014/main" id="{BBB67785-5CA2-611F-73E5-03B44F13B886}"/>
              </a:ext>
            </a:extLst>
          </p:cNvPr>
          <p:cNvSpPr txBox="1"/>
          <p:nvPr/>
        </p:nvSpPr>
        <p:spPr>
          <a:xfrm>
            <a:off x="75411" y="1408490"/>
            <a:ext cx="14111845" cy="3970318"/>
          </a:xfrm>
          <a:prstGeom prst="rect">
            <a:avLst/>
          </a:prstGeom>
          <a:noFill/>
        </p:spPr>
        <p:txBody>
          <a:bodyPr wrap="square">
            <a:spAutoFit/>
          </a:bodyPr>
          <a:lstStyle/>
          <a:p>
            <a:pPr marL="457189" indent="-457189">
              <a:buFont typeface="Aptos" panose="020B0004020202020204" pitchFamily="34" charset="0"/>
              <a:buChar char="-"/>
            </a:pPr>
            <a:r>
              <a:rPr lang="en-GB" sz="2800" kern="100" dirty="0">
                <a:latin typeface="Calibri" panose="020F0502020204030204" pitchFamily="34" charset="0"/>
                <a:ea typeface="Calibri" panose="020F0502020204030204" pitchFamily="34" charset="0"/>
                <a:cs typeface="Calibri" panose="020F0502020204030204" pitchFamily="34" charset="0"/>
              </a:rPr>
              <a:t>Arts and Humanities Research Council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7"/>
              </a:rPr>
              <a:t>AHRC</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kern="100" dirty="0">
                <a:latin typeface="Calibri" panose="020F0502020204030204" pitchFamily="34" charset="0"/>
                <a:ea typeface="Calibri" panose="020F0502020204030204" pitchFamily="34" charset="0"/>
                <a:cs typeface="Calibri" panose="020F0502020204030204" pitchFamily="34" charset="0"/>
              </a:rPr>
              <a:t>Biotechnology and Biological Sciences Research Council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8"/>
              </a:rPr>
              <a:t>BBSRC</a:t>
            </a:r>
            <a:endParaRPr lang="en-GB" sz="2800" kern="100" dirty="0">
              <a:latin typeface="Calibri" panose="020F0502020204030204" pitchFamily="34" charset="0"/>
              <a:ea typeface="Calibri" panose="020F0502020204030204" pitchFamily="34" charset="0"/>
              <a:cs typeface="Calibri" panose="020F0502020204030204" pitchFamily="34" charset="0"/>
            </a:endParaRPr>
          </a:p>
          <a:p>
            <a:pPr marL="457189" indent="-457189">
              <a:buFont typeface="Aptos" panose="020B0004020202020204" pitchFamily="34" charset="0"/>
              <a:buChar char="-"/>
            </a:pPr>
            <a:r>
              <a:rPr lang="en-GB" sz="2800" b="1" kern="100" dirty="0">
                <a:highlight>
                  <a:srgbClr val="FFFFFF"/>
                </a:highlight>
                <a:latin typeface="Calibri" panose="020F0502020204030204" pitchFamily="34" charset="0"/>
                <a:ea typeface="Calibri" panose="020F0502020204030204" pitchFamily="34" charset="0"/>
                <a:cs typeface="Calibri" panose="020F0502020204030204" pitchFamily="34" charset="0"/>
              </a:rPr>
              <a:t>Engineering and Physical Sciences Research Council</a:t>
            </a:r>
            <a:r>
              <a:rPr lang="en-GB" sz="2800" kern="100" dirty="0">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9"/>
              </a:rPr>
              <a:t>EPSRC</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b="1" kern="100" dirty="0">
                <a:latin typeface="Calibri" panose="020F0502020204030204" pitchFamily="34" charset="0"/>
                <a:ea typeface="Calibri" panose="020F0502020204030204" pitchFamily="34" charset="0"/>
                <a:cs typeface="Calibri" panose="020F0502020204030204" pitchFamily="34" charset="0"/>
              </a:rPr>
              <a:t>Economic and Social Research Council</a:t>
            </a:r>
            <a:r>
              <a:rPr lang="en-GB" sz="2800" kern="100" dirty="0">
                <a:latin typeface="Calibri" panose="020F0502020204030204" pitchFamily="34" charset="0"/>
                <a:ea typeface="Calibri" panose="020F0502020204030204" pitchFamily="34" charset="0"/>
                <a:cs typeface="Calibri" panose="020F0502020204030204" pitchFamily="34" charset="0"/>
              </a:rPr>
              <a:t>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10"/>
              </a:rPr>
              <a:t>ESRC</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11"/>
              </a:rPr>
              <a:t>Innovate UK</a:t>
            </a:r>
            <a:endParaRPr lang="en-GB" sz="2800" kern="100" dirty="0">
              <a:latin typeface="Calibri" panose="020F0502020204030204" pitchFamily="34" charset="0"/>
              <a:ea typeface="Calibri" panose="020F0502020204030204" pitchFamily="34" charset="0"/>
              <a:cs typeface="Calibri" panose="020F0502020204030204" pitchFamily="34" charset="0"/>
            </a:endParaRPr>
          </a:p>
          <a:p>
            <a:pPr marL="457189" indent="-457189">
              <a:buFont typeface="Aptos" panose="020B0004020202020204" pitchFamily="34" charset="0"/>
              <a:buChar char="-"/>
            </a:pPr>
            <a:r>
              <a:rPr lang="en-GB" sz="2800" b="1" kern="100" dirty="0">
                <a:latin typeface="Calibri" panose="020F0502020204030204" pitchFamily="34" charset="0"/>
                <a:ea typeface="Calibri" panose="020F0502020204030204" pitchFamily="34" charset="0"/>
                <a:cs typeface="Calibri" panose="020F0502020204030204" pitchFamily="34" charset="0"/>
              </a:rPr>
              <a:t>Medical Research Council</a:t>
            </a:r>
            <a:r>
              <a:rPr lang="en-GB" sz="2800" kern="100" dirty="0">
                <a:latin typeface="Calibri" panose="020F0502020204030204" pitchFamily="34" charset="0"/>
                <a:ea typeface="Calibri" panose="020F0502020204030204" pitchFamily="34" charset="0"/>
                <a:cs typeface="Calibri" panose="020F0502020204030204" pitchFamily="34" charset="0"/>
              </a:rPr>
              <a:t>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12"/>
              </a:rPr>
              <a:t>MRC</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kern="100" dirty="0">
                <a:latin typeface="Calibri" panose="020F0502020204030204" pitchFamily="34" charset="0"/>
                <a:ea typeface="Calibri" panose="020F0502020204030204" pitchFamily="34" charset="0"/>
                <a:cs typeface="Calibri" panose="020F0502020204030204" pitchFamily="34" charset="0"/>
              </a:rPr>
              <a:t>Natural Environment Research Council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9"/>
              </a:rPr>
              <a:t>NERC</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13"/>
              </a:rPr>
              <a:t>Research England</a:t>
            </a:r>
            <a:r>
              <a:rPr lang="en-GB" sz="2800" kern="100" dirty="0">
                <a:latin typeface="Calibri" panose="020F0502020204030204" pitchFamily="34" charset="0"/>
                <a:ea typeface="Calibri" panose="020F0502020204030204" pitchFamily="34" charset="0"/>
                <a:cs typeface="Calibri" panose="020F0502020204030204" pitchFamily="34" charset="0"/>
              </a:rPr>
              <a:t> </a:t>
            </a:r>
          </a:p>
          <a:p>
            <a:pPr marL="457189" indent="-457189">
              <a:buFont typeface="Aptos" panose="020B0004020202020204" pitchFamily="34" charset="0"/>
              <a:buChar char="-"/>
            </a:pPr>
            <a:r>
              <a:rPr lang="en-GB" sz="2800" kern="100" dirty="0">
                <a:latin typeface="Calibri" panose="020F0502020204030204" pitchFamily="34" charset="0"/>
                <a:ea typeface="Calibri" panose="020F0502020204030204" pitchFamily="34" charset="0"/>
                <a:cs typeface="Calibri" panose="020F0502020204030204" pitchFamily="34" charset="0"/>
              </a:rPr>
              <a:t>Science and Technology Facilities Council </a:t>
            </a:r>
            <a:r>
              <a:rPr lang="en-GB" sz="2800" u="sng" kern="100" dirty="0">
                <a:solidFill>
                  <a:srgbClr val="467886"/>
                </a:solidFill>
                <a:latin typeface="Calibri" panose="020F0502020204030204" pitchFamily="34" charset="0"/>
                <a:ea typeface="Calibri" panose="020F0502020204030204" pitchFamily="34" charset="0"/>
                <a:cs typeface="Calibri" panose="020F0502020204030204" pitchFamily="34" charset="0"/>
                <a:hlinkClick r:id="rId14"/>
              </a:rPr>
              <a:t>STF</a:t>
            </a:r>
            <a:r>
              <a:rPr lang="en-GB" sz="2800" kern="100"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802217705"/>
      </p:ext>
    </p:extLst>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tegral">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4617</Words>
  <Application>Microsoft Office PowerPoint</Application>
  <PresentationFormat>Widescreen</PresentationFormat>
  <Paragraphs>675</Paragraphs>
  <Slides>72</Slides>
  <Notes>24</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72</vt:i4>
      </vt:variant>
    </vt:vector>
  </HeadingPairs>
  <TitlesOfParts>
    <vt:vector size="89" baseType="lpstr">
      <vt:lpstr>Meiryo</vt:lpstr>
      <vt:lpstr>Aptos</vt:lpstr>
      <vt:lpstr>Arial</vt:lpstr>
      <vt:lpstr>Calibri</vt:lpstr>
      <vt:lpstr>Calibri Light</vt:lpstr>
      <vt:lpstr>Century</vt:lpstr>
      <vt:lpstr>Century Schoolbook</vt:lpstr>
      <vt:lpstr>Courier New</vt:lpstr>
      <vt:lpstr>Lato</vt:lpstr>
      <vt:lpstr>Roboto</vt:lpstr>
      <vt:lpstr>Segoe UI</vt:lpstr>
      <vt:lpstr>Tw Cen MT</vt:lpstr>
      <vt:lpstr>Tw Cen MT Condensed</vt:lpstr>
      <vt:lpstr>Wingdings</vt:lpstr>
      <vt:lpstr>Wingdings 3</vt:lpstr>
      <vt:lpstr>Office Theme</vt:lpstr>
      <vt:lpstr>Integral</vt:lpstr>
      <vt:lpstr>Introduction to Grant Writing</vt:lpstr>
      <vt:lpstr>Workshop schedule</vt:lpstr>
      <vt:lpstr>Funding landscape  </vt:lpstr>
      <vt:lpstr>OVERVIEW</vt:lpstr>
      <vt:lpstr>YOUR MOTIVATION? </vt:lpstr>
      <vt:lpstr>FUNDING MODELS</vt:lpstr>
      <vt:lpstr>Usual suspects: who funds what? </vt:lpstr>
      <vt:lpstr>PUBLIC BODIES: UKRI  </vt:lpstr>
      <vt:lpstr>UKRI Research Councils </vt:lpstr>
      <vt:lpstr>PUBLIC BODIES: NIHR </vt:lpstr>
      <vt:lpstr>PUBLIC BODIES: NIHR </vt:lpstr>
      <vt:lpstr>CHARITIES: WELLCOME </vt:lpstr>
      <vt:lpstr>LEARNED SOCIETIES </vt:lpstr>
      <vt:lpstr>INTERNATIONAL</vt:lpstr>
      <vt:lpstr>July 2024 11th NIHR – Advanced fellowship</vt:lpstr>
      <vt:lpstr>Funding plan</vt:lpstr>
      <vt:lpstr>Opportunities </vt:lpstr>
      <vt:lpstr>Other resources   </vt:lpstr>
      <vt:lpstr>Researchers' perspective </vt:lpstr>
      <vt:lpstr>PowerPoint Presentation</vt:lpstr>
      <vt:lpstr>Your first research funding bid  planning, writing and winning</vt:lpstr>
      <vt:lpstr>About me</vt:lpstr>
      <vt:lpstr>Overview of this WORKSHOP</vt:lpstr>
      <vt:lpstr>PUBLICATION SUCCESS VS. FUNDING SUCCESS </vt:lpstr>
      <vt:lpstr>PART 1 </vt:lpstr>
      <vt:lpstr>WHY DO ORGANISATIONs FUND RESEARCH?</vt:lpstr>
      <vt:lpstr>WHY should a FUNDING AGENCY INVEST In YOU?</vt:lpstr>
      <vt:lpstr>Your FUNDABILITY ‘AUDIT’</vt:lpstr>
      <vt:lpstr>HOW TO FIND OUT ABOUT SPECIFIC FUNDING PRIORITIES</vt:lpstr>
      <vt:lpstr>UNDERSTANDING which PROJECTS GET FUNDED</vt:lpstr>
      <vt:lpstr>Official ELIGIBILITY AND ASSESSMENT criteria</vt:lpstr>
      <vt:lpstr>LOOK OUT FOR MISLEADING CRITERIA</vt:lpstr>
      <vt:lpstr>FUTURE LEADERSHIP FELLOWSHIPS: JOB SHARE</vt:lpstr>
      <vt:lpstr>IDENTIFYING HIDDEN CRITERIA</vt:lpstr>
      <vt:lpstr>‘HIDDEN’ CRiterion EXAMPLE</vt:lpstr>
      <vt:lpstr>NAVIGATING YOUR WAY THROUGH</vt:lpstr>
      <vt:lpstr>PREVIOUSLY FUNDED PROJECTS  </vt:lpstr>
      <vt:lpstr>“AI CHRONIC HEALTH” SEARCH</vt:lpstr>
      <vt:lpstr>UNDERSTANDING THE ASSESSMENT PROCESS</vt:lpstr>
      <vt:lpstr>AN EPSRC REVIEW TEMPLATE</vt:lpstr>
      <vt:lpstr>THE ROLE  OF LUCK</vt:lpstr>
      <vt:lpstr>DEVELOPING A ‘FUNdable’ MINDSET</vt:lpstr>
      <vt:lpstr>PowerPoint Presentation</vt:lpstr>
      <vt:lpstr>HOW TO HELP YOUR ASSESSORS DO THEIR JOB</vt:lpstr>
      <vt:lpstr>PART 2 </vt:lpstr>
      <vt:lpstr>EligibLE  vs FundabLE VS FUNDED</vt:lpstr>
      <vt:lpstr>CREATE YOUR FUNDING STRATEGY</vt:lpstr>
      <vt:lpstr>MAIN COMPONENTS OF EVERY PROPOSAL</vt:lpstr>
      <vt:lpstr>THE TYPICAL UKRI APPLICATION</vt:lpstr>
      <vt:lpstr>THE BUREAUCRATIC SECTIONS</vt:lpstr>
      <vt:lpstr>THE BORING BUT IMPORTANT RULES</vt:lpstr>
      <vt:lpstr>A TIMELINE TO SUBMISSION</vt:lpstr>
      <vt:lpstr>PART 3 </vt:lpstr>
      <vt:lpstr>FIVE KEY THINGS TO KEEP IN MIND</vt:lpstr>
      <vt:lpstr>WHICH PARTS OF THE BID DO ASSESSORS FOCUS ON?</vt:lpstr>
      <vt:lpstr>VISION (EPSRC)</vt:lpstr>
      <vt:lpstr>VISION &amp; ‘IMPORTANCE’</vt:lpstr>
      <vt:lpstr>APPROACH (EPSRC)</vt:lpstr>
      <vt:lpstr>APPROACH &amp; ‘SUCCESS’</vt:lpstr>
      <vt:lpstr>HOW TO EVIDENCE COMPETENCE  </vt:lpstr>
      <vt:lpstr>HOW TO EVIDENCE VALUE  </vt:lpstr>
      <vt:lpstr>CONVINCE YOUR ASSESSORS: VISION</vt:lpstr>
      <vt:lpstr>CONVINCE YOUR ASSESSORS: APPROACH</vt:lpstr>
      <vt:lpstr>CONVINCE YOUR ASSESSORS: APPROACH</vt:lpstr>
      <vt:lpstr>CONVINCE YOUR ASSESSORS: APPROACH</vt:lpstr>
      <vt:lpstr>WRITE CONVINCINGLY</vt:lpstr>
      <vt:lpstr>BEING EASY TO UNDERSTAND</vt:lpstr>
      <vt:lpstr>BEING QUICK TO READ</vt:lpstr>
      <vt:lpstr>ABSTRACT EXERCISE – ‘COUGH INTO THE BOX’</vt:lpstr>
      <vt:lpstr>IS IT READY TO SUBMIT?</vt:lpstr>
      <vt:lpstr>SEVEN TAKE HOME MESSAGES</vt:lpstr>
      <vt:lpstr>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Melanie Flory</dc:creator>
  <cp:lastModifiedBy>Emma Karoune</cp:lastModifiedBy>
  <cp:revision>22</cp:revision>
  <dcterms:created xsi:type="dcterms:W3CDTF">2023-06-29T15:51:17Z</dcterms:created>
  <dcterms:modified xsi:type="dcterms:W3CDTF">2024-06-29T07:08:12Z</dcterms:modified>
</cp:coreProperties>
</file>