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1" r:id="rId2"/>
    <p:sldMasterId id="2147483675" r:id="rId3"/>
    <p:sldMasterId id="2147483688" r:id="rId4"/>
    <p:sldMasterId id="2147483818" r:id="rId5"/>
  </p:sldMasterIdLst>
  <p:notesMasterIdLst>
    <p:notesMasterId r:id="rId27"/>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86" r:id="rId26"/>
  </p:sldIdLst>
  <p:sldSz cx="12192000" cy="6858000"/>
  <p:notesSz cx="6858000" cy="9144000"/>
  <p:embeddedFontLst>
    <p:embeddedFont>
      <p:font typeface="Spinnaker" panose="020B0505030300000004" pitchFamily="34" charset="0"/>
      <p:regular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0" roundtripDataSignature="AMtx7mhu3T89YmLiavtiVYrrgIR6r6K7a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90"/>
    <p:restoredTop sz="86408"/>
  </p:normalViewPr>
  <p:slideViewPr>
    <p:cSldViewPr snapToGrid="0">
      <p:cViewPr varScale="1">
        <p:scale>
          <a:sx n="73" d="100"/>
          <a:sy n="73" d="100"/>
        </p:scale>
        <p:origin x="224" y="888"/>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50" Type="http://customschemas.google.com/relationships/presentationmetadata" Target="meta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3"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1.fntdata"/><Relationship Id="rId10" Type="http://schemas.openxmlformats.org/officeDocument/2006/relationships/slide" Target="slides/slide5.xml"/><Relationship Id="rId19" Type="http://schemas.openxmlformats.org/officeDocument/2006/relationships/slide" Target="slides/slide14.xml"/><Relationship Id="rId52"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9"/>
        <p:cNvGrpSpPr/>
        <p:nvPr/>
      </p:nvGrpSpPr>
      <p:grpSpPr>
        <a:xfrm>
          <a:off x="0" y="0"/>
          <a:ext cx="0" cy="0"/>
          <a:chOff x="0" y="0"/>
          <a:chExt cx="0" cy="0"/>
        </a:xfrm>
      </p:grpSpPr>
      <p:sp>
        <p:nvSpPr>
          <p:cNvPr id="820" name="Google Shape;820;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21" name="Google Shape;82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0"/>
        <p:cNvGrpSpPr/>
        <p:nvPr/>
      </p:nvGrpSpPr>
      <p:grpSpPr>
        <a:xfrm>
          <a:off x="0" y="0"/>
          <a:ext cx="0" cy="0"/>
          <a:chOff x="0" y="0"/>
          <a:chExt cx="0" cy="0"/>
        </a:xfrm>
      </p:grpSpPr>
      <p:sp>
        <p:nvSpPr>
          <p:cNvPr id="881" name="Google Shape;881;g2e4ee0305df_0_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fr-FR"/>
              <a:t>here: archive in the box SSHOC.eu and how this is re-used by various partners </a:t>
            </a:r>
            <a:endParaRPr/>
          </a:p>
        </p:txBody>
      </p:sp>
      <p:sp>
        <p:nvSpPr>
          <p:cNvPr id="882" name="Google Shape;882;g2e4ee0305df_0_1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6"/>
        <p:cNvGrpSpPr/>
        <p:nvPr/>
      </p:nvGrpSpPr>
      <p:grpSpPr>
        <a:xfrm>
          <a:off x="0" y="0"/>
          <a:ext cx="0" cy="0"/>
          <a:chOff x="0" y="0"/>
          <a:chExt cx="0" cy="0"/>
        </a:xfrm>
      </p:grpSpPr>
      <p:sp>
        <p:nvSpPr>
          <p:cNvPr id="887" name="Google Shape;887;g2e6d8c6dbb9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8" name="Google Shape;888;g2e6d8c6dbb9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5"/>
        <p:cNvGrpSpPr/>
        <p:nvPr/>
      </p:nvGrpSpPr>
      <p:grpSpPr>
        <a:xfrm>
          <a:off x="0" y="0"/>
          <a:ext cx="0" cy="0"/>
          <a:chOff x="0" y="0"/>
          <a:chExt cx="0" cy="0"/>
        </a:xfrm>
      </p:grpSpPr>
      <p:sp>
        <p:nvSpPr>
          <p:cNvPr id="896" name="Google Shape;896;g2e4ee0305df_0_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fr-FR"/>
              <a:t>here what is Dataverse? what is the central Citation Block, and how this can be extended?</a:t>
            </a:r>
            <a:endParaRPr/>
          </a:p>
        </p:txBody>
      </p:sp>
      <p:sp>
        <p:nvSpPr>
          <p:cNvPr id="897" name="Google Shape;897;g2e4ee0305df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1"/>
        <p:cNvGrpSpPr/>
        <p:nvPr/>
      </p:nvGrpSpPr>
      <p:grpSpPr>
        <a:xfrm>
          <a:off x="0" y="0"/>
          <a:ext cx="0" cy="0"/>
          <a:chOff x="0" y="0"/>
          <a:chExt cx="0" cy="0"/>
        </a:xfrm>
      </p:grpSpPr>
      <p:sp>
        <p:nvSpPr>
          <p:cNvPr id="902" name="Google Shape;902;g2e4ee0305df_0_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fr-FR"/>
              <a:t>ontologies to describe disability/accessibility problems - state of art - </a:t>
            </a:r>
            <a:endParaRPr/>
          </a:p>
        </p:txBody>
      </p:sp>
      <p:sp>
        <p:nvSpPr>
          <p:cNvPr id="903" name="Google Shape;903;g2e4ee0305df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7"/>
        <p:cNvGrpSpPr/>
        <p:nvPr/>
      </p:nvGrpSpPr>
      <p:grpSpPr>
        <a:xfrm>
          <a:off x="0" y="0"/>
          <a:ext cx="0" cy="0"/>
          <a:chOff x="0" y="0"/>
          <a:chExt cx="0" cy="0"/>
        </a:xfrm>
      </p:grpSpPr>
      <p:sp>
        <p:nvSpPr>
          <p:cNvPr id="908" name="Google Shape;908;g2e4ee0305df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fr-FR"/>
              <a:t>ontologies to describe disability/accessibility problems - state of art - </a:t>
            </a:r>
            <a:endParaRPr/>
          </a:p>
        </p:txBody>
      </p:sp>
      <p:sp>
        <p:nvSpPr>
          <p:cNvPr id="909" name="Google Shape;909;g2e4ee0305df_0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4"/>
        <p:cNvGrpSpPr/>
        <p:nvPr/>
      </p:nvGrpSpPr>
      <p:grpSpPr>
        <a:xfrm>
          <a:off x="0" y="0"/>
          <a:ext cx="0" cy="0"/>
          <a:chOff x="0" y="0"/>
          <a:chExt cx="0" cy="0"/>
        </a:xfrm>
      </p:grpSpPr>
      <p:sp>
        <p:nvSpPr>
          <p:cNvPr id="915" name="Google Shape;915;g2e4ee0305df_0_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fr-FR"/>
              <a:t>making proto-ontologies with API powered by AI. It’s using LLM models to get relationships between concepts and translation every concept in the specific context which is part of input.</a:t>
            </a:r>
            <a:endParaRPr/>
          </a:p>
        </p:txBody>
      </p:sp>
      <p:sp>
        <p:nvSpPr>
          <p:cNvPr id="916" name="Google Shape;916;g2e4ee0305df_0_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3"/>
        <p:cNvGrpSpPr/>
        <p:nvPr/>
      </p:nvGrpSpPr>
      <p:grpSpPr>
        <a:xfrm>
          <a:off x="0" y="0"/>
          <a:ext cx="0" cy="0"/>
          <a:chOff x="0" y="0"/>
          <a:chExt cx="0" cy="0"/>
        </a:xfrm>
      </p:grpSpPr>
      <p:sp>
        <p:nvSpPr>
          <p:cNvPr id="924" name="Google Shape;924;g2e4ee0305df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fr-FR"/>
              <a:t>the pro and con’s of AI ; here the Hide/Jekyll slide of Slava. Explanation of this slide: all information produced by LLM based AI is “hidden” from human beings and stored in vectors which make no sense for humans. From other side graph representation is very clear and provides “context” for understanding. The challenge is to move information from “vector” to “graphs” and use feedback from human to improve the quality of the AI system.</a:t>
            </a:r>
            <a:endParaRPr/>
          </a:p>
        </p:txBody>
      </p:sp>
      <p:sp>
        <p:nvSpPr>
          <p:cNvPr id="925" name="Google Shape;925;g2e4ee0305d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9"/>
        <p:cNvGrpSpPr/>
        <p:nvPr/>
      </p:nvGrpSpPr>
      <p:grpSpPr>
        <a:xfrm>
          <a:off x="0" y="0"/>
          <a:ext cx="0" cy="0"/>
          <a:chOff x="0" y="0"/>
          <a:chExt cx="0" cy="0"/>
        </a:xfrm>
      </p:grpSpPr>
      <p:sp>
        <p:nvSpPr>
          <p:cNvPr id="930" name="Google Shape;930;g2e4ee0305df_0_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fr-FR"/>
              <a:t>Snapshot of one ontology already created with AI for MuseIT and ingested in Skosmos ontologies hosting platform. There is iterative testing cycle to get relationships for all concepts and their translations in various languages, in the specific context.</a:t>
            </a:r>
            <a:endParaRPr/>
          </a:p>
        </p:txBody>
      </p:sp>
      <p:sp>
        <p:nvSpPr>
          <p:cNvPr id="931" name="Google Shape;931;g2e4ee0305df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5"/>
        <p:cNvGrpSpPr/>
        <p:nvPr/>
      </p:nvGrpSpPr>
      <p:grpSpPr>
        <a:xfrm>
          <a:off x="0" y="0"/>
          <a:ext cx="0" cy="0"/>
          <a:chOff x="0" y="0"/>
          <a:chExt cx="0" cy="0"/>
        </a:xfrm>
      </p:grpSpPr>
      <p:sp>
        <p:nvSpPr>
          <p:cNvPr id="936" name="Google Shape;936;g2e4fe800a9b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37" name="Google Shape;937;g2e4fe800a9b_0_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fr-FR"/>
              <a:t>Artificial Intelligence is able to “detect” new kind of relationships between concepts not described by ontologies created by human. For example, there is graph description on this screenshot which you can read like: This “concept” called “Data Annotation” dedicated for “better” “Data Organization”, “enhances” “Research Productivity”, “used for” “Knowledge Organization” and “related”  to “Research Trends”. All concepts and relationships here created by AI without human interaction and show example how information from “vector” representation in LLM can get clear interpretation for human in the “graph” form.</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2"/>
        <p:cNvGrpSpPr/>
        <p:nvPr/>
      </p:nvGrpSpPr>
      <p:grpSpPr>
        <a:xfrm>
          <a:off x="0" y="0"/>
          <a:ext cx="0" cy="0"/>
          <a:chOff x="0" y="0"/>
          <a:chExt cx="0" cy="0"/>
        </a:xfrm>
      </p:grpSpPr>
      <p:sp>
        <p:nvSpPr>
          <p:cNvPr id="943" name="Google Shape;943;g2e4ee0305df_0_4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fr-FR"/>
              <a:t>Due to the External Controlled Vocabulary plugin developed by DANS in the collaboration with Harvard IQSS and Global Dataverse Consortium, all concepts from AI generated ontology are available in the Dataverse deposit form. Humans can start to fill keyword field and see the list of suggested terms coming from Skosmos platform hosting the ontology.</a:t>
            </a:r>
            <a:endParaRPr/>
          </a:p>
        </p:txBody>
      </p:sp>
      <p:sp>
        <p:nvSpPr>
          <p:cNvPr id="944" name="Google Shape;944;g2e4ee0305df_0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5"/>
        <p:cNvGrpSpPr/>
        <p:nvPr/>
      </p:nvGrpSpPr>
      <p:grpSpPr>
        <a:xfrm>
          <a:off x="0" y="0"/>
          <a:ext cx="0" cy="0"/>
          <a:chOff x="0" y="0"/>
          <a:chExt cx="0" cy="0"/>
        </a:xfrm>
      </p:grpSpPr>
      <p:sp>
        <p:nvSpPr>
          <p:cNvPr id="826" name="Google Shape;826;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27" name="Google Shape;827;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8"/>
        <p:cNvGrpSpPr/>
        <p:nvPr/>
      </p:nvGrpSpPr>
      <p:grpSpPr>
        <a:xfrm>
          <a:off x="0" y="0"/>
          <a:ext cx="0" cy="0"/>
          <a:chOff x="0" y="0"/>
          <a:chExt cx="0" cy="0"/>
        </a:xfrm>
      </p:grpSpPr>
      <p:sp>
        <p:nvSpPr>
          <p:cNvPr id="949" name="Google Shape;949;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fr-FR"/>
              <a:t>In a nut shell: the making of a proto-ontology" Bunch of terms -&gt; SKOSMOS  = inventory of KOS to look for related terms -&gt; come with a bunch of more terms back -&gt; filtering -&gt; this new bunch of terms send to LLM -&gt; get another bunch of terms back; </a:t>
            </a:r>
            <a:endParaRPr/>
          </a:p>
          <a:p>
            <a:pPr marL="0" lvl="0" indent="0" algn="l" rtl="0">
              <a:lnSpc>
                <a:spcPct val="100000"/>
              </a:lnSpc>
              <a:spcBef>
                <a:spcPts val="0"/>
              </a:spcBef>
              <a:spcAft>
                <a:spcPts val="0"/>
              </a:spcAft>
              <a:buSzPts val="1100"/>
              <a:buNone/>
            </a:pPr>
            <a:r>
              <a:rPr lang="fr-FR"/>
              <a:t>both environments give you context for terms, and those are different, as the origin of those two word-embeddings-infrastructures are different -&gt; at the end you create proto-ontologies from which experts can chose…..</a:t>
            </a:r>
            <a:endParaRPr/>
          </a:p>
        </p:txBody>
      </p:sp>
      <p:sp>
        <p:nvSpPr>
          <p:cNvPr id="950" name="Google Shape;95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3"/>
        <p:cNvGrpSpPr/>
        <p:nvPr/>
      </p:nvGrpSpPr>
      <p:grpSpPr>
        <a:xfrm>
          <a:off x="0" y="0"/>
          <a:ext cx="0" cy="0"/>
          <a:chOff x="0" y="0"/>
          <a:chExt cx="0" cy="0"/>
        </a:xfrm>
      </p:grpSpPr>
      <p:sp>
        <p:nvSpPr>
          <p:cNvPr id="1024" name="Google Shape;1024;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25" name="Google Shape;1025;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1"/>
        <p:cNvGrpSpPr/>
        <p:nvPr/>
      </p:nvGrpSpPr>
      <p:grpSpPr>
        <a:xfrm>
          <a:off x="0" y="0"/>
          <a:ext cx="0" cy="0"/>
          <a:chOff x="0" y="0"/>
          <a:chExt cx="0" cy="0"/>
        </a:xfrm>
      </p:grpSpPr>
      <p:sp>
        <p:nvSpPr>
          <p:cNvPr id="832" name="Google Shape;83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33" name="Google Shape;83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5"/>
        <p:cNvGrpSpPr/>
        <p:nvPr/>
      </p:nvGrpSpPr>
      <p:grpSpPr>
        <a:xfrm>
          <a:off x="0" y="0"/>
          <a:ext cx="0" cy="0"/>
          <a:chOff x="0" y="0"/>
          <a:chExt cx="0" cy="0"/>
        </a:xfrm>
      </p:grpSpPr>
      <p:sp>
        <p:nvSpPr>
          <p:cNvPr id="836" name="Google Shape;836;g2e4ee0305df_0_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fr-FR"/>
              <a:t>here 1-2 slides from Nasrine’s presentations on the project - zoom in on: why it deals with ‘sensitive’ content; and what large aspiration it has</a:t>
            </a:r>
            <a:endParaRPr/>
          </a:p>
        </p:txBody>
      </p:sp>
      <p:sp>
        <p:nvSpPr>
          <p:cNvPr id="837" name="Google Shape;837;g2e4ee0305df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1"/>
        <p:cNvGrpSpPr/>
        <p:nvPr/>
      </p:nvGrpSpPr>
      <p:grpSpPr>
        <a:xfrm>
          <a:off x="0" y="0"/>
          <a:ext cx="0" cy="0"/>
          <a:chOff x="0" y="0"/>
          <a:chExt cx="0" cy="0"/>
        </a:xfrm>
      </p:grpSpPr>
      <p:sp>
        <p:nvSpPr>
          <p:cNvPr id="842" name="Google Shape;842;g2e4ee0305df_0_6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fr-FR"/>
              <a:t>here 1-2 slides from Nasrine’s presentations on the project - zoom in on: why it deals with ‘sensitive’ content - also focus on CO-DESIGN and CO-PARTICIPATORY frameworks - want to go beyond extractive study - a large aspiration that touches upon disability and accessibility </a:t>
            </a:r>
            <a:endParaRPr/>
          </a:p>
        </p:txBody>
      </p:sp>
      <p:sp>
        <p:nvSpPr>
          <p:cNvPr id="843" name="Google Shape;843;g2e4ee0305df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7"/>
        <p:cNvGrpSpPr/>
        <p:nvPr/>
      </p:nvGrpSpPr>
      <p:grpSpPr>
        <a:xfrm>
          <a:off x="0" y="0"/>
          <a:ext cx="0" cy="0"/>
          <a:chOff x="0" y="0"/>
          <a:chExt cx="0" cy="0"/>
        </a:xfrm>
      </p:grpSpPr>
      <p:sp>
        <p:nvSpPr>
          <p:cNvPr id="848" name="Google Shape;848;g2e6d8c6dbb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9" name="Google Shape;849;g2e6d8c6dbb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FR"/>
              <a:t>Also definite accessibility as a right and part of a Just society - inclusion and beyond</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7"/>
        <p:cNvGrpSpPr/>
        <p:nvPr/>
      </p:nvGrpSpPr>
      <p:grpSpPr>
        <a:xfrm>
          <a:off x="0" y="0"/>
          <a:ext cx="0" cy="0"/>
          <a:chOff x="0" y="0"/>
          <a:chExt cx="0" cy="0"/>
        </a:xfrm>
      </p:grpSpPr>
      <p:sp>
        <p:nvSpPr>
          <p:cNvPr id="858" name="Google Shape;858;g2e4ee0305df_0_6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59" name="Google Shape;859;g2e4ee0305df_0_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3"/>
        <p:cNvGrpSpPr/>
        <p:nvPr/>
      </p:nvGrpSpPr>
      <p:grpSpPr>
        <a:xfrm>
          <a:off x="0" y="0"/>
          <a:ext cx="0" cy="0"/>
          <a:chOff x="0" y="0"/>
          <a:chExt cx="0" cy="0"/>
        </a:xfrm>
      </p:grpSpPr>
      <p:sp>
        <p:nvSpPr>
          <p:cNvPr id="864" name="Google Shape;864;g2e4ee0305df_0_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fr-FR"/>
              <a:t>here a snippet from the GrantAgreement - why repositories are important </a:t>
            </a:r>
            <a:endParaRPr/>
          </a:p>
        </p:txBody>
      </p:sp>
      <p:sp>
        <p:nvSpPr>
          <p:cNvPr id="865" name="Google Shape;865;g2e4ee0305df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1"/>
        <p:cNvGrpSpPr/>
        <p:nvPr/>
      </p:nvGrpSpPr>
      <p:grpSpPr>
        <a:xfrm>
          <a:off x="0" y="0"/>
          <a:ext cx="0" cy="0"/>
          <a:chOff x="0" y="0"/>
          <a:chExt cx="0" cy="0"/>
        </a:xfrm>
      </p:grpSpPr>
      <p:sp>
        <p:nvSpPr>
          <p:cNvPr id="872" name="Google Shape;872;g2e6d8c6dbb9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3" name="Google Shape;873;g2e6d8c6dbb9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x">
  <p:cSld name="TITLE_AND_BODY">
    <p:spTree>
      <p:nvGrpSpPr>
        <p:cNvPr id="1" name="Shape 14"/>
        <p:cNvGrpSpPr/>
        <p:nvPr/>
      </p:nvGrpSpPr>
      <p:grpSpPr>
        <a:xfrm>
          <a:off x="0" y="0"/>
          <a:ext cx="0" cy="0"/>
          <a:chOff x="0" y="0"/>
          <a:chExt cx="0" cy="0"/>
        </a:xfrm>
      </p:grpSpPr>
      <p:sp>
        <p:nvSpPr>
          <p:cNvPr id="15" name="Google Shape;15;p23"/>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23"/>
          <p:cNvSpPr txBox="1">
            <a:spLocks noGrp="1"/>
          </p:cNvSpPr>
          <p:nvPr>
            <p:ph type="subTitle" idx="1"/>
          </p:nvPr>
        </p:nvSpPr>
        <p:spPr>
          <a:xfrm>
            <a:off x="234360" y="189720"/>
            <a:ext cx="10481400" cy="577368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Content over Content" type="objOverTx">
  <p:cSld name="OBJECT_OVER_TEXT">
    <p:spTree>
      <p:nvGrpSpPr>
        <p:cNvPr id="1" name="Shape 44"/>
        <p:cNvGrpSpPr/>
        <p:nvPr/>
      </p:nvGrpSpPr>
      <p:grpSpPr>
        <a:xfrm>
          <a:off x="0" y="0"/>
          <a:ext cx="0" cy="0"/>
          <a:chOff x="0" y="0"/>
          <a:chExt cx="0" cy="0"/>
        </a:xfrm>
      </p:grpSpPr>
      <p:sp>
        <p:nvSpPr>
          <p:cNvPr id="45" name="Google Shape;45;p67"/>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 name="Google Shape;46;p67"/>
          <p:cNvSpPr txBox="1">
            <a:spLocks noGrp="1"/>
          </p:cNvSpPr>
          <p:nvPr>
            <p:ph type="body" idx="1"/>
          </p:nvPr>
        </p:nvSpPr>
        <p:spPr>
          <a:xfrm>
            <a:off x="234360" y="189720"/>
            <a:ext cx="1048140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7" name="Google Shape;47;p67"/>
          <p:cNvSpPr txBox="1">
            <a:spLocks noGrp="1"/>
          </p:cNvSpPr>
          <p:nvPr>
            <p:ph type="body" idx="2"/>
          </p:nvPr>
        </p:nvSpPr>
        <p:spPr>
          <a:xfrm>
            <a:off x="234360" y="3205800"/>
            <a:ext cx="1048140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4 Content" type="fourObj">
  <p:cSld name="FOUR_OBJECTS">
    <p:spTree>
      <p:nvGrpSpPr>
        <p:cNvPr id="1" name="Shape 48"/>
        <p:cNvGrpSpPr/>
        <p:nvPr/>
      </p:nvGrpSpPr>
      <p:grpSpPr>
        <a:xfrm>
          <a:off x="0" y="0"/>
          <a:ext cx="0" cy="0"/>
          <a:chOff x="0" y="0"/>
          <a:chExt cx="0" cy="0"/>
        </a:xfrm>
      </p:grpSpPr>
      <p:sp>
        <p:nvSpPr>
          <p:cNvPr id="49" name="Google Shape;49;p68"/>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68"/>
          <p:cNvSpPr txBox="1">
            <a:spLocks noGrp="1"/>
          </p:cNvSpPr>
          <p:nvPr>
            <p:ph type="body" idx="1"/>
          </p:nvPr>
        </p:nvSpPr>
        <p:spPr>
          <a:xfrm>
            <a:off x="234360" y="18972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68"/>
          <p:cNvSpPr txBox="1">
            <a:spLocks noGrp="1"/>
          </p:cNvSpPr>
          <p:nvPr>
            <p:ph type="body" idx="2"/>
          </p:nvPr>
        </p:nvSpPr>
        <p:spPr>
          <a:xfrm>
            <a:off x="5605200" y="18972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2" name="Google Shape;52;p68"/>
          <p:cNvSpPr txBox="1">
            <a:spLocks noGrp="1"/>
          </p:cNvSpPr>
          <p:nvPr>
            <p:ph type="body" idx="3"/>
          </p:nvPr>
        </p:nvSpPr>
        <p:spPr>
          <a:xfrm>
            <a:off x="234360" y="320580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3" name="Google Shape;53;p68"/>
          <p:cNvSpPr txBox="1">
            <a:spLocks noGrp="1"/>
          </p:cNvSpPr>
          <p:nvPr>
            <p:ph type="body" idx="4"/>
          </p:nvPr>
        </p:nvSpPr>
        <p:spPr>
          <a:xfrm>
            <a:off x="5605200" y="320580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6 Content">
  <p:cSld name="Title, 6 Content">
    <p:spTree>
      <p:nvGrpSpPr>
        <p:cNvPr id="1" name="Shape 54"/>
        <p:cNvGrpSpPr/>
        <p:nvPr/>
      </p:nvGrpSpPr>
      <p:grpSpPr>
        <a:xfrm>
          <a:off x="0" y="0"/>
          <a:ext cx="0" cy="0"/>
          <a:chOff x="0" y="0"/>
          <a:chExt cx="0" cy="0"/>
        </a:xfrm>
      </p:grpSpPr>
      <p:sp>
        <p:nvSpPr>
          <p:cNvPr id="55" name="Google Shape;55;p69"/>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69"/>
          <p:cNvSpPr txBox="1">
            <a:spLocks noGrp="1"/>
          </p:cNvSpPr>
          <p:nvPr>
            <p:ph type="body" idx="1"/>
          </p:nvPr>
        </p:nvSpPr>
        <p:spPr>
          <a:xfrm>
            <a:off x="234360" y="189720"/>
            <a:ext cx="337464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7" name="Google Shape;57;p69"/>
          <p:cNvSpPr txBox="1">
            <a:spLocks noGrp="1"/>
          </p:cNvSpPr>
          <p:nvPr>
            <p:ph type="body" idx="2"/>
          </p:nvPr>
        </p:nvSpPr>
        <p:spPr>
          <a:xfrm>
            <a:off x="3778200" y="189720"/>
            <a:ext cx="337464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8" name="Google Shape;58;p69"/>
          <p:cNvSpPr txBox="1">
            <a:spLocks noGrp="1"/>
          </p:cNvSpPr>
          <p:nvPr>
            <p:ph type="body" idx="3"/>
          </p:nvPr>
        </p:nvSpPr>
        <p:spPr>
          <a:xfrm>
            <a:off x="7322040" y="189720"/>
            <a:ext cx="337464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9" name="Google Shape;59;p69"/>
          <p:cNvSpPr txBox="1">
            <a:spLocks noGrp="1"/>
          </p:cNvSpPr>
          <p:nvPr>
            <p:ph type="body" idx="4"/>
          </p:nvPr>
        </p:nvSpPr>
        <p:spPr>
          <a:xfrm>
            <a:off x="234360" y="3205800"/>
            <a:ext cx="337464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0" name="Google Shape;60;p69"/>
          <p:cNvSpPr txBox="1">
            <a:spLocks noGrp="1"/>
          </p:cNvSpPr>
          <p:nvPr>
            <p:ph type="body" idx="5"/>
          </p:nvPr>
        </p:nvSpPr>
        <p:spPr>
          <a:xfrm>
            <a:off x="3778200" y="3205800"/>
            <a:ext cx="337464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1" name="Google Shape;61;p69"/>
          <p:cNvSpPr txBox="1">
            <a:spLocks noGrp="1"/>
          </p:cNvSpPr>
          <p:nvPr>
            <p:ph type="body" idx="6"/>
          </p:nvPr>
        </p:nvSpPr>
        <p:spPr>
          <a:xfrm>
            <a:off x="7322040" y="3205800"/>
            <a:ext cx="337464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Slide" type="blank">
  <p:cSld name="BLANK">
    <p:spTree>
      <p:nvGrpSpPr>
        <p:cNvPr id="1" name="Shape 71"/>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_AND_BODY_1">
  <p:cSld name="TITLE_AND_BODY_1">
    <p:spTree>
      <p:nvGrpSpPr>
        <p:cNvPr id="1" name="Shape 72"/>
        <p:cNvGrpSpPr/>
        <p:nvPr/>
      </p:nvGrpSpPr>
      <p:grpSpPr>
        <a:xfrm>
          <a:off x="0" y="0"/>
          <a:ext cx="0" cy="0"/>
          <a:chOff x="0" y="0"/>
          <a:chExt cx="0" cy="0"/>
        </a:xfrm>
      </p:grpSpPr>
      <p:sp>
        <p:nvSpPr>
          <p:cNvPr id="73" name="Google Shape;73;g2e4fe800a9b_0_87"/>
          <p:cNvSpPr/>
          <p:nvPr/>
        </p:nvSpPr>
        <p:spPr>
          <a:xfrm>
            <a:off x="0" y="6727600"/>
            <a:ext cx="12192000" cy="1305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4" name="Google Shape;74;g2e4fe800a9b_0_87"/>
          <p:cNvSpPr txBox="1">
            <a:spLocks noGrp="1"/>
          </p:cNvSpPr>
          <p:nvPr>
            <p:ph type="title"/>
          </p:nvPr>
        </p:nvSpPr>
        <p:spPr>
          <a:xfrm>
            <a:off x="415600" y="421233"/>
            <a:ext cx="11360700" cy="11085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5" name="Google Shape;75;g2e4fe800a9b_0_87"/>
          <p:cNvSpPr txBox="1">
            <a:spLocks noGrp="1"/>
          </p:cNvSpPr>
          <p:nvPr>
            <p:ph type="body" idx="1"/>
          </p:nvPr>
        </p:nvSpPr>
        <p:spPr>
          <a:xfrm>
            <a:off x="415600" y="1633633"/>
            <a:ext cx="11360700" cy="447210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6" name="Google Shape;76;g2e4fe800a9b_0_87"/>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Autofit/>
          </a:bodyPr>
          <a:lstStyle>
            <a:lvl1pPr marL="0" marR="0" lvl="0"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Slide" type="tx">
  <p:cSld name="TITLE_AND_BODY">
    <p:spTree>
      <p:nvGrpSpPr>
        <p:cNvPr id="1" name="Shape 77"/>
        <p:cNvGrpSpPr/>
        <p:nvPr/>
      </p:nvGrpSpPr>
      <p:grpSpPr>
        <a:xfrm>
          <a:off x="0" y="0"/>
          <a:ext cx="0" cy="0"/>
          <a:chOff x="0" y="0"/>
          <a:chExt cx="0" cy="0"/>
        </a:xfrm>
      </p:grpSpPr>
      <p:sp>
        <p:nvSpPr>
          <p:cNvPr id="78" name="Google Shape;78;p81"/>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81"/>
          <p:cNvSpPr txBox="1">
            <a:spLocks noGrp="1"/>
          </p:cNvSpPr>
          <p:nvPr>
            <p:ph type="subTitle" idx="1"/>
          </p:nvPr>
        </p:nvSpPr>
        <p:spPr>
          <a:xfrm>
            <a:off x="234360" y="189720"/>
            <a:ext cx="10481400" cy="577368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Content" type="obj">
  <p:cSld name="OBJECT">
    <p:spTree>
      <p:nvGrpSpPr>
        <p:cNvPr id="1" name="Shape 80"/>
        <p:cNvGrpSpPr/>
        <p:nvPr/>
      </p:nvGrpSpPr>
      <p:grpSpPr>
        <a:xfrm>
          <a:off x="0" y="0"/>
          <a:ext cx="0" cy="0"/>
          <a:chOff x="0" y="0"/>
          <a:chExt cx="0" cy="0"/>
        </a:xfrm>
      </p:grpSpPr>
      <p:sp>
        <p:nvSpPr>
          <p:cNvPr id="81" name="Google Shape;81;p82"/>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82"/>
          <p:cNvSpPr txBox="1">
            <a:spLocks noGrp="1"/>
          </p:cNvSpPr>
          <p:nvPr>
            <p:ph type="body" idx="1"/>
          </p:nvPr>
        </p:nvSpPr>
        <p:spPr>
          <a:xfrm>
            <a:off x="234360" y="189720"/>
            <a:ext cx="10481400" cy="57736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2 Content" type="twoObj">
  <p:cSld name="TWO_OBJECTS">
    <p:spTree>
      <p:nvGrpSpPr>
        <p:cNvPr id="1" name="Shape 83"/>
        <p:cNvGrpSpPr/>
        <p:nvPr/>
      </p:nvGrpSpPr>
      <p:grpSpPr>
        <a:xfrm>
          <a:off x="0" y="0"/>
          <a:ext cx="0" cy="0"/>
          <a:chOff x="0" y="0"/>
          <a:chExt cx="0" cy="0"/>
        </a:xfrm>
      </p:grpSpPr>
      <p:sp>
        <p:nvSpPr>
          <p:cNvPr id="84" name="Google Shape;84;p83"/>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5" name="Google Shape;85;p83"/>
          <p:cNvSpPr txBox="1">
            <a:spLocks noGrp="1"/>
          </p:cNvSpPr>
          <p:nvPr>
            <p:ph type="body" idx="1"/>
          </p:nvPr>
        </p:nvSpPr>
        <p:spPr>
          <a:xfrm>
            <a:off x="234360" y="189720"/>
            <a:ext cx="5114880" cy="57736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6" name="Google Shape;86;p83"/>
          <p:cNvSpPr txBox="1">
            <a:spLocks noGrp="1"/>
          </p:cNvSpPr>
          <p:nvPr>
            <p:ph type="body" idx="2"/>
          </p:nvPr>
        </p:nvSpPr>
        <p:spPr>
          <a:xfrm>
            <a:off x="5605200" y="189720"/>
            <a:ext cx="5114880" cy="57736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87"/>
        <p:cNvGrpSpPr/>
        <p:nvPr/>
      </p:nvGrpSpPr>
      <p:grpSpPr>
        <a:xfrm>
          <a:off x="0" y="0"/>
          <a:ext cx="0" cy="0"/>
          <a:chOff x="0" y="0"/>
          <a:chExt cx="0" cy="0"/>
        </a:xfrm>
      </p:grpSpPr>
      <p:sp>
        <p:nvSpPr>
          <p:cNvPr id="88" name="Google Shape;88;p84"/>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entered Text" type="objOnly">
  <p:cSld name="OBJECT_ONLY">
    <p:spTree>
      <p:nvGrpSpPr>
        <p:cNvPr id="1" name="Shape 89"/>
        <p:cNvGrpSpPr/>
        <p:nvPr/>
      </p:nvGrpSpPr>
      <p:grpSpPr>
        <a:xfrm>
          <a:off x="0" y="0"/>
          <a:ext cx="0" cy="0"/>
          <a:chOff x="0" y="0"/>
          <a:chExt cx="0" cy="0"/>
        </a:xfrm>
      </p:grpSpPr>
      <p:sp>
        <p:nvSpPr>
          <p:cNvPr id="90" name="Google Shape;90;p85"/>
          <p:cNvSpPr txBox="1">
            <a:spLocks noGrp="1"/>
          </p:cNvSpPr>
          <p:nvPr>
            <p:ph type="subTitle" idx="1"/>
          </p:nvPr>
        </p:nvSpPr>
        <p:spPr>
          <a:xfrm>
            <a:off x="609480" y="273600"/>
            <a:ext cx="10972440" cy="530784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Slide" type="blank">
  <p:cSld name="BLANK">
    <p:spTree>
      <p:nvGrpSpPr>
        <p:cNvPr id="1" name="Shape 17"/>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2 Content and Content" type="twoObjAndObj">
  <p:cSld name="TWO_OBJECTS_AND_OBJECT">
    <p:spTree>
      <p:nvGrpSpPr>
        <p:cNvPr id="1" name="Shape 91"/>
        <p:cNvGrpSpPr/>
        <p:nvPr/>
      </p:nvGrpSpPr>
      <p:grpSpPr>
        <a:xfrm>
          <a:off x="0" y="0"/>
          <a:ext cx="0" cy="0"/>
          <a:chOff x="0" y="0"/>
          <a:chExt cx="0" cy="0"/>
        </a:xfrm>
      </p:grpSpPr>
      <p:sp>
        <p:nvSpPr>
          <p:cNvPr id="92" name="Google Shape;92;p86"/>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3" name="Google Shape;93;p86"/>
          <p:cNvSpPr txBox="1">
            <a:spLocks noGrp="1"/>
          </p:cNvSpPr>
          <p:nvPr>
            <p:ph type="body" idx="1"/>
          </p:nvPr>
        </p:nvSpPr>
        <p:spPr>
          <a:xfrm>
            <a:off x="234360" y="18972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94" name="Google Shape;94;p86"/>
          <p:cNvSpPr txBox="1">
            <a:spLocks noGrp="1"/>
          </p:cNvSpPr>
          <p:nvPr>
            <p:ph type="body" idx="2"/>
          </p:nvPr>
        </p:nvSpPr>
        <p:spPr>
          <a:xfrm>
            <a:off x="5605200" y="189720"/>
            <a:ext cx="5114880" cy="57736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95" name="Google Shape;95;p86"/>
          <p:cNvSpPr txBox="1">
            <a:spLocks noGrp="1"/>
          </p:cNvSpPr>
          <p:nvPr>
            <p:ph type="body" idx="3"/>
          </p:nvPr>
        </p:nvSpPr>
        <p:spPr>
          <a:xfrm>
            <a:off x="234360" y="320580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Content and 2 Content" type="objAndTwoObj">
  <p:cSld name="OBJECT_AND_TWO_OBJECTS">
    <p:spTree>
      <p:nvGrpSpPr>
        <p:cNvPr id="1" name="Shape 96"/>
        <p:cNvGrpSpPr/>
        <p:nvPr/>
      </p:nvGrpSpPr>
      <p:grpSpPr>
        <a:xfrm>
          <a:off x="0" y="0"/>
          <a:ext cx="0" cy="0"/>
          <a:chOff x="0" y="0"/>
          <a:chExt cx="0" cy="0"/>
        </a:xfrm>
      </p:grpSpPr>
      <p:sp>
        <p:nvSpPr>
          <p:cNvPr id="97" name="Google Shape;97;p87"/>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8" name="Google Shape;98;p87"/>
          <p:cNvSpPr txBox="1">
            <a:spLocks noGrp="1"/>
          </p:cNvSpPr>
          <p:nvPr>
            <p:ph type="body" idx="1"/>
          </p:nvPr>
        </p:nvSpPr>
        <p:spPr>
          <a:xfrm>
            <a:off x="234360" y="189720"/>
            <a:ext cx="5114880" cy="57736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99" name="Google Shape;99;p87"/>
          <p:cNvSpPr txBox="1">
            <a:spLocks noGrp="1"/>
          </p:cNvSpPr>
          <p:nvPr>
            <p:ph type="body" idx="2"/>
          </p:nvPr>
        </p:nvSpPr>
        <p:spPr>
          <a:xfrm>
            <a:off x="5605200" y="18972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00" name="Google Shape;100;p87"/>
          <p:cNvSpPr txBox="1">
            <a:spLocks noGrp="1"/>
          </p:cNvSpPr>
          <p:nvPr>
            <p:ph type="body" idx="3"/>
          </p:nvPr>
        </p:nvSpPr>
        <p:spPr>
          <a:xfrm>
            <a:off x="5605200" y="320580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2 Content over Content" type="twoObjOverTx">
  <p:cSld name="TWO_OBJECTS_OVER_TEXT">
    <p:spTree>
      <p:nvGrpSpPr>
        <p:cNvPr id="1" name="Shape 101"/>
        <p:cNvGrpSpPr/>
        <p:nvPr/>
      </p:nvGrpSpPr>
      <p:grpSpPr>
        <a:xfrm>
          <a:off x="0" y="0"/>
          <a:ext cx="0" cy="0"/>
          <a:chOff x="0" y="0"/>
          <a:chExt cx="0" cy="0"/>
        </a:xfrm>
      </p:grpSpPr>
      <p:sp>
        <p:nvSpPr>
          <p:cNvPr id="102" name="Google Shape;102;p88"/>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3" name="Google Shape;103;p88"/>
          <p:cNvSpPr txBox="1">
            <a:spLocks noGrp="1"/>
          </p:cNvSpPr>
          <p:nvPr>
            <p:ph type="body" idx="1"/>
          </p:nvPr>
        </p:nvSpPr>
        <p:spPr>
          <a:xfrm>
            <a:off x="234360" y="18972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04" name="Google Shape;104;p88"/>
          <p:cNvSpPr txBox="1">
            <a:spLocks noGrp="1"/>
          </p:cNvSpPr>
          <p:nvPr>
            <p:ph type="body" idx="2"/>
          </p:nvPr>
        </p:nvSpPr>
        <p:spPr>
          <a:xfrm>
            <a:off x="5605200" y="18972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05" name="Google Shape;105;p88"/>
          <p:cNvSpPr txBox="1">
            <a:spLocks noGrp="1"/>
          </p:cNvSpPr>
          <p:nvPr>
            <p:ph type="body" idx="3"/>
          </p:nvPr>
        </p:nvSpPr>
        <p:spPr>
          <a:xfrm>
            <a:off x="234360" y="3205800"/>
            <a:ext cx="1048140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Content over Content" type="objOverTx">
  <p:cSld name="OBJECT_OVER_TEXT">
    <p:spTree>
      <p:nvGrpSpPr>
        <p:cNvPr id="1" name="Shape 106"/>
        <p:cNvGrpSpPr/>
        <p:nvPr/>
      </p:nvGrpSpPr>
      <p:grpSpPr>
        <a:xfrm>
          <a:off x="0" y="0"/>
          <a:ext cx="0" cy="0"/>
          <a:chOff x="0" y="0"/>
          <a:chExt cx="0" cy="0"/>
        </a:xfrm>
      </p:grpSpPr>
      <p:sp>
        <p:nvSpPr>
          <p:cNvPr id="107" name="Google Shape;107;p89"/>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8" name="Google Shape;108;p89"/>
          <p:cNvSpPr txBox="1">
            <a:spLocks noGrp="1"/>
          </p:cNvSpPr>
          <p:nvPr>
            <p:ph type="body" idx="1"/>
          </p:nvPr>
        </p:nvSpPr>
        <p:spPr>
          <a:xfrm>
            <a:off x="234360" y="189720"/>
            <a:ext cx="1048140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09" name="Google Shape;109;p89"/>
          <p:cNvSpPr txBox="1">
            <a:spLocks noGrp="1"/>
          </p:cNvSpPr>
          <p:nvPr>
            <p:ph type="body" idx="2"/>
          </p:nvPr>
        </p:nvSpPr>
        <p:spPr>
          <a:xfrm>
            <a:off x="234360" y="3205800"/>
            <a:ext cx="1048140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4 Content" type="fourObj">
  <p:cSld name="FOUR_OBJECTS">
    <p:spTree>
      <p:nvGrpSpPr>
        <p:cNvPr id="1" name="Shape 110"/>
        <p:cNvGrpSpPr/>
        <p:nvPr/>
      </p:nvGrpSpPr>
      <p:grpSpPr>
        <a:xfrm>
          <a:off x="0" y="0"/>
          <a:ext cx="0" cy="0"/>
          <a:chOff x="0" y="0"/>
          <a:chExt cx="0" cy="0"/>
        </a:xfrm>
      </p:grpSpPr>
      <p:sp>
        <p:nvSpPr>
          <p:cNvPr id="111" name="Google Shape;111;p90"/>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2" name="Google Shape;112;p90"/>
          <p:cNvSpPr txBox="1">
            <a:spLocks noGrp="1"/>
          </p:cNvSpPr>
          <p:nvPr>
            <p:ph type="body" idx="1"/>
          </p:nvPr>
        </p:nvSpPr>
        <p:spPr>
          <a:xfrm>
            <a:off x="234360" y="18972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13" name="Google Shape;113;p90"/>
          <p:cNvSpPr txBox="1">
            <a:spLocks noGrp="1"/>
          </p:cNvSpPr>
          <p:nvPr>
            <p:ph type="body" idx="2"/>
          </p:nvPr>
        </p:nvSpPr>
        <p:spPr>
          <a:xfrm>
            <a:off x="5605200" y="18972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14" name="Google Shape;114;p90"/>
          <p:cNvSpPr txBox="1">
            <a:spLocks noGrp="1"/>
          </p:cNvSpPr>
          <p:nvPr>
            <p:ph type="body" idx="3"/>
          </p:nvPr>
        </p:nvSpPr>
        <p:spPr>
          <a:xfrm>
            <a:off x="234360" y="320580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15" name="Google Shape;115;p90"/>
          <p:cNvSpPr txBox="1">
            <a:spLocks noGrp="1"/>
          </p:cNvSpPr>
          <p:nvPr>
            <p:ph type="body" idx="4"/>
          </p:nvPr>
        </p:nvSpPr>
        <p:spPr>
          <a:xfrm>
            <a:off x="5605200" y="320580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6 Content">
  <p:cSld name="Title, 6 Content">
    <p:spTree>
      <p:nvGrpSpPr>
        <p:cNvPr id="1" name="Shape 116"/>
        <p:cNvGrpSpPr/>
        <p:nvPr/>
      </p:nvGrpSpPr>
      <p:grpSpPr>
        <a:xfrm>
          <a:off x="0" y="0"/>
          <a:ext cx="0" cy="0"/>
          <a:chOff x="0" y="0"/>
          <a:chExt cx="0" cy="0"/>
        </a:xfrm>
      </p:grpSpPr>
      <p:sp>
        <p:nvSpPr>
          <p:cNvPr id="117" name="Google Shape;117;p91"/>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8" name="Google Shape;118;p91"/>
          <p:cNvSpPr txBox="1">
            <a:spLocks noGrp="1"/>
          </p:cNvSpPr>
          <p:nvPr>
            <p:ph type="body" idx="1"/>
          </p:nvPr>
        </p:nvSpPr>
        <p:spPr>
          <a:xfrm>
            <a:off x="234360" y="189720"/>
            <a:ext cx="337464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19" name="Google Shape;119;p91"/>
          <p:cNvSpPr txBox="1">
            <a:spLocks noGrp="1"/>
          </p:cNvSpPr>
          <p:nvPr>
            <p:ph type="body" idx="2"/>
          </p:nvPr>
        </p:nvSpPr>
        <p:spPr>
          <a:xfrm>
            <a:off x="3778200" y="189720"/>
            <a:ext cx="337464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20" name="Google Shape;120;p91"/>
          <p:cNvSpPr txBox="1">
            <a:spLocks noGrp="1"/>
          </p:cNvSpPr>
          <p:nvPr>
            <p:ph type="body" idx="3"/>
          </p:nvPr>
        </p:nvSpPr>
        <p:spPr>
          <a:xfrm>
            <a:off x="7322040" y="189720"/>
            <a:ext cx="337464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21" name="Google Shape;121;p91"/>
          <p:cNvSpPr txBox="1">
            <a:spLocks noGrp="1"/>
          </p:cNvSpPr>
          <p:nvPr>
            <p:ph type="body" idx="4"/>
          </p:nvPr>
        </p:nvSpPr>
        <p:spPr>
          <a:xfrm>
            <a:off x="234360" y="3205800"/>
            <a:ext cx="337464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22" name="Google Shape;122;p91"/>
          <p:cNvSpPr txBox="1">
            <a:spLocks noGrp="1"/>
          </p:cNvSpPr>
          <p:nvPr>
            <p:ph type="body" idx="5"/>
          </p:nvPr>
        </p:nvSpPr>
        <p:spPr>
          <a:xfrm>
            <a:off x="3778200" y="3205800"/>
            <a:ext cx="337464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23" name="Google Shape;123;p91"/>
          <p:cNvSpPr txBox="1">
            <a:spLocks noGrp="1"/>
          </p:cNvSpPr>
          <p:nvPr>
            <p:ph type="body" idx="6"/>
          </p:nvPr>
        </p:nvSpPr>
        <p:spPr>
          <a:xfrm>
            <a:off x="7322040" y="3205800"/>
            <a:ext cx="337464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Blank Slide" type="blank">
  <p:cSld name="BLANK">
    <p:spTree>
      <p:nvGrpSpPr>
        <p:cNvPr id="1" name="Shape 133"/>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Slide" type="tx">
  <p:cSld name="TITLE_AND_BODY">
    <p:spTree>
      <p:nvGrpSpPr>
        <p:cNvPr id="1" name="Shape 134"/>
        <p:cNvGrpSpPr/>
        <p:nvPr/>
      </p:nvGrpSpPr>
      <p:grpSpPr>
        <a:xfrm>
          <a:off x="0" y="0"/>
          <a:ext cx="0" cy="0"/>
          <a:chOff x="0" y="0"/>
          <a:chExt cx="0" cy="0"/>
        </a:xfrm>
      </p:grpSpPr>
      <p:sp>
        <p:nvSpPr>
          <p:cNvPr id="135" name="Google Shape;135;p48"/>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6" name="Google Shape;136;p48"/>
          <p:cNvSpPr txBox="1">
            <a:spLocks noGrp="1"/>
          </p:cNvSpPr>
          <p:nvPr>
            <p:ph type="subTitle" idx="1"/>
          </p:nvPr>
        </p:nvSpPr>
        <p:spPr>
          <a:xfrm>
            <a:off x="234360" y="189720"/>
            <a:ext cx="10481400" cy="577368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Content" type="obj">
  <p:cSld name="OBJECT">
    <p:spTree>
      <p:nvGrpSpPr>
        <p:cNvPr id="1" name="Shape 137"/>
        <p:cNvGrpSpPr/>
        <p:nvPr/>
      </p:nvGrpSpPr>
      <p:grpSpPr>
        <a:xfrm>
          <a:off x="0" y="0"/>
          <a:ext cx="0" cy="0"/>
          <a:chOff x="0" y="0"/>
          <a:chExt cx="0" cy="0"/>
        </a:xfrm>
      </p:grpSpPr>
      <p:sp>
        <p:nvSpPr>
          <p:cNvPr id="138" name="Google Shape;138;p49"/>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9" name="Google Shape;139;p49"/>
          <p:cNvSpPr txBox="1">
            <a:spLocks noGrp="1"/>
          </p:cNvSpPr>
          <p:nvPr>
            <p:ph type="body" idx="1"/>
          </p:nvPr>
        </p:nvSpPr>
        <p:spPr>
          <a:xfrm>
            <a:off x="234360" y="189720"/>
            <a:ext cx="10481400" cy="57736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2 Content" type="twoObj">
  <p:cSld name="TWO_OBJECTS">
    <p:spTree>
      <p:nvGrpSpPr>
        <p:cNvPr id="1" name="Shape 140"/>
        <p:cNvGrpSpPr/>
        <p:nvPr/>
      </p:nvGrpSpPr>
      <p:grpSpPr>
        <a:xfrm>
          <a:off x="0" y="0"/>
          <a:ext cx="0" cy="0"/>
          <a:chOff x="0" y="0"/>
          <a:chExt cx="0" cy="0"/>
        </a:xfrm>
      </p:grpSpPr>
      <p:sp>
        <p:nvSpPr>
          <p:cNvPr id="141" name="Google Shape;141;p50"/>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2" name="Google Shape;142;p50"/>
          <p:cNvSpPr txBox="1">
            <a:spLocks noGrp="1"/>
          </p:cNvSpPr>
          <p:nvPr>
            <p:ph type="body" idx="1"/>
          </p:nvPr>
        </p:nvSpPr>
        <p:spPr>
          <a:xfrm>
            <a:off x="234360" y="189720"/>
            <a:ext cx="5114880" cy="57736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43" name="Google Shape;143;p50"/>
          <p:cNvSpPr txBox="1">
            <a:spLocks noGrp="1"/>
          </p:cNvSpPr>
          <p:nvPr>
            <p:ph type="body" idx="2"/>
          </p:nvPr>
        </p:nvSpPr>
        <p:spPr>
          <a:xfrm>
            <a:off x="5605200" y="189720"/>
            <a:ext cx="5114880" cy="57736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Content" type="obj">
  <p:cSld name="OBJECT">
    <p:spTree>
      <p:nvGrpSpPr>
        <p:cNvPr id="1" name="Shape 18"/>
        <p:cNvGrpSpPr/>
        <p:nvPr/>
      </p:nvGrpSpPr>
      <p:grpSpPr>
        <a:xfrm>
          <a:off x="0" y="0"/>
          <a:ext cx="0" cy="0"/>
          <a:chOff x="0" y="0"/>
          <a:chExt cx="0" cy="0"/>
        </a:xfrm>
      </p:grpSpPr>
      <p:sp>
        <p:nvSpPr>
          <p:cNvPr id="19" name="Google Shape;19;p60"/>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60"/>
          <p:cNvSpPr txBox="1">
            <a:spLocks noGrp="1"/>
          </p:cNvSpPr>
          <p:nvPr>
            <p:ph type="body" idx="1"/>
          </p:nvPr>
        </p:nvSpPr>
        <p:spPr>
          <a:xfrm>
            <a:off x="234360" y="189720"/>
            <a:ext cx="10481400" cy="57736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4"/>
        <p:cNvGrpSpPr/>
        <p:nvPr/>
      </p:nvGrpSpPr>
      <p:grpSpPr>
        <a:xfrm>
          <a:off x="0" y="0"/>
          <a:ext cx="0" cy="0"/>
          <a:chOff x="0" y="0"/>
          <a:chExt cx="0" cy="0"/>
        </a:xfrm>
      </p:grpSpPr>
      <p:sp>
        <p:nvSpPr>
          <p:cNvPr id="145" name="Google Shape;145;p51"/>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entered Text" type="objOnly">
  <p:cSld name="OBJECT_ONLY">
    <p:spTree>
      <p:nvGrpSpPr>
        <p:cNvPr id="1" name="Shape 146"/>
        <p:cNvGrpSpPr/>
        <p:nvPr/>
      </p:nvGrpSpPr>
      <p:grpSpPr>
        <a:xfrm>
          <a:off x="0" y="0"/>
          <a:ext cx="0" cy="0"/>
          <a:chOff x="0" y="0"/>
          <a:chExt cx="0" cy="0"/>
        </a:xfrm>
      </p:grpSpPr>
      <p:sp>
        <p:nvSpPr>
          <p:cNvPr id="147" name="Google Shape;147;p52"/>
          <p:cNvSpPr txBox="1">
            <a:spLocks noGrp="1"/>
          </p:cNvSpPr>
          <p:nvPr>
            <p:ph type="subTitle" idx="1"/>
          </p:nvPr>
        </p:nvSpPr>
        <p:spPr>
          <a:xfrm>
            <a:off x="609480" y="273600"/>
            <a:ext cx="10972440" cy="530784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2 Content and Content" type="twoObjAndObj">
  <p:cSld name="TWO_OBJECTS_AND_OBJECT">
    <p:spTree>
      <p:nvGrpSpPr>
        <p:cNvPr id="1" name="Shape 148"/>
        <p:cNvGrpSpPr/>
        <p:nvPr/>
      </p:nvGrpSpPr>
      <p:grpSpPr>
        <a:xfrm>
          <a:off x="0" y="0"/>
          <a:ext cx="0" cy="0"/>
          <a:chOff x="0" y="0"/>
          <a:chExt cx="0" cy="0"/>
        </a:xfrm>
      </p:grpSpPr>
      <p:sp>
        <p:nvSpPr>
          <p:cNvPr id="149" name="Google Shape;149;p53"/>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0" name="Google Shape;150;p53"/>
          <p:cNvSpPr txBox="1">
            <a:spLocks noGrp="1"/>
          </p:cNvSpPr>
          <p:nvPr>
            <p:ph type="body" idx="1"/>
          </p:nvPr>
        </p:nvSpPr>
        <p:spPr>
          <a:xfrm>
            <a:off x="234360" y="18972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51" name="Google Shape;151;p53"/>
          <p:cNvSpPr txBox="1">
            <a:spLocks noGrp="1"/>
          </p:cNvSpPr>
          <p:nvPr>
            <p:ph type="body" idx="2"/>
          </p:nvPr>
        </p:nvSpPr>
        <p:spPr>
          <a:xfrm>
            <a:off x="5605200" y="189720"/>
            <a:ext cx="5114880" cy="57736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52" name="Google Shape;152;p53"/>
          <p:cNvSpPr txBox="1">
            <a:spLocks noGrp="1"/>
          </p:cNvSpPr>
          <p:nvPr>
            <p:ph type="body" idx="3"/>
          </p:nvPr>
        </p:nvSpPr>
        <p:spPr>
          <a:xfrm>
            <a:off x="234360" y="320580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Content and 2 Content" type="objAndTwoObj">
  <p:cSld name="OBJECT_AND_TWO_OBJECTS">
    <p:spTree>
      <p:nvGrpSpPr>
        <p:cNvPr id="1" name="Shape 153"/>
        <p:cNvGrpSpPr/>
        <p:nvPr/>
      </p:nvGrpSpPr>
      <p:grpSpPr>
        <a:xfrm>
          <a:off x="0" y="0"/>
          <a:ext cx="0" cy="0"/>
          <a:chOff x="0" y="0"/>
          <a:chExt cx="0" cy="0"/>
        </a:xfrm>
      </p:grpSpPr>
      <p:sp>
        <p:nvSpPr>
          <p:cNvPr id="154" name="Google Shape;154;p54"/>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5" name="Google Shape;155;p54"/>
          <p:cNvSpPr txBox="1">
            <a:spLocks noGrp="1"/>
          </p:cNvSpPr>
          <p:nvPr>
            <p:ph type="body" idx="1"/>
          </p:nvPr>
        </p:nvSpPr>
        <p:spPr>
          <a:xfrm>
            <a:off x="234360" y="189720"/>
            <a:ext cx="5114880" cy="57736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56" name="Google Shape;156;p54"/>
          <p:cNvSpPr txBox="1">
            <a:spLocks noGrp="1"/>
          </p:cNvSpPr>
          <p:nvPr>
            <p:ph type="body" idx="2"/>
          </p:nvPr>
        </p:nvSpPr>
        <p:spPr>
          <a:xfrm>
            <a:off x="5605200" y="18972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57" name="Google Shape;157;p54"/>
          <p:cNvSpPr txBox="1">
            <a:spLocks noGrp="1"/>
          </p:cNvSpPr>
          <p:nvPr>
            <p:ph type="body" idx="3"/>
          </p:nvPr>
        </p:nvSpPr>
        <p:spPr>
          <a:xfrm>
            <a:off x="5605200" y="320580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2 Content over Content" type="twoObjOverTx">
  <p:cSld name="TWO_OBJECTS_OVER_TEXT">
    <p:spTree>
      <p:nvGrpSpPr>
        <p:cNvPr id="1" name="Shape 158"/>
        <p:cNvGrpSpPr/>
        <p:nvPr/>
      </p:nvGrpSpPr>
      <p:grpSpPr>
        <a:xfrm>
          <a:off x="0" y="0"/>
          <a:ext cx="0" cy="0"/>
          <a:chOff x="0" y="0"/>
          <a:chExt cx="0" cy="0"/>
        </a:xfrm>
      </p:grpSpPr>
      <p:sp>
        <p:nvSpPr>
          <p:cNvPr id="159" name="Google Shape;159;p55"/>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0" name="Google Shape;160;p55"/>
          <p:cNvSpPr txBox="1">
            <a:spLocks noGrp="1"/>
          </p:cNvSpPr>
          <p:nvPr>
            <p:ph type="body" idx="1"/>
          </p:nvPr>
        </p:nvSpPr>
        <p:spPr>
          <a:xfrm>
            <a:off x="234360" y="18972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61" name="Google Shape;161;p55"/>
          <p:cNvSpPr txBox="1">
            <a:spLocks noGrp="1"/>
          </p:cNvSpPr>
          <p:nvPr>
            <p:ph type="body" idx="2"/>
          </p:nvPr>
        </p:nvSpPr>
        <p:spPr>
          <a:xfrm>
            <a:off x="5605200" y="18972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62" name="Google Shape;162;p55"/>
          <p:cNvSpPr txBox="1">
            <a:spLocks noGrp="1"/>
          </p:cNvSpPr>
          <p:nvPr>
            <p:ph type="body" idx="3"/>
          </p:nvPr>
        </p:nvSpPr>
        <p:spPr>
          <a:xfrm>
            <a:off x="234360" y="3205800"/>
            <a:ext cx="1048140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Content over Content" type="objOverTx">
  <p:cSld name="OBJECT_OVER_TEXT">
    <p:spTree>
      <p:nvGrpSpPr>
        <p:cNvPr id="1" name="Shape 163"/>
        <p:cNvGrpSpPr/>
        <p:nvPr/>
      </p:nvGrpSpPr>
      <p:grpSpPr>
        <a:xfrm>
          <a:off x="0" y="0"/>
          <a:ext cx="0" cy="0"/>
          <a:chOff x="0" y="0"/>
          <a:chExt cx="0" cy="0"/>
        </a:xfrm>
      </p:grpSpPr>
      <p:sp>
        <p:nvSpPr>
          <p:cNvPr id="164" name="Google Shape;164;p56"/>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5" name="Google Shape;165;p56"/>
          <p:cNvSpPr txBox="1">
            <a:spLocks noGrp="1"/>
          </p:cNvSpPr>
          <p:nvPr>
            <p:ph type="body" idx="1"/>
          </p:nvPr>
        </p:nvSpPr>
        <p:spPr>
          <a:xfrm>
            <a:off x="234360" y="189720"/>
            <a:ext cx="1048140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66" name="Google Shape;166;p56"/>
          <p:cNvSpPr txBox="1">
            <a:spLocks noGrp="1"/>
          </p:cNvSpPr>
          <p:nvPr>
            <p:ph type="body" idx="2"/>
          </p:nvPr>
        </p:nvSpPr>
        <p:spPr>
          <a:xfrm>
            <a:off x="234360" y="3205800"/>
            <a:ext cx="1048140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4 Content" type="fourObj">
  <p:cSld name="FOUR_OBJECTS">
    <p:spTree>
      <p:nvGrpSpPr>
        <p:cNvPr id="1" name="Shape 167"/>
        <p:cNvGrpSpPr/>
        <p:nvPr/>
      </p:nvGrpSpPr>
      <p:grpSpPr>
        <a:xfrm>
          <a:off x="0" y="0"/>
          <a:ext cx="0" cy="0"/>
          <a:chOff x="0" y="0"/>
          <a:chExt cx="0" cy="0"/>
        </a:xfrm>
      </p:grpSpPr>
      <p:sp>
        <p:nvSpPr>
          <p:cNvPr id="168" name="Google Shape;168;p57"/>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9" name="Google Shape;169;p57"/>
          <p:cNvSpPr txBox="1">
            <a:spLocks noGrp="1"/>
          </p:cNvSpPr>
          <p:nvPr>
            <p:ph type="body" idx="1"/>
          </p:nvPr>
        </p:nvSpPr>
        <p:spPr>
          <a:xfrm>
            <a:off x="234360" y="18972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70" name="Google Shape;170;p57"/>
          <p:cNvSpPr txBox="1">
            <a:spLocks noGrp="1"/>
          </p:cNvSpPr>
          <p:nvPr>
            <p:ph type="body" idx="2"/>
          </p:nvPr>
        </p:nvSpPr>
        <p:spPr>
          <a:xfrm>
            <a:off x="5605200" y="18972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71" name="Google Shape;171;p57"/>
          <p:cNvSpPr txBox="1">
            <a:spLocks noGrp="1"/>
          </p:cNvSpPr>
          <p:nvPr>
            <p:ph type="body" idx="3"/>
          </p:nvPr>
        </p:nvSpPr>
        <p:spPr>
          <a:xfrm>
            <a:off x="234360" y="320580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72" name="Google Shape;172;p57"/>
          <p:cNvSpPr txBox="1">
            <a:spLocks noGrp="1"/>
          </p:cNvSpPr>
          <p:nvPr>
            <p:ph type="body" idx="4"/>
          </p:nvPr>
        </p:nvSpPr>
        <p:spPr>
          <a:xfrm>
            <a:off x="5605200" y="320580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6 Content">
  <p:cSld name="Title, 6 Content">
    <p:spTree>
      <p:nvGrpSpPr>
        <p:cNvPr id="1" name="Shape 173"/>
        <p:cNvGrpSpPr/>
        <p:nvPr/>
      </p:nvGrpSpPr>
      <p:grpSpPr>
        <a:xfrm>
          <a:off x="0" y="0"/>
          <a:ext cx="0" cy="0"/>
          <a:chOff x="0" y="0"/>
          <a:chExt cx="0" cy="0"/>
        </a:xfrm>
      </p:grpSpPr>
      <p:sp>
        <p:nvSpPr>
          <p:cNvPr id="174" name="Google Shape;174;p58"/>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5" name="Google Shape;175;p58"/>
          <p:cNvSpPr txBox="1">
            <a:spLocks noGrp="1"/>
          </p:cNvSpPr>
          <p:nvPr>
            <p:ph type="body" idx="1"/>
          </p:nvPr>
        </p:nvSpPr>
        <p:spPr>
          <a:xfrm>
            <a:off x="234360" y="189720"/>
            <a:ext cx="337464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76" name="Google Shape;176;p58"/>
          <p:cNvSpPr txBox="1">
            <a:spLocks noGrp="1"/>
          </p:cNvSpPr>
          <p:nvPr>
            <p:ph type="body" idx="2"/>
          </p:nvPr>
        </p:nvSpPr>
        <p:spPr>
          <a:xfrm>
            <a:off x="3778200" y="189720"/>
            <a:ext cx="337464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77" name="Google Shape;177;p58"/>
          <p:cNvSpPr txBox="1">
            <a:spLocks noGrp="1"/>
          </p:cNvSpPr>
          <p:nvPr>
            <p:ph type="body" idx="3"/>
          </p:nvPr>
        </p:nvSpPr>
        <p:spPr>
          <a:xfrm>
            <a:off x="7322040" y="189720"/>
            <a:ext cx="337464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78" name="Google Shape;178;p58"/>
          <p:cNvSpPr txBox="1">
            <a:spLocks noGrp="1"/>
          </p:cNvSpPr>
          <p:nvPr>
            <p:ph type="body" idx="4"/>
          </p:nvPr>
        </p:nvSpPr>
        <p:spPr>
          <a:xfrm>
            <a:off x="234360" y="3205800"/>
            <a:ext cx="337464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79" name="Google Shape;179;p58"/>
          <p:cNvSpPr txBox="1">
            <a:spLocks noGrp="1"/>
          </p:cNvSpPr>
          <p:nvPr>
            <p:ph type="body" idx="5"/>
          </p:nvPr>
        </p:nvSpPr>
        <p:spPr>
          <a:xfrm>
            <a:off x="3778200" y="3205800"/>
            <a:ext cx="337464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80" name="Google Shape;180;p58"/>
          <p:cNvSpPr txBox="1">
            <a:spLocks noGrp="1"/>
          </p:cNvSpPr>
          <p:nvPr>
            <p:ph type="body" idx="6"/>
          </p:nvPr>
        </p:nvSpPr>
        <p:spPr>
          <a:xfrm>
            <a:off x="7322040" y="3205800"/>
            <a:ext cx="337464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Blank Slide" type="blank">
  <p:cSld name="BLANK">
    <p:spTree>
      <p:nvGrpSpPr>
        <p:cNvPr id="1" name="Shape 192"/>
        <p:cNvGrpSpPr/>
        <p:nvPr/>
      </p:nvGrpSpPr>
      <p:grpSpPr>
        <a:xfrm>
          <a:off x="0" y="0"/>
          <a:ext cx="0" cy="0"/>
          <a:chOff x="0" y="0"/>
          <a:chExt cx="0" cy="0"/>
        </a:xfrm>
      </p:grpSpPr>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Slide" type="tx">
  <p:cSld name="TITLE_AND_BODY">
    <p:spTree>
      <p:nvGrpSpPr>
        <p:cNvPr id="1" name="Shape 193"/>
        <p:cNvGrpSpPr/>
        <p:nvPr/>
      </p:nvGrpSpPr>
      <p:grpSpPr>
        <a:xfrm>
          <a:off x="0" y="0"/>
          <a:ext cx="0" cy="0"/>
          <a:chOff x="0" y="0"/>
          <a:chExt cx="0" cy="0"/>
        </a:xfrm>
      </p:grpSpPr>
      <p:sp>
        <p:nvSpPr>
          <p:cNvPr id="194" name="Google Shape;194;p70"/>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5" name="Google Shape;195;p70"/>
          <p:cNvSpPr txBox="1">
            <a:spLocks noGrp="1"/>
          </p:cNvSpPr>
          <p:nvPr>
            <p:ph type="subTitle" idx="1"/>
          </p:nvPr>
        </p:nvSpPr>
        <p:spPr>
          <a:xfrm>
            <a:off x="234360" y="189720"/>
            <a:ext cx="10481400" cy="577368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2 Content" type="twoObj">
  <p:cSld name="TWO_OBJECTS">
    <p:spTree>
      <p:nvGrpSpPr>
        <p:cNvPr id="1" name="Shape 21"/>
        <p:cNvGrpSpPr/>
        <p:nvPr/>
      </p:nvGrpSpPr>
      <p:grpSpPr>
        <a:xfrm>
          <a:off x="0" y="0"/>
          <a:ext cx="0" cy="0"/>
          <a:chOff x="0" y="0"/>
          <a:chExt cx="0" cy="0"/>
        </a:xfrm>
      </p:grpSpPr>
      <p:sp>
        <p:nvSpPr>
          <p:cNvPr id="22" name="Google Shape;22;p61"/>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61"/>
          <p:cNvSpPr txBox="1">
            <a:spLocks noGrp="1"/>
          </p:cNvSpPr>
          <p:nvPr>
            <p:ph type="body" idx="1"/>
          </p:nvPr>
        </p:nvSpPr>
        <p:spPr>
          <a:xfrm>
            <a:off x="234360" y="189720"/>
            <a:ext cx="5114880" cy="57736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4" name="Google Shape;24;p61"/>
          <p:cNvSpPr txBox="1">
            <a:spLocks noGrp="1"/>
          </p:cNvSpPr>
          <p:nvPr>
            <p:ph type="body" idx="2"/>
          </p:nvPr>
        </p:nvSpPr>
        <p:spPr>
          <a:xfrm>
            <a:off x="5605200" y="189720"/>
            <a:ext cx="5114880" cy="57736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Content" type="obj">
  <p:cSld name="OBJECT">
    <p:spTree>
      <p:nvGrpSpPr>
        <p:cNvPr id="1" name="Shape 196"/>
        <p:cNvGrpSpPr/>
        <p:nvPr/>
      </p:nvGrpSpPr>
      <p:grpSpPr>
        <a:xfrm>
          <a:off x="0" y="0"/>
          <a:ext cx="0" cy="0"/>
          <a:chOff x="0" y="0"/>
          <a:chExt cx="0" cy="0"/>
        </a:xfrm>
      </p:grpSpPr>
      <p:sp>
        <p:nvSpPr>
          <p:cNvPr id="197" name="Google Shape;197;p71"/>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8" name="Google Shape;198;p71"/>
          <p:cNvSpPr txBox="1">
            <a:spLocks noGrp="1"/>
          </p:cNvSpPr>
          <p:nvPr>
            <p:ph type="body" idx="1"/>
          </p:nvPr>
        </p:nvSpPr>
        <p:spPr>
          <a:xfrm>
            <a:off x="234360" y="189720"/>
            <a:ext cx="10481400" cy="57736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2 Content" type="twoObj">
  <p:cSld name="TWO_OBJECTS">
    <p:spTree>
      <p:nvGrpSpPr>
        <p:cNvPr id="1" name="Shape 199"/>
        <p:cNvGrpSpPr/>
        <p:nvPr/>
      </p:nvGrpSpPr>
      <p:grpSpPr>
        <a:xfrm>
          <a:off x="0" y="0"/>
          <a:ext cx="0" cy="0"/>
          <a:chOff x="0" y="0"/>
          <a:chExt cx="0" cy="0"/>
        </a:xfrm>
      </p:grpSpPr>
      <p:sp>
        <p:nvSpPr>
          <p:cNvPr id="200" name="Google Shape;200;p72"/>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1" name="Google Shape;201;p72"/>
          <p:cNvSpPr txBox="1">
            <a:spLocks noGrp="1"/>
          </p:cNvSpPr>
          <p:nvPr>
            <p:ph type="body" idx="1"/>
          </p:nvPr>
        </p:nvSpPr>
        <p:spPr>
          <a:xfrm>
            <a:off x="234360" y="189720"/>
            <a:ext cx="5114880" cy="57736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02" name="Google Shape;202;p72"/>
          <p:cNvSpPr txBox="1">
            <a:spLocks noGrp="1"/>
          </p:cNvSpPr>
          <p:nvPr>
            <p:ph type="body" idx="2"/>
          </p:nvPr>
        </p:nvSpPr>
        <p:spPr>
          <a:xfrm>
            <a:off x="5605200" y="189720"/>
            <a:ext cx="5114880" cy="57736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3"/>
        <p:cNvGrpSpPr/>
        <p:nvPr/>
      </p:nvGrpSpPr>
      <p:grpSpPr>
        <a:xfrm>
          <a:off x="0" y="0"/>
          <a:ext cx="0" cy="0"/>
          <a:chOff x="0" y="0"/>
          <a:chExt cx="0" cy="0"/>
        </a:xfrm>
      </p:grpSpPr>
      <p:sp>
        <p:nvSpPr>
          <p:cNvPr id="204" name="Google Shape;204;p73"/>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Centered Text" type="objOnly">
  <p:cSld name="OBJECT_ONLY">
    <p:spTree>
      <p:nvGrpSpPr>
        <p:cNvPr id="1" name="Shape 205"/>
        <p:cNvGrpSpPr/>
        <p:nvPr/>
      </p:nvGrpSpPr>
      <p:grpSpPr>
        <a:xfrm>
          <a:off x="0" y="0"/>
          <a:ext cx="0" cy="0"/>
          <a:chOff x="0" y="0"/>
          <a:chExt cx="0" cy="0"/>
        </a:xfrm>
      </p:grpSpPr>
      <p:sp>
        <p:nvSpPr>
          <p:cNvPr id="206" name="Google Shape;206;p74"/>
          <p:cNvSpPr txBox="1">
            <a:spLocks noGrp="1"/>
          </p:cNvSpPr>
          <p:nvPr>
            <p:ph type="subTitle" idx="1"/>
          </p:nvPr>
        </p:nvSpPr>
        <p:spPr>
          <a:xfrm>
            <a:off x="609480" y="273600"/>
            <a:ext cx="10972440" cy="530784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2 Content and Content" type="twoObjAndObj">
  <p:cSld name="TWO_OBJECTS_AND_OBJECT">
    <p:spTree>
      <p:nvGrpSpPr>
        <p:cNvPr id="1" name="Shape 207"/>
        <p:cNvGrpSpPr/>
        <p:nvPr/>
      </p:nvGrpSpPr>
      <p:grpSpPr>
        <a:xfrm>
          <a:off x="0" y="0"/>
          <a:ext cx="0" cy="0"/>
          <a:chOff x="0" y="0"/>
          <a:chExt cx="0" cy="0"/>
        </a:xfrm>
      </p:grpSpPr>
      <p:sp>
        <p:nvSpPr>
          <p:cNvPr id="208" name="Google Shape;208;p75"/>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9" name="Google Shape;209;p75"/>
          <p:cNvSpPr txBox="1">
            <a:spLocks noGrp="1"/>
          </p:cNvSpPr>
          <p:nvPr>
            <p:ph type="body" idx="1"/>
          </p:nvPr>
        </p:nvSpPr>
        <p:spPr>
          <a:xfrm>
            <a:off x="234360" y="18972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0" name="Google Shape;210;p75"/>
          <p:cNvSpPr txBox="1">
            <a:spLocks noGrp="1"/>
          </p:cNvSpPr>
          <p:nvPr>
            <p:ph type="body" idx="2"/>
          </p:nvPr>
        </p:nvSpPr>
        <p:spPr>
          <a:xfrm>
            <a:off x="5605200" y="189720"/>
            <a:ext cx="5114880" cy="57736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1" name="Google Shape;211;p75"/>
          <p:cNvSpPr txBox="1">
            <a:spLocks noGrp="1"/>
          </p:cNvSpPr>
          <p:nvPr>
            <p:ph type="body" idx="3"/>
          </p:nvPr>
        </p:nvSpPr>
        <p:spPr>
          <a:xfrm>
            <a:off x="234360" y="320580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Content and 2 Content" type="objAndTwoObj">
  <p:cSld name="OBJECT_AND_TWO_OBJECTS">
    <p:spTree>
      <p:nvGrpSpPr>
        <p:cNvPr id="1" name="Shape 212"/>
        <p:cNvGrpSpPr/>
        <p:nvPr/>
      </p:nvGrpSpPr>
      <p:grpSpPr>
        <a:xfrm>
          <a:off x="0" y="0"/>
          <a:ext cx="0" cy="0"/>
          <a:chOff x="0" y="0"/>
          <a:chExt cx="0" cy="0"/>
        </a:xfrm>
      </p:grpSpPr>
      <p:sp>
        <p:nvSpPr>
          <p:cNvPr id="213" name="Google Shape;213;p76"/>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4" name="Google Shape;214;p76"/>
          <p:cNvSpPr txBox="1">
            <a:spLocks noGrp="1"/>
          </p:cNvSpPr>
          <p:nvPr>
            <p:ph type="body" idx="1"/>
          </p:nvPr>
        </p:nvSpPr>
        <p:spPr>
          <a:xfrm>
            <a:off x="234360" y="189720"/>
            <a:ext cx="5114880" cy="57736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5" name="Google Shape;215;p76"/>
          <p:cNvSpPr txBox="1">
            <a:spLocks noGrp="1"/>
          </p:cNvSpPr>
          <p:nvPr>
            <p:ph type="body" idx="2"/>
          </p:nvPr>
        </p:nvSpPr>
        <p:spPr>
          <a:xfrm>
            <a:off x="5605200" y="18972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16" name="Google Shape;216;p76"/>
          <p:cNvSpPr txBox="1">
            <a:spLocks noGrp="1"/>
          </p:cNvSpPr>
          <p:nvPr>
            <p:ph type="body" idx="3"/>
          </p:nvPr>
        </p:nvSpPr>
        <p:spPr>
          <a:xfrm>
            <a:off x="5605200" y="320580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2 Content over Content" type="twoObjOverTx">
  <p:cSld name="TWO_OBJECTS_OVER_TEXT">
    <p:spTree>
      <p:nvGrpSpPr>
        <p:cNvPr id="1" name="Shape 217"/>
        <p:cNvGrpSpPr/>
        <p:nvPr/>
      </p:nvGrpSpPr>
      <p:grpSpPr>
        <a:xfrm>
          <a:off x="0" y="0"/>
          <a:ext cx="0" cy="0"/>
          <a:chOff x="0" y="0"/>
          <a:chExt cx="0" cy="0"/>
        </a:xfrm>
      </p:grpSpPr>
      <p:sp>
        <p:nvSpPr>
          <p:cNvPr id="218" name="Google Shape;218;p77"/>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9" name="Google Shape;219;p77"/>
          <p:cNvSpPr txBox="1">
            <a:spLocks noGrp="1"/>
          </p:cNvSpPr>
          <p:nvPr>
            <p:ph type="body" idx="1"/>
          </p:nvPr>
        </p:nvSpPr>
        <p:spPr>
          <a:xfrm>
            <a:off x="234360" y="18972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20" name="Google Shape;220;p77"/>
          <p:cNvSpPr txBox="1">
            <a:spLocks noGrp="1"/>
          </p:cNvSpPr>
          <p:nvPr>
            <p:ph type="body" idx="2"/>
          </p:nvPr>
        </p:nvSpPr>
        <p:spPr>
          <a:xfrm>
            <a:off x="5605200" y="18972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21" name="Google Shape;221;p77"/>
          <p:cNvSpPr txBox="1">
            <a:spLocks noGrp="1"/>
          </p:cNvSpPr>
          <p:nvPr>
            <p:ph type="body" idx="3"/>
          </p:nvPr>
        </p:nvSpPr>
        <p:spPr>
          <a:xfrm>
            <a:off x="234360" y="3205800"/>
            <a:ext cx="1048140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itle, Content over Content" type="objOverTx">
  <p:cSld name="OBJECT_OVER_TEXT">
    <p:spTree>
      <p:nvGrpSpPr>
        <p:cNvPr id="1" name="Shape 222"/>
        <p:cNvGrpSpPr/>
        <p:nvPr/>
      </p:nvGrpSpPr>
      <p:grpSpPr>
        <a:xfrm>
          <a:off x="0" y="0"/>
          <a:ext cx="0" cy="0"/>
          <a:chOff x="0" y="0"/>
          <a:chExt cx="0" cy="0"/>
        </a:xfrm>
      </p:grpSpPr>
      <p:sp>
        <p:nvSpPr>
          <p:cNvPr id="223" name="Google Shape;223;p78"/>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4" name="Google Shape;224;p78"/>
          <p:cNvSpPr txBox="1">
            <a:spLocks noGrp="1"/>
          </p:cNvSpPr>
          <p:nvPr>
            <p:ph type="body" idx="1"/>
          </p:nvPr>
        </p:nvSpPr>
        <p:spPr>
          <a:xfrm>
            <a:off x="234360" y="189720"/>
            <a:ext cx="1048140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25" name="Google Shape;225;p78"/>
          <p:cNvSpPr txBox="1">
            <a:spLocks noGrp="1"/>
          </p:cNvSpPr>
          <p:nvPr>
            <p:ph type="body" idx="2"/>
          </p:nvPr>
        </p:nvSpPr>
        <p:spPr>
          <a:xfrm>
            <a:off x="234360" y="3205800"/>
            <a:ext cx="1048140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itle, 4 Content" type="fourObj">
  <p:cSld name="FOUR_OBJECTS">
    <p:spTree>
      <p:nvGrpSpPr>
        <p:cNvPr id="1" name="Shape 226"/>
        <p:cNvGrpSpPr/>
        <p:nvPr/>
      </p:nvGrpSpPr>
      <p:grpSpPr>
        <a:xfrm>
          <a:off x="0" y="0"/>
          <a:ext cx="0" cy="0"/>
          <a:chOff x="0" y="0"/>
          <a:chExt cx="0" cy="0"/>
        </a:xfrm>
      </p:grpSpPr>
      <p:sp>
        <p:nvSpPr>
          <p:cNvPr id="227" name="Google Shape;227;p79"/>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8" name="Google Shape;228;p79"/>
          <p:cNvSpPr txBox="1">
            <a:spLocks noGrp="1"/>
          </p:cNvSpPr>
          <p:nvPr>
            <p:ph type="body" idx="1"/>
          </p:nvPr>
        </p:nvSpPr>
        <p:spPr>
          <a:xfrm>
            <a:off x="234360" y="18972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29" name="Google Shape;229;p79"/>
          <p:cNvSpPr txBox="1">
            <a:spLocks noGrp="1"/>
          </p:cNvSpPr>
          <p:nvPr>
            <p:ph type="body" idx="2"/>
          </p:nvPr>
        </p:nvSpPr>
        <p:spPr>
          <a:xfrm>
            <a:off x="5605200" y="18972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30" name="Google Shape;230;p79"/>
          <p:cNvSpPr txBox="1">
            <a:spLocks noGrp="1"/>
          </p:cNvSpPr>
          <p:nvPr>
            <p:ph type="body" idx="3"/>
          </p:nvPr>
        </p:nvSpPr>
        <p:spPr>
          <a:xfrm>
            <a:off x="234360" y="320580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31" name="Google Shape;231;p79"/>
          <p:cNvSpPr txBox="1">
            <a:spLocks noGrp="1"/>
          </p:cNvSpPr>
          <p:nvPr>
            <p:ph type="body" idx="4"/>
          </p:nvPr>
        </p:nvSpPr>
        <p:spPr>
          <a:xfrm>
            <a:off x="5605200" y="320580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6 Content">
  <p:cSld name="Title, 6 Content">
    <p:spTree>
      <p:nvGrpSpPr>
        <p:cNvPr id="1" name="Shape 232"/>
        <p:cNvGrpSpPr/>
        <p:nvPr/>
      </p:nvGrpSpPr>
      <p:grpSpPr>
        <a:xfrm>
          <a:off x="0" y="0"/>
          <a:ext cx="0" cy="0"/>
          <a:chOff x="0" y="0"/>
          <a:chExt cx="0" cy="0"/>
        </a:xfrm>
      </p:grpSpPr>
      <p:sp>
        <p:nvSpPr>
          <p:cNvPr id="233" name="Google Shape;233;p80"/>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4" name="Google Shape;234;p80"/>
          <p:cNvSpPr txBox="1">
            <a:spLocks noGrp="1"/>
          </p:cNvSpPr>
          <p:nvPr>
            <p:ph type="body" idx="1"/>
          </p:nvPr>
        </p:nvSpPr>
        <p:spPr>
          <a:xfrm>
            <a:off x="234360" y="189720"/>
            <a:ext cx="337464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35" name="Google Shape;235;p80"/>
          <p:cNvSpPr txBox="1">
            <a:spLocks noGrp="1"/>
          </p:cNvSpPr>
          <p:nvPr>
            <p:ph type="body" idx="2"/>
          </p:nvPr>
        </p:nvSpPr>
        <p:spPr>
          <a:xfrm>
            <a:off x="3778200" y="189720"/>
            <a:ext cx="337464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36" name="Google Shape;236;p80"/>
          <p:cNvSpPr txBox="1">
            <a:spLocks noGrp="1"/>
          </p:cNvSpPr>
          <p:nvPr>
            <p:ph type="body" idx="3"/>
          </p:nvPr>
        </p:nvSpPr>
        <p:spPr>
          <a:xfrm>
            <a:off x="7322040" y="189720"/>
            <a:ext cx="337464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37" name="Google Shape;237;p80"/>
          <p:cNvSpPr txBox="1">
            <a:spLocks noGrp="1"/>
          </p:cNvSpPr>
          <p:nvPr>
            <p:ph type="body" idx="4"/>
          </p:nvPr>
        </p:nvSpPr>
        <p:spPr>
          <a:xfrm>
            <a:off x="234360" y="3205800"/>
            <a:ext cx="337464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38" name="Google Shape;238;p80"/>
          <p:cNvSpPr txBox="1">
            <a:spLocks noGrp="1"/>
          </p:cNvSpPr>
          <p:nvPr>
            <p:ph type="body" idx="5"/>
          </p:nvPr>
        </p:nvSpPr>
        <p:spPr>
          <a:xfrm>
            <a:off x="3778200" y="3205800"/>
            <a:ext cx="337464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39" name="Google Shape;239;p80"/>
          <p:cNvSpPr txBox="1">
            <a:spLocks noGrp="1"/>
          </p:cNvSpPr>
          <p:nvPr>
            <p:ph type="body" idx="6"/>
          </p:nvPr>
        </p:nvSpPr>
        <p:spPr>
          <a:xfrm>
            <a:off x="7322040" y="3205800"/>
            <a:ext cx="337464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2"/>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Blank Slide" type="blank">
  <p:cSld name="BLANK">
    <p:spTree>
      <p:nvGrpSpPr>
        <p:cNvPr id="1" name="Shape 771"/>
        <p:cNvGrpSpPr/>
        <p:nvPr/>
      </p:nvGrpSpPr>
      <p:grpSpPr>
        <a:xfrm>
          <a:off x="0" y="0"/>
          <a:ext cx="0" cy="0"/>
          <a:chOff x="0" y="0"/>
          <a:chExt cx="0" cy="0"/>
        </a:xfrm>
      </p:grpSpPr>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Slide" type="tx">
  <p:cSld name="TITLE_AND_BODY">
    <p:spTree>
      <p:nvGrpSpPr>
        <p:cNvPr id="1" name="Shape 772"/>
        <p:cNvGrpSpPr/>
        <p:nvPr/>
      </p:nvGrpSpPr>
      <p:grpSpPr>
        <a:xfrm>
          <a:off x="0" y="0"/>
          <a:ext cx="0" cy="0"/>
          <a:chOff x="0" y="0"/>
          <a:chExt cx="0" cy="0"/>
        </a:xfrm>
      </p:grpSpPr>
      <p:sp>
        <p:nvSpPr>
          <p:cNvPr id="773" name="Google Shape;773;p191"/>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4" name="Google Shape;774;p191"/>
          <p:cNvSpPr txBox="1">
            <a:spLocks noGrp="1"/>
          </p:cNvSpPr>
          <p:nvPr>
            <p:ph type="subTitle" idx="1"/>
          </p:nvPr>
        </p:nvSpPr>
        <p:spPr>
          <a:xfrm>
            <a:off x="234360" y="189720"/>
            <a:ext cx="10481400" cy="577368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itle, Content" type="obj">
  <p:cSld name="OBJECT">
    <p:spTree>
      <p:nvGrpSpPr>
        <p:cNvPr id="1" name="Shape 775"/>
        <p:cNvGrpSpPr/>
        <p:nvPr/>
      </p:nvGrpSpPr>
      <p:grpSpPr>
        <a:xfrm>
          <a:off x="0" y="0"/>
          <a:ext cx="0" cy="0"/>
          <a:chOff x="0" y="0"/>
          <a:chExt cx="0" cy="0"/>
        </a:xfrm>
      </p:grpSpPr>
      <p:sp>
        <p:nvSpPr>
          <p:cNvPr id="776" name="Google Shape;776;p192"/>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7" name="Google Shape;777;p192"/>
          <p:cNvSpPr txBox="1">
            <a:spLocks noGrp="1"/>
          </p:cNvSpPr>
          <p:nvPr>
            <p:ph type="body" idx="1"/>
          </p:nvPr>
        </p:nvSpPr>
        <p:spPr>
          <a:xfrm>
            <a:off x="234360" y="189720"/>
            <a:ext cx="10481400" cy="57736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itle, 2 Content" type="twoObj">
  <p:cSld name="TWO_OBJECTS">
    <p:spTree>
      <p:nvGrpSpPr>
        <p:cNvPr id="1" name="Shape 778"/>
        <p:cNvGrpSpPr/>
        <p:nvPr/>
      </p:nvGrpSpPr>
      <p:grpSpPr>
        <a:xfrm>
          <a:off x="0" y="0"/>
          <a:ext cx="0" cy="0"/>
          <a:chOff x="0" y="0"/>
          <a:chExt cx="0" cy="0"/>
        </a:xfrm>
      </p:grpSpPr>
      <p:sp>
        <p:nvSpPr>
          <p:cNvPr id="779" name="Google Shape;779;p193"/>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0" name="Google Shape;780;p193"/>
          <p:cNvSpPr txBox="1">
            <a:spLocks noGrp="1"/>
          </p:cNvSpPr>
          <p:nvPr>
            <p:ph type="body" idx="1"/>
          </p:nvPr>
        </p:nvSpPr>
        <p:spPr>
          <a:xfrm>
            <a:off x="234360" y="189720"/>
            <a:ext cx="5114880" cy="57736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81" name="Google Shape;781;p193"/>
          <p:cNvSpPr txBox="1">
            <a:spLocks noGrp="1"/>
          </p:cNvSpPr>
          <p:nvPr>
            <p:ph type="body" idx="2"/>
          </p:nvPr>
        </p:nvSpPr>
        <p:spPr>
          <a:xfrm>
            <a:off x="5605200" y="189720"/>
            <a:ext cx="5114880" cy="57736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82"/>
        <p:cNvGrpSpPr/>
        <p:nvPr/>
      </p:nvGrpSpPr>
      <p:grpSpPr>
        <a:xfrm>
          <a:off x="0" y="0"/>
          <a:ext cx="0" cy="0"/>
          <a:chOff x="0" y="0"/>
          <a:chExt cx="0" cy="0"/>
        </a:xfrm>
      </p:grpSpPr>
      <p:sp>
        <p:nvSpPr>
          <p:cNvPr id="783" name="Google Shape;783;p194"/>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Centered Text" type="objOnly">
  <p:cSld name="OBJECT_ONLY">
    <p:spTree>
      <p:nvGrpSpPr>
        <p:cNvPr id="1" name="Shape 784"/>
        <p:cNvGrpSpPr/>
        <p:nvPr/>
      </p:nvGrpSpPr>
      <p:grpSpPr>
        <a:xfrm>
          <a:off x="0" y="0"/>
          <a:ext cx="0" cy="0"/>
          <a:chOff x="0" y="0"/>
          <a:chExt cx="0" cy="0"/>
        </a:xfrm>
      </p:grpSpPr>
      <p:sp>
        <p:nvSpPr>
          <p:cNvPr id="785" name="Google Shape;785;p195"/>
          <p:cNvSpPr txBox="1">
            <a:spLocks noGrp="1"/>
          </p:cNvSpPr>
          <p:nvPr>
            <p:ph type="subTitle" idx="1"/>
          </p:nvPr>
        </p:nvSpPr>
        <p:spPr>
          <a:xfrm>
            <a:off x="609480" y="273600"/>
            <a:ext cx="10972440" cy="530784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itle, 2 Content and Content" type="twoObjAndObj">
  <p:cSld name="TWO_OBJECTS_AND_OBJECT">
    <p:spTree>
      <p:nvGrpSpPr>
        <p:cNvPr id="1" name="Shape 786"/>
        <p:cNvGrpSpPr/>
        <p:nvPr/>
      </p:nvGrpSpPr>
      <p:grpSpPr>
        <a:xfrm>
          <a:off x="0" y="0"/>
          <a:ext cx="0" cy="0"/>
          <a:chOff x="0" y="0"/>
          <a:chExt cx="0" cy="0"/>
        </a:xfrm>
      </p:grpSpPr>
      <p:sp>
        <p:nvSpPr>
          <p:cNvPr id="787" name="Google Shape;787;p196"/>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8" name="Google Shape;788;p196"/>
          <p:cNvSpPr txBox="1">
            <a:spLocks noGrp="1"/>
          </p:cNvSpPr>
          <p:nvPr>
            <p:ph type="body" idx="1"/>
          </p:nvPr>
        </p:nvSpPr>
        <p:spPr>
          <a:xfrm>
            <a:off x="234360" y="18972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89" name="Google Shape;789;p196"/>
          <p:cNvSpPr txBox="1">
            <a:spLocks noGrp="1"/>
          </p:cNvSpPr>
          <p:nvPr>
            <p:ph type="body" idx="2"/>
          </p:nvPr>
        </p:nvSpPr>
        <p:spPr>
          <a:xfrm>
            <a:off x="5605200" y="189720"/>
            <a:ext cx="5114880" cy="57736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90" name="Google Shape;790;p196"/>
          <p:cNvSpPr txBox="1">
            <a:spLocks noGrp="1"/>
          </p:cNvSpPr>
          <p:nvPr>
            <p:ph type="body" idx="3"/>
          </p:nvPr>
        </p:nvSpPr>
        <p:spPr>
          <a:xfrm>
            <a:off x="234360" y="320580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itle Content and 2 Content" type="objAndTwoObj">
  <p:cSld name="OBJECT_AND_TWO_OBJECTS">
    <p:spTree>
      <p:nvGrpSpPr>
        <p:cNvPr id="1" name="Shape 791"/>
        <p:cNvGrpSpPr/>
        <p:nvPr/>
      </p:nvGrpSpPr>
      <p:grpSpPr>
        <a:xfrm>
          <a:off x="0" y="0"/>
          <a:ext cx="0" cy="0"/>
          <a:chOff x="0" y="0"/>
          <a:chExt cx="0" cy="0"/>
        </a:xfrm>
      </p:grpSpPr>
      <p:sp>
        <p:nvSpPr>
          <p:cNvPr id="792" name="Google Shape;792;p197"/>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3" name="Google Shape;793;p197"/>
          <p:cNvSpPr txBox="1">
            <a:spLocks noGrp="1"/>
          </p:cNvSpPr>
          <p:nvPr>
            <p:ph type="body" idx="1"/>
          </p:nvPr>
        </p:nvSpPr>
        <p:spPr>
          <a:xfrm>
            <a:off x="234360" y="189720"/>
            <a:ext cx="5114880" cy="57736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94" name="Google Shape;794;p197"/>
          <p:cNvSpPr txBox="1">
            <a:spLocks noGrp="1"/>
          </p:cNvSpPr>
          <p:nvPr>
            <p:ph type="body" idx="2"/>
          </p:nvPr>
        </p:nvSpPr>
        <p:spPr>
          <a:xfrm>
            <a:off x="5605200" y="18972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95" name="Google Shape;795;p197"/>
          <p:cNvSpPr txBox="1">
            <a:spLocks noGrp="1"/>
          </p:cNvSpPr>
          <p:nvPr>
            <p:ph type="body" idx="3"/>
          </p:nvPr>
        </p:nvSpPr>
        <p:spPr>
          <a:xfrm>
            <a:off x="5605200" y="320580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itle, 2 Content over Content" type="twoObjOverTx">
  <p:cSld name="TWO_OBJECTS_OVER_TEXT">
    <p:spTree>
      <p:nvGrpSpPr>
        <p:cNvPr id="1" name="Shape 796"/>
        <p:cNvGrpSpPr/>
        <p:nvPr/>
      </p:nvGrpSpPr>
      <p:grpSpPr>
        <a:xfrm>
          <a:off x="0" y="0"/>
          <a:ext cx="0" cy="0"/>
          <a:chOff x="0" y="0"/>
          <a:chExt cx="0" cy="0"/>
        </a:xfrm>
      </p:grpSpPr>
      <p:sp>
        <p:nvSpPr>
          <p:cNvPr id="797" name="Google Shape;797;p198"/>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8" name="Google Shape;798;p198"/>
          <p:cNvSpPr txBox="1">
            <a:spLocks noGrp="1"/>
          </p:cNvSpPr>
          <p:nvPr>
            <p:ph type="body" idx="1"/>
          </p:nvPr>
        </p:nvSpPr>
        <p:spPr>
          <a:xfrm>
            <a:off x="234360" y="18972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99" name="Google Shape;799;p198"/>
          <p:cNvSpPr txBox="1">
            <a:spLocks noGrp="1"/>
          </p:cNvSpPr>
          <p:nvPr>
            <p:ph type="body" idx="2"/>
          </p:nvPr>
        </p:nvSpPr>
        <p:spPr>
          <a:xfrm>
            <a:off x="5605200" y="18972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00" name="Google Shape;800;p198"/>
          <p:cNvSpPr txBox="1">
            <a:spLocks noGrp="1"/>
          </p:cNvSpPr>
          <p:nvPr>
            <p:ph type="body" idx="3"/>
          </p:nvPr>
        </p:nvSpPr>
        <p:spPr>
          <a:xfrm>
            <a:off x="234360" y="3205800"/>
            <a:ext cx="1048140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Title, Content over Content" type="objOverTx">
  <p:cSld name="OBJECT_OVER_TEXT">
    <p:spTree>
      <p:nvGrpSpPr>
        <p:cNvPr id="1" name="Shape 801"/>
        <p:cNvGrpSpPr/>
        <p:nvPr/>
      </p:nvGrpSpPr>
      <p:grpSpPr>
        <a:xfrm>
          <a:off x="0" y="0"/>
          <a:ext cx="0" cy="0"/>
          <a:chOff x="0" y="0"/>
          <a:chExt cx="0" cy="0"/>
        </a:xfrm>
      </p:grpSpPr>
      <p:sp>
        <p:nvSpPr>
          <p:cNvPr id="802" name="Google Shape;802;p199"/>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3" name="Google Shape;803;p199"/>
          <p:cNvSpPr txBox="1">
            <a:spLocks noGrp="1"/>
          </p:cNvSpPr>
          <p:nvPr>
            <p:ph type="body" idx="1"/>
          </p:nvPr>
        </p:nvSpPr>
        <p:spPr>
          <a:xfrm>
            <a:off x="234360" y="189720"/>
            <a:ext cx="1048140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04" name="Google Shape;804;p199"/>
          <p:cNvSpPr txBox="1">
            <a:spLocks noGrp="1"/>
          </p:cNvSpPr>
          <p:nvPr>
            <p:ph type="body" idx="2"/>
          </p:nvPr>
        </p:nvSpPr>
        <p:spPr>
          <a:xfrm>
            <a:off x="234360" y="3205800"/>
            <a:ext cx="1048140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entered Text" type="objOnly">
  <p:cSld name="OBJECT_ONLY">
    <p:spTree>
      <p:nvGrpSpPr>
        <p:cNvPr id="1" name="Shape 27"/>
        <p:cNvGrpSpPr/>
        <p:nvPr/>
      </p:nvGrpSpPr>
      <p:grpSpPr>
        <a:xfrm>
          <a:off x="0" y="0"/>
          <a:ext cx="0" cy="0"/>
          <a:chOff x="0" y="0"/>
          <a:chExt cx="0" cy="0"/>
        </a:xfrm>
      </p:grpSpPr>
      <p:sp>
        <p:nvSpPr>
          <p:cNvPr id="28" name="Google Shape;28;p63"/>
          <p:cNvSpPr txBox="1">
            <a:spLocks noGrp="1"/>
          </p:cNvSpPr>
          <p:nvPr>
            <p:ph type="subTitle" idx="1"/>
          </p:nvPr>
        </p:nvSpPr>
        <p:spPr>
          <a:xfrm>
            <a:off x="609480" y="273600"/>
            <a:ext cx="10972440" cy="530784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Title, 4 Content" type="fourObj">
  <p:cSld name="FOUR_OBJECTS">
    <p:spTree>
      <p:nvGrpSpPr>
        <p:cNvPr id="1" name="Shape 805"/>
        <p:cNvGrpSpPr/>
        <p:nvPr/>
      </p:nvGrpSpPr>
      <p:grpSpPr>
        <a:xfrm>
          <a:off x="0" y="0"/>
          <a:ext cx="0" cy="0"/>
          <a:chOff x="0" y="0"/>
          <a:chExt cx="0" cy="0"/>
        </a:xfrm>
      </p:grpSpPr>
      <p:sp>
        <p:nvSpPr>
          <p:cNvPr id="806" name="Google Shape;806;p200"/>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7" name="Google Shape;807;p200"/>
          <p:cNvSpPr txBox="1">
            <a:spLocks noGrp="1"/>
          </p:cNvSpPr>
          <p:nvPr>
            <p:ph type="body" idx="1"/>
          </p:nvPr>
        </p:nvSpPr>
        <p:spPr>
          <a:xfrm>
            <a:off x="234360" y="18972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08" name="Google Shape;808;p200"/>
          <p:cNvSpPr txBox="1">
            <a:spLocks noGrp="1"/>
          </p:cNvSpPr>
          <p:nvPr>
            <p:ph type="body" idx="2"/>
          </p:nvPr>
        </p:nvSpPr>
        <p:spPr>
          <a:xfrm>
            <a:off x="5605200" y="18972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09" name="Google Shape;809;p200"/>
          <p:cNvSpPr txBox="1">
            <a:spLocks noGrp="1"/>
          </p:cNvSpPr>
          <p:nvPr>
            <p:ph type="body" idx="3"/>
          </p:nvPr>
        </p:nvSpPr>
        <p:spPr>
          <a:xfrm>
            <a:off x="234360" y="320580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10" name="Google Shape;810;p200"/>
          <p:cNvSpPr txBox="1">
            <a:spLocks noGrp="1"/>
          </p:cNvSpPr>
          <p:nvPr>
            <p:ph type="body" idx="4"/>
          </p:nvPr>
        </p:nvSpPr>
        <p:spPr>
          <a:xfrm>
            <a:off x="5605200" y="320580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Title, 6 Content">
  <p:cSld name="Title, 6 Content">
    <p:spTree>
      <p:nvGrpSpPr>
        <p:cNvPr id="1" name="Shape 811"/>
        <p:cNvGrpSpPr/>
        <p:nvPr/>
      </p:nvGrpSpPr>
      <p:grpSpPr>
        <a:xfrm>
          <a:off x="0" y="0"/>
          <a:ext cx="0" cy="0"/>
          <a:chOff x="0" y="0"/>
          <a:chExt cx="0" cy="0"/>
        </a:xfrm>
      </p:grpSpPr>
      <p:sp>
        <p:nvSpPr>
          <p:cNvPr id="812" name="Google Shape;812;p201"/>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13" name="Google Shape;813;p201"/>
          <p:cNvSpPr txBox="1">
            <a:spLocks noGrp="1"/>
          </p:cNvSpPr>
          <p:nvPr>
            <p:ph type="body" idx="1"/>
          </p:nvPr>
        </p:nvSpPr>
        <p:spPr>
          <a:xfrm>
            <a:off x="234360" y="189720"/>
            <a:ext cx="337464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14" name="Google Shape;814;p201"/>
          <p:cNvSpPr txBox="1">
            <a:spLocks noGrp="1"/>
          </p:cNvSpPr>
          <p:nvPr>
            <p:ph type="body" idx="2"/>
          </p:nvPr>
        </p:nvSpPr>
        <p:spPr>
          <a:xfrm>
            <a:off x="3778200" y="189720"/>
            <a:ext cx="337464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15" name="Google Shape;815;p201"/>
          <p:cNvSpPr txBox="1">
            <a:spLocks noGrp="1"/>
          </p:cNvSpPr>
          <p:nvPr>
            <p:ph type="body" idx="3"/>
          </p:nvPr>
        </p:nvSpPr>
        <p:spPr>
          <a:xfrm>
            <a:off x="7322040" y="189720"/>
            <a:ext cx="337464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16" name="Google Shape;816;p201"/>
          <p:cNvSpPr txBox="1">
            <a:spLocks noGrp="1"/>
          </p:cNvSpPr>
          <p:nvPr>
            <p:ph type="body" idx="4"/>
          </p:nvPr>
        </p:nvSpPr>
        <p:spPr>
          <a:xfrm>
            <a:off x="234360" y="3205800"/>
            <a:ext cx="337464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17" name="Google Shape;817;p201"/>
          <p:cNvSpPr txBox="1">
            <a:spLocks noGrp="1"/>
          </p:cNvSpPr>
          <p:nvPr>
            <p:ph type="body" idx="5"/>
          </p:nvPr>
        </p:nvSpPr>
        <p:spPr>
          <a:xfrm>
            <a:off x="3778200" y="3205800"/>
            <a:ext cx="337464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18" name="Google Shape;818;p201"/>
          <p:cNvSpPr txBox="1">
            <a:spLocks noGrp="1"/>
          </p:cNvSpPr>
          <p:nvPr>
            <p:ph type="body" idx="6"/>
          </p:nvPr>
        </p:nvSpPr>
        <p:spPr>
          <a:xfrm>
            <a:off x="7322040" y="3205800"/>
            <a:ext cx="337464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2 Content and Content" type="twoObjAndObj">
  <p:cSld name="TWO_OBJECTS_AND_OBJECT">
    <p:spTree>
      <p:nvGrpSpPr>
        <p:cNvPr id="1" name="Shape 29"/>
        <p:cNvGrpSpPr/>
        <p:nvPr/>
      </p:nvGrpSpPr>
      <p:grpSpPr>
        <a:xfrm>
          <a:off x="0" y="0"/>
          <a:ext cx="0" cy="0"/>
          <a:chOff x="0" y="0"/>
          <a:chExt cx="0" cy="0"/>
        </a:xfrm>
      </p:grpSpPr>
      <p:sp>
        <p:nvSpPr>
          <p:cNvPr id="30" name="Google Shape;30;p64"/>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64"/>
          <p:cNvSpPr txBox="1">
            <a:spLocks noGrp="1"/>
          </p:cNvSpPr>
          <p:nvPr>
            <p:ph type="body" idx="1"/>
          </p:nvPr>
        </p:nvSpPr>
        <p:spPr>
          <a:xfrm>
            <a:off x="234360" y="18972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2" name="Google Shape;32;p64"/>
          <p:cNvSpPr txBox="1">
            <a:spLocks noGrp="1"/>
          </p:cNvSpPr>
          <p:nvPr>
            <p:ph type="body" idx="2"/>
          </p:nvPr>
        </p:nvSpPr>
        <p:spPr>
          <a:xfrm>
            <a:off x="5605200" y="189720"/>
            <a:ext cx="5114880" cy="57736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3" name="Google Shape;33;p64"/>
          <p:cNvSpPr txBox="1">
            <a:spLocks noGrp="1"/>
          </p:cNvSpPr>
          <p:nvPr>
            <p:ph type="body" idx="3"/>
          </p:nvPr>
        </p:nvSpPr>
        <p:spPr>
          <a:xfrm>
            <a:off x="234360" y="320580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Content and 2 Content" type="objAndTwoObj">
  <p:cSld name="OBJECT_AND_TWO_OBJECTS">
    <p:spTree>
      <p:nvGrpSpPr>
        <p:cNvPr id="1" name="Shape 34"/>
        <p:cNvGrpSpPr/>
        <p:nvPr/>
      </p:nvGrpSpPr>
      <p:grpSpPr>
        <a:xfrm>
          <a:off x="0" y="0"/>
          <a:ext cx="0" cy="0"/>
          <a:chOff x="0" y="0"/>
          <a:chExt cx="0" cy="0"/>
        </a:xfrm>
      </p:grpSpPr>
      <p:sp>
        <p:nvSpPr>
          <p:cNvPr id="35" name="Google Shape;35;p65"/>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65"/>
          <p:cNvSpPr txBox="1">
            <a:spLocks noGrp="1"/>
          </p:cNvSpPr>
          <p:nvPr>
            <p:ph type="body" idx="1"/>
          </p:nvPr>
        </p:nvSpPr>
        <p:spPr>
          <a:xfrm>
            <a:off x="234360" y="189720"/>
            <a:ext cx="5114880" cy="577368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7" name="Google Shape;37;p65"/>
          <p:cNvSpPr txBox="1">
            <a:spLocks noGrp="1"/>
          </p:cNvSpPr>
          <p:nvPr>
            <p:ph type="body" idx="2"/>
          </p:nvPr>
        </p:nvSpPr>
        <p:spPr>
          <a:xfrm>
            <a:off x="5605200" y="18972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8" name="Google Shape;38;p65"/>
          <p:cNvSpPr txBox="1">
            <a:spLocks noGrp="1"/>
          </p:cNvSpPr>
          <p:nvPr>
            <p:ph type="body" idx="3"/>
          </p:nvPr>
        </p:nvSpPr>
        <p:spPr>
          <a:xfrm>
            <a:off x="5605200" y="320580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2 Content over Content" type="twoObjOverTx">
  <p:cSld name="TWO_OBJECTS_OVER_TEXT">
    <p:spTree>
      <p:nvGrpSpPr>
        <p:cNvPr id="1" name="Shape 39"/>
        <p:cNvGrpSpPr/>
        <p:nvPr/>
      </p:nvGrpSpPr>
      <p:grpSpPr>
        <a:xfrm>
          <a:off x="0" y="0"/>
          <a:ext cx="0" cy="0"/>
          <a:chOff x="0" y="0"/>
          <a:chExt cx="0" cy="0"/>
        </a:xfrm>
      </p:grpSpPr>
      <p:sp>
        <p:nvSpPr>
          <p:cNvPr id="40" name="Google Shape;40;p66"/>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66"/>
          <p:cNvSpPr txBox="1">
            <a:spLocks noGrp="1"/>
          </p:cNvSpPr>
          <p:nvPr>
            <p:ph type="body" idx="1"/>
          </p:nvPr>
        </p:nvSpPr>
        <p:spPr>
          <a:xfrm>
            <a:off x="234360" y="18972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2" name="Google Shape;42;p66"/>
          <p:cNvSpPr txBox="1">
            <a:spLocks noGrp="1"/>
          </p:cNvSpPr>
          <p:nvPr>
            <p:ph type="body" idx="2"/>
          </p:nvPr>
        </p:nvSpPr>
        <p:spPr>
          <a:xfrm>
            <a:off x="5605200" y="189720"/>
            <a:ext cx="511488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3" name="Google Shape;43;p66"/>
          <p:cNvSpPr txBox="1">
            <a:spLocks noGrp="1"/>
          </p:cNvSpPr>
          <p:nvPr>
            <p:ph type="body" idx="3"/>
          </p:nvPr>
        </p:nvSpPr>
        <p:spPr>
          <a:xfrm>
            <a:off x="234360" y="3205800"/>
            <a:ext cx="10481400" cy="27540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png"/><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image" Target="../media/image5.png"/><Relationship Id="rId2" Type="http://schemas.openxmlformats.org/officeDocument/2006/relationships/slideLayout" Target="../slideLayouts/slideLayout14.xml"/><Relationship Id="rId16" Type="http://schemas.openxmlformats.org/officeDocument/2006/relationships/image" Target="../media/image2.pn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1.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image" Target="../media/image6.png"/><Relationship Id="rId2" Type="http://schemas.openxmlformats.org/officeDocument/2006/relationships/slideLayout" Target="../slideLayouts/slideLayout27.xml"/><Relationship Id="rId16" Type="http://schemas.openxmlformats.org/officeDocument/2006/relationships/image" Target="../media/image3.png"/><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image" Target="../media/image2.png"/><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theme" Target="../theme/theme4.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17" Type="http://schemas.openxmlformats.org/officeDocument/2006/relationships/image" Target="../media/image4.png"/><Relationship Id="rId2" Type="http://schemas.openxmlformats.org/officeDocument/2006/relationships/slideLayout" Target="../slideLayouts/slideLayout39.xml"/><Relationship Id="rId16" Type="http://schemas.openxmlformats.org/officeDocument/2006/relationships/image" Target="../media/image3.png"/><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5" Type="http://schemas.openxmlformats.org/officeDocument/2006/relationships/image" Target="../media/image2.png"/><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theme" Target="../theme/theme5.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17" Type="http://schemas.openxmlformats.org/officeDocument/2006/relationships/image" Target="../media/image3.png"/><Relationship Id="rId2" Type="http://schemas.openxmlformats.org/officeDocument/2006/relationships/slideLayout" Target="../slideLayouts/slideLayout51.xml"/><Relationship Id="rId16" Type="http://schemas.openxmlformats.org/officeDocument/2006/relationships/image" Target="../media/image4.png"/><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5" Type="http://schemas.openxmlformats.org/officeDocument/2006/relationships/image" Target="../media/image2.png"/><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2"/>
          <p:cNvSpPr/>
          <p:nvPr/>
        </p:nvSpPr>
        <p:spPr>
          <a:xfrm>
            <a:off x="0" y="6201720"/>
            <a:ext cx="12191760" cy="644400"/>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pic>
        <p:nvPicPr>
          <p:cNvPr id="7" name="Google Shape;7;p22"/>
          <p:cNvPicPr preferRelativeResize="0"/>
          <p:nvPr/>
        </p:nvPicPr>
        <p:blipFill rotWithShape="1">
          <a:blip r:embed="rId14">
            <a:alphaModFix/>
          </a:blip>
          <a:srcRect/>
          <a:stretch/>
        </p:blipFill>
        <p:spPr>
          <a:xfrm>
            <a:off x="8018640" y="3485160"/>
            <a:ext cx="35640" cy="35640"/>
          </a:xfrm>
          <a:prstGeom prst="rect">
            <a:avLst/>
          </a:prstGeom>
          <a:noFill/>
          <a:ln>
            <a:noFill/>
          </a:ln>
        </p:spPr>
      </p:pic>
      <p:sp>
        <p:nvSpPr>
          <p:cNvPr id="8" name="Google Shape;8;p22"/>
          <p:cNvSpPr/>
          <p:nvPr/>
        </p:nvSpPr>
        <p:spPr>
          <a:xfrm>
            <a:off x="2388960" y="6345720"/>
            <a:ext cx="9731880" cy="395640"/>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1A2B6D"/>
              </a:buClr>
              <a:buSzPts val="1000"/>
              <a:buFont typeface="Spinnaker"/>
              <a:buNone/>
            </a:pPr>
            <a:r>
              <a:rPr lang="fr-FR" sz="1000" b="0" i="0" u="none" strike="noStrike" cap="none">
                <a:solidFill>
                  <a:srgbClr val="1A2B6D"/>
                </a:solidFill>
                <a:latin typeface="Spinnaker"/>
                <a:ea typeface="Spinnaker"/>
                <a:cs typeface="Spinnaker"/>
                <a:sym typeface="Spinnaker"/>
              </a:rPr>
              <a:t>Funded by the European Union. Views and opinions expressed are however those of the author(s) only and do not necessarily reflect those of the European Union or European Research Executive Agency. Neither the European Union nor the granting authority can be held responsible for them.</a:t>
            </a:r>
            <a:endParaRPr sz="1000" b="0" i="0" u="none" strike="noStrike" cap="none">
              <a:solidFill>
                <a:srgbClr val="000000"/>
              </a:solidFill>
              <a:latin typeface="Calibri"/>
              <a:ea typeface="Calibri"/>
              <a:cs typeface="Calibri"/>
              <a:sym typeface="Calibri"/>
            </a:endParaRPr>
          </a:p>
        </p:txBody>
      </p:sp>
      <p:pic>
        <p:nvPicPr>
          <p:cNvPr id="9" name="Google Shape;9;p22" descr="Une image contenant texte, signe&#10;&#10;Description générée automatiquement"/>
          <p:cNvPicPr preferRelativeResize="0"/>
          <p:nvPr/>
        </p:nvPicPr>
        <p:blipFill rotWithShape="1">
          <a:blip r:embed="rId15">
            <a:alphaModFix/>
          </a:blip>
          <a:srcRect/>
          <a:stretch/>
        </p:blipFill>
        <p:spPr>
          <a:xfrm>
            <a:off x="126360" y="6314760"/>
            <a:ext cx="2243520" cy="461880"/>
          </a:xfrm>
          <a:prstGeom prst="rect">
            <a:avLst/>
          </a:prstGeom>
          <a:noFill/>
          <a:ln>
            <a:noFill/>
          </a:ln>
        </p:spPr>
      </p:pic>
      <p:sp>
        <p:nvSpPr>
          <p:cNvPr id="10" name="Google Shape;10;p22"/>
          <p:cNvSpPr txBox="1">
            <a:spLocks noGrp="1"/>
          </p:cNvSpPr>
          <p:nvPr>
            <p:ph type="title"/>
          </p:nvPr>
        </p:nvSpPr>
        <p:spPr>
          <a:xfrm>
            <a:off x="1523880" y="1955880"/>
            <a:ext cx="9143640" cy="9864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pic>
        <p:nvPicPr>
          <p:cNvPr id="11" name="Google Shape;11;p22"/>
          <p:cNvPicPr preferRelativeResize="0"/>
          <p:nvPr/>
        </p:nvPicPr>
        <p:blipFill rotWithShape="1">
          <a:blip r:embed="rId16">
            <a:alphaModFix/>
          </a:blip>
          <a:srcRect/>
          <a:stretch/>
        </p:blipFill>
        <p:spPr>
          <a:xfrm>
            <a:off x="111240" y="5319720"/>
            <a:ext cx="11968920" cy="853560"/>
          </a:xfrm>
          <a:prstGeom prst="rect">
            <a:avLst/>
          </a:prstGeom>
          <a:noFill/>
          <a:ln>
            <a:noFill/>
          </a:ln>
        </p:spPr>
      </p:pic>
      <p:pic>
        <p:nvPicPr>
          <p:cNvPr id="12" name="Google Shape;12;p22"/>
          <p:cNvPicPr preferRelativeResize="0"/>
          <p:nvPr/>
        </p:nvPicPr>
        <p:blipFill rotWithShape="1">
          <a:blip r:embed="rId17">
            <a:alphaModFix/>
          </a:blip>
          <a:srcRect t="36647" b="51920"/>
          <a:stretch/>
        </p:blipFill>
        <p:spPr>
          <a:xfrm>
            <a:off x="0" y="-6480"/>
            <a:ext cx="12191760" cy="928080"/>
          </a:xfrm>
          <a:prstGeom prst="rect">
            <a:avLst/>
          </a:prstGeom>
          <a:noFill/>
          <a:ln>
            <a:noFill/>
          </a:ln>
        </p:spPr>
      </p:pic>
      <p:sp>
        <p:nvSpPr>
          <p:cNvPr id="13" name="Google Shape;13;p22"/>
          <p:cNvSpPr txBox="1">
            <a:spLocks noGrp="1"/>
          </p:cNvSpPr>
          <p:nvPr>
            <p:ph type="body" idx="1"/>
          </p:nvPr>
        </p:nvSpPr>
        <p:spPr>
          <a:xfrm>
            <a:off x="609480" y="1604520"/>
            <a:ext cx="10972440" cy="3977280"/>
          </a:xfrm>
          <a:prstGeom prst="rect">
            <a:avLst/>
          </a:prstGeom>
          <a:noFill/>
          <a:ln>
            <a:noFill/>
          </a:ln>
        </p:spPr>
        <p:txBody>
          <a:bodyPr spcFirstLastPara="1" wrap="square" lIns="0" tIns="0" rIns="0" bIns="0" anchor="t" anchorCtr="0">
            <a:normAutofit/>
          </a:bodyPr>
          <a:lstStyle>
            <a:lvl1pPr marL="457200" marR="0" lvl="0"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2"/>
        <p:cNvGrpSpPr/>
        <p:nvPr/>
      </p:nvGrpSpPr>
      <p:grpSpPr>
        <a:xfrm>
          <a:off x="0" y="0"/>
          <a:ext cx="0" cy="0"/>
          <a:chOff x="0" y="0"/>
          <a:chExt cx="0" cy="0"/>
        </a:xfrm>
      </p:grpSpPr>
      <p:sp>
        <p:nvSpPr>
          <p:cNvPr id="63" name="Google Shape;63;p26"/>
          <p:cNvSpPr/>
          <p:nvPr/>
        </p:nvSpPr>
        <p:spPr>
          <a:xfrm>
            <a:off x="0" y="6201720"/>
            <a:ext cx="12191760" cy="644400"/>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pic>
        <p:nvPicPr>
          <p:cNvPr id="64" name="Google Shape;64;p26"/>
          <p:cNvPicPr preferRelativeResize="0"/>
          <p:nvPr/>
        </p:nvPicPr>
        <p:blipFill rotWithShape="1">
          <a:blip r:embed="rId15">
            <a:alphaModFix/>
          </a:blip>
          <a:srcRect/>
          <a:stretch/>
        </p:blipFill>
        <p:spPr>
          <a:xfrm>
            <a:off x="8018640" y="3485160"/>
            <a:ext cx="35640" cy="35640"/>
          </a:xfrm>
          <a:prstGeom prst="rect">
            <a:avLst/>
          </a:prstGeom>
          <a:noFill/>
          <a:ln>
            <a:noFill/>
          </a:ln>
        </p:spPr>
      </p:pic>
      <p:sp>
        <p:nvSpPr>
          <p:cNvPr id="65" name="Google Shape;65;p26"/>
          <p:cNvSpPr/>
          <p:nvPr/>
        </p:nvSpPr>
        <p:spPr>
          <a:xfrm>
            <a:off x="2388960" y="6345720"/>
            <a:ext cx="9731880" cy="395640"/>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1A2B6D"/>
              </a:buClr>
              <a:buSzPts val="1000"/>
              <a:buFont typeface="Spinnaker"/>
              <a:buNone/>
            </a:pPr>
            <a:r>
              <a:rPr lang="fr-FR" sz="1000" b="0" i="0" u="none" strike="noStrike" cap="none">
                <a:solidFill>
                  <a:srgbClr val="1A2B6D"/>
                </a:solidFill>
                <a:latin typeface="Spinnaker"/>
                <a:ea typeface="Spinnaker"/>
                <a:cs typeface="Spinnaker"/>
                <a:sym typeface="Spinnaker"/>
              </a:rPr>
              <a:t>Funded by the European Union. Views and opinions expressed are however those of the author(s) only and do not necessarily reflect those of the European Union or European Research Executive Agency. Neither the European Union nor the granting authority can be held responsible for them.</a:t>
            </a:r>
            <a:endParaRPr sz="1000" b="0" i="0" u="none" strike="noStrike" cap="none">
              <a:solidFill>
                <a:srgbClr val="000000"/>
              </a:solidFill>
              <a:latin typeface="Calibri"/>
              <a:ea typeface="Calibri"/>
              <a:cs typeface="Calibri"/>
              <a:sym typeface="Calibri"/>
            </a:endParaRPr>
          </a:p>
        </p:txBody>
      </p:sp>
      <p:pic>
        <p:nvPicPr>
          <p:cNvPr id="66" name="Google Shape;66;p26" descr="Une image contenant texte, signe&#10;&#10;Description générée automatiquement"/>
          <p:cNvPicPr preferRelativeResize="0"/>
          <p:nvPr/>
        </p:nvPicPr>
        <p:blipFill rotWithShape="1">
          <a:blip r:embed="rId16">
            <a:alphaModFix/>
          </a:blip>
          <a:srcRect/>
          <a:stretch/>
        </p:blipFill>
        <p:spPr>
          <a:xfrm>
            <a:off x="126360" y="6314760"/>
            <a:ext cx="2243520" cy="461880"/>
          </a:xfrm>
          <a:prstGeom prst="rect">
            <a:avLst/>
          </a:prstGeom>
          <a:noFill/>
          <a:ln>
            <a:noFill/>
          </a:ln>
        </p:spPr>
      </p:pic>
      <p:sp>
        <p:nvSpPr>
          <p:cNvPr id="67" name="Google Shape;67;p26"/>
          <p:cNvSpPr txBox="1">
            <a:spLocks noGrp="1"/>
          </p:cNvSpPr>
          <p:nvPr>
            <p:ph type="body" idx="1"/>
          </p:nvPr>
        </p:nvSpPr>
        <p:spPr>
          <a:xfrm>
            <a:off x="234360" y="1292760"/>
            <a:ext cx="11706120" cy="4670280"/>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8" name="Google Shape;68;p26"/>
          <p:cNvSpPr/>
          <p:nvPr/>
        </p:nvSpPr>
        <p:spPr>
          <a:xfrm>
            <a:off x="0" y="0"/>
            <a:ext cx="12191760" cy="644400"/>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69" name="Google Shape;69;p26"/>
          <p:cNvSpPr txBox="1">
            <a:spLocks noGrp="1"/>
          </p:cNvSpPr>
          <p:nvPr>
            <p:ph type="title"/>
          </p:nvPr>
        </p:nvSpPr>
        <p:spPr>
          <a:xfrm>
            <a:off x="234360" y="48600"/>
            <a:ext cx="10559520" cy="5958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pic>
        <p:nvPicPr>
          <p:cNvPr id="70" name="Google Shape;70;p26"/>
          <p:cNvPicPr preferRelativeResize="0"/>
          <p:nvPr/>
        </p:nvPicPr>
        <p:blipFill rotWithShape="1">
          <a:blip r:embed="rId17">
            <a:alphaModFix/>
          </a:blip>
          <a:srcRect/>
          <a:stretch/>
        </p:blipFill>
        <p:spPr>
          <a:xfrm>
            <a:off x="10852200" y="83880"/>
            <a:ext cx="1222200" cy="120852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4"/>
        <p:cNvGrpSpPr/>
        <p:nvPr/>
      </p:nvGrpSpPr>
      <p:grpSpPr>
        <a:xfrm>
          <a:off x="0" y="0"/>
          <a:ext cx="0" cy="0"/>
          <a:chOff x="0" y="0"/>
          <a:chExt cx="0" cy="0"/>
        </a:xfrm>
      </p:grpSpPr>
      <p:sp>
        <p:nvSpPr>
          <p:cNvPr id="125" name="Google Shape;125;p20"/>
          <p:cNvSpPr/>
          <p:nvPr/>
        </p:nvSpPr>
        <p:spPr>
          <a:xfrm>
            <a:off x="0" y="6201720"/>
            <a:ext cx="12191760" cy="644400"/>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pic>
        <p:nvPicPr>
          <p:cNvPr id="126" name="Google Shape;126;p20"/>
          <p:cNvPicPr preferRelativeResize="0"/>
          <p:nvPr/>
        </p:nvPicPr>
        <p:blipFill rotWithShape="1">
          <a:blip r:embed="rId14">
            <a:alphaModFix/>
          </a:blip>
          <a:srcRect/>
          <a:stretch/>
        </p:blipFill>
        <p:spPr>
          <a:xfrm>
            <a:off x="8018640" y="3485160"/>
            <a:ext cx="35640" cy="35640"/>
          </a:xfrm>
          <a:prstGeom prst="rect">
            <a:avLst/>
          </a:prstGeom>
          <a:noFill/>
          <a:ln>
            <a:noFill/>
          </a:ln>
        </p:spPr>
      </p:pic>
      <p:sp>
        <p:nvSpPr>
          <p:cNvPr id="127" name="Google Shape;127;p20"/>
          <p:cNvSpPr/>
          <p:nvPr/>
        </p:nvSpPr>
        <p:spPr>
          <a:xfrm>
            <a:off x="2388960" y="6345720"/>
            <a:ext cx="9731880" cy="395640"/>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1A2B6D"/>
              </a:buClr>
              <a:buSzPts val="1000"/>
              <a:buFont typeface="Spinnaker"/>
              <a:buNone/>
            </a:pPr>
            <a:r>
              <a:rPr lang="fr-FR" sz="1000" b="0" i="0" u="none" strike="noStrike" cap="none">
                <a:solidFill>
                  <a:srgbClr val="1A2B6D"/>
                </a:solidFill>
                <a:latin typeface="Spinnaker"/>
                <a:ea typeface="Spinnaker"/>
                <a:cs typeface="Spinnaker"/>
                <a:sym typeface="Spinnaker"/>
              </a:rPr>
              <a:t>Funded by the European Union. Views and opinions expressed are however those of the author(s) only and do not necessarily reflect those of the European Union or European Research Executive Agency. Neither the European Union nor the granting authority can be held responsible for them.</a:t>
            </a:r>
            <a:endParaRPr sz="1000" b="0" i="0" u="none" strike="noStrike" cap="none">
              <a:solidFill>
                <a:srgbClr val="000000"/>
              </a:solidFill>
              <a:latin typeface="Calibri"/>
              <a:ea typeface="Calibri"/>
              <a:cs typeface="Calibri"/>
              <a:sym typeface="Calibri"/>
            </a:endParaRPr>
          </a:p>
        </p:txBody>
      </p:sp>
      <p:pic>
        <p:nvPicPr>
          <p:cNvPr id="128" name="Google Shape;128;p20" descr="Une image contenant texte, signe&#10;&#10;Description générée automatiquement"/>
          <p:cNvPicPr preferRelativeResize="0"/>
          <p:nvPr/>
        </p:nvPicPr>
        <p:blipFill rotWithShape="1">
          <a:blip r:embed="rId15">
            <a:alphaModFix/>
          </a:blip>
          <a:srcRect/>
          <a:stretch/>
        </p:blipFill>
        <p:spPr>
          <a:xfrm>
            <a:off x="126360" y="6314760"/>
            <a:ext cx="2243520" cy="461880"/>
          </a:xfrm>
          <a:prstGeom prst="rect">
            <a:avLst/>
          </a:prstGeom>
          <a:noFill/>
          <a:ln>
            <a:noFill/>
          </a:ln>
        </p:spPr>
      </p:pic>
      <p:sp>
        <p:nvSpPr>
          <p:cNvPr id="129" name="Google Shape;129;p20"/>
          <p:cNvSpPr txBox="1">
            <a:spLocks noGrp="1"/>
          </p:cNvSpPr>
          <p:nvPr>
            <p:ph type="title"/>
          </p:nvPr>
        </p:nvSpPr>
        <p:spPr>
          <a:xfrm>
            <a:off x="1523880" y="3700800"/>
            <a:ext cx="9143640" cy="9864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pic>
        <p:nvPicPr>
          <p:cNvPr id="130" name="Google Shape;130;p20"/>
          <p:cNvPicPr preferRelativeResize="0"/>
          <p:nvPr/>
        </p:nvPicPr>
        <p:blipFill rotWithShape="1">
          <a:blip r:embed="rId16">
            <a:alphaModFix/>
          </a:blip>
          <a:srcRect/>
          <a:stretch/>
        </p:blipFill>
        <p:spPr>
          <a:xfrm>
            <a:off x="111240" y="5319720"/>
            <a:ext cx="11968920" cy="853560"/>
          </a:xfrm>
          <a:prstGeom prst="rect">
            <a:avLst/>
          </a:prstGeom>
          <a:noFill/>
          <a:ln>
            <a:noFill/>
          </a:ln>
        </p:spPr>
      </p:pic>
      <p:pic>
        <p:nvPicPr>
          <p:cNvPr id="131" name="Google Shape;131;p20" descr="Une image contenant texte&#10;&#10;Description générée automatiquement"/>
          <p:cNvPicPr preferRelativeResize="0"/>
          <p:nvPr/>
        </p:nvPicPr>
        <p:blipFill rotWithShape="1">
          <a:blip r:embed="rId17">
            <a:alphaModFix/>
          </a:blip>
          <a:srcRect l="9232" t="45585" r="9232" b="21777"/>
          <a:stretch/>
        </p:blipFill>
        <p:spPr>
          <a:xfrm>
            <a:off x="0" y="53640"/>
            <a:ext cx="12191760" cy="3252600"/>
          </a:xfrm>
          <a:prstGeom prst="rect">
            <a:avLst/>
          </a:prstGeom>
          <a:noFill/>
          <a:ln>
            <a:noFill/>
          </a:ln>
        </p:spPr>
      </p:pic>
      <p:sp>
        <p:nvSpPr>
          <p:cNvPr id="132" name="Google Shape;132;p20"/>
          <p:cNvSpPr txBox="1">
            <a:spLocks noGrp="1"/>
          </p:cNvSpPr>
          <p:nvPr>
            <p:ph type="body" idx="1"/>
          </p:nvPr>
        </p:nvSpPr>
        <p:spPr>
          <a:xfrm>
            <a:off x="609480" y="1604520"/>
            <a:ext cx="10972440" cy="3977280"/>
          </a:xfrm>
          <a:prstGeom prst="rect">
            <a:avLst/>
          </a:prstGeom>
          <a:noFill/>
          <a:ln>
            <a:noFill/>
          </a:ln>
        </p:spPr>
        <p:txBody>
          <a:bodyPr spcFirstLastPara="1" wrap="square" lIns="0" tIns="0" rIns="0" bIns="0" anchor="t" anchorCtr="0">
            <a:normAutofit/>
          </a:bodyPr>
          <a:lstStyle>
            <a:lvl1pPr marL="457200" marR="0" lvl="0"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1"/>
        <p:cNvGrpSpPr/>
        <p:nvPr/>
      </p:nvGrpSpPr>
      <p:grpSpPr>
        <a:xfrm>
          <a:off x="0" y="0"/>
          <a:ext cx="0" cy="0"/>
          <a:chOff x="0" y="0"/>
          <a:chExt cx="0" cy="0"/>
        </a:xfrm>
      </p:grpSpPr>
      <p:sp>
        <p:nvSpPr>
          <p:cNvPr id="182" name="Google Shape;182;p24"/>
          <p:cNvSpPr/>
          <p:nvPr/>
        </p:nvSpPr>
        <p:spPr>
          <a:xfrm>
            <a:off x="0" y="6201720"/>
            <a:ext cx="12191760" cy="644400"/>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pic>
        <p:nvPicPr>
          <p:cNvPr id="183" name="Google Shape;183;p24"/>
          <p:cNvPicPr preferRelativeResize="0"/>
          <p:nvPr/>
        </p:nvPicPr>
        <p:blipFill rotWithShape="1">
          <a:blip r:embed="rId14">
            <a:alphaModFix/>
          </a:blip>
          <a:srcRect/>
          <a:stretch/>
        </p:blipFill>
        <p:spPr>
          <a:xfrm>
            <a:off x="8018640" y="3485160"/>
            <a:ext cx="35640" cy="35640"/>
          </a:xfrm>
          <a:prstGeom prst="rect">
            <a:avLst/>
          </a:prstGeom>
          <a:noFill/>
          <a:ln>
            <a:noFill/>
          </a:ln>
        </p:spPr>
      </p:pic>
      <p:sp>
        <p:nvSpPr>
          <p:cNvPr id="184" name="Google Shape;184;p24"/>
          <p:cNvSpPr/>
          <p:nvPr/>
        </p:nvSpPr>
        <p:spPr>
          <a:xfrm>
            <a:off x="2388960" y="6345720"/>
            <a:ext cx="9731880" cy="395640"/>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1A2B6D"/>
              </a:buClr>
              <a:buSzPts val="1000"/>
              <a:buFont typeface="Spinnaker"/>
              <a:buNone/>
            </a:pPr>
            <a:r>
              <a:rPr lang="fr-FR" sz="1000" b="0" i="0" u="none" strike="noStrike" cap="none">
                <a:solidFill>
                  <a:srgbClr val="1A2B6D"/>
                </a:solidFill>
                <a:latin typeface="Spinnaker"/>
                <a:ea typeface="Spinnaker"/>
                <a:cs typeface="Spinnaker"/>
                <a:sym typeface="Spinnaker"/>
              </a:rPr>
              <a:t>Funded by the European Union. Views and opinions expressed are however those of the author(s) only and do not necessarily reflect those of the European Union or European Research Executive Agency. Neither the European Union nor the granting authority can be held responsible for them.</a:t>
            </a:r>
            <a:endParaRPr sz="1000" b="0" i="0" u="none" strike="noStrike" cap="none">
              <a:solidFill>
                <a:srgbClr val="000000"/>
              </a:solidFill>
              <a:latin typeface="Calibri"/>
              <a:ea typeface="Calibri"/>
              <a:cs typeface="Calibri"/>
              <a:sym typeface="Calibri"/>
            </a:endParaRPr>
          </a:p>
        </p:txBody>
      </p:sp>
      <p:pic>
        <p:nvPicPr>
          <p:cNvPr id="185" name="Google Shape;185;p24" descr="Une image contenant texte, signe&#10;&#10;Description générée automatiquement"/>
          <p:cNvPicPr preferRelativeResize="0"/>
          <p:nvPr/>
        </p:nvPicPr>
        <p:blipFill rotWithShape="1">
          <a:blip r:embed="rId15">
            <a:alphaModFix/>
          </a:blip>
          <a:srcRect/>
          <a:stretch/>
        </p:blipFill>
        <p:spPr>
          <a:xfrm>
            <a:off x="126360" y="6314760"/>
            <a:ext cx="2243520" cy="461880"/>
          </a:xfrm>
          <a:prstGeom prst="rect">
            <a:avLst/>
          </a:prstGeom>
          <a:noFill/>
          <a:ln>
            <a:noFill/>
          </a:ln>
        </p:spPr>
      </p:pic>
      <p:pic>
        <p:nvPicPr>
          <p:cNvPr id="186" name="Google Shape;186;p24"/>
          <p:cNvPicPr preferRelativeResize="0"/>
          <p:nvPr/>
        </p:nvPicPr>
        <p:blipFill rotWithShape="1">
          <a:blip r:embed="rId16">
            <a:alphaModFix/>
          </a:blip>
          <a:srcRect/>
          <a:stretch/>
        </p:blipFill>
        <p:spPr>
          <a:xfrm>
            <a:off x="111240" y="5319720"/>
            <a:ext cx="11968920" cy="853560"/>
          </a:xfrm>
          <a:prstGeom prst="rect">
            <a:avLst/>
          </a:prstGeom>
          <a:noFill/>
          <a:ln>
            <a:noFill/>
          </a:ln>
        </p:spPr>
      </p:pic>
      <p:pic>
        <p:nvPicPr>
          <p:cNvPr id="187" name="Google Shape;187;p24"/>
          <p:cNvPicPr preferRelativeResize="0"/>
          <p:nvPr/>
        </p:nvPicPr>
        <p:blipFill rotWithShape="1">
          <a:blip r:embed="rId17">
            <a:alphaModFix/>
          </a:blip>
          <a:srcRect t="36647" b="51920"/>
          <a:stretch/>
        </p:blipFill>
        <p:spPr>
          <a:xfrm>
            <a:off x="0" y="-6480"/>
            <a:ext cx="12191760" cy="928080"/>
          </a:xfrm>
          <a:prstGeom prst="rect">
            <a:avLst/>
          </a:prstGeom>
          <a:noFill/>
          <a:ln>
            <a:noFill/>
          </a:ln>
        </p:spPr>
      </p:pic>
      <p:sp>
        <p:nvSpPr>
          <p:cNvPr id="188" name="Google Shape;188;p24"/>
          <p:cNvSpPr/>
          <p:nvPr/>
        </p:nvSpPr>
        <p:spPr>
          <a:xfrm>
            <a:off x="360720" y="1271160"/>
            <a:ext cx="11526120" cy="4048200"/>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89" name="Google Shape;189;p24"/>
          <p:cNvSpPr/>
          <p:nvPr/>
        </p:nvSpPr>
        <p:spPr>
          <a:xfrm>
            <a:off x="538920" y="1436760"/>
            <a:ext cx="11228760" cy="468000"/>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rgbClr val="1A2B6D"/>
              </a:buClr>
              <a:buSzPts val="2744"/>
              <a:buFont typeface="Spinnaker"/>
              <a:buNone/>
            </a:pPr>
            <a:r>
              <a:rPr lang="fr-FR" sz="2744" b="0" i="0" u="none" strike="noStrike" cap="none">
                <a:solidFill>
                  <a:srgbClr val="1A2B6D"/>
                </a:solidFill>
                <a:latin typeface="Spinnaker"/>
                <a:ea typeface="Spinnaker"/>
                <a:cs typeface="Spinnaker"/>
                <a:sym typeface="Spinnaker"/>
              </a:rPr>
              <a:t>Summary</a:t>
            </a:r>
            <a:endParaRPr sz="2744" b="0" i="0" u="none" strike="noStrike" cap="none">
              <a:solidFill>
                <a:srgbClr val="000000"/>
              </a:solidFill>
              <a:latin typeface="Calibri"/>
              <a:ea typeface="Calibri"/>
              <a:cs typeface="Calibri"/>
              <a:sym typeface="Calibri"/>
            </a:endParaRPr>
          </a:p>
          <a:p>
            <a:pPr marL="0" marR="0" lvl="0" indent="0" algn="l" rtl="0">
              <a:lnSpc>
                <a:spcPct val="90000"/>
              </a:lnSpc>
              <a:spcBef>
                <a:spcPts val="1001"/>
              </a:spcBef>
              <a:spcAft>
                <a:spcPts val="0"/>
              </a:spcAft>
              <a:buClr>
                <a:srgbClr val="000000"/>
              </a:buClr>
              <a:buSzPts val="2744"/>
              <a:buFont typeface="Arial"/>
              <a:buNone/>
            </a:pPr>
            <a:endParaRPr sz="2744" b="0" i="0" u="none" strike="noStrike" cap="none">
              <a:solidFill>
                <a:srgbClr val="000000"/>
              </a:solidFill>
              <a:latin typeface="Calibri"/>
              <a:ea typeface="Calibri"/>
              <a:cs typeface="Calibri"/>
              <a:sym typeface="Calibri"/>
            </a:endParaRPr>
          </a:p>
        </p:txBody>
      </p:sp>
      <p:sp>
        <p:nvSpPr>
          <p:cNvPr id="190" name="Google Shape;190;p24"/>
          <p:cNvSpPr txBox="1">
            <a:spLocks noGrp="1"/>
          </p:cNvSpPr>
          <p:nvPr>
            <p:ph type="body" idx="1"/>
          </p:nvPr>
        </p:nvSpPr>
        <p:spPr>
          <a:xfrm>
            <a:off x="598320" y="2070360"/>
            <a:ext cx="10987200" cy="3025440"/>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91" name="Google Shape;191;p24"/>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62"/>
        <p:cNvGrpSpPr/>
        <p:nvPr/>
      </p:nvGrpSpPr>
      <p:grpSpPr>
        <a:xfrm>
          <a:off x="0" y="0"/>
          <a:ext cx="0" cy="0"/>
          <a:chOff x="0" y="0"/>
          <a:chExt cx="0" cy="0"/>
        </a:xfrm>
      </p:grpSpPr>
      <p:sp>
        <p:nvSpPr>
          <p:cNvPr id="763" name="Google Shape;763;p46"/>
          <p:cNvSpPr/>
          <p:nvPr/>
        </p:nvSpPr>
        <p:spPr>
          <a:xfrm>
            <a:off x="0" y="6201720"/>
            <a:ext cx="12191760" cy="644400"/>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pic>
        <p:nvPicPr>
          <p:cNvPr id="764" name="Google Shape;764;p46"/>
          <p:cNvPicPr preferRelativeResize="0"/>
          <p:nvPr/>
        </p:nvPicPr>
        <p:blipFill rotWithShape="1">
          <a:blip r:embed="rId14">
            <a:alphaModFix/>
          </a:blip>
          <a:srcRect/>
          <a:stretch/>
        </p:blipFill>
        <p:spPr>
          <a:xfrm>
            <a:off x="8018640" y="3485160"/>
            <a:ext cx="35640" cy="35640"/>
          </a:xfrm>
          <a:prstGeom prst="rect">
            <a:avLst/>
          </a:prstGeom>
          <a:noFill/>
          <a:ln>
            <a:noFill/>
          </a:ln>
        </p:spPr>
      </p:pic>
      <p:sp>
        <p:nvSpPr>
          <p:cNvPr id="765" name="Google Shape;765;p46"/>
          <p:cNvSpPr/>
          <p:nvPr/>
        </p:nvSpPr>
        <p:spPr>
          <a:xfrm>
            <a:off x="2388960" y="6345720"/>
            <a:ext cx="9731880" cy="395640"/>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1A2B6D"/>
              </a:buClr>
              <a:buSzPts val="1000"/>
              <a:buFont typeface="Spinnaker"/>
              <a:buNone/>
            </a:pPr>
            <a:r>
              <a:rPr lang="fr-FR" sz="1000" b="0" i="0" u="none" strike="noStrike" cap="none">
                <a:solidFill>
                  <a:srgbClr val="1A2B6D"/>
                </a:solidFill>
                <a:latin typeface="Spinnaker"/>
                <a:ea typeface="Spinnaker"/>
                <a:cs typeface="Spinnaker"/>
                <a:sym typeface="Spinnaker"/>
              </a:rPr>
              <a:t>Funded by the European Union. Views and opinions expressed are however those of the author(s) only and do not necessarily reflect those of the European Union or European Research Executive Agency. Neither the European Union nor the granting authority can be held responsible for them.</a:t>
            </a:r>
            <a:endParaRPr sz="1000" b="0" i="0" u="none" strike="noStrike" cap="none">
              <a:solidFill>
                <a:srgbClr val="000000"/>
              </a:solidFill>
              <a:latin typeface="Calibri"/>
              <a:ea typeface="Calibri"/>
              <a:cs typeface="Calibri"/>
              <a:sym typeface="Calibri"/>
            </a:endParaRPr>
          </a:p>
        </p:txBody>
      </p:sp>
      <p:pic>
        <p:nvPicPr>
          <p:cNvPr id="766" name="Google Shape;766;p46" descr="Une image contenant texte, signe&#10;&#10;Description générée automatiquement"/>
          <p:cNvPicPr preferRelativeResize="0"/>
          <p:nvPr/>
        </p:nvPicPr>
        <p:blipFill rotWithShape="1">
          <a:blip r:embed="rId15">
            <a:alphaModFix/>
          </a:blip>
          <a:srcRect/>
          <a:stretch/>
        </p:blipFill>
        <p:spPr>
          <a:xfrm>
            <a:off x="126360" y="6314760"/>
            <a:ext cx="2243520" cy="461880"/>
          </a:xfrm>
          <a:prstGeom prst="rect">
            <a:avLst/>
          </a:prstGeom>
          <a:noFill/>
          <a:ln>
            <a:noFill/>
          </a:ln>
        </p:spPr>
      </p:pic>
      <p:sp>
        <p:nvSpPr>
          <p:cNvPr id="767" name="Google Shape;767;p46"/>
          <p:cNvSpPr txBox="1">
            <a:spLocks noGrp="1"/>
          </p:cNvSpPr>
          <p:nvPr>
            <p:ph type="body" idx="1"/>
          </p:nvPr>
        </p:nvSpPr>
        <p:spPr>
          <a:xfrm>
            <a:off x="242640" y="2608920"/>
            <a:ext cx="11706120" cy="2323440"/>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pic>
        <p:nvPicPr>
          <p:cNvPr id="768" name="Google Shape;768;p46"/>
          <p:cNvPicPr preferRelativeResize="0"/>
          <p:nvPr/>
        </p:nvPicPr>
        <p:blipFill rotWithShape="1">
          <a:blip r:embed="rId16">
            <a:alphaModFix/>
          </a:blip>
          <a:srcRect t="36726" b="35815"/>
          <a:stretch/>
        </p:blipFill>
        <p:spPr>
          <a:xfrm>
            <a:off x="0" y="0"/>
            <a:ext cx="12191760" cy="2230920"/>
          </a:xfrm>
          <a:prstGeom prst="rect">
            <a:avLst/>
          </a:prstGeom>
          <a:noFill/>
          <a:ln>
            <a:noFill/>
          </a:ln>
        </p:spPr>
      </p:pic>
      <p:pic>
        <p:nvPicPr>
          <p:cNvPr id="769" name="Google Shape;769;p46"/>
          <p:cNvPicPr preferRelativeResize="0"/>
          <p:nvPr/>
        </p:nvPicPr>
        <p:blipFill rotWithShape="1">
          <a:blip r:embed="rId17">
            <a:alphaModFix/>
          </a:blip>
          <a:srcRect/>
          <a:stretch/>
        </p:blipFill>
        <p:spPr>
          <a:xfrm>
            <a:off x="111240" y="5319720"/>
            <a:ext cx="11968920" cy="853560"/>
          </a:xfrm>
          <a:prstGeom prst="rect">
            <a:avLst/>
          </a:prstGeom>
          <a:noFill/>
          <a:ln>
            <a:noFill/>
          </a:ln>
        </p:spPr>
      </p:pic>
      <p:sp>
        <p:nvSpPr>
          <p:cNvPr id="770" name="Google Shape;770;p46"/>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819" r:id="rId1"/>
    <p:sldLayoutId id="2147483820" r:id="rId2"/>
    <p:sldLayoutId id="2147483821" r:id="rId3"/>
    <p:sldLayoutId id="2147483822" r:id="rId4"/>
    <p:sldLayoutId id="2147483823" r:id="rId5"/>
    <p:sldLayoutId id="2147483824" r:id="rId6"/>
    <p:sldLayoutId id="2147483825" r:id="rId7"/>
    <p:sldLayoutId id="2147483826" r:id="rId8"/>
    <p:sldLayoutId id="2147483827" r:id="rId9"/>
    <p:sldLayoutId id="2147483828" r:id="rId10"/>
    <p:sldLayoutId id="2147483829" r:id="rId11"/>
    <p:sldLayoutId id="214748383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github.com/GlobalDataverseCommunityConsortium/dataverse-language-packs" TargetMode="External"/><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13.xml"/><Relationship Id="rId5" Type="http://schemas.openxmlformats.org/officeDocument/2006/relationships/image" Target="../media/image23.pn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8.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1.jpg"/><Relationship Id="rId2" Type="http://schemas.openxmlformats.org/officeDocument/2006/relationships/notesSlide" Target="../notesSlides/notesSlide21.xml"/><Relationship Id="rId1" Type="http://schemas.openxmlformats.org/officeDocument/2006/relationships/slideLayout" Target="../slideLayouts/slideLayout50.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hyperlink" Target="mailto:contact@muse-it.eu"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5.xml"/><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22"/>
        <p:cNvGrpSpPr/>
        <p:nvPr/>
      </p:nvGrpSpPr>
      <p:grpSpPr>
        <a:xfrm>
          <a:off x="0" y="0"/>
          <a:ext cx="0" cy="0"/>
          <a:chOff x="0" y="0"/>
          <a:chExt cx="0" cy="0"/>
        </a:xfrm>
      </p:grpSpPr>
      <p:sp>
        <p:nvSpPr>
          <p:cNvPr id="823" name="Google Shape;823;p2"/>
          <p:cNvSpPr txBox="1">
            <a:spLocks noGrp="1"/>
          </p:cNvSpPr>
          <p:nvPr>
            <p:ph type="title"/>
          </p:nvPr>
        </p:nvSpPr>
        <p:spPr>
          <a:xfrm>
            <a:off x="1523880" y="1955880"/>
            <a:ext cx="9143640" cy="986400"/>
          </a:xfrm>
          <a:prstGeom prst="rect">
            <a:avLst/>
          </a:prstGeom>
          <a:noFill/>
          <a:ln>
            <a:noFill/>
          </a:ln>
        </p:spPr>
        <p:txBody>
          <a:bodyPr spcFirstLastPara="1" wrap="square" lIns="0" tIns="0" rIns="0" bIns="0" anchor="b" anchorCtr="0">
            <a:noAutofit/>
          </a:bodyPr>
          <a:lstStyle/>
          <a:p>
            <a:pPr marL="0" lvl="0" indent="0" algn="l" rtl="0">
              <a:lnSpc>
                <a:spcPct val="100000"/>
              </a:lnSpc>
              <a:spcBef>
                <a:spcPts val="0"/>
              </a:spcBef>
              <a:spcAft>
                <a:spcPts val="0"/>
              </a:spcAft>
              <a:buSzPts val="1400"/>
              <a:buNone/>
            </a:pPr>
            <a:r>
              <a:rPr lang="fr-FR" sz="2400" b="1" dirty="0" err="1">
                <a:solidFill>
                  <a:srgbClr val="1A2B6D"/>
                </a:solidFill>
                <a:latin typeface="Spinnaker"/>
                <a:ea typeface="Spinnaker"/>
                <a:cs typeface="Spinnaker"/>
                <a:sym typeface="Spinnaker"/>
              </a:rPr>
              <a:t>Guarding</a:t>
            </a:r>
            <a:r>
              <a:rPr lang="fr-FR" sz="2400" b="1" dirty="0">
                <a:solidFill>
                  <a:srgbClr val="1A2B6D"/>
                </a:solidFill>
                <a:latin typeface="Spinnaker"/>
                <a:ea typeface="Spinnaker"/>
                <a:cs typeface="Spinnaker"/>
                <a:sym typeface="Spinnaker"/>
              </a:rPr>
              <a:t> </a:t>
            </a:r>
            <a:r>
              <a:rPr lang="fr-FR" sz="2400" b="1" dirty="0" err="1">
                <a:solidFill>
                  <a:srgbClr val="1A2B6D"/>
                </a:solidFill>
                <a:latin typeface="Spinnaker"/>
                <a:ea typeface="Spinnaker"/>
                <a:cs typeface="Spinnaker"/>
                <a:sym typeface="Spinnaker"/>
              </a:rPr>
              <a:t>accessibility</a:t>
            </a:r>
            <a:r>
              <a:rPr lang="fr-FR" sz="2400" b="1" dirty="0">
                <a:solidFill>
                  <a:srgbClr val="1A2B6D"/>
                </a:solidFill>
                <a:latin typeface="Spinnaker"/>
                <a:ea typeface="Spinnaker"/>
                <a:cs typeface="Spinnaker"/>
                <a:sym typeface="Spinnaker"/>
              </a:rPr>
              <a:t> - AI </a:t>
            </a:r>
            <a:r>
              <a:rPr lang="fr-FR" sz="2400" b="1" dirty="0" err="1">
                <a:solidFill>
                  <a:srgbClr val="1A2B6D"/>
                </a:solidFill>
                <a:latin typeface="Spinnaker"/>
                <a:ea typeface="Spinnaker"/>
                <a:cs typeface="Spinnaker"/>
                <a:sym typeface="Spinnaker"/>
              </a:rPr>
              <a:t>supported</a:t>
            </a:r>
            <a:r>
              <a:rPr lang="fr-FR" sz="2400" b="1" dirty="0">
                <a:solidFill>
                  <a:srgbClr val="1A2B6D"/>
                </a:solidFill>
                <a:latin typeface="Spinnaker"/>
                <a:ea typeface="Spinnaker"/>
                <a:cs typeface="Spinnaker"/>
                <a:sym typeface="Spinnaker"/>
              </a:rPr>
              <a:t> </a:t>
            </a:r>
            <a:r>
              <a:rPr lang="fr-FR" sz="2400" b="1" dirty="0" err="1">
                <a:solidFill>
                  <a:srgbClr val="1A2B6D"/>
                </a:solidFill>
                <a:latin typeface="Spinnaker"/>
                <a:ea typeface="Spinnaker"/>
                <a:cs typeface="Spinnaker"/>
                <a:sym typeface="Spinnaker"/>
              </a:rPr>
              <a:t>ontology</a:t>
            </a:r>
            <a:r>
              <a:rPr lang="fr-FR" sz="2400" b="1" dirty="0">
                <a:solidFill>
                  <a:srgbClr val="1A2B6D"/>
                </a:solidFill>
                <a:latin typeface="Spinnaker"/>
                <a:ea typeface="Spinnaker"/>
                <a:cs typeface="Spinnaker"/>
                <a:sym typeface="Spinnaker"/>
              </a:rPr>
              <a:t> engineering in the </a:t>
            </a:r>
            <a:r>
              <a:rPr lang="fr-FR" sz="2400" b="1" dirty="0" err="1">
                <a:solidFill>
                  <a:srgbClr val="1A2B6D"/>
                </a:solidFill>
                <a:latin typeface="Spinnaker"/>
                <a:ea typeface="Spinnaker"/>
                <a:cs typeface="Spinnaker"/>
                <a:sym typeface="Spinnaker"/>
              </a:rPr>
              <a:t>context</a:t>
            </a:r>
            <a:r>
              <a:rPr lang="fr-FR" sz="2400" b="1" dirty="0">
                <a:solidFill>
                  <a:srgbClr val="1A2B6D"/>
                </a:solidFill>
                <a:latin typeface="Spinnaker"/>
                <a:ea typeface="Spinnaker"/>
                <a:cs typeface="Spinnaker"/>
                <a:sym typeface="Spinnaker"/>
              </a:rPr>
              <a:t> of the </a:t>
            </a:r>
            <a:r>
              <a:rPr lang="fr-FR" sz="2400" b="1" dirty="0" err="1">
                <a:solidFill>
                  <a:srgbClr val="1A2B6D"/>
                </a:solidFill>
                <a:latin typeface="Spinnaker"/>
                <a:ea typeface="Spinnaker"/>
                <a:cs typeface="Spinnaker"/>
                <a:sym typeface="Spinnaker"/>
              </a:rPr>
              <a:t>MuseIT</a:t>
            </a:r>
            <a:r>
              <a:rPr lang="fr-FR" sz="2400" b="1" dirty="0">
                <a:solidFill>
                  <a:srgbClr val="1A2B6D"/>
                </a:solidFill>
                <a:latin typeface="Spinnaker"/>
                <a:ea typeface="Spinnaker"/>
                <a:cs typeface="Spinnaker"/>
                <a:sym typeface="Spinnaker"/>
              </a:rPr>
              <a:t> repository design</a:t>
            </a:r>
            <a:endParaRPr sz="5500" b="1" dirty="0">
              <a:solidFill>
                <a:srgbClr val="1A2B6D"/>
              </a:solidFill>
              <a:latin typeface="Spinnaker"/>
              <a:ea typeface="Spinnaker"/>
              <a:cs typeface="Spinnaker"/>
              <a:sym typeface="Spinnaker"/>
            </a:endParaRPr>
          </a:p>
        </p:txBody>
      </p:sp>
      <p:sp>
        <p:nvSpPr>
          <p:cNvPr id="824" name="Google Shape;824;p2"/>
          <p:cNvSpPr txBox="1">
            <a:spLocks noGrp="1"/>
          </p:cNvSpPr>
          <p:nvPr>
            <p:ph type="subTitle" idx="1"/>
          </p:nvPr>
        </p:nvSpPr>
        <p:spPr>
          <a:xfrm>
            <a:off x="1523880" y="3106080"/>
            <a:ext cx="9143640" cy="156117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SzPct val="68796"/>
              <a:buFont typeface="Arial"/>
              <a:buNone/>
            </a:pPr>
            <a:r>
              <a:rPr lang="fr-FR" sz="2200" b="1" dirty="0" err="1">
                <a:solidFill>
                  <a:srgbClr val="1A2B6D"/>
                </a:solidFill>
                <a:latin typeface="Spinnaker"/>
                <a:ea typeface="Spinnaker"/>
                <a:cs typeface="Spinnaker"/>
                <a:sym typeface="Spinnaker"/>
              </a:rPr>
              <a:t>Vyacheslav</a:t>
            </a:r>
            <a:r>
              <a:rPr lang="fr-FR" sz="2200" b="1" dirty="0">
                <a:solidFill>
                  <a:srgbClr val="1A2B6D"/>
                </a:solidFill>
                <a:latin typeface="Spinnaker"/>
                <a:ea typeface="Spinnaker"/>
                <a:cs typeface="Spinnaker"/>
                <a:sym typeface="Spinnaker"/>
              </a:rPr>
              <a:t> </a:t>
            </a:r>
            <a:r>
              <a:rPr lang="fr-FR" sz="2200" b="1" dirty="0" err="1">
                <a:solidFill>
                  <a:srgbClr val="1A2B6D"/>
                </a:solidFill>
                <a:latin typeface="Spinnaker"/>
                <a:ea typeface="Spinnaker"/>
                <a:cs typeface="Spinnaker"/>
                <a:sym typeface="Spinnaker"/>
              </a:rPr>
              <a:t>Tykhonov</a:t>
            </a:r>
            <a:r>
              <a:rPr lang="fr-FR" sz="2200" b="1" dirty="0">
                <a:solidFill>
                  <a:srgbClr val="1A2B6D"/>
                </a:solidFill>
                <a:latin typeface="Spinnaker"/>
                <a:ea typeface="Spinnaker"/>
                <a:cs typeface="Spinnaker"/>
                <a:sym typeface="Spinnaker"/>
              </a:rPr>
              <a:t>, </a:t>
            </a:r>
            <a:r>
              <a:rPr lang="fr-FR" sz="2200" b="1" dirty="0" err="1">
                <a:solidFill>
                  <a:srgbClr val="1A2B6D"/>
                </a:solidFill>
                <a:latin typeface="Spinnaker"/>
                <a:ea typeface="Spinnaker"/>
                <a:cs typeface="Spinnaker"/>
                <a:sym typeface="Spinnaker"/>
              </a:rPr>
              <a:t>Nasrine</a:t>
            </a:r>
            <a:r>
              <a:rPr lang="fr-FR" sz="2200" b="1" dirty="0">
                <a:solidFill>
                  <a:srgbClr val="1A2B6D"/>
                </a:solidFill>
                <a:latin typeface="Spinnaker"/>
                <a:ea typeface="Spinnaker"/>
                <a:cs typeface="Spinnaker"/>
                <a:sym typeface="Spinnaker"/>
              </a:rPr>
              <a:t> Olson, Moa Johansson, </a:t>
            </a:r>
            <a:r>
              <a:rPr lang="fr-FR" sz="2200" b="1" u="sng" dirty="0">
                <a:solidFill>
                  <a:srgbClr val="1A2B6D"/>
                </a:solidFill>
                <a:latin typeface="Spinnaker"/>
                <a:ea typeface="Spinnaker"/>
                <a:cs typeface="Spinnaker"/>
                <a:sym typeface="Spinnaker"/>
              </a:rPr>
              <a:t>Kim Ferguson</a:t>
            </a:r>
            <a:r>
              <a:rPr lang="fr-FR" sz="2200" b="1" dirty="0">
                <a:solidFill>
                  <a:srgbClr val="1A2B6D"/>
                </a:solidFill>
                <a:latin typeface="Spinnaker"/>
                <a:ea typeface="Spinnaker"/>
                <a:cs typeface="Spinnaker"/>
                <a:sym typeface="Spinnaker"/>
              </a:rPr>
              <a:t>, </a:t>
            </a:r>
            <a:r>
              <a:rPr lang="fr-FR" sz="2200" b="1" dirty="0" err="1">
                <a:solidFill>
                  <a:srgbClr val="1A2B6D"/>
                </a:solidFill>
                <a:latin typeface="Spinnaker"/>
                <a:ea typeface="Spinnaker"/>
                <a:cs typeface="Spinnaker"/>
                <a:sym typeface="Spinnaker"/>
              </a:rPr>
              <a:t>Nitisha</a:t>
            </a:r>
            <a:r>
              <a:rPr lang="fr-FR" sz="2200" b="1" dirty="0">
                <a:solidFill>
                  <a:srgbClr val="1A2B6D"/>
                </a:solidFill>
                <a:latin typeface="Spinnaker"/>
                <a:ea typeface="Spinnaker"/>
                <a:cs typeface="Spinnaker"/>
                <a:sym typeface="Spinnaker"/>
              </a:rPr>
              <a:t> Jain, Lloyd May, Andrea Scharnhorst</a:t>
            </a:r>
            <a:endParaRPr sz="2200" b="1" dirty="0">
              <a:solidFill>
                <a:srgbClr val="1A2B6D"/>
              </a:solidFill>
              <a:latin typeface="Spinnaker"/>
              <a:ea typeface="Spinnaker"/>
              <a:cs typeface="Spinnaker"/>
              <a:sym typeface="Spinnaker"/>
            </a:endParaRPr>
          </a:p>
          <a:p>
            <a:pPr marL="0" lvl="0" indent="0" algn="l" rtl="0">
              <a:lnSpc>
                <a:spcPct val="100000"/>
              </a:lnSpc>
              <a:spcBef>
                <a:spcPts val="0"/>
              </a:spcBef>
              <a:spcAft>
                <a:spcPts val="0"/>
              </a:spcAft>
              <a:buSzPct val="68796"/>
              <a:buFont typeface="Arial"/>
              <a:buNone/>
            </a:pPr>
            <a:endParaRPr sz="2200" b="1" dirty="0">
              <a:solidFill>
                <a:srgbClr val="1A2B6D"/>
              </a:solidFill>
              <a:latin typeface="Spinnaker"/>
              <a:ea typeface="Spinnaker"/>
              <a:cs typeface="Spinnaker"/>
              <a:sym typeface="Spinnaker"/>
            </a:endParaRPr>
          </a:p>
          <a:p>
            <a:pPr marL="0" lvl="0" indent="0" algn="l" rtl="0">
              <a:lnSpc>
                <a:spcPct val="100000"/>
              </a:lnSpc>
              <a:spcBef>
                <a:spcPts val="0"/>
              </a:spcBef>
              <a:spcAft>
                <a:spcPts val="0"/>
              </a:spcAft>
              <a:buSzPct val="68796"/>
              <a:buFont typeface="Arial"/>
              <a:buNone/>
            </a:pPr>
            <a:r>
              <a:rPr lang="fr-FR" sz="2200" b="1" dirty="0">
                <a:solidFill>
                  <a:srgbClr val="1A2B6D"/>
                </a:solidFill>
                <a:latin typeface="Spinnaker"/>
                <a:ea typeface="Spinnaker"/>
                <a:cs typeface="Spinnaker"/>
                <a:sym typeface="Spinnaker"/>
              </a:rPr>
              <a:t>Paper at the DARIAH </a:t>
            </a:r>
            <a:r>
              <a:rPr lang="fr-FR" sz="2200" b="1" dirty="0" err="1">
                <a:solidFill>
                  <a:srgbClr val="1A2B6D"/>
                </a:solidFill>
                <a:latin typeface="Spinnaker"/>
                <a:ea typeface="Spinnaker"/>
                <a:cs typeface="Spinnaker"/>
                <a:sym typeface="Spinnaker"/>
              </a:rPr>
              <a:t>Annual</a:t>
            </a:r>
            <a:r>
              <a:rPr lang="fr-FR" sz="2200" b="1" dirty="0">
                <a:solidFill>
                  <a:srgbClr val="1A2B6D"/>
                </a:solidFill>
                <a:latin typeface="Spinnaker"/>
                <a:ea typeface="Spinnaker"/>
                <a:cs typeface="Spinnaker"/>
                <a:sym typeface="Spinnaker"/>
              </a:rPr>
              <a:t> Event, 2024, June 18-21, </a:t>
            </a:r>
            <a:r>
              <a:rPr lang="fr-FR" sz="2200" b="1" dirty="0" err="1">
                <a:solidFill>
                  <a:srgbClr val="1A2B6D"/>
                </a:solidFill>
                <a:latin typeface="Spinnaker"/>
                <a:ea typeface="Spinnaker"/>
                <a:cs typeface="Spinnaker"/>
                <a:sym typeface="Spinnaker"/>
              </a:rPr>
              <a:t>Lisbon</a:t>
            </a:r>
            <a:endParaRPr sz="2200" b="1" dirty="0">
              <a:solidFill>
                <a:srgbClr val="1A2B6D"/>
              </a:solidFill>
              <a:latin typeface="Spinnaker"/>
              <a:ea typeface="Spinnaker"/>
              <a:cs typeface="Spinnaker"/>
              <a:sym typeface="Spinnaker"/>
            </a:endParaRPr>
          </a:p>
        </p:txBody>
      </p:sp>
      <p:sp>
        <p:nvSpPr>
          <p:cNvPr id="3" name="TextBox 2">
            <a:extLst>
              <a:ext uri="{FF2B5EF4-FFF2-40B4-BE49-F238E27FC236}">
                <a16:creationId xmlns:a16="http://schemas.microsoft.com/office/drawing/2014/main" id="{665124CC-E107-A7B8-6B16-35FF626A96DD}"/>
              </a:ext>
            </a:extLst>
          </p:cNvPr>
          <p:cNvSpPr txBox="1"/>
          <p:nvPr/>
        </p:nvSpPr>
        <p:spPr>
          <a:xfrm>
            <a:off x="3631664" y="5075337"/>
            <a:ext cx="6096000" cy="369332"/>
          </a:xfrm>
          <a:prstGeom prst="rect">
            <a:avLst/>
          </a:prstGeom>
          <a:noFill/>
        </p:spPr>
        <p:txBody>
          <a:bodyPr wrap="square">
            <a:spAutoFit/>
          </a:bodyPr>
          <a:lstStyle/>
          <a:p>
            <a:pPr algn="ctr"/>
            <a:r>
              <a:rPr lang="en-GB" sz="1800" b="1" i="0" dirty="0">
                <a:effectLst/>
                <a:highlight>
                  <a:srgbClr val="FFFFFF"/>
                </a:highlight>
                <a:latin typeface="Spinnaker" panose="020B0505030300000004" pitchFamily="34" charset="0"/>
              </a:rPr>
              <a:t>DOI: </a:t>
            </a:r>
            <a:r>
              <a:rPr lang="en-GB" sz="1800" i="0" dirty="0">
                <a:effectLst/>
                <a:highlight>
                  <a:srgbClr val="FFFFFF"/>
                </a:highlight>
                <a:latin typeface="Spinnaker" panose="020B0505030300000004" pitchFamily="34" charset="0"/>
              </a:rPr>
              <a:t>10.5281/zenodo.12533424</a:t>
            </a:r>
            <a:endParaRPr lang="en-GB" sz="1800" dirty="0">
              <a:latin typeface="Spinnaker" panose="020B0505030300000004" pitchFamily="34" charset="0"/>
            </a:endParaRPr>
          </a:p>
        </p:txBody>
      </p:sp>
      <p:pic>
        <p:nvPicPr>
          <p:cNvPr id="1026" name="Picture 2" descr="cc by 4.0">
            <a:extLst>
              <a:ext uri="{FF2B5EF4-FFF2-40B4-BE49-F238E27FC236}">
                <a16:creationId xmlns:a16="http://schemas.microsoft.com/office/drawing/2014/main" id="{2C950DCE-74F2-D931-8AAF-9FFB4BF423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1664" y="5055688"/>
            <a:ext cx="1167928" cy="40863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83"/>
        <p:cNvGrpSpPr/>
        <p:nvPr/>
      </p:nvGrpSpPr>
      <p:grpSpPr>
        <a:xfrm>
          <a:off x="0" y="0"/>
          <a:ext cx="0" cy="0"/>
          <a:chOff x="0" y="0"/>
          <a:chExt cx="0" cy="0"/>
        </a:xfrm>
      </p:grpSpPr>
      <p:sp>
        <p:nvSpPr>
          <p:cNvPr id="884" name="Google Shape;884;g2e4ee0305df_0_17"/>
          <p:cNvSpPr txBox="1">
            <a:spLocks noGrp="1"/>
          </p:cNvSpPr>
          <p:nvPr>
            <p:ph type="title" idx="4294967295"/>
          </p:nvPr>
        </p:nvSpPr>
        <p:spPr>
          <a:xfrm>
            <a:off x="234360" y="48600"/>
            <a:ext cx="10559400" cy="5958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SzPts val="1400"/>
              <a:buNone/>
            </a:pPr>
            <a:r>
              <a:rPr lang="fr-FR" sz="2800" b="1">
                <a:solidFill>
                  <a:srgbClr val="1A2B6D"/>
                </a:solidFill>
                <a:latin typeface="Spinnaker"/>
                <a:ea typeface="Spinnaker"/>
                <a:cs typeface="Spinnaker"/>
                <a:sym typeface="Spinnaker"/>
              </a:rPr>
              <a:t>Repository design I - “Archive in a box” (SSHOC.eu)</a:t>
            </a:r>
            <a:endParaRPr sz="2800" b="1" strike="noStrike">
              <a:solidFill>
                <a:srgbClr val="1A2B6D"/>
              </a:solidFill>
              <a:latin typeface="Spinnaker"/>
              <a:ea typeface="Spinnaker"/>
              <a:cs typeface="Spinnaker"/>
              <a:sym typeface="Spinnaker"/>
            </a:endParaRPr>
          </a:p>
        </p:txBody>
      </p:sp>
      <p:sp>
        <p:nvSpPr>
          <p:cNvPr id="885" name="Google Shape;885;g2e4ee0305df_0_17"/>
          <p:cNvSpPr txBox="1"/>
          <p:nvPr/>
        </p:nvSpPr>
        <p:spPr>
          <a:xfrm>
            <a:off x="714100" y="1093925"/>
            <a:ext cx="10665600" cy="4806900"/>
          </a:xfrm>
          <a:prstGeom prst="rect">
            <a:avLst/>
          </a:prstGeom>
          <a:noFill/>
          <a:ln>
            <a:noFill/>
          </a:ln>
        </p:spPr>
        <p:txBody>
          <a:bodyPr spcFirstLastPara="1" wrap="square" lIns="91425" tIns="91425" rIns="91425" bIns="91425" anchor="t" anchorCtr="0">
            <a:spAutoFit/>
          </a:bodyPr>
          <a:lstStyle/>
          <a:p>
            <a:pPr marL="457200" marR="0" lvl="0" indent="-368300" algn="l" rtl="0">
              <a:lnSpc>
                <a:spcPct val="115000"/>
              </a:lnSpc>
              <a:spcBef>
                <a:spcPts val="300"/>
              </a:spcBef>
              <a:spcAft>
                <a:spcPts val="0"/>
              </a:spcAft>
              <a:buClr>
                <a:srgbClr val="24292F"/>
              </a:buClr>
              <a:buSzPts val="2200"/>
              <a:buFont typeface="Arial"/>
              <a:buChar char="●"/>
            </a:pPr>
            <a:r>
              <a:rPr lang="fr-FR" sz="2200" b="0" i="0" u="none" strike="noStrike" cap="none">
                <a:solidFill>
                  <a:srgbClr val="24292F"/>
                </a:solidFill>
                <a:latin typeface="Arial"/>
                <a:ea typeface="Arial"/>
                <a:cs typeface="Arial"/>
                <a:sym typeface="Arial"/>
              </a:rPr>
              <a:t>Dockerized version of Dataverse application and shared networked services</a:t>
            </a:r>
            <a:endParaRPr sz="2200" b="0" i="0" u="none" strike="noStrike" cap="none">
              <a:solidFill>
                <a:srgbClr val="24292F"/>
              </a:solidFill>
              <a:latin typeface="Arial"/>
              <a:ea typeface="Arial"/>
              <a:cs typeface="Arial"/>
              <a:sym typeface="Arial"/>
            </a:endParaRPr>
          </a:p>
          <a:p>
            <a:pPr marL="457200" marR="0" lvl="0" indent="-368300" algn="l" rtl="0">
              <a:lnSpc>
                <a:spcPct val="115000"/>
              </a:lnSpc>
              <a:spcBef>
                <a:spcPts val="0"/>
              </a:spcBef>
              <a:spcAft>
                <a:spcPts val="0"/>
              </a:spcAft>
              <a:buClr>
                <a:srgbClr val="24292F"/>
              </a:buClr>
              <a:buSzPts val="2200"/>
              <a:buFont typeface="Arial"/>
              <a:buChar char="●"/>
            </a:pPr>
            <a:r>
              <a:rPr lang="fr-FR" sz="2200" b="1" i="0" u="none" strike="noStrike" cap="none">
                <a:solidFill>
                  <a:srgbClr val="24292F"/>
                </a:solidFill>
                <a:latin typeface="Arial"/>
                <a:ea typeface="Arial"/>
                <a:cs typeface="Arial"/>
                <a:sym typeface="Arial"/>
              </a:rPr>
              <a:t>fully automatic Dataverse</a:t>
            </a:r>
            <a:r>
              <a:rPr lang="fr-FR" sz="2200" b="0" i="0" u="none" strike="noStrike" cap="none">
                <a:solidFill>
                  <a:srgbClr val="24292F"/>
                </a:solidFill>
                <a:latin typeface="Arial"/>
                <a:ea typeface="Arial"/>
                <a:cs typeface="Arial"/>
                <a:sym typeface="Arial"/>
              </a:rPr>
              <a:t> deployment with Traefik proxy</a:t>
            </a:r>
            <a:endParaRPr sz="2200" b="0" i="0" u="none" strike="noStrike" cap="none">
              <a:solidFill>
                <a:srgbClr val="24292F"/>
              </a:solidFill>
              <a:latin typeface="Arial"/>
              <a:ea typeface="Arial"/>
              <a:cs typeface="Arial"/>
              <a:sym typeface="Arial"/>
            </a:endParaRPr>
          </a:p>
          <a:p>
            <a:pPr marL="457200" marR="0" lvl="0" indent="-368300" algn="l" rtl="0">
              <a:lnSpc>
                <a:spcPct val="115000"/>
              </a:lnSpc>
              <a:spcBef>
                <a:spcPts val="0"/>
              </a:spcBef>
              <a:spcAft>
                <a:spcPts val="0"/>
              </a:spcAft>
              <a:buClr>
                <a:srgbClr val="24292F"/>
              </a:buClr>
              <a:buSzPts val="2200"/>
              <a:buFont typeface="Arial"/>
              <a:buChar char="●"/>
            </a:pPr>
            <a:r>
              <a:rPr lang="fr-FR" sz="2200" b="0" i="0" u="none" strike="noStrike" cap="none">
                <a:solidFill>
                  <a:srgbClr val="24292F"/>
                </a:solidFill>
                <a:latin typeface="Arial"/>
                <a:ea typeface="Arial"/>
                <a:cs typeface="Arial"/>
                <a:sym typeface="Arial"/>
              </a:rPr>
              <a:t>Dataverse configuration managed through environmental file .env</a:t>
            </a:r>
            <a:endParaRPr sz="2200" b="0" i="0" u="none" strike="noStrike" cap="none">
              <a:solidFill>
                <a:srgbClr val="24292F"/>
              </a:solidFill>
              <a:latin typeface="Arial"/>
              <a:ea typeface="Arial"/>
              <a:cs typeface="Arial"/>
              <a:sym typeface="Arial"/>
            </a:endParaRPr>
          </a:p>
          <a:p>
            <a:pPr marL="457200" marR="0" lvl="0" indent="-368300" algn="l" rtl="0">
              <a:lnSpc>
                <a:spcPct val="115000"/>
              </a:lnSpc>
              <a:spcBef>
                <a:spcPts val="0"/>
              </a:spcBef>
              <a:spcAft>
                <a:spcPts val="0"/>
              </a:spcAft>
              <a:buClr>
                <a:srgbClr val="24292F"/>
              </a:buClr>
              <a:buSzPts val="2200"/>
              <a:buFont typeface="Arial"/>
              <a:buChar char="●"/>
            </a:pPr>
            <a:r>
              <a:rPr lang="fr-FR" sz="2200" b="0" i="0" u="none" strike="noStrike" cap="none">
                <a:solidFill>
                  <a:srgbClr val="24292F"/>
                </a:solidFill>
                <a:latin typeface="Arial"/>
                <a:ea typeface="Arial"/>
                <a:cs typeface="Arial"/>
                <a:sym typeface="Arial"/>
              </a:rPr>
              <a:t>different </a:t>
            </a:r>
            <a:r>
              <a:rPr lang="fr-FR" sz="2200" b="1" i="0" u="none" strike="noStrike" cap="none">
                <a:solidFill>
                  <a:srgbClr val="24292F"/>
                </a:solidFill>
                <a:latin typeface="Arial"/>
                <a:ea typeface="Arial"/>
                <a:cs typeface="Arial"/>
                <a:sym typeface="Arial"/>
              </a:rPr>
              <a:t>Dataverse distributions</a:t>
            </a:r>
            <a:r>
              <a:rPr lang="fr-FR" sz="2200" b="0" i="0" u="none" strike="noStrike" cap="none">
                <a:solidFill>
                  <a:srgbClr val="24292F"/>
                </a:solidFill>
                <a:latin typeface="Arial"/>
                <a:ea typeface="Arial"/>
                <a:cs typeface="Arial"/>
                <a:sym typeface="Arial"/>
              </a:rPr>
              <a:t> with services on your preference suitable for different use cases and research communities</a:t>
            </a:r>
            <a:endParaRPr sz="2200" b="0" i="0" u="none" strike="noStrike" cap="none">
              <a:solidFill>
                <a:srgbClr val="24292F"/>
              </a:solidFill>
              <a:latin typeface="Arial"/>
              <a:ea typeface="Arial"/>
              <a:cs typeface="Arial"/>
              <a:sym typeface="Arial"/>
            </a:endParaRPr>
          </a:p>
          <a:p>
            <a:pPr marL="457200" marR="0" lvl="0" indent="-368300" algn="l" rtl="0">
              <a:lnSpc>
                <a:spcPct val="115000"/>
              </a:lnSpc>
              <a:spcBef>
                <a:spcPts val="0"/>
              </a:spcBef>
              <a:spcAft>
                <a:spcPts val="0"/>
              </a:spcAft>
              <a:buClr>
                <a:srgbClr val="24292F"/>
              </a:buClr>
              <a:buSzPts val="2200"/>
              <a:buFont typeface="Arial"/>
              <a:buChar char="●"/>
            </a:pPr>
            <a:r>
              <a:rPr lang="fr-FR" sz="2200" b="1" i="0" u="none" strike="noStrike" cap="none">
                <a:solidFill>
                  <a:srgbClr val="24292F"/>
                </a:solidFill>
                <a:latin typeface="Arial"/>
                <a:ea typeface="Arial"/>
                <a:cs typeface="Arial"/>
                <a:sym typeface="Arial"/>
              </a:rPr>
              <a:t>external controlled vocabularies </a:t>
            </a:r>
            <a:r>
              <a:rPr lang="fr-FR" sz="2200" b="0" i="0" u="none" strike="noStrike" cap="none">
                <a:solidFill>
                  <a:srgbClr val="24292F"/>
                </a:solidFill>
                <a:latin typeface="Arial"/>
                <a:ea typeface="Arial"/>
                <a:cs typeface="Arial"/>
                <a:sym typeface="Arial"/>
              </a:rPr>
              <a:t>support (demo of ODISSEI metadata fields connected to ELLST CV hosted by Skosmos framework)</a:t>
            </a:r>
            <a:endParaRPr sz="2200" b="0" i="0" u="none" strike="noStrike" cap="none">
              <a:solidFill>
                <a:srgbClr val="24292F"/>
              </a:solidFill>
              <a:latin typeface="Arial"/>
              <a:ea typeface="Arial"/>
              <a:cs typeface="Arial"/>
              <a:sym typeface="Arial"/>
            </a:endParaRPr>
          </a:p>
          <a:p>
            <a:pPr marL="457200" marR="0" lvl="0" indent="-368300" algn="l" rtl="0">
              <a:lnSpc>
                <a:spcPct val="115000"/>
              </a:lnSpc>
              <a:spcBef>
                <a:spcPts val="0"/>
              </a:spcBef>
              <a:spcAft>
                <a:spcPts val="0"/>
              </a:spcAft>
              <a:buClr>
                <a:srgbClr val="24292F"/>
              </a:buClr>
              <a:buSzPts val="2200"/>
              <a:buFont typeface="Arial"/>
              <a:buChar char="●"/>
            </a:pPr>
            <a:r>
              <a:rPr lang="fr-FR" sz="2200" b="0" i="0" u="none" strike="noStrike" cap="none">
                <a:solidFill>
                  <a:srgbClr val="24292F"/>
                </a:solidFill>
                <a:latin typeface="Arial"/>
                <a:ea typeface="Arial"/>
                <a:cs typeface="Arial"/>
                <a:sym typeface="Arial"/>
              </a:rPr>
              <a:t>startup process managed through scripts located in init.d folder</a:t>
            </a:r>
            <a:endParaRPr sz="2200" b="0" i="0" u="none" strike="noStrike" cap="none">
              <a:solidFill>
                <a:srgbClr val="24292F"/>
              </a:solidFill>
              <a:latin typeface="Arial"/>
              <a:ea typeface="Arial"/>
              <a:cs typeface="Arial"/>
              <a:sym typeface="Arial"/>
            </a:endParaRPr>
          </a:p>
          <a:p>
            <a:pPr marL="457200" marR="0" lvl="0" indent="-368300" algn="l" rtl="0">
              <a:lnSpc>
                <a:spcPct val="115000"/>
              </a:lnSpc>
              <a:spcBef>
                <a:spcPts val="0"/>
              </a:spcBef>
              <a:spcAft>
                <a:spcPts val="0"/>
              </a:spcAft>
              <a:buClr>
                <a:srgbClr val="24292F"/>
              </a:buClr>
              <a:buSzPts val="2200"/>
              <a:buFont typeface="Arial"/>
              <a:buChar char="●"/>
            </a:pPr>
            <a:r>
              <a:rPr lang="fr-FR" sz="2200" b="0" i="0" u="none" strike="noStrike" cap="none">
                <a:solidFill>
                  <a:srgbClr val="24292F"/>
                </a:solidFill>
                <a:latin typeface="Arial"/>
                <a:ea typeface="Arial"/>
                <a:cs typeface="Arial"/>
                <a:sym typeface="Arial"/>
              </a:rPr>
              <a:t>automatic SOLR reindex</a:t>
            </a:r>
            <a:endParaRPr sz="2200" b="0" i="0" u="none" strike="noStrike" cap="none">
              <a:solidFill>
                <a:srgbClr val="24292F"/>
              </a:solidFill>
              <a:latin typeface="Arial"/>
              <a:ea typeface="Arial"/>
              <a:cs typeface="Arial"/>
              <a:sym typeface="Arial"/>
            </a:endParaRPr>
          </a:p>
          <a:p>
            <a:pPr marL="457200" marR="0" lvl="0" indent="-368300" algn="l" rtl="0">
              <a:lnSpc>
                <a:spcPct val="115000"/>
              </a:lnSpc>
              <a:spcBef>
                <a:spcPts val="0"/>
              </a:spcBef>
              <a:spcAft>
                <a:spcPts val="0"/>
              </a:spcAft>
              <a:buClr>
                <a:srgbClr val="24292F"/>
              </a:buClr>
              <a:buSzPts val="2200"/>
              <a:buFont typeface="Arial"/>
              <a:buChar char="●"/>
            </a:pPr>
            <a:r>
              <a:rPr lang="fr-FR" sz="2200" b="0" i="0" u="none" strike="noStrike" cap="none">
                <a:solidFill>
                  <a:srgbClr val="24292F"/>
                </a:solidFill>
                <a:latin typeface="Arial"/>
                <a:ea typeface="Arial"/>
                <a:cs typeface="Arial"/>
                <a:sym typeface="Arial"/>
              </a:rPr>
              <a:t>external services integration with PostgreSQL triggers</a:t>
            </a:r>
            <a:endParaRPr sz="2200" b="0" i="0" u="none" strike="noStrike" cap="none">
              <a:solidFill>
                <a:srgbClr val="24292F"/>
              </a:solidFill>
              <a:latin typeface="Arial"/>
              <a:ea typeface="Arial"/>
              <a:cs typeface="Arial"/>
              <a:sym typeface="Arial"/>
            </a:endParaRPr>
          </a:p>
          <a:p>
            <a:pPr marL="457200" marR="0" lvl="0" indent="-368300" algn="l" rtl="0">
              <a:lnSpc>
                <a:spcPct val="115000"/>
              </a:lnSpc>
              <a:spcBef>
                <a:spcPts val="0"/>
              </a:spcBef>
              <a:spcAft>
                <a:spcPts val="0"/>
              </a:spcAft>
              <a:buClr>
                <a:srgbClr val="24292F"/>
              </a:buClr>
              <a:buSzPts val="2200"/>
              <a:buFont typeface="Arial"/>
              <a:buChar char="●"/>
            </a:pPr>
            <a:r>
              <a:rPr lang="fr-FR" sz="2200" b="0" i="0" u="none" strike="noStrike" cap="none">
                <a:solidFill>
                  <a:srgbClr val="24292F"/>
                </a:solidFill>
                <a:latin typeface="Arial"/>
                <a:ea typeface="Arial"/>
                <a:cs typeface="Arial"/>
                <a:sym typeface="Arial"/>
              </a:rPr>
              <a:t>built-in Web interface localization uses </a:t>
            </a:r>
            <a:r>
              <a:rPr lang="fr-FR" sz="2200" b="0" i="0" u="none" strike="noStrike" cap="none">
                <a:solidFill>
                  <a:srgbClr val="0000FF"/>
                </a:solidFill>
                <a:uFill>
                  <a:noFill/>
                </a:uFill>
                <a:latin typeface="Arial"/>
                <a:ea typeface="Arial"/>
                <a:cs typeface="Arial"/>
                <a:sym typeface="Arial"/>
                <a:hlinkClick r:id="rId3">
                  <a:extLst>
                    <a:ext uri="{A12FA001-AC4F-418D-AE19-62706E023703}">
                      <ahyp:hlinkClr xmlns:ahyp="http://schemas.microsoft.com/office/drawing/2018/hyperlinkcolor" val="tx"/>
                    </a:ext>
                  </a:extLst>
                </a:hlinkClick>
              </a:rPr>
              <a:t>Dataverse language pack</a:t>
            </a:r>
            <a:r>
              <a:rPr lang="fr-FR" sz="2200" b="0" i="0" u="none" strike="noStrike" cap="none">
                <a:solidFill>
                  <a:srgbClr val="24292F"/>
                </a:solidFill>
                <a:latin typeface="Arial"/>
                <a:ea typeface="Arial"/>
                <a:cs typeface="Arial"/>
                <a:sym typeface="Arial"/>
              </a:rPr>
              <a:t> to support </a:t>
            </a:r>
            <a:r>
              <a:rPr lang="fr-FR" sz="2200" b="1" i="0" u="none" strike="noStrike" cap="none">
                <a:solidFill>
                  <a:srgbClr val="24292F"/>
                </a:solidFill>
                <a:latin typeface="Arial"/>
                <a:ea typeface="Arial"/>
                <a:cs typeface="Arial"/>
                <a:sym typeface="Arial"/>
              </a:rPr>
              <a:t>multiple languages </a:t>
            </a:r>
            <a:r>
              <a:rPr lang="fr-FR" sz="2200" b="0" i="0" u="none" strike="noStrike" cap="none">
                <a:solidFill>
                  <a:srgbClr val="24292F"/>
                </a:solidFill>
                <a:latin typeface="Arial"/>
                <a:ea typeface="Arial"/>
                <a:cs typeface="Arial"/>
                <a:sym typeface="Arial"/>
              </a:rPr>
              <a:t>out of the box</a:t>
            </a:r>
            <a:endParaRPr sz="2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8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8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8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8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8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8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8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85">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8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889"/>
        <p:cNvGrpSpPr/>
        <p:nvPr/>
      </p:nvGrpSpPr>
      <p:grpSpPr>
        <a:xfrm>
          <a:off x="0" y="0"/>
          <a:ext cx="0" cy="0"/>
          <a:chOff x="0" y="0"/>
          <a:chExt cx="0" cy="0"/>
        </a:xfrm>
      </p:grpSpPr>
      <p:sp>
        <p:nvSpPr>
          <p:cNvPr id="890" name="Google Shape;890;g2e6d8c6dbb9_0_22"/>
          <p:cNvSpPr txBox="1">
            <a:spLocks noGrp="1"/>
          </p:cNvSpPr>
          <p:nvPr>
            <p:ph type="title" idx="4294967295"/>
          </p:nvPr>
        </p:nvSpPr>
        <p:spPr>
          <a:xfrm>
            <a:off x="234360" y="48600"/>
            <a:ext cx="10559400" cy="5958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SzPts val="1400"/>
              <a:buNone/>
            </a:pPr>
            <a:r>
              <a:rPr lang="fr-FR" sz="2800" b="1" dirty="0">
                <a:solidFill>
                  <a:srgbClr val="1A2B6D"/>
                </a:solidFill>
                <a:latin typeface="Spinnaker"/>
                <a:ea typeface="Spinnaker"/>
                <a:cs typeface="Spinnaker"/>
                <a:sym typeface="Spinnaker"/>
              </a:rPr>
              <a:t>Repository design I - </a:t>
            </a:r>
            <a:r>
              <a:rPr lang="fr-FR" sz="2800" b="1" dirty="0" err="1">
                <a:solidFill>
                  <a:srgbClr val="1A2B6D"/>
                </a:solidFill>
                <a:latin typeface="Spinnaker"/>
                <a:ea typeface="Spinnaker"/>
                <a:cs typeface="Spinnaker"/>
                <a:sym typeface="Spinnaker"/>
              </a:rPr>
              <a:t>What</a:t>
            </a:r>
            <a:r>
              <a:rPr lang="fr-FR" sz="2800" b="1" dirty="0">
                <a:solidFill>
                  <a:srgbClr val="1A2B6D"/>
                </a:solidFill>
                <a:latin typeface="Spinnaker"/>
                <a:ea typeface="Spinnaker"/>
                <a:cs typeface="Spinnaker"/>
                <a:sym typeface="Spinnaker"/>
              </a:rPr>
              <a:t> </a:t>
            </a:r>
            <a:r>
              <a:rPr lang="fr-FR" sz="2800" b="1" dirty="0" err="1">
                <a:solidFill>
                  <a:srgbClr val="1A2B6D"/>
                </a:solidFill>
                <a:latin typeface="Spinnaker"/>
                <a:ea typeface="Spinnaker"/>
                <a:cs typeface="Spinnaker"/>
                <a:sym typeface="Spinnaker"/>
              </a:rPr>
              <a:t>is</a:t>
            </a:r>
            <a:r>
              <a:rPr lang="fr-FR" sz="2800" b="1" dirty="0">
                <a:solidFill>
                  <a:srgbClr val="1A2B6D"/>
                </a:solidFill>
                <a:latin typeface="Spinnaker"/>
                <a:ea typeface="Spinnaker"/>
                <a:cs typeface="Spinnaker"/>
                <a:sym typeface="Spinnaker"/>
              </a:rPr>
              <a:t> </a:t>
            </a:r>
            <a:r>
              <a:rPr lang="fr-FR" sz="2800" b="1" dirty="0" err="1">
                <a:solidFill>
                  <a:srgbClr val="1A2B6D"/>
                </a:solidFill>
                <a:latin typeface="Spinnaker"/>
                <a:ea typeface="Spinnaker"/>
                <a:cs typeface="Spinnaker"/>
                <a:sym typeface="Spinnaker"/>
              </a:rPr>
              <a:t>Dataverse</a:t>
            </a:r>
            <a:r>
              <a:rPr lang="fr-FR" sz="2800" b="1" dirty="0">
                <a:solidFill>
                  <a:srgbClr val="1A2B6D"/>
                </a:solidFill>
                <a:latin typeface="Spinnaker"/>
                <a:ea typeface="Spinnaker"/>
                <a:cs typeface="Spinnaker"/>
                <a:sym typeface="Spinnaker"/>
              </a:rPr>
              <a:t>?</a:t>
            </a:r>
            <a:endParaRPr sz="2800" b="1" strike="noStrike" dirty="0">
              <a:solidFill>
                <a:srgbClr val="1A2B6D"/>
              </a:solidFill>
              <a:latin typeface="Spinnaker"/>
              <a:ea typeface="Spinnaker"/>
              <a:cs typeface="Spinnaker"/>
              <a:sym typeface="Spinnaker"/>
            </a:endParaRPr>
          </a:p>
        </p:txBody>
      </p:sp>
      <p:pic>
        <p:nvPicPr>
          <p:cNvPr id="892" name="Google Shape;892;g2e6d8c6dbb9_0_22" descr="dataverse logo"/>
          <p:cNvPicPr preferRelativeResize="0"/>
          <p:nvPr/>
        </p:nvPicPr>
        <p:blipFill>
          <a:blip r:embed="rId3">
            <a:alphaModFix/>
          </a:blip>
          <a:stretch>
            <a:fillRect/>
          </a:stretch>
        </p:blipFill>
        <p:spPr>
          <a:xfrm>
            <a:off x="106875" y="714498"/>
            <a:ext cx="3960050" cy="1512725"/>
          </a:xfrm>
          <a:prstGeom prst="rect">
            <a:avLst/>
          </a:prstGeom>
          <a:noFill/>
          <a:ln>
            <a:noFill/>
          </a:ln>
        </p:spPr>
      </p:pic>
      <p:pic>
        <p:nvPicPr>
          <p:cNvPr id="891" name="Google Shape;891;g2e6d8c6dbb9_0_22" descr="map of dataverse installations around the world, with a high concentraion in Europe followed by North America and South America, and a few single points in South Africa, east Africa, and points in Australasia."/>
          <p:cNvPicPr preferRelativeResize="0"/>
          <p:nvPr/>
        </p:nvPicPr>
        <p:blipFill>
          <a:blip r:embed="rId4">
            <a:alphaModFix/>
          </a:blip>
          <a:stretch>
            <a:fillRect/>
          </a:stretch>
        </p:blipFill>
        <p:spPr>
          <a:xfrm>
            <a:off x="5049925" y="1965100"/>
            <a:ext cx="7142076" cy="4180926"/>
          </a:xfrm>
          <a:prstGeom prst="rect">
            <a:avLst/>
          </a:prstGeom>
          <a:noFill/>
          <a:ln>
            <a:noFill/>
          </a:ln>
        </p:spPr>
      </p:pic>
      <p:sp>
        <p:nvSpPr>
          <p:cNvPr id="893" name="Google Shape;893;g2e6d8c6dbb9_0_22"/>
          <p:cNvSpPr txBox="1"/>
          <p:nvPr/>
        </p:nvSpPr>
        <p:spPr>
          <a:xfrm>
            <a:off x="151725" y="2442775"/>
            <a:ext cx="4703400" cy="31104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Clr>
                <a:schemeClr val="dk1"/>
              </a:buClr>
              <a:buSzPts val="2400"/>
              <a:buChar char="●"/>
            </a:pPr>
            <a:r>
              <a:rPr lang="fr-FR" sz="2400">
                <a:solidFill>
                  <a:schemeClr val="dk1"/>
                </a:solidFill>
                <a:highlight>
                  <a:srgbClr val="FFFFFF"/>
                </a:highlight>
              </a:rPr>
              <a:t>Open source research data repository software</a:t>
            </a:r>
            <a:endParaRPr sz="2400">
              <a:solidFill>
                <a:schemeClr val="dk1"/>
              </a:solidFill>
              <a:highlight>
                <a:srgbClr val="FFFFFF"/>
              </a:highlight>
            </a:endParaRPr>
          </a:p>
          <a:p>
            <a:pPr marL="914400" lvl="1" indent="-381000" algn="l" rtl="0">
              <a:spcBef>
                <a:spcPts val="0"/>
              </a:spcBef>
              <a:spcAft>
                <a:spcPts val="0"/>
              </a:spcAft>
              <a:buClr>
                <a:schemeClr val="dk1"/>
              </a:buClr>
              <a:buSzPts val="2400"/>
              <a:buChar char="○"/>
            </a:pPr>
            <a:r>
              <a:rPr lang="fr-FR" sz="2400">
                <a:solidFill>
                  <a:schemeClr val="dk1"/>
                </a:solidFill>
                <a:highlight>
                  <a:srgbClr val="FFFFFF"/>
                </a:highlight>
              </a:rPr>
              <a:t>Harvard's Institute for Quantitative Social Science (IQSS)</a:t>
            </a:r>
            <a:endParaRPr sz="2400">
              <a:solidFill>
                <a:schemeClr val="dk1"/>
              </a:solidFill>
              <a:highlight>
                <a:srgbClr val="FFFFFF"/>
              </a:highlight>
            </a:endParaRPr>
          </a:p>
          <a:p>
            <a:pPr marL="457200" lvl="0" indent="-381000" algn="l" rtl="0">
              <a:spcBef>
                <a:spcPts val="0"/>
              </a:spcBef>
              <a:spcAft>
                <a:spcPts val="0"/>
              </a:spcAft>
              <a:buClr>
                <a:schemeClr val="dk1"/>
              </a:buClr>
              <a:buSzPts val="2400"/>
              <a:buChar char="●"/>
            </a:pPr>
            <a:r>
              <a:rPr lang="fr-FR" sz="2400">
                <a:solidFill>
                  <a:schemeClr val="dk1"/>
                </a:solidFill>
                <a:highlight>
                  <a:srgbClr val="FFFFFF"/>
                </a:highlight>
              </a:rPr>
              <a:t>DANS’ Data Stations (domain-specific archives) &amp; DataverseNL</a:t>
            </a:r>
            <a:endParaRPr sz="2400">
              <a:solidFill>
                <a:schemeClr val="dk1"/>
              </a:solidFill>
              <a:highlight>
                <a:srgbClr val="FFFFFF"/>
              </a:highlight>
            </a:endParaRPr>
          </a:p>
        </p:txBody>
      </p:sp>
      <p:pic>
        <p:nvPicPr>
          <p:cNvPr id="894" name="Google Shape;894;g2e6d8c6dbb9_0_22" descr="dataverseNL logo"/>
          <p:cNvPicPr preferRelativeResize="0"/>
          <p:nvPr/>
        </p:nvPicPr>
        <p:blipFill>
          <a:blip r:embed="rId5">
            <a:alphaModFix/>
          </a:blip>
          <a:stretch>
            <a:fillRect/>
          </a:stretch>
        </p:blipFill>
        <p:spPr>
          <a:xfrm>
            <a:off x="2952750" y="5212125"/>
            <a:ext cx="1523150" cy="83265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9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9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9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898"/>
        <p:cNvGrpSpPr/>
        <p:nvPr/>
      </p:nvGrpSpPr>
      <p:grpSpPr>
        <a:xfrm>
          <a:off x="0" y="0"/>
          <a:ext cx="0" cy="0"/>
          <a:chOff x="0" y="0"/>
          <a:chExt cx="0" cy="0"/>
        </a:xfrm>
      </p:grpSpPr>
      <p:sp>
        <p:nvSpPr>
          <p:cNvPr id="899" name="Google Shape;899;g2e4ee0305df_0_22"/>
          <p:cNvSpPr txBox="1">
            <a:spLocks noGrp="1"/>
          </p:cNvSpPr>
          <p:nvPr>
            <p:ph type="title" idx="4294967295"/>
          </p:nvPr>
        </p:nvSpPr>
        <p:spPr>
          <a:xfrm>
            <a:off x="234360" y="48600"/>
            <a:ext cx="10559400" cy="5958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SzPts val="1400"/>
              <a:buNone/>
            </a:pPr>
            <a:r>
              <a:rPr lang="fr-FR" sz="2800" b="1">
                <a:solidFill>
                  <a:srgbClr val="1A2B6D"/>
                </a:solidFill>
                <a:latin typeface="Spinnaker"/>
                <a:ea typeface="Spinnaker"/>
                <a:cs typeface="Spinnaker"/>
                <a:sym typeface="Spinnaker"/>
              </a:rPr>
              <a:t>Repository design I - Citation block in Dataverse</a:t>
            </a:r>
            <a:endParaRPr sz="2800" b="1" strike="noStrike">
              <a:solidFill>
                <a:srgbClr val="1A2B6D"/>
              </a:solidFill>
              <a:latin typeface="Spinnaker"/>
              <a:ea typeface="Spinnaker"/>
              <a:cs typeface="Spinnaker"/>
              <a:sym typeface="Spinnaker"/>
            </a:endParaRPr>
          </a:p>
        </p:txBody>
      </p:sp>
      <p:pic>
        <p:nvPicPr>
          <p:cNvPr id="900" name="Google Shape;900;g2e4ee0305df_0_22" descr="screenshot of a spreadsheet that contains the metadata block descriptions"/>
          <p:cNvPicPr preferRelativeResize="0"/>
          <p:nvPr/>
        </p:nvPicPr>
        <p:blipFill rotWithShape="1">
          <a:blip r:embed="rId3">
            <a:alphaModFix/>
          </a:blip>
          <a:srcRect/>
          <a:stretch/>
        </p:blipFill>
        <p:spPr>
          <a:xfrm>
            <a:off x="712450" y="1115950"/>
            <a:ext cx="10081300" cy="487667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904"/>
        <p:cNvGrpSpPr/>
        <p:nvPr/>
      </p:nvGrpSpPr>
      <p:grpSpPr>
        <a:xfrm>
          <a:off x="0" y="0"/>
          <a:ext cx="0" cy="0"/>
          <a:chOff x="0" y="0"/>
          <a:chExt cx="0" cy="0"/>
        </a:xfrm>
      </p:grpSpPr>
      <p:sp>
        <p:nvSpPr>
          <p:cNvPr id="905" name="Google Shape;905;g2e4ee0305df_0_27"/>
          <p:cNvSpPr txBox="1">
            <a:spLocks noGrp="1"/>
          </p:cNvSpPr>
          <p:nvPr>
            <p:ph type="title" idx="4294967295"/>
          </p:nvPr>
        </p:nvSpPr>
        <p:spPr>
          <a:xfrm>
            <a:off x="234360" y="48600"/>
            <a:ext cx="10559400" cy="5958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SzPts val="1400"/>
              <a:buNone/>
            </a:pPr>
            <a:r>
              <a:rPr lang="fr-FR" sz="2800" b="1">
                <a:solidFill>
                  <a:srgbClr val="1A2B6D"/>
                </a:solidFill>
                <a:latin typeface="Spinnaker"/>
                <a:ea typeface="Spinnaker"/>
                <a:cs typeface="Spinnaker"/>
                <a:sym typeface="Spinnaker"/>
              </a:rPr>
              <a:t>Repository design I - Disability collection in Dataverse</a:t>
            </a:r>
            <a:endParaRPr sz="2800" b="1" strike="noStrike">
              <a:solidFill>
                <a:srgbClr val="1A2B6D"/>
              </a:solidFill>
              <a:latin typeface="Spinnaker"/>
              <a:ea typeface="Spinnaker"/>
              <a:cs typeface="Spinnaker"/>
              <a:sym typeface="Spinnaker"/>
            </a:endParaRPr>
          </a:p>
        </p:txBody>
      </p:sp>
      <p:pic>
        <p:nvPicPr>
          <p:cNvPr id="906" name="Google Shape;906;g2e4ee0305df_0_27" descr="screenshot of the dataverse disability collection, show 1 in 10 of 5,126 results"/>
          <p:cNvPicPr preferRelativeResize="0"/>
          <p:nvPr/>
        </p:nvPicPr>
        <p:blipFill rotWithShape="1">
          <a:blip r:embed="rId3">
            <a:alphaModFix/>
          </a:blip>
          <a:srcRect/>
          <a:stretch/>
        </p:blipFill>
        <p:spPr>
          <a:xfrm>
            <a:off x="342500" y="1133375"/>
            <a:ext cx="9841172" cy="476445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910"/>
        <p:cNvGrpSpPr/>
        <p:nvPr/>
      </p:nvGrpSpPr>
      <p:grpSpPr>
        <a:xfrm>
          <a:off x="0" y="0"/>
          <a:ext cx="0" cy="0"/>
          <a:chOff x="0" y="0"/>
          <a:chExt cx="0" cy="0"/>
        </a:xfrm>
      </p:grpSpPr>
      <p:sp>
        <p:nvSpPr>
          <p:cNvPr id="911" name="Google Shape;911;g2e4ee0305df_0_85"/>
          <p:cNvSpPr txBox="1">
            <a:spLocks noGrp="1"/>
          </p:cNvSpPr>
          <p:nvPr>
            <p:ph type="title" idx="4294967295"/>
          </p:nvPr>
        </p:nvSpPr>
        <p:spPr>
          <a:xfrm>
            <a:off x="234360" y="48600"/>
            <a:ext cx="10559400" cy="5958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SzPts val="1400"/>
              <a:buNone/>
            </a:pPr>
            <a:r>
              <a:rPr lang="fr-FR" sz="2800" b="1">
                <a:solidFill>
                  <a:srgbClr val="1A2B6D"/>
                </a:solidFill>
                <a:latin typeface="Spinnaker"/>
                <a:ea typeface="Spinnaker"/>
                <a:cs typeface="Spinnaker"/>
                <a:sym typeface="Spinnaker"/>
              </a:rPr>
              <a:t>Repository design II - Annotations/KOS/Ontologies</a:t>
            </a:r>
            <a:endParaRPr sz="2800" b="1" strike="noStrike">
              <a:solidFill>
                <a:srgbClr val="1A2B6D"/>
              </a:solidFill>
              <a:latin typeface="Spinnaker"/>
              <a:ea typeface="Spinnaker"/>
              <a:cs typeface="Spinnaker"/>
              <a:sym typeface="Spinnaker"/>
            </a:endParaRPr>
          </a:p>
        </p:txBody>
      </p:sp>
      <p:pic>
        <p:nvPicPr>
          <p:cNvPr id="912" name="Google Shape;912;g2e4ee0305df_0_85" descr="What is Everything Data?&#10;Universal solution to combine Large Lange Models (LLM) with Knowledge Graphs (KG): - API based service facilitates the creation of SQL tables from tabular datasets, - service able to “decompress” LLLM models, - recognize semantics, populates data points in the correct format, - natural language queries for data exploration, - connects to dataverse for dataset metadata retrieval and uses LLM as a reasoning engine to provide more detailed metadata overview and rich variable level descriptions, - supports the linking of variables to semantic web concepts available in wikidata and other Skosmos vocabularies, nd enhancing data integration across various domains, - generating domain-specific multilingual controlled vocabularies in Skosmos format, ready for further integration with Dataverse deposit forms, enabling users to curate Linked Data"/>
          <p:cNvPicPr preferRelativeResize="0"/>
          <p:nvPr/>
        </p:nvPicPr>
        <p:blipFill rotWithShape="1">
          <a:blip r:embed="rId3">
            <a:alphaModFix/>
          </a:blip>
          <a:srcRect/>
          <a:stretch/>
        </p:blipFill>
        <p:spPr>
          <a:xfrm>
            <a:off x="1225950" y="993450"/>
            <a:ext cx="10149601" cy="4544526"/>
          </a:xfrm>
          <a:prstGeom prst="rect">
            <a:avLst/>
          </a:prstGeom>
          <a:noFill/>
          <a:ln>
            <a:noFill/>
          </a:ln>
        </p:spPr>
      </p:pic>
      <p:sp>
        <p:nvSpPr>
          <p:cNvPr id="913" name="Google Shape;913;g2e4ee0305df_0_85"/>
          <p:cNvSpPr txBox="1"/>
          <p:nvPr/>
        </p:nvSpPr>
        <p:spPr>
          <a:xfrm>
            <a:off x="689000" y="5608175"/>
            <a:ext cx="92295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fr-FR" sz="1800" b="1" i="0" u="none" strike="noStrike" cap="none">
                <a:solidFill>
                  <a:srgbClr val="000000"/>
                </a:solidFill>
              </a:rPr>
              <a:t>Use of a new workflow ‘Everything Data’ - by Slava Tychonov</a:t>
            </a:r>
            <a:endParaRPr sz="1800" b="1" i="0" u="none" strike="noStrike" cap="none">
              <a:solidFill>
                <a:srgbClr val="00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917"/>
        <p:cNvGrpSpPr/>
        <p:nvPr/>
      </p:nvGrpSpPr>
      <p:grpSpPr>
        <a:xfrm>
          <a:off x="0" y="0"/>
          <a:ext cx="0" cy="0"/>
          <a:chOff x="0" y="0"/>
          <a:chExt cx="0" cy="0"/>
        </a:xfrm>
      </p:grpSpPr>
      <p:sp>
        <p:nvSpPr>
          <p:cNvPr id="918" name="Google Shape;918;g2e4ee0305df_0_32"/>
          <p:cNvSpPr txBox="1">
            <a:spLocks noGrp="1"/>
          </p:cNvSpPr>
          <p:nvPr>
            <p:ph type="title" idx="4294967295"/>
          </p:nvPr>
        </p:nvSpPr>
        <p:spPr>
          <a:xfrm>
            <a:off x="234360" y="48600"/>
            <a:ext cx="10559400" cy="5958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SzPts val="1400"/>
              <a:buNone/>
            </a:pPr>
            <a:r>
              <a:rPr lang="fr-FR" sz="2400" b="1" dirty="0">
                <a:solidFill>
                  <a:srgbClr val="1A2B6D"/>
                </a:solidFill>
                <a:latin typeface="Spinnaker"/>
                <a:ea typeface="Spinnaker"/>
                <a:cs typeface="Spinnaker"/>
                <a:sym typeface="Spinnaker"/>
              </a:rPr>
              <a:t>Use of an AI </a:t>
            </a:r>
            <a:r>
              <a:rPr lang="fr-FR" sz="2400" b="1" dirty="0" err="1">
                <a:solidFill>
                  <a:srgbClr val="1A2B6D"/>
                </a:solidFill>
                <a:latin typeface="Spinnaker"/>
                <a:ea typeface="Spinnaker"/>
                <a:cs typeface="Spinnaker"/>
                <a:sym typeface="Spinnaker"/>
              </a:rPr>
              <a:t>powered</a:t>
            </a:r>
            <a:r>
              <a:rPr lang="fr-FR" sz="2400" b="1" dirty="0">
                <a:solidFill>
                  <a:srgbClr val="1A2B6D"/>
                </a:solidFill>
                <a:latin typeface="Spinnaker"/>
                <a:ea typeface="Spinnaker"/>
                <a:cs typeface="Spinnaker"/>
                <a:sym typeface="Spinnaker"/>
              </a:rPr>
              <a:t> </a:t>
            </a:r>
            <a:r>
              <a:rPr lang="fr-FR" sz="2400" b="1" dirty="0" err="1">
                <a:solidFill>
                  <a:srgbClr val="1A2B6D"/>
                </a:solidFill>
                <a:latin typeface="Spinnaker"/>
                <a:ea typeface="Spinnaker"/>
                <a:cs typeface="Spinnaker"/>
                <a:sym typeface="Spinnaker"/>
              </a:rPr>
              <a:t>knowledge</a:t>
            </a:r>
            <a:r>
              <a:rPr lang="fr-FR" sz="2400" b="1" dirty="0">
                <a:solidFill>
                  <a:srgbClr val="1A2B6D"/>
                </a:solidFill>
                <a:latin typeface="Spinnaker"/>
                <a:ea typeface="Spinnaker"/>
                <a:cs typeface="Spinnaker"/>
                <a:sym typeface="Spinnaker"/>
              </a:rPr>
              <a:t> graph “miner” to </a:t>
            </a:r>
            <a:r>
              <a:rPr lang="fr-FR" sz="2400" b="1" dirty="0" err="1">
                <a:solidFill>
                  <a:srgbClr val="1A2B6D"/>
                </a:solidFill>
                <a:latin typeface="Spinnaker"/>
                <a:ea typeface="Spinnaker"/>
                <a:cs typeface="Spinnaker"/>
                <a:sym typeface="Spinnaker"/>
              </a:rPr>
              <a:t>create</a:t>
            </a:r>
            <a:r>
              <a:rPr lang="fr-FR" sz="2400" b="1" dirty="0">
                <a:solidFill>
                  <a:srgbClr val="1A2B6D"/>
                </a:solidFill>
                <a:latin typeface="Spinnaker"/>
                <a:ea typeface="Spinnaker"/>
                <a:cs typeface="Spinnaker"/>
                <a:sym typeface="Spinnaker"/>
              </a:rPr>
              <a:t> proto-ontologies </a:t>
            </a:r>
            <a:r>
              <a:rPr lang="fr-FR" sz="2400" b="1" dirty="0" err="1">
                <a:solidFill>
                  <a:srgbClr val="1A2B6D"/>
                </a:solidFill>
                <a:latin typeface="Spinnaker"/>
                <a:ea typeface="Spinnaker"/>
                <a:cs typeface="Spinnaker"/>
                <a:sym typeface="Spinnaker"/>
              </a:rPr>
              <a:t>around</a:t>
            </a:r>
            <a:r>
              <a:rPr lang="fr-FR" sz="2400" b="1" dirty="0">
                <a:solidFill>
                  <a:srgbClr val="1A2B6D"/>
                </a:solidFill>
                <a:latin typeface="Spinnaker"/>
                <a:ea typeface="Spinnaker"/>
                <a:cs typeface="Spinnaker"/>
                <a:sym typeface="Spinnaker"/>
              </a:rPr>
              <a:t> </a:t>
            </a:r>
            <a:r>
              <a:rPr lang="fr-FR" sz="2400" b="1" dirty="0" err="1">
                <a:solidFill>
                  <a:srgbClr val="1A2B6D"/>
                </a:solidFill>
                <a:latin typeface="Spinnaker"/>
                <a:ea typeface="Spinnaker"/>
                <a:cs typeface="Spinnaker"/>
                <a:sym typeface="Spinnaker"/>
              </a:rPr>
              <a:t>our</a:t>
            </a:r>
            <a:r>
              <a:rPr lang="fr-FR" sz="2400" b="1" dirty="0">
                <a:solidFill>
                  <a:srgbClr val="1A2B6D"/>
                </a:solidFill>
                <a:latin typeface="Spinnaker"/>
                <a:ea typeface="Spinnaker"/>
                <a:cs typeface="Spinnaker"/>
                <a:sym typeface="Spinnaker"/>
              </a:rPr>
              <a:t> assets</a:t>
            </a:r>
            <a:endParaRPr sz="2400" b="1" strike="noStrike" dirty="0">
              <a:solidFill>
                <a:srgbClr val="1A2B6D"/>
              </a:solidFill>
              <a:latin typeface="Spinnaker"/>
              <a:ea typeface="Spinnaker"/>
              <a:cs typeface="Spinnaker"/>
              <a:sym typeface="Spinnaker"/>
            </a:endParaRPr>
          </a:p>
        </p:txBody>
      </p:sp>
      <p:pic>
        <p:nvPicPr>
          <p:cNvPr id="919" name="Google Shape;919;g2e4ee0305df_0_32" descr="screenshot of wikipedia page on Disability (English)"/>
          <p:cNvPicPr preferRelativeResize="0"/>
          <p:nvPr/>
        </p:nvPicPr>
        <p:blipFill rotWithShape="1">
          <a:blip r:embed="rId3">
            <a:alphaModFix/>
          </a:blip>
          <a:srcRect/>
          <a:stretch/>
        </p:blipFill>
        <p:spPr>
          <a:xfrm>
            <a:off x="302475" y="920250"/>
            <a:ext cx="5578050" cy="5040774"/>
          </a:xfrm>
          <a:prstGeom prst="rect">
            <a:avLst/>
          </a:prstGeom>
          <a:noFill/>
          <a:ln>
            <a:noFill/>
          </a:ln>
        </p:spPr>
      </p:pic>
      <p:sp>
        <p:nvSpPr>
          <p:cNvPr id="921" name="Google Shape;921;g2e4ee0305df_0_32"/>
          <p:cNvSpPr txBox="1"/>
          <p:nvPr/>
        </p:nvSpPr>
        <p:spPr>
          <a:xfrm>
            <a:off x="6133350" y="825425"/>
            <a:ext cx="52755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AI powered API for graph and translations</a:t>
            </a:r>
            <a:endParaRPr sz="1800" b="0" i="0" u="none" strike="noStrike" cap="none">
              <a:solidFill>
                <a:srgbClr val="000000"/>
              </a:solidFill>
              <a:latin typeface="Arial"/>
              <a:ea typeface="Arial"/>
              <a:cs typeface="Arial"/>
              <a:sym typeface="Arial"/>
            </a:endParaRPr>
          </a:p>
        </p:txBody>
      </p:sp>
      <p:pic>
        <p:nvPicPr>
          <p:cNvPr id="920" name="Google Shape;920;g2e4ee0305df_0_32" descr="screenshot of code for API"/>
          <p:cNvPicPr preferRelativeResize="0"/>
          <p:nvPr/>
        </p:nvPicPr>
        <p:blipFill rotWithShape="1">
          <a:blip r:embed="rId4">
            <a:alphaModFix/>
          </a:blip>
          <a:srcRect/>
          <a:stretch/>
        </p:blipFill>
        <p:spPr>
          <a:xfrm>
            <a:off x="6133350" y="1325750"/>
            <a:ext cx="5906248" cy="2171249"/>
          </a:xfrm>
          <a:prstGeom prst="rect">
            <a:avLst/>
          </a:prstGeom>
          <a:noFill/>
          <a:ln>
            <a:noFill/>
          </a:ln>
        </p:spPr>
      </p:pic>
      <p:pic>
        <p:nvPicPr>
          <p:cNvPr id="922" name="Google Shape;922;g2e4ee0305df_0_32" descr="screenshot of code for API"/>
          <p:cNvPicPr preferRelativeResize="0"/>
          <p:nvPr/>
        </p:nvPicPr>
        <p:blipFill rotWithShape="1">
          <a:blip r:embed="rId5">
            <a:alphaModFix/>
          </a:blip>
          <a:srcRect/>
          <a:stretch/>
        </p:blipFill>
        <p:spPr>
          <a:xfrm>
            <a:off x="6133350" y="3535625"/>
            <a:ext cx="5906248" cy="25834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926"/>
        <p:cNvGrpSpPr/>
        <p:nvPr/>
      </p:nvGrpSpPr>
      <p:grpSpPr>
        <a:xfrm>
          <a:off x="0" y="0"/>
          <a:ext cx="0" cy="0"/>
          <a:chOff x="0" y="0"/>
          <a:chExt cx="0" cy="0"/>
        </a:xfrm>
      </p:grpSpPr>
      <p:sp>
        <p:nvSpPr>
          <p:cNvPr id="927" name="Google Shape;927;g2e4ee0305df_0_37"/>
          <p:cNvSpPr txBox="1">
            <a:spLocks noGrp="1"/>
          </p:cNvSpPr>
          <p:nvPr>
            <p:ph type="title" idx="4294967295"/>
          </p:nvPr>
        </p:nvSpPr>
        <p:spPr>
          <a:xfrm>
            <a:off x="234360" y="48600"/>
            <a:ext cx="10559400" cy="5958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SzPts val="1400"/>
              <a:buNone/>
            </a:pPr>
            <a:r>
              <a:rPr lang="fr-FR" sz="2300" b="1">
                <a:solidFill>
                  <a:srgbClr val="1A2B6D"/>
                </a:solidFill>
                <a:latin typeface="Spinnaker"/>
                <a:ea typeface="Spinnaker"/>
                <a:cs typeface="Spinnaker"/>
                <a:sym typeface="Spinnaker"/>
              </a:rPr>
              <a:t>Integration of LLM based models with knowledge graphs - experiences</a:t>
            </a:r>
            <a:endParaRPr sz="2300" b="1" strike="noStrike">
              <a:solidFill>
                <a:srgbClr val="1A2B6D"/>
              </a:solidFill>
              <a:latin typeface="Spinnaker"/>
              <a:ea typeface="Spinnaker"/>
              <a:cs typeface="Spinnaker"/>
              <a:sym typeface="Spinnaker"/>
            </a:endParaRPr>
          </a:p>
        </p:txBody>
      </p:sp>
      <p:pic>
        <p:nvPicPr>
          <p:cNvPr id="928" name="Google Shape;928;g2e4ee0305df_0_37" descr="Twofold faces of AI slide, with a picture of Jekyll and Hyde in the middle. On the left is structured data and on the right is multidimensional space. There is an arrow between the two that Graph Neural Networks (GNN) sit, modelling new knowledge inbetween through low rank adaptation of LLMs (LoRA). Structure data: graph is dynamic and can be understood and curated by human, graph can be distributed in semantic web, graph can add semantics to the vector space, and AI (such as GNN) to restore or predict new relationships. On the multidimensional space side: LLM models are centralised and static, fully understood by machines, vector space doesn’t have too much meaning for human, humans need special tools to visualise vector spaces in projections, and “Time dimension” is missing in LLM worls and leads models to “snapshots”"/>
          <p:cNvPicPr preferRelativeResize="0"/>
          <p:nvPr/>
        </p:nvPicPr>
        <p:blipFill rotWithShape="1">
          <a:blip r:embed="rId3">
            <a:alphaModFix/>
          </a:blip>
          <a:srcRect/>
          <a:stretch/>
        </p:blipFill>
        <p:spPr>
          <a:xfrm>
            <a:off x="611375" y="644400"/>
            <a:ext cx="10285227" cy="558535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932"/>
        <p:cNvGrpSpPr/>
        <p:nvPr/>
      </p:nvGrpSpPr>
      <p:grpSpPr>
        <a:xfrm>
          <a:off x="0" y="0"/>
          <a:ext cx="0" cy="0"/>
          <a:chOff x="0" y="0"/>
          <a:chExt cx="0" cy="0"/>
        </a:xfrm>
      </p:grpSpPr>
      <p:sp>
        <p:nvSpPr>
          <p:cNvPr id="933" name="Google Shape;933;g2e4ee0305df_0_42"/>
          <p:cNvSpPr txBox="1">
            <a:spLocks noGrp="1"/>
          </p:cNvSpPr>
          <p:nvPr>
            <p:ph type="title" idx="4294967295"/>
          </p:nvPr>
        </p:nvSpPr>
        <p:spPr>
          <a:xfrm>
            <a:off x="234360" y="48600"/>
            <a:ext cx="10559400" cy="5958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SzPts val="1400"/>
              <a:buNone/>
            </a:pPr>
            <a:r>
              <a:rPr lang="fr-FR" sz="2800" b="1">
                <a:solidFill>
                  <a:srgbClr val="1A2B6D"/>
                </a:solidFill>
                <a:latin typeface="Spinnaker"/>
                <a:ea typeface="Spinnaker"/>
                <a:cs typeface="Spinnaker"/>
                <a:sym typeface="Spinnaker"/>
              </a:rPr>
              <a:t>AI-produced ontology with relationships and translations</a:t>
            </a:r>
            <a:endParaRPr sz="2800" b="1" strike="noStrike">
              <a:solidFill>
                <a:srgbClr val="1A2B6D"/>
              </a:solidFill>
              <a:latin typeface="Spinnaker"/>
              <a:ea typeface="Spinnaker"/>
              <a:cs typeface="Spinnaker"/>
              <a:sym typeface="Spinnaker"/>
            </a:endParaRPr>
          </a:p>
        </p:txBody>
      </p:sp>
      <p:pic>
        <p:nvPicPr>
          <p:cNvPr id="934" name="Google Shape;934;g2e4ee0305df_0_42" descr="screenshot of the ai-produced ontology, with acquired disability as an example"/>
          <p:cNvPicPr preferRelativeResize="0"/>
          <p:nvPr/>
        </p:nvPicPr>
        <p:blipFill rotWithShape="1">
          <a:blip r:embed="rId3">
            <a:alphaModFix/>
          </a:blip>
          <a:srcRect/>
          <a:stretch/>
        </p:blipFill>
        <p:spPr>
          <a:xfrm>
            <a:off x="334075" y="841225"/>
            <a:ext cx="10559401" cy="5262026"/>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938"/>
        <p:cNvGrpSpPr/>
        <p:nvPr/>
      </p:nvGrpSpPr>
      <p:grpSpPr>
        <a:xfrm>
          <a:off x="0" y="0"/>
          <a:ext cx="0" cy="0"/>
          <a:chOff x="0" y="0"/>
          <a:chExt cx="0" cy="0"/>
        </a:xfrm>
      </p:grpSpPr>
      <p:sp>
        <p:nvSpPr>
          <p:cNvPr id="939" name="Google Shape;939;g2e4fe800a9b_0_12"/>
          <p:cNvSpPr txBox="1">
            <a:spLocks noGrp="1"/>
          </p:cNvSpPr>
          <p:nvPr>
            <p:ph type="body" idx="1"/>
          </p:nvPr>
        </p:nvSpPr>
        <p:spPr>
          <a:xfrm>
            <a:off x="6807400" y="1199425"/>
            <a:ext cx="4132500" cy="42348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a:t>Next to SKOS and OWL there are new types of “hidden” relationships detected in data by AI!</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fr-FR"/>
              <a:t>This “feature” of LLM can potentially lead to the creation of new ontologies as a result of AI-human collaboration.</a:t>
            </a:r>
            <a:endParaRPr/>
          </a:p>
        </p:txBody>
      </p:sp>
      <p:sp>
        <p:nvSpPr>
          <p:cNvPr id="941" name="Google Shape;941;g2e4fe800a9b_0_12"/>
          <p:cNvSpPr txBox="1">
            <a:spLocks noGrp="1"/>
          </p:cNvSpPr>
          <p:nvPr>
            <p:ph type="title"/>
          </p:nvPr>
        </p:nvSpPr>
        <p:spPr>
          <a:xfrm>
            <a:off x="234360" y="48600"/>
            <a:ext cx="10559400" cy="5958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SzPts val="1400"/>
              <a:buNone/>
            </a:pPr>
            <a:r>
              <a:rPr lang="fr-FR" sz="2800" b="1" dirty="0">
                <a:solidFill>
                  <a:srgbClr val="1A2B6D"/>
                </a:solidFill>
                <a:latin typeface="Spinnaker"/>
                <a:ea typeface="Spinnaker"/>
                <a:cs typeface="Spinnaker"/>
                <a:sym typeface="Spinnaker"/>
              </a:rPr>
              <a:t>Example: AI </a:t>
            </a:r>
            <a:r>
              <a:rPr lang="fr-FR" sz="2800" b="1" dirty="0" err="1">
                <a:solidFill>
                  <a:srgbClr val="1A2B6D"/>
                </a:solidFill>
                <a:latin typeface="Spinnaker"/>
                <a:ea typeface="Spinnaker"/>
                <a:cs typeface="Spinnaker"/>
                <a:sym typeface="Spinnaker"/>
              </a:rPr>
              <a:t>generated</a:t>
            </a:r>
            <a:r>
              <a:rPr lang="fr-FR" sz="2800" b="1" dirty="0">
                <a:solidFill>
                  <a:srgbClr val="1A2B6D"/>
                </a:solidFill>
                <a:latin typeface="Spinnaker"/>
                <a:ea typeface="Spinnaker"/>
                <a:cs typeface="Spinnaker"/>
                <a:sym typeface="Spinnaker"/>
              </a:rPr>
              <a:t> graph on Data Management</a:t>
            </a:r>
            <a:endParaRPr sz="2800" b="1" strike="noStrike" dirty="0">
              <a:solidFill>
                <a:srgbClr val="1A2B6D"/>
              </a:solidFill>
              <a:latin typeface="Spinnaker"/>
              <a:ea typeface="Spinnaker"/>
              <a:cs typeface="Spinnaker"/>
              <a:sym typeface="Spinnaker"/>
            </a:endParaRPr>
          </a:p>
        </p:txBody>
      </p:sp>
      <p:pic>
        <p:nvPicPr>
          <p:cNvPr id="940" name="Google Shape;940;g2e4fe800a9b_0_12" descr="screenshot of a skosmos line of code"/>
          <p:cNvPicPr preferRelativeResize="0"/>
          <p:nvPr/>
        </p:nvPicPr>
        <p:blipFill rotWithShape="1">
          <a:blip r:embed="rId3">
            <a:alphaModFix/>
          </a:blip>
          <a:srcRect/>
          <a:stretch/>
        </p:blipFill>
        <p:spPr>
          <a:xfrm>
            <a:off x="415600" y="1199433"/>
            <a:ext cx="6264797" cy="45407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945"/>
        <p:cNvGrpSpPr/>
        <p:nvPr/>
      </p:nvGrpSpPr>
      <p:grpSpPr>
        <a:xfrm>
          <a:off x="0" y="0"/>
          <a:ext cx="0" cy="0"/>
          <a:chOff x="0" y="0"/>
          <a:chExt cx="0" cy="0"/>
        </a:xfrm>
      </p:grpSpPr>
      <p:sp>
        <p:nvSpPr>
          <p:cNvPr id="946" name="Google Shape;946;g2e4ee0305df_0_47"/>
          <p:cNvSpPr txBox="1">
            <a:spLocks noGrp="1"/>
          </p:cNvSpPr>
          <p:nvPr>
            <p:ph type="title" idx="4294967295"/>
          </p:nvPr>
        </p:nvSpPr>
        <p:spPr>
          <a:xfrm>
            <a:off x="234360" y="48600"/>
            <a:ext cx="10559400" cy="5958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SzPts val="1400"/>
              <a:buNone/>
            </a:pPr>
            <a:r>
              <a:rPr lang="fr-FR" sz="2800" b="1">
                <a:solidFill>
                  <a:srgbClr val="1A2B6D"/>
                </a:solidFill>
                <a:latin typeface="Spinnaker"/>
                <a:ea typeface="Spinnaker"/>
                <a:cs typeface="Spinnaker"/>
                <a:sym typeface="Spinnaker"/>
              </a:rPr>
              <a:t>Newly created concepts integrated with Dataverse form</a:t>
            </a:r>
            <a:endParaRPr sz="2800" b="1" strike="noStrike">
              <a:solidFill>
                <a:srgbClr val="1A2B6D"/>
              </a:solidFill>
              <a:latin typeface="Spinnaker"/>
              <a:ea typeface="Spinnaker"/>
              <a:cs typeface="Spinnaker"/>
              <a:sym typeface="Spinnaker"/>
            </a:endParaRPr>
          </a:p>
        </p:txBody>
      </p:sp>
      <p:pic>
        <p:nvPicPr>
          <p:cNvPr id="947" name="Google Shape;947;g2e4ee0305df_0_47" descr="screenshot of dataverse showing the types of classification now possible with the ai generated ontology"/>
          <p:cNvPicPr preferRelativeResize="0"/>
          <p:nvPr/>
        </p:nvPicPr>
        <p:blipFill rotWithShape="1">
          <a:blip r:embed="rId3">
            <a:alphaModFix/>
          </a:blip>
          <a:srcRect/>
          <a:stretch/>
        </p:blipFill>
        <p:spPr>
          <a:xfrm>
            <a:off x="382150" y="1154325"/>
            <a:ext cx="10475948" cy="479089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28"/>
        <p:cNvGrpSpPr/>
        <p:nvPr/>
      </p:nvGrpSpPr>
      <p:grpSpPr>
        <a:xfrm>
          <a:off x="0" y="0"/>
          <a:ext cx="0" cy="0"/>
          <a:chOff x="0" y="0"/>
          <a:chExt cx="0" cy="0"/>
        </a:xfrm>
      </p:grpSpPr>
      <p:sp>
        <p:nvSpPr>
          <p:cNvPr id="830" name="Google Shape;830;p4"/>
          <p:cNvSpPr txBox="1">
            <a:spLocks noGrp="1"/>
          </p:cNvSpPr>
          <p:nvPr>
            <p:ph type="title" idx="4294967295"/>
          </p:nvPr>
        </p:nvSpPr>
        <p:spPr>
          <a:xfrm>
            <a:off x="234360" y="48600"/>
            <a:ext cx="10559520" cy="5958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SzPts val="1400"/>
              <a:buNone/>
            </a:pPr>
            <a:r>
              <a:rPr lang="fr-FR" sz="2800" b="1" dirty="0">
                <a:solidFill>
                  <a:srgbClr val="1A2B6D"/>
                </a:solidFill>
                <a:latin typeface="Spinnaker"/>
                <a:ea typeface="Spinnaker"/>
                <a:cs typeface="Spinnaker"/>
                <a:sym typeface="Spinnaker"/>
              </a:rPr>
              <a:t>Introduction</a:t>
            </a:r>
            <a:endParaRPr sz="2800" b="1" strike="noStrike" dirty="0">
              <a:solidFill>
                <a:srgbClr val="1A2B6D"/>
              </a:solidFill>
              <a:latin typeface="Spinnaker"/>
              <a:ea typeface="Spinnaker"/>
              <a:cs typeface="Spinnaker"/>
              <a:sym typeface="Spinnaker"/>
            </a:endParaRPr>
          </a:p>
        </p:txBody>
      </p:sp>
      <p:sp>
        <p:nvSpPr>
          <p:cNvPr id="829" name="Google Shape;829;p4"/>
          <p:cNvSpPr txBox="1">
            <a:spLocks noGrp="1"/>
          </p:cNvSpPr>
          <p:nvPr>
            <p:ph type="body" idx="4294967295"/>
          </p:nvPr>
        </p:nvSpPr>
        <p:spPr>
          <a:xfrm>
            <a:off x="234360" y="1292760"/>
            <a:ext cx="11706120" cy="4670280"/>
          </a:xfrm>
          <a:prstGeom prst="rect">
            <a:avLst/>
          </a:prstGeom>
          <a:noFill/>
          <a:ln>
            <a:noFill/>
          </a:ln>
        </p:spPr>
        <p:txBody>
          <a:bodyPr spcFirstLastPara="1" wrap="square" lIns="91425" tIns="45700" rIns="91425" bIns="45700" anchor="t" anchorCtr="0">
            <a:normAutofit/>
          </a:bodyPr>
          <a:lstStyle/>
          <a:p>
            <a:pPr marL="457200" marR="0" lvl="0" indent="-406400" algn="l" rtl="0">
              <a:lnSpc>
                <a:spcPct val="115000"/>
              </a:lnSpc>
              <a:spcBef>
                <a:spcPts val="0"/>
              </a:spcBef>
              <a:spcAft>
                <a:spcPts val="0"/>
              </a:spcAft>
              <a:buClr>
                <a:srgbClr val="1A2B6D"/>
              </a:buClr>
              <a:buSzPts val="2800"/>
              <a:buFont typeface="Spinnaker"/>
              <a:buChar char="●"/>
            </a:pPr>
            <a:r>
              <a:rPr lang="fr-FR" sz="2800">
                <a:solidFill>
                  <a:srgbClr val="1A2B6D"/>
                </a:solidFill>
                <a:latin typeface="Spinnaker"/>
                <a:ea typeface="Spinnaker"/>
                <a:cs typeface="Spinnaker"/>
                <a:sym typeface="Spinnaker"/>
              </a:rPr>
              <a:t>MuseIT - what kind of project and what is meant by guarding accessibility</a:t>
            </a:r>
            <a:endParaRPr sz="2800">
              <a:solidFill>
                <a:srgbClr val="1A2B6D"/>
              </a:solidFill>
              <a:latin typeface="Spinnaker"/>
              <a:ea typeface="Spinnaker"/>
              <a:cs typeface="Spinnaker"/>
              <a:sym typeface="Spinnaker"/>
            </a:endParaRPr>
          </a:p>
          <a:p>
            <a:pPr marL="457200" marR="0" lvl="0" indent="-406400" algn="l" rtl="0">
              <a:lnSpc>
                <a:spcPct val="115000"/>
              </a:lnSpc>
              <a:spcBef>
                <a:spcPts val="0"/>
              </a:spcBef>
              <a:spcAft>
                <a:spcPts val="0"/>
              </a:spcAft>
              <a:buClr>
                <a:srgbClr val="1A2B6D"/>
              </a:buClr>
              <a:buSzPts val="2800"/>
              <a:buFont typeface="Spinnaker"/>
              <a:buChar char="●"/>
            </a:pPr>
            <a:r>
              <a:rPr lang="fr-FR" sz="2800">
                <a:solidFill>
                  <a:srgbClr val="1A2B6D"/>
                </a:solidFill>
                <a:latin typeface="Spinnaker"/>
                <a:ea typeface="Spinnaker"/>
                <a:cs typeface="Spinnaker"/>
                <a:sym typeface="Spinnaker"/>
              </a:rPr>
              <a:t>Repository design I: from vision to implementation</a:t>
            </a:r>
            <a:endParaRPr sz="2800">
              <a:solidFill>
                <a:srgbClr val="1A2B6D"/>
              </a:solidFill>
              <a:latin typeface="Spinnaker"/>
              <a:ea typeface="Spinnaker"/>
              <a:cs typeface="Spinnaker"/>
              <a:sym typeface="Spinnaker"/>
            </a:endParaRPr>
          </a:p>
          <a:p>
            <a:pPr marL="457200" marR="0" lvl="0" indent="-406400" algn="l" rtl="0">
              <a:lnSpc>
                <a:spcPct val="115000"/>
              </a:lnSpc>
              <a:spcBef>
                <a:spcPts val="0"/>
              </a:spcBef>
              <a:spcAft>
                <a:spcPts val="0"/>
              </a:spcAft>
              <a:buClr>
                <a:srgbClr val="1A2B6D"/>
              </a:buClr>
              <a:buSzPts val="2800"/>
              <a:buFont typeface="Spinnaker"/>
              <a:buChar char="●"/>
            </a:pPr>
            <a:r>
              <a:rPr lang="fr-FR" sz="2800">
                <a:solidFill>
                  <a:srgbClr val="1A2B6D"/>
                </a:solidFill>
                <a:latin typeface="Spinnaker"/>
                <a:ea typeface="Spinnaker"/>
                <a:cs typeface="Spinnaker"/>
                <a:sym typeface="Spinnaker"/>
              </a:rPr>
              <a:t>Repository design II: The crux with Knowledge Organisation Systems</a:t>
            </a:r>
            <a:endParaRPr sz="2800">
              <a:solidFill>
                <a:srgbClr val="1A2B6D"/>
              </a:solidFill>
              <a:latin typeface="Spinnaker"/>
              <a:ea typeface="Spinnaker"/>
              <a:cs typeface="Spinnaker"/>
              <a:sym typeface="Spinnaker"/>
            </a:endParaRPr>
          </a:p>
          <a:p>
            <a:pPr marL="457200" marR="0" lvl="0" indent="-406400" algn="l" rtl="0">
              <a:lnSpc>
                <a:spcPct val="115000"/>
              </a:lnSpc>
              <a:spcBef>
                <a:spcPts val="0"/>
              </a:spcBef>
              <a:spcAft>
                <a:spcPts val="0"/>
              </a:spcAft>
              <a:buClr>
                <a:srgbClr val="1A2B6D"/>
              </a:buClr>
              <a:buSzPts val="2800"/>
              <a:buFont typeface="Spinnaker"/>
              <a:buChar char="●"/>
            </a:pPr>
            <a:r>
              <a:rPr lang="fr-FR" sz="2800">
                <a:solidFill>
                  <a:srgbClr val="1A2B6D"/>
                </a:solidFill>
                <a:latin typeface="Spinnaker"/>
                <a:ea typeface="Spinnaker"/>
                <a:cs typeface="Spinnaker"/>
                <a:sym typeface="Spinnaker"/>
              </a:rPr>
              <a:t>Summary</a:t>
            </a:r>
            <a:endParaRPr sz="2800">
              <a:solidFill>
                <a:srgbClr val="1A2B6D"/>
              </a:solidFill>
              <a:latin typeface="Spinnaker"/>
              <a:ea typeface="Spinnaker"/>
              <a:cs typeface="Spinnaker"/>
              <a:sym typeface="Spinnake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951"/>
        <p:cNvGrpSpPr/>
        <p:nvPr/>
      </p:nvGrpSpPr>
      <p:grpSpPr>
        <a:xfrm>
          <a:off x="0" y="0"/>
          <a:ext cx="0" cy="0"/>
          <a:chOff x="0" y="0"/>
          <a:chExt cx="0" cy="0"/>
        </a:xfrm>
      </p:grpSpPr>
      <p:sp>
        <p:nvSpPr>
          <p:cNvPr id="952" name="Google Shape;952;p3"/>
          <p:cNvSpPr txBox="1">
            <a:spLocks noGrp="1"/>
          </p:cNvSpPr>
          <p:nvPr>
            <p:ph type="body" idx="4294967295"/>
          </p:nvPr>
        </p:nvSpPr>
        <p:spPr>
          <a:xfrm>
            <a:off x="598325" y="2048300"/>
            <a:ext cx="10987200" cy="3047400"/>
          </a:xfrm>
          <a:prstGeom prst="rect">
            <a:avLst/>
          </a:prstGeom>
          <a:noFill/>
          <a:ln>
            <a:noFill/>
          </a:ln>
        </p:spPr>
        <p:txBody>
          <a:bodyPr spcFirstLastPara="1" wrap="square" lIns="91425" tIns="45700" rIns="91425" bIns="45700" anchor="t" anchorCtr="0">
            <a:normAutofit fontScale="77500" lnSpcReduction="20000"/>
          </a:bodyPr>
          <a:lstStyle/>
          <a:p>
            <a:pPr marL="457200" marR="0" lvl="0" indent="-366395" algn="l" rtl="0">
              <a:lnSpc>
                <a:spcPct val="115000"/>
              </a:lnSpc>
              <a:spcBef>
                <a:spcPts val="0"/>
              </a:spcBef>
              <a:spcAft>
                <a:spcPts val="0"/>
              </a:spcAft>
              <a:buClr>
                <a:srgbClr val="1A2B6D"/>
              </a:buClr>
              <a:buSzPct val="100000"/>
              <a:buFont typeface="Spinnaker"/>
              <a:buChar char="●"/>
            </a:pPr>
            <a:r>
              <a:rPr lang="fr-FR" sz="2800">
                <a:solidFill>
                  <a:srgbClr val="1A2B6D"/>
                </a:solidFill>
                <a:latin typeface="Spinnaker"/>
                <a:ea typeface="Spinnaker"/>
                <a:cs typeface="Spinnaker"/>
                <a:sym typeface="Spinnaker"/>
              </a:rPr>
              <a:t>Re-use technological solutions - best done in active open software developing communities (for which the Dataverse community is an example)</a:t>
            </a:r>
            <a:endParaRPr sz="2800">
              <a:solidFill>
                <a:srgbClr val="1A2B6D"/>
              </a:solidFill>
              <a:latin typeface="Spinnaker"/>
              <a:ea typeface="Spinnaker"/>
              <a:cs typeface="Spinnaker"/>
              <a:sym typeface="Spinnaker"/>
            </a:endParaRPr>
          </a:p>
          <a:p>
            <a:pPr marL="457200" marR="0" lvl="0" indent="-366395" algn="l" rtl="0">
              <a:lnSpc>
                <a:spcPct val="115000"/>
              </a:lnSpc>
              <a:spcBef>
                <a:spcPts val="0"/>
              </a:spcBef>
              <a:spcAft>
                <a:spcPts val="0"/>
              </a:spcAft>
              <a:buClr>
                <a:srgbClr val="1A2B6D"/>
              </a:buClr>
              <a:buSzPct val="100000"/>
              <a:buFont typeface="Spinnaker"/>
              <a:buChar char="●"/>
            </a:pPr>
            <a:r>
              <a:rPr lang="fr-FR" sz="2800">
                <a:solidFill>
                  <a:srgbClr val="1A2B6D"/>
                </a:solidFill>
                <a:latin typeface="Spinnaker"/>
                <a:ea typeface="Spinnaker"/>
                <a:cs typeface="Spinnaker"/>
                <a:sym typeface="Spinnaker"/>
              </a:rPr>
              <a:t>Classification is a double edge sword (it makes things visible but also vulnerable)</a:t>
            </a:r>
            <a:endParaRPr sz="2800">
              <a:solidFill>
                <a:srgbClr val="1A2B6D"/>
              </a:solidFill>
              <a:latin typeface="Spinnaker"/>
              <a:ea typeface="Spinnaker"/>
              <a:cs typeface="Spinnaker"/>
              <a:sym typeface="Spinnaker"/>
            </a:endParaRPr>
          </a:p>
          <a:p>
            <a:pPr marL="457200" marR="0" lvl="0" indent="-366395" algn="l" rtl="0">
              <a:lnSpc>
                <a:spcPct val="115000"/>
              </a:lnSpc>
              <a:spcBef>
                <a:spcPts val="0"/>
              </a:spcBef>
              <a:spcAft>
                <a:spcPts val="0"/>
              </a:spcAft>
              <a:buClr>
                <a:srgbClr val="1A2B6D"/>
              </a:buClr>
              <a:buSzPct val="100000"/>
              <a:buFont typeface="Spinnaker"/>
              <a:buChar char="●"/>
            </a:pPr>
            <a:r>
              <a:rPr lang="fr-FR" sz="2800">
                <a:solidFill>
                  <a:srgbClr val="1A2B6D"/>
                </a:solidFill>
                <a:latin typeface="Spinnaker"/>
                <a:ea typeface="Spinnaker"/>
                <a:cs typeface="Spinnaker"/>
                <a:sym typeface="Spinnaker"/>
              </a:rPr>
              <a:t>Automatisation (including generative AI) can help to make ontologies/knowledge organisation systems</a:t>
            </a:r>
            <a:endParaRPr sz="2800">
              <a:solidFill>
                <a:srgbClr val="1A2B6D"/>
              </a:solidFill>
              <a:latin typeface="Spinnaker"/>
              <a:ea typeface="Spinnaker"/>
              <a:cs typeface="Spinnaker"/>
              <a:sym typeface="Spinnaker"/>
            </a:endParaRPr>
          </a:p>
          <a:p>
            <a:pPr marL="457200" marR="0" lvl="0" indent="-366395" algn="l" rtl="0">
              <a:lnSpc>
                <a:spcPct val="115000"/>
              </a:lnSpc>
              <a:spcBef>
                <a:spcPts val="0"/>
              </a:spcBef>
              <a:spcAft>
                <a:spcPts val="0"/>
              </a:spcAft>
              <a:buClr>
                <a:srgbClr val="1A2B6D"/>
              </a:buClr>
              <a:buSzPct val="100000"/>
              <a:buFont typeface="Spinnaker"/>
              <a:buChar char="●"/>
            </a:pPr>
            <a:r>
              <a:rPr lang="fr-FR" sz="2800" b="1">
                <a:solidFill>
                  <a:srgbClr val="1A2B6D"/>
                </a:solidFill>
                <a:latin typeface="Spinnaker"/>
                <a:ea typeface="Spinnaker"/>
                <a:cs typeface="Spinnaker"/>
                <a:sym typeface="Spinnaker"/>
              </a:rPr>
              <a:t>But, humans (experts and lay-experts) are needed to finally decide, reflect, and evaluate</a:t>
            </a:r>
            <a:endParaRPr sz="2800" b="1">
              <a:solidFill>
                <a:srgbClr val="1A2B6D"/>
              </a:solidFill>
              <a:latin typeface="Spinnaker"/>
              <a:ea typeface="Spinnaker"/>
              <a:cs typeface="Spinnaker"/>
              <a:sym typeface="Spinnaker"/>
            </a:endParaRPr>
          </a:p>
        </p:txBody>
      </p:sp>
      <p:sp>
        <p:nvSpPr>
          <p:cNvPr id="2" name="Title 1">
            <a:extLst>
              <a:ext uri="{FF2B5EF4-FFF2-40B4-BE49-F238E27FC236}">
                <a16:creationId xmlns:a16="http://schemas.microsoft.com/office/drawing/2014/main" id="{89D14BEB-84CC-3B99-4EC2-3D0CD1979C0B}"/>
              </a:ext>
            </a:extLst>
          </p:cNvPr>
          <p:cNvSpPr>
            <a:spLocks noGrp="1"/>
          </p:cNvSpPr>
          <p:nvPr>
            <p:ph type="title" idx="4294967295"/>
          </p:nvPr>
        </p:nvSpPr>
        <p:spPr>
          <a:xfrm>
            <a:off x="598325" y="-1144800"/>
            <a:ext cx="10972440" cy="1144800"/>
          </a:xfrm>
        </p:spPr>
        <p:txBody>
          <a:bodyPr/>
          <a:lstStyle/>
          <a:p>
            <a:r>
              <a:rPr lang="en-GB" dirty="0"/>
              <a:t>Summary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5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5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5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5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026"/>
        <p:cNvGrpSpPr/>
        <p:nvPr/>
      </p:nvGrpSpPr>
      <p:grpSpPr>
        <a:xfrm>
          <a:off x="0" y="0"/>
          <a:ext cx="0" cy="0"/>
          <a:chOff x="0" y="0"/>
          <a:chExt cx="0" cy="0"/>
        </a:xfrm>
      </p:grpSpPr>
      <p:sp>
        <p:nvSpPr>
          <p:cNvPr id="2" name="Title 1">
            <a:extLst>
              <a:ext uri="{FF2B5EF4-FFF2-40B4-BE49-F238E27FC236}">
                <a16:creationId xmlns:a16="http://schemas.microsoft.com/office/drawing/2014/main" id="{72A131F9-1392-1DCA-D782-CB7567514924}"/>
              </a:ext>
            </a:extLst>
          </p:cNvPr>
          <p:cNvSpPr>
            <a:spLocks noGrp="1"/>
          </p:cNvSpPr>
          <p:nvPr>
            <p:ph type="title" idx="4294967295"/>
          </p:nvPr>
        </p:nvSpPr>
        <p:spPr>
          <a:xfrm>
            <a:off x="609780" y="-1144800"/>
            <a:ext cx="10972440" cy="1144800"/>
          </a:xfrm>
        </p:spPr>
        <p:txBody>
          <a:bodyPr/>
          <a:lstStyle/>
          <a:p>
            <a:r>
              <a:rPr lang="en-GB" dirty="0"/>
              <a:t>Final slide</a:t>
            </a:r>
          </a:p>
        </p:txBody>
      </p:sp>
      <p:sp>
        <p:nvSpPr>
          <p:cNvPr id="1030" name="Google Shape;1030;p16"/>
          <p:cNvSpPr txBox="1">
            <a:spLocks noGrp="1"/>
          </p:cNvSpPr>
          <p:nvPr>
            <p:ph type="body" idx="4294967295"/>
          </p:nvPr>
        </p:nvSpPr>
        <p:spPr>
          <a:xfrm>
            <a:off x="4911120" y="2938680"/>
            <a:ext cx="3034440" cy="537480"/>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rgbClr val="1A2B6D"/>
              </a:buClr>
              <a:buSzPts val="2800"/>
              <a:buFont typeface="Spinnaker"/>
              <a:buNone/>
            </a:pPr>
            <a:r>
              <a:rPr lang="fr-FR" sz="2800" b="0" strike="noStrike" dirty="0" err="1">
                <a:solidFill>
                  <a:srgbClr val="1A2B6D"/>
                </a:solidFill>
                <a:latin typeface="Spinnaker"/>
                <a:ea typeface="Spinnaker"/>
                <a:cs typeface="Spinnaker"/>
                <a:sym typeface="Spinnaker"/>
              </a:rPr>
              <a:t>www.muse-it.eu</a:t>
            </a:r>
            <a:endParaRPr sz="2800" b="0" strike="noStrike" dirty="0">
              <a:solidFill>
                <a:srgbClr val="000000"/>
              </a:solidFill>
              <a:latin typeface="Arial"/>
              <a:ea typeface="Arial"/>
              <a:cs typeface="Arial"/>
              <a:sym typeface="Arial"/>
            </a:endParaRPr>
          </a:p>
        </p:txBody>
      </p:sp>
      <p:pic>
        <p:nvPicPr>
          <p:cNvPr id="1031" name="Google Shape;1031;p16">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4095000" y="2916000"/>
            <a:ext cx="874800" cy="583200"/>
          </a:xfrm>
          <a:prstGeom prst="rect">
            <a:avLst/>
          </a:prstGeom>
          <a:noFill/>
          <a:ln>
            <a:noFill/>
          </a:ln>
        </p:spPr>
      </p:pic>
      <p:sp>
        <p:nvSpPr>
          <p:cNvPr id="1032" name="Google Shape;1032;p16"/>
          <p:cNvSpPr/>
          <p:nvPr/>
        </p:nvSpPr>
        <p:spPr>
          <a:xfrm>
            <a:off x="3560400" y="4196520"/>
            <a:ext cx="5283720" cy="537480"/>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rgbClr val="1A2B6D"/>
              </a:buClr>
              <a:buSzPts val="1800"/>
              <a:buFont typeface="Spinnaker"/>
              <a:buNone/>
            </a:pPr>
            <a:r>
              <a:rPr lang="fr-FR" sz="1800" b="0" i="0" u="none" strike="noStrike" cap="none">
                <a:solidFill>
                  <a:srgbClr val="1A2B6D"/>
                </a:solidFill>
                <a:latin typeface="Spinnaker"/>
                <a:ea typeface="Spinnaker"/>
                <a:cs typeface="Spinnaker"/>
                <a:sym typeface="Spinnaker"/>
              </a:rPr>
              <a:t>Contact us: </a:t>
            </a:r>
            <a:r>
              <a:rPr lang="fr-FR" sz="1800" b="1" i="0" u="sng" strike="noStrike" cap="none">
                <a:solidFill>
                  <a:srgbClr val="1A2B6D"/>
                </a:solidFill>
                <a:latin typeface="Spinnaker"/>
                <a:ea typeface="Spinnaker"/>
                <a:cs typeface="Spinnaker"/>
                <a:sym typeface="Spinnaker"/>
                <a:hlinkClick r:id="rId4">
                  <a:extLst>
                    <a:ext uri="{A12FA001-AC4F-418D-AE19-62706E023703}">
                      <ahyp:hlinkClr xmlns:ahyp="http://schemas.microsoft.com/office/drawing/2018/hyperlinkcolor" val="tx"/>
                    </a:ext>
                  </a:extLst>
                </a:hlinkClick>
              </a:rPr>
              <a:t>contact@muse-it.eu</a:t>
            </a:r>
            <a:endParaRPr sz="1800" b="0" i="0" u="none" strike="noStrike" cap="none">
              <a:solidFill>
                <a:srgbClr val="000000"/>
              </a:solidFill>
              <a:latin typeface="Calibri"/>
              <a:ea typeface="Calibri"/>
              <a:cs typeface="Calibri"/>
              <a:sym typeface="Calibri"/>
            </a:endParaRPr>
          </a:p>
        </p:txBody>
      </p:sp>
      <p:pic>
        <p:nvPicPr>
          <p:cNvPr id="1028" name="Google Shape;1028;p16">
            <a:extLs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6782400" y="3602520"/>
            <a:ext cx="425880" cy="420840"/>
          </a:xfrm>
          <a:prstGeom prst="rect">
            <a:avLst/>
          </a:prstGeom>
          <a:noFill/>
          <a:ln>
            <a:noFill/>
          </a:ln>
        </p:spPr>
      </p:pic>
      <p:pic>
        <p:nvPicPr>
          <p:cNvPr id="1027" name="Google Shape;1027;p16">
            <a:extLs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6017040" y="3574080"/>
            <a:ext cx="425880" cy="419400"/>
          </a:xfrm>
          <a:prstGeom prst="rect">
            <a:avLst/>
          </a:prstGeom>
          <a:noFill/>
          <a:ln>
            <a:noFill/>
          </a:ln>
        </p:spPr>
      </p:pic>
      <p:pic>
        <p:nvPicPr>
          <p:cNvPr id="1029" name="Google Shape;1029;p16">
            <a:extLst>
              <a:ext uri="{C183D7F6-B498-43B3-948B-1728B52AA6E4}">
                <adec:decorative xmlns:adec="http://schemas.microsoft.com/office/drawing/2017/decorative" val="1"/>
              </a:ext>
            </a:extLst>
          </p:cNvPr>
          <p:cNvPicPr preferRelativeResize="0"/>
          <p:nvPr/>
        </p:nvPicPr>
        <p:blipFill rotWithShape="1">
          <a:blip r:embed="rId7">
            <a:alphaModFix/>
          </a:blip>
          <a:srcRect/>
          <a:stretch/>
        </p:blipFill>
        <p:spPr>
          <a:xfrm>
            <a:off x="5196240" y="3593520"/>
            <a:ext cx="425880" cy="42984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34"/>
        <p:cNvGrpSpPr/>
        <p:nvPr/>
      </p:nvGrpSpPr>
      <p:grpSpPr>
        <a:xfrm>
          <a:off x="0" y="0"/>
          <a:ext cx="0" cy="0"/>
          <a:chOff x="0" y="0"/>
          <a:chExt cx="0" cy="0"/>
        </a:xfrm>
      </p:grpSpPr>
      <p:sp>
        <p:nvSpPr>
          <p:cNvPr id="2" name="Title 1">
            <a:extLst>
              <a:ext uri="{FF2B5EF4-FFF2-40B4-BE49-F238E27FC236}">
                <a16:creationId xmlns:a16="http://schemas.microsoft.com/office/drawing/2014/main" id="{BF5E892F-77C2-B360-F86F-6A8541D77AD6}"/>
              </a:ext>
            </a:extLst>
          </p:cNvPr>
          <p:cNvSpPr>
            <a:spLocks noGrp="1"/>
          </p:cNvSpPr>
          <p:nvPr>
            <p:ph type="title" idx="4294967295"/>
          </p:nvPr>
        </p:nvSpPr>
        <p:spPr>
          <a:xfrm>
            <a:off x="933330" y="-1576050"/>
            <a:ext cx="9143640" cy="986400"/>
          </a:xfrm>
        </p:spPr>
        <p:txBody>
          <a:bodyPr/>
          <a:lstStyle/>
          <a:p>
            <a:r>
              <a:rPr lang="en-GB" dirty="0"/>
              <a:t>Intro to project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38"/>
        <p:cNvGrpSpPr/>
        <p:nvPr/>
      </p:nvGrpSpPr>
      <p:grpSpPr>
        <a:xfrm>
          <a:off x="0" y="0"/>
          <a:ext cx="0" cy="0"/>
          <a:chOff x="0" y="0"/>
          <a:chExt cx="0" cy="0"/>
        </a:xfrm>
      </p:grpSpPr>
      <p:sp>
        <p:nvSpPr>
          <p:cNvPr id="839" name="Google Shape;839;g2e4ee0305df_0_7"/>
          <p:cNvSpPr txBox="1">
            <a:spLocks noGrp="1"/>
          </p:cNvSpPr>
          <p:nvPr>
            <p:ph type="title" idx="4294967295"/>
          </p:nvPr>
        </p:nvSpPr>
        <p:spPr>
          <a:xfrm>
            <a:off x="234360" y="48600"/>
            <a:ext cx="10559400" cy="5958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SzPts val="1400"/>
              <a:buNone/>
            </a:pPr>
            <a:r>
              <a:rPr lang="fr-FR" sz="2800" b="1">
                <a:solidFill>
                  <a:srgbClr val="1A2B6D"/>
                </a:solidFill>
                <a:latin typeface="Spinnaker"/>
                <a:ea typeface="Spinnaker"/>
                <a:cs typeface="Spinnaker"/>
                <a:sym typeface="Spinnaker"/>
              </a:rPr>
              <a:t>About MuseIT</a:t>
            </a:r>
            <a:endParaRPr sz="2800" b="1" strike="noStrike">
              <a:solidFill>
                <a:srgbClr val="1A2B6D"/>
              </a:solidFill>
              <a:latin typeface="Spinnaker"/>
              <a:ea typeface="Spinnaker"/>
              <a:cs typeface="Spinnaker"/>
              <a:sym typeface="Spinnaker"/>
            </a:endParaRPr>
          </a:p>
        </p:txBody>
      </p:sp>
      <p:pic>
        <p:nvPicPr>
          <p:cNvPr id="840" name="Google Shape;840;g2e4ee0305df_0_7" descr="Overview of partners, including University of Boras (HB), CataLink Limited (CTL), Centre for Research and Technology Hellas (CERTH), EXUS Software Monoprosopi (EXUS), ShareMusic &amp; Performing Arts (SHMU), Michael Culture Association (MCA), Actronikia SAS (ACTRO), Ministero Della Cultura (MIC), DANS (KNAW-DANS), Stanford University (SU), and King’s College London (KCL)."/>
          <p:cNvPicPr preferRelativeResize="0"/>
          <p:nvPr/>
        </p:nvPicPr>
        <p:blipFill rotWithShape="1">
          <a:blip r:embed="rId3">
            <a:alphaModFix/>
          </a:blip>
          <a:srcRect/>
          <a:stretch/>
        </p:blipFill>
        <p:spPr>
          <a:xfrm>
            <a:off x="786960" y="769699"/>
            <a:ext cx="9454199" cy="531860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44"/>
        <p:cNvGrpSpPr/>
        <p:nvPr/>
      </p:nvGrpSpPr>
      <p:grpSpPr>
        <a:xfrm>
          <a:off x="0" y="0"/>
          <a:ext cx="0" cy="0"/>
          <a:chOff x="0" y="0"/>
          <a:chExt cx="0" cy="0"/>
        </a:xfrm>
      </p:grpSpPr>
      <p:sp>
        <p:nvSpPr>
          <p:cNvPr id="845" name="Google Shape;845;g2e4ee0305df_0_61"/>
          <p:cNvSpPr txBox="1">
            <a:spLocks noGrp="1"/>
          </p:cNvSpPr>
          <p:nvPr>
            <p:ph type="title" idx="4294967295"/>
          </p:nvPr>
        </p:nvSpPr>
        <p:spPr>
          <a:xfrm>
            <a:off x="234360" y="48600"/>
            <a:ext cx="10559400" cy="5958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SzPts val="1400"/>
              <a:buNone/>
            </a:pPr>
            <a:r>
              <a:rPr lang="fr-FR" sz="2800" b="1" dirty="0">
                <a:solidFill>
                  <a:srgbClr val="1A2B6D"/>
                </a:solidFill>
                <a:latin typeface="Spinnaker"/>
                <a:ea typeface="Spinnaker"/>
                <a:cs typeface="Spinnaker"/>
                <a:sym typeface="Spinnaker"/>
              </a:rPr>
              <a:t>About </a:t>
            </a:r>
            <a:r>
              <a:rPr lang="fr-FR" sz="2800" b="1" dirty="0" err="1">
                <a:solidFill>
                  <a:srgbClr val="1A2B6D"/>
                </a:solidFill>
                <a:latin typeface="Spinnaker"/>
                <a:ea typeface="Spinnaker"/>
                <a:cs typeface="Spinnaker"/>
                <a:sym typeface="Spinnaker"/>
              </a:rPr>
              <a:t>MuseIT</a:t>
            </a:r>
            <a:r>
              <a:rPr lang="fr-FR" sz="2800" b="1" dirty="0">
                <a:solidFill>
                  <a:srgbClr val="1A2B6D"/>
                </a:solidFill>
                <a:latin typeface="Spinnaker"/>
                <a:ea typeface="Spinnaker"/>
                <a:cs typeface="Spinnaker"/>
                <a:sym typeface="Spinnaker"/>
              </a:rPr>
              <a:t> </a:t>
            </a:r>
            <a:r>
              <a:rPr lang="fr-FR" sz="2800" b="1" dirty="0" err="1">
                <a:solidFill>
                  <a:srgbClr val="1A2B6D"/>
                </a:solidFill>
                <a:latin typeface="Spinnaker"/>
                <a:ea typeface="Spinnaker"/>
                <a:cs typeface="Spinnaker"/>
                <a:sym typeface="Spinnaker"/>
              </a:rPr>
              <a:t>cont</a:t>
            </a:r>
            <a:r>
              <a:rPr lang="fr-FR" sz="2800" b="1" dirty="0">
                <a:solidFill>
                  <a:srgbClr val="1A2B6D"/>
                </a:solidFill>
                <a:latin typeface="Spinnaker"/>
                <a:ea typeface="Spinnaker"/>
                <a:cs typeface="Spinnaker"/>
                <a:sym typeface="Spinnaker"/>
              </a:rPr>
              <a:t>.</a:t>
            </a:r>
            <a:endParaRPr sz="2800" b="1" strike="noStrike" dirty="0">
              <a:solidFill>
                <a:srgbClr val="1A2B6D"/>
              </a:solidFill>
              <a:latin typeface="Spinnaker"/>
              <a:ea typeface="Spinnaker"/>
              <a:cs typeface="Spinnaker"/>
              <a:sym typeface="Spinnaker"/>
            </a:endParaRPr>
          </a:p>
        </p:txBody>
      </p:sp>
      <p:pic>
        <p:nvPicPr>
          <p:cNvPr id="846" name="Google Shape;846;g2e4ee0305df_0_61" descr="Challenges of the project:&#10;i. accessibility of culutral assets, by develpment of multisensory represenations and alternative expressions to enable engagement by the public regardless of function or sensory impairments,&#10;ii. broader engagement with cultural assests and cultural co-creation, acheived through digital development of remote inclusive co-creation servics for multi-modal born-digital cultural assests, and cultural engagements by a broader public regardless of variations in abilities and perceptual modalities, and&#10;iii. methodologies for presetvation and safeguarding of cultural heritage with inclusion at its core, achieved through formal specification and novel methodologies for multisensory, layered repository towards (long-term) preservation of culutral assests"/>
          <p:cNvPicPr preferRelativeResize="0"/>
          <p:nvPr/>
        </p:nvPicPr>
        <p:blipFill rotWithShape="1">
          <a:blip r:embed="rId3">
            <a:alphaModFix/>
          </a:blip>
          <a:srcRect/>
          <a:stretch/>
        </p:blipFill>
        <p:spPr>
          <a:xfrm>
            <a:off x="689000" y="644400"/>
            <a:ext cx="9870401" cy="55508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50"/>
        <p:cNvGrpSpPr/>
        <p:nvPr/>
      </p:nvGrpSpPr>
      <p:grpSpPr>
        <a:xfrm>
          <a:off x="0" y="0"/>
          <a:ext cx="0" cy="0"/>
          <a:chOff x="0" y="0"/>
          <a:chExt cx="0" cy="0"/>
        </a:xfrm>
      </p:grpSpPr>
      <p:sp>
        <p:nvSpPr>
          <p:cNvPr id="851" name="Google Shape;851;g2e6d8c6dbb9_0_0">
            <a:extLst>
              <a:ext uri="{C183D7F6-B498-43B3-948B-1728B52AA6E4}">
                <adec:decorative xmlns:adec="http://schemas.microsoft.com/office/drawing/2017/decorative" val="1"/>
              </a:ext>
            </a:extLst>
          </p:cNvPr>
          <p:cNvSpPr/>
          <p:nvPr/>
        </p:nvSpPr>
        <p:spPr>
          <a:xfrm>
            <a:off x="6327150" y="1310875"/>
            <a:ext cx="5395200" cy="4774500"/>
          </a:xfrm>
          <a:prstGeom prst="roundRect">
            <a:avLst>
              <a:gd name="adj" fmla="val 16667"/>
            </a:avLst>
          </a:prstGeom>
          <a:solidFill>
            <a:srgbClr val="8AC7CE"/>
          </a:solidFill>
          <a:ln w="9525" cap="flat" cmpd="sng">
            <a:solidFill>
              <a:srgbClr val="156B75"/>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852" name="Google Shape;852;g2e6d8c6dbb9_0_0">
            <a:extLst>
              <a:ext uri="{C183D7F6-B498-43B3-948B-1728B52AA6E4}">
                <adec:decorative xmlns:adec="http://schemas.microsoft.com/office/drawing/2017/decorative" val="1"/>
              </a:ext>
            </a:extLst>
          </p:cNvPr>
          <p:cNvSpPr/>
          <p:nvPr/>
        </p:nvSpPr>
        <p:spPr>
          <a:xfrm>
            <a:off x="94250" y="1310875"/>
            <a:ext cx="5395200" cy="4774500"/>
          </a:xfrm>
          <a:prstGeom prst="roundRect">
            <a:avLst>
              <a:gd name="adj" fmla="val 16667"/>
            </a:avLst>
          </a:prstGeom>
          <a:solidFill>
            <a:srgbClr val="C9DAF8"/>
          </a:solidFill>
          <a:ln w="9525" cap="flat" cmpd="sng">
            <a:solidFill>
              <a:srgbClr val="1A2B6D"/>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853" name="Google Shape;853;g2e6d8c6dbb9_0_0"/>
          <p:cNvSpPr txBox="1">
            <a:spLocks noGrp="1"/>
          </p:cNvSpPr>
          <p:nvPr>
            <p:ph type="title"/>
          </p:nvPr>
        </p:nvSpPr>
        <p:spPr>
          <a:xfrm>
            <a:off x="609750" y="0"/>
            <a:ext cx="10972500" cy="6072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fr-FR" sz="3500" b="1">
                <a:solidFill>
                  <a:srgbClr val="1A2B6D"/>
                </a:solidFill>
                <a:latin typeface="Spinnaker"/>
                <a:ea typeface="Spinnaker"/>
                <a:cs typeface="Spinnaker"/>
                <a:sym typeface="Spinnaker"/>
              </a:rPr>
              <a:t>Models of disability </a:t>
            </a:r>
            <a:r>
              <a:rPr lang="fr-FR" sz="3500">
                <a:solidFill>
                  <a:srgbClr val="1A2B6D"/>
                </a:solidFill>
                <a:latin typeface="Spinnaker"/>
                <a:ea typeface="Spinnaker"/>
                <a:cs typeface="Spinnaker"/>
                <a:sym typeface="Spinnaker"/>
              </a:rPr>
              <a:t>(a selection)</a:t>
            </a:r>
            <a:endParaRPr sz="3500">
              <a:solidFill>
                <a:srgbClr val="1A2B6D"/>
              </a:solidFill>
              <a:latin typeface="Spinnaker"/>
              <a:ea typeface="Spinnaker"/>
              <a:cs typeface="Spinnaker"/>
              <a:sym typeface="Spinnaker"/>
            </a:endParaRPr>
          </a:p>
        </p:txBody>
      </p:sp>
      <p:sp>
        <p:nvSpPr>
          <p:cNvPr id="854" name="Google Shape;854;g2e6d8c6dbb9_0_0"/>
          <p:cNvSpPr txBox="1">
            <a:spLocks noGrp="1"/>
          </p:cNvSpPr>
          <p:nvPr>
            <p:ph type="body" idx="1"/>
          </p:nvPr>
        </p:nvSpPr>
        <p:spPr>
          <a:xfrm>
            <a:off x="234350" y="1738649"/>
            <a:ext cx="5115000" cy="4224900"/>
          </a:xfrm>
          <a:prstGeom prst="rect">
            <a:avLst/>
          </a:prstGeom>
        </p:spPr>
        <p:txBody>
          <a:bodyPr spcFirstLastPara="1" wrap="square" lIns="0" tIns="0" rIns="0" bIns="0" anchor="t" anchorCtr="0">
            <a:normAutofit/>
          </a:bodyPr>
          <a:lstStyle/>
          <a:p>
            <a:pPr marL="0" lvl="0" indent="457200" algn="l" rtl="0">
              <a:spcBef>
                <a:spcPts val="0"/>
              </a:spcBef>
              <a:spcAft>
                <a:spcPts val="0"/>
              </a:spcAft>
              <a:buNone/>
            </a:pPr>
            <a:r>
              <a:rPr lang="fr-FR" sz="3000" b="1" dirty="0" err="1"/>
              <a:t>Medical</a:t>
            </a:r>
            <a:r>
              <a:rPr lang="fr-FR" sz="3000" b="1" dirty="0"/>
              <a:t> Model</a:t>
            </a:r>
            <a:endParaRPr sz="3000" b="1" dirty="0"/>
          </a:p>
          <a:p>
            <a:pPr marL="0" lvl="0" indent="0" algn="l" rtl="0">
              <a:spcBef>
                <a:spcPts val="0"/>
              </a:spcBef>
              <a:spcAft>
                <a:spcPts val="0"/>
              </a:spcAft>
              <a:buNone/>
            </a:pPr>
            <a:endParaRPr sz="2100" dirty="0"/>
          </a:p>
          <a:p>
            <a:pPr marL="457200" lvl="0" indent="-336550" algn="l" rtl="0">
              <a:spcBef>
                <a:spcPts val="0"/>
              </a:spcBef>
              <a:spcAft>
                <a:spcPts val="0"/>
              </a:spcAft>
              <a:buSzPts val="1700"/>
              <a:buChar char="-"/>
            </a:pPr>
            <a:r>
              <a:rPr lang="fr-FR" sz="2100" dirty="0" err="1"/>
              <a:t>Disability</a:t>
            </a:r>
            <a:r>
              <a:rPr lang="fr-FR" sz="2100" dirty="0"/>
              <a:t> </a:t>
            </a:r>
            <a:r>
              <a:rPr lang="fr-FR" sz="2100" dirty="0" err="1"/>
              <a:t>is</a:t>
            </a:r>
            <a:r>
              <a:rPr lang="fr-FR" sz="2100" dirty="0"/>
              <a:t> about the </a:t>
            </a:r>
            <a:r>
              <a:rPr lang="fr-FR" sz="2100" dirty="0" err="1"/>
              <a:t>lack</a:t>
            </a:r>
            <a:r>
              <a:rPr lang="fr-FR" sz="2100" dirty="0"/>
              <a:t> of </a:t>
            </a:r>
            <a:r>
              <a:rPr lang="fr-FR" sz="2100" dirty="0" err="1"/>
              <a:t>something</a:t>
            </a:r>
            <a:endParaRPr sz="2100" dirty="0"/>
          </a:p>
          <a:p>
            <a:pPr marL="914400" lvl="1" indent="-336550" algn="l" rtl="0">
              <a:spcBef>
                <a:spcPts val="0"/>
              </a:spcBef>
              <a:spcAft>
                <a:spcPts val="0"/>
              </a:spcAft>
              <a:buSzPts val="1700"/>
              <a:buChar char="-"/>
            </a:pPr>
            <a:r>
              <a:rPr lang="fr-FR" sz="2100" dirty="0" err="1"/>
              <a:t>lack</a:t>
            </a:r>
            <a:r>
              <a:rPr lang="fr-FR" sz="2100" dirty="0"/>
              <a:t> of a </a:t>
            </a:r>
            <a:r>
              <a:rPr lang="fr-FR" sz="2100" dirty="0" err="1"/>
              <a:t>limb</a:t>
            </a:r>
            <a:endParaRPr sz="2100" dirty="0"/>
          </a:p>
          <a:p>
            <a:pPr marL="914400" lvl="1" indent="-336550" algn="l" rtl="0">
              <a:spcBef>
                <a:spcPts val="0"/>
              </a:spcBef>
              <a:spcAft>
                <a:spcPts val="0"/>
              </a:spcAft>
              <a:buSzPts val="1700"/>
              <a:buChar char="-"/>
            </a:pPr>
            <a:r>
              <a:rPr lang="fr-FR" sz="2100" dirty="0" err="1"/>
              <a:t>lack</a:t>
            </a:r>
            <a:r>
              <a:rPr lang="fr-FR" sz="2100" dirty="0"/>
              <a:t> of a </a:t>
            </a:r>
            <a:r>
              <a:rPr lang="fr-FR" sz="2100" dirty="0" err="1"/>
              <a:t>sense</a:t>
            </a:r>
            <a:endParaRPr sz="2100" dirty="0"/>
          </a:p>
          <a:p>
            <a:pPr marL="914400" lvl="1" indent="-336550" algn="l" rtl="0">
              <a:spcBef>
                <a:spcPts val="0"/>
              </a:spcBef>
              <a:spcAft>
                <a:spcPts val="0"/>
              </a:spcAft>
              <a:buSzPts val="1700"/>
              <a:buChar char="-"/>
            </a:pPr>
            <a:r>
              <a:rPr lang="fr-FR" sz="2100" dirty="0" err="1"/>
              <a:t>lack</a:t>
            </a:r>
            <a:r>
              <a:rPr lang="fr-FR" sz="2100" dirty="0"/>
              <a:t> of a </a:t>
            </a:r>
            <a:r>
              <a:rPr lang="fr-FR" sz="2100" dirty="0" err="1"/>
              <a:t>biological</a:t>
            </a:r>
            <a:r>
              <a:rPr lang="fr-FR" sz="2100" dirty="0"/>
              <a:t> process</a:t>
            </a:r>
            <a:endParaRPr sz="2100" dirty="0"/>
          </a:p>
          <a:p>
            <a:pPr marL="914400" lvl="1" indent="-336550" algn="l" rtl="0">
              <a:spcBef>
                <a:spcPts val="0"/>
              </a:spcBef>
              <a:spcAft>
                <a:spcPts val="0"/>
              </a:spcAft>
              <a:buSzPts val="1700"/>
              <a:buChar char="-"/>
            </a:pPr>
            <a:r>
              <a:rPr lang="fr-FR" sz="2100" dirty="0" err="1"/>
              <a:t>etc</a:t>
            </a:r>
            <a:endParaRPr sz="2100" dirty="0"/>
          </a:p>
          <a:p>
            <a:pPr marL="457200" lvl="0" indent="-336550" algn="l" rtl="0">
              <a:spcBef>
                <a:spcPts val="0"/>
              </a:spcBef>
              <a:spcAft>
                <a:spcPts val="0"/>
              </a:spcAft>
              <a:buSzPts val="1700"/>
              <a:buChar char="-"/>
            </a:pPr>
            <a:r>
              <a:rPr lang="fr-FR" sz="2100" dirty="0"/>
              <a:t>This </a:t>
            </a:r>
            <a:r>
              <a:rPr lang="fr-FR" sz="2100" dirty="0" err="1"/>
              <a:t>lack</a:t>
            </a:r>
            <a:r>
              <a:rPr lang="fr-FR" sz="2100" dirty="0"/>
              <a:t> </a:t>
            </a:r>
            <a:r>
              <a:rPr lang="fr-FR" sz="2100" dirty="0" err="1"/>
              <a:t>is</a:t>
            </a:r>
            <a:r>
              <a:rPr lang="fr-FR" sz="2100" dirty="0"/>
              <a:t> a </a:t>
            </a:r>
            <a:r>
              <a:rPr lang="fr-FR" sz="2100" dirty="0" err="1"/>
              <a:t>negative</a:t>
            </a:r>
            <a:r>
              <a:rPr lang="fr-FR" sz="2100" dirty="0"/>
              <a:t> aspect </a:t>
            </a:r>
            <a:r>
              <a:rPr lang="fr-FR" sz="2100" dirty="0" err="1"/>
              <a:t>that</a:t>
            </a:r>
            <a:r>
              <a:rPr lang="fr-FR" sz="2100" dirty="0"/>
              <a:t> </a:t>
            </a:r>
            <a:r>
              <a:rPr lang="fr-FR" sz="2100" dirty="0" err="1"/>
              <a:t>should</a:t>
            </a:r>
            <a:r>
              <a:rPr lang="fr-FR" sz="2100" dirty="0"/>
              <a:t> </a:t>
            </a:r>
            <a:r>
              <a:rPr lang="fr-FR" sz="2100" dirty="0" err="1"/>
              <a:t>be</a:t>
            </a:r>
            <a:r>
              <a:rPr lang="fr-FR" sz="2100" dirty="0"/>
              <a:t> </a:t>
            </a:r>
            <a:r>
              <a:rPr lang="fr-FR" sz="2100" dirty="0" err="1"/>
              <a:t>fixed</a:t>
            </a:r>
            <a:endParaRPr sz="2100" dirty="0"/>
          </a:p>
          <a:p>
            <a:pPr marL="457200" lvl="0" indent="-336550" algn="l" rtl="0">
              <a:spcBef>
                <a:spcPts val="0"/>
              </a:spcBef>
              <a:spcAft>
                <a:spcPts val="0"/>
              </a:spcAft>
              <a:buSzPts val="1700"/>
              <a:buChar char="-"/>
            </a:pPr>
            <a:r>
              <a:rPr lang="fr-FR" sz="2100" dirty="0"/>
              <a:t>If </a:t>
            </a:r>
            <a:r>
              <a:rPr lang="fr-FR" sz="2100" dirty="0" err="1"/>
              <a:t>it</a:t>
            </a:r>
            <a:r>
              <a:rPr lang="fr-FR" sz="2100" dirty="0"/>
              <a:t> </a:t>
            </a:r>
            <a:r>
              <a:rPr lang="fr-FR" sz="2100" dirty="0" err="1"/>
              <a:t>cannot</a:t>
            </a:r>
            <a:r>
              <a:rPr lang="fr-FR" sz="2100" dirty="0"/>
              <a:t> </a:t>
            </a:r>
            <a:r>
              <a:rPr lang="fr-FR" sz="2100" dirty="0" err="1"/>
              <a:t>be</a:t>
            </a:r>
            <a:r>
              <a:rPr lang="fr-FR" sz="2100" dirty="0"/>
              <a:t> </a:t>
            </a:r>
            <a:r>
              <a:rPr lang="fr-FR" sz="2100" dirty="0" err="1"/>
              <a:t>fixed</a:t>
            </a:r>
            <a:r>
              <a:rPr lang="fr-FR" sz="2100" dirty="0"/>
              <a:t>, </a:t>
            </a:r>
            <a:r>
              <a:rPr lang="fr-FR" sz="2100" dirty="0" err="1"/>
              <a:t>it’s</a:t>
            </a:r>
            <a:r>
              <a:rPr lang="fr-FR" sz="2100" dirty="0"/>
              <a:t> absence </a:t>
            </a:r>
            <a:r>
              <a:rPr lang="fr-FR" sz="2100" dirty="0" err="1"/>
              <a:t>should</a:t>
            </a:r>
            <a:r>
              <a:rPr lang="fr-FR" sz="2100" dirty="0"/>
              <a:t> </a:t>
            </a:r>
            <a:r>
              <a:rPr lang="fr-FR" sz="2100" dirty="0" err="1"/>
              <a:t>be</a:t>
            </a:r>
            <a:r>
              <a:rPr lang="fr-FR" sz="2100" dirty="0"/>
              <a:t> </a:t>
            </a:r>
            <a:r>
              <a:rPr lang="fr-FR" sz="2100" dirty="0" err="1"/>
              <a:t>remediated</a:t>
            </a:r>
            <a:r>
              <a:rPr lang="fr-FR" sz="2100" dirty="0"/>
              <a:t> </a:t>
            </a:r>
            <a:r>
              <a:rPr lang="fr-FR" sz="2100" dirty="0" err="1"/>
              <a:t>somehow</a:t>
            </a:r>
            <a:endParaRPr sz="2100" dirty="0"/>
          </a:p>
        </p:txBody>
      </p:sp>
      <p:sp>
        <p:nvSpPr>
          <p:cNvPr id="855" name="Google Shape;855;g2e6d8c6dbb9_0_0">
            <a:extLst>
              <a:ext uri="{C183D7F6-B498-43B3-948B-1728B52AA6E4}">
                <adec:decorative xmlns:adec="http://schemas.microsoft.com/office/drawing/2017/decorative" val="1"/>
              </a:ext>
            </a:extLst>
          </p:cNvPr>
          <p:cNvSpPr/>
          <p:nvPr/>
        </p:nvSpPr>
        <p:spPr>
          <a:xfrm>
            <a:off x="6327150" y="1283575"/>
            <a:ext cx="5395200" cy="4774500"/>
          </a:xfrm>
          <a:prstGeom prst="roundRect">
            <a:avLst>
              <a:gd name="adj" fmla="val 16667"/>
            </a:avLst>
          </a:prstGeom>
          <a:noFill/>
          <a:ln w="15240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856" name="Google Shape;856;g2e6d8c6dbb9_0_0"/>
          <p:cNvSpPr txBox="1">
            <a:spLocks noGrp="1"/>
          </p:cNvSpPr>
          <p:nvPr>
            <p:ph type="body" idx="2"/>
          </p:nvPr>
        </p:nvSpPr>
        <p:spPr>
          <a:xfrm>
            <a:off x="6467250" y="1738649"/>
            <a:ext cx="5115000" cy="4224900"/>
          </a:xfrm>
          <a:prstGeom prst="rect">
            <a:avLst/>
          </a:prstGeom>
        </p:spPr>
        <p:txBody>
          <a:bodyPr spcFirstLastPara="1" wrap="square" lIns="0" tIns="0" rIns="0" bIns="0" anchor="t" anchorCtr="0">
            <a:normAutofit/>
          </a:bodyPr>
          <a:lstStyle/>
          <a:p>
            <a:pPr marL="0" lvl="0" indent="457200" algn="l" rtl="0">
              <a:spcBef>
                <a:spcPts val="0"/>
              </a:spcBef>
              <a:spcAft>
                <a:spcPts val="0"/>
              </a:spcAft>
              <a:buNone/>
            </a:pPr>
            <a:r>
              <a:rPr lang="fr-FR" sz="3000" b="1"/>
              <a:t>Social Model</a:t>
            </a:r>
            <a:endParaRPr sz="3000" b="1"/>
          </a:p>
          <a:p>
            <a:pPr marL="0" lvl="0" indent="0" algn="l" rtl="0">
              <a:spcBef>
                <a:spcPts val="0"/>
              </a:spcBef>
              <a:spcAft>
                <a:spcPts val="0"/>
              </a:spcAft>
              <a:buNone/>
            </a:pPr>
            <a:endParaRPr/>
          </a:p>
          <a:p>
            <a:pPr marL="457200" lvl="0" indent="-336550" algn="l" rtl="0">
              <a:spcBef>
                <a:spcPts val="0"/>
              </a:spcBef>
              <a:spcAft>
                <a:spcPts val="0"/>
              </a:spcAft>
              <a:buSzPts val="1700"/>
              <a:buChar char="-"/>
            </a:pPr>
            <a:r>
              <a:rPr lang="fr-FR" sz="2100"/>
              <a:t>Disability is society’s expectation visited upon you</a:t>
            </a:r>
            <a:endParaRPr sz="2100"/>
          </a:p>
          <a:p>
            <a:pPr marL="914400" lvl="1" indent="-336550" algn="l" rtl="0">
              <a:spcBef>
                <a:spcPts val="0"/>
              </a:spcBef>
              <a:spcAft>
                <a:spcPts val="0"/>
              </a:spcAft>
              <a:buSzPts val="1700"/>
              <a:buChar char="-"/>
            </a:pPr>
            <a:r>
              <a:rPr lang="fr-FR" sz="2100"/>
              <a:t>an expectation of “normal” is not being met</a:t>
            </a:r>
            <a:endParaRPr sz="2100"/>
          </a:p>
          <a:p>
            <a:pPr marL="457200" lvl="0" indent="-336550" algn="l" rtl="0">
              <a:spcBef>
                <a:spcPts val="0"/>
              </a:spcBef>
              <a:spcAft>
                <a:spcPts val="0"/>
              </a:spcAft>
              <a:buSzPts val="1700"/>
              <a:buChar char="-"/>
            </a:pPr>
            <a:r>
              <a:rPr lang="fr-FR" sz="2100"/>
              <a:t>Society disables people, not their body or mind</a:t>
            </a:r>
            <a:endParaRPr sz="2100"/>
          </a:p>
          <a:p>
            <a:pPr marL="45720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5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5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5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5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5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5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54">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54">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54">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856">
                                            <p:txEl>
                                              <p:pRg st="0" end="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856">
                                            <p:txEl>
                                              <p:pRg st="1" end="1"/>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856">
                                            <p:txEl>
                                              <p:pRg st="2" end="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856">
                                            <p:txEl>
                                              <p:pRg st="3" end="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856">
                                            <p:txEl>
                                              <p:pRg st="4" end="4"/>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856">
                                            <p:txEl>
                                              <p:pRg st="5" end="5"/>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8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60"/>
        <p:cNvGrpSpPr/>
        <p:nvPr/>
      </p:nvGrpSpPr>
      <p:grpSpPr>
        <a:xfrm>
          <a:off x="0" y="0"/>
          <a:ext cx="0" cy="0"/>
          <a:chOff x="0" y="0"/>
          <a:chExt cx="0" cy="0"/>
        </a:xfrm>
      </p:grpSpPr>
      <p:sp>
        <p:nvSpPr>
          <p:cNvPr id="862" name="Google Shape;862;g2e4ee0305df_0_67"/>
          <p:cNvSpPr txBox="1">
            <a:spLocks noGrp="1"/>
          </p:cNvSpPr>
          <p:nvPr>
            <p:ph type="title" idx="4294967295"/>
          </p:nvPr>
        </p:nvSpPr>
        <p:spPr>
          <a:xfrm>
            <a:off x="234360" y="48600"/>
            <a:ext cx="10559400" cy="5958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SzPts val="1400"/>
              <a:buNone/>
            </a:pPr>
            <a:r>
              <a:rPr lang="fr-FR" sz="2800" b="1" dirty="0">
                <a:solidFill>
                  <a:srgbClr val="1A2B6D"/>
                </a:solidFill>
                <a:latin typeface="Spinnaker"/>
                <a:ea typeface="Spinnaker"/>
                <a:cs typeface="Spinnaker"/>
                <a:sym typeface="Spinnaker"/>
              </a:rPr>
              <a:t>Introduction (</a:t>
            </a:r>
            <a:r>
              <a:rPr lang="fr-FR" sz="2800" b="1" dirty="0" err="1">
                <a:solidFill>
                  <a:srgbClr val="1A2B6D"/>
                </a:solidFill>
                <a:latin typeface="Spinnaker"/>
                <a:ea typeface="Spinnaker"/>
                <a:cs typeface="Spinnaker"/>
                <a:sym typeface="Spinnaker"/>
              </a:rPr>
              <a:t>again</a:t>
            </a:r>
            <a:r>
              <a:rPr lang="fr-FR" sz="2800" b="1" dirty="0">
                <a:solidFill>
                  <a:srgbClr val="1A2B6D"/>
                </a:solidFill>
                <a:latin typeface="Spinnaker"/>
                <a:ea typeface="Spinnaker"/>
                <a:cs typeface="Spinnaker"/>
                <a:sym typeface="Spinnaker"/>
              </a:rPr>
              <a:t>)</a:t>
            </a:r>
            <a:endParaRPr sz="2800" b="1" strike="noStrike" dirty="0">
              <a:solidFill>
                <a:srgbClr val="1A2B6D"/>
              </a:solidFill>
              <a:latin typeface="Spinnaker"/>
              <a:ea typeface="Spinnaker"/>
              <a:cs typeface="Spinnaker"/>
              <a:sym typeface="Spinnaker"/>
            </a:endParaRPr>
          </a:p>
        </p:txBody>
      </p:sp>
      <p:sp>
        <p:nvSpPr>
          <p:cNvPr id="861" name="Google Shape;861;g2e4ee0305df_0_67"/>
          <p:cNvSpPr txBox="1">
            <a:spLocks noGrp="1"/>
          </p:cNvSpPr>
          <p:nvPr>
            <p:ph type="body" idx="4294967295"/>
          </p:nvPr>
        </p:nvSpPr>
        <p:spPr>
          <a:xfrm>
            <a:off x="234360" y="1292760"/>
            <a:ext cx="11706000" cy="4670400"/>
          </a:xfrm>
          <a:prstGeom prst="rect">
            <a:avLst/>
          </a:prstGeom>
          <a:noFill/>
          <a:ln>
            <a:noFill/>
          </a:ln>
        </p:spPr>
        <p:txBody>
          <a:bodyPr spcFirstLastPara="1" wrap="square" lIns="91425" tIns="45700" rIns="91425" bIns="45700" anchor="t" anchorCtr="0">
            <a:normAutofit/>
          </a:bodyPr>
          <a:lstStyle/>
          <a:p>
            <a:pPr marL="457200" marR="0" lvl="0" indent="-406400" algn="l" rtl="0">
              <a:lnSpc>
                <a:spcPct val="115000"/>
              </a:lnSpc>
              <a:spcBef>
                <a:spcPts val="0"/>
              </a:spcBef>
              <a:spcAft>
                <a:spcPts val="0"/>
              </a:spcAft>
              <a:buClr>
                <a:srgbClr val="1A2B6D"/>
              </a:buClr>
              <a:buSzPts val="2800"/>
              <a:buFont typeface="Spinnaker"/>
              <a:buChar char="●"/>
            </a:pPr>
            <a:r>
              <a:rPr lang="fr-FR" sz="2800">
                <a:solidFill>
                  <a:srgbClr val="1A2B6D"/>
                </a:solidFill>
                <a:latin typeface="Spinnaker"/>
                <a:ea typeface="Spinnaker"/>
                <a:cs typeface="Spinnaker"/>
                <a:sym typeface="Spinnaker"/>
              </a:rPr>
              <a:t>MuseIT - what kind of project and what is meant by guarding accessibility</a:t>
            </a:r>
            <a:endParaRPr sz="2800">
              <a:solidFill>
                <a:srgbClr val="1A2B6D"/>
              </a:solidFill>
              <a:latin typeface="Spinnaker"/>
              <a:ea typeface="Spinnaker"/>
              <a:cs typeface="Spinnaker"/>
              <a:sym typeface="Spinnaker"/>
            </a:endParaRPr>
          </a:p>
          <a:p>
            <a:pPr marL="457200" marR="0" lvl="0" indent="-406400" algn="l" rtl="0">
              <a:lnSpc>
                <a:spcPct val="115000"/>
              </a:lnSpc>
              <a:spcBef>
                <a:spcPts val="0"/>
              </a:spcBef>
              <a:spcAft>
                <a:spcPts val="0"/>
              </a:spcAft>
              <a:buClr>
                <a:srgbClr val="1A2B6D"/>
              </a:buClr>
              <a:buSzPts val="2800"/>
              <a:buFont typeface="Spinnaker"/>
              <a:buChar char="●"/>
            </a:pPr>
            <a:r>
              <a:rPr lang="fr-FR" sz="2800">
                <a:solidFill>
                  <a:srgbClr val="1A2B6D"/>
                </a:solidFill>
                <a:latin typeface="Spinnaker"/>
                <a:ea typeface="Spinnaker"/>
                <a:cs typeface="Spinnaker"/>
                <a:sym typeface="Spinnaker"/>
              </a:rPr>
              <a:t>Repository design I: From vision to implementation</a:t>
            </a:r>
            <a:endParaRPr sz="2800">
              <a:solidFill>
                <a:srgbClr val="1A2B6D"/>
              </a:solidFill>
              <a:latin typeface="Spinnaker"/>
              <a:ea typeface="Spinnaker"/>
              <a:cs typeface="Spinnaker"/>
              <a:sym typeface="Spinnaker"/>
            </a:endParaRPr>
          </a:p>
          <a:p>
            <a:pPr marL="457200" marR="0" lvl="0" indent="-406400" algn="l" rtl="0">
              <a:lnSpc>
                <a:spcPct val="115000"/>
              </a:lnSpc>
              <a:spcBef>
                <a:spcPts val="0"/>
              </a:spcBef>
              <a:spcAft>
                <a:spcPts val="0"/>
              </a:spcAft>
              <a:buClr>
                <a:srgbClr val="1A2B6D"/>
              </a:buClr>
              <a:buSzPts val="2800"/>
              <a:buFont typeface="Spinnaker"/>
              <a:buChar char="●"/>
            </a:pPr>
            <a:r>
              <a:rPr lang="fr-FR" sz="2800">
                <a:solidFill>
                  <a:srgbClr val="1A2B6D"/>
                </a:solidFill>
                <a:latin typeface="Spinnaker"/>
                <a:ea typeface="Spinnaker"/>
                <a:cs typeface="Spinnaker"/>
                <a:sym typeface="Spinnaker"/>
              </a:rPr>
              <a:t>Repository design II: The crux with Knowledge Organisation Systems</a:t>
            </a:r>
            <a:endParaRPr sz="2800">
              <a:solidFill>
                <a:srgbClr val="1A2B6D"/>
              </a:solidFill>
              <a:latin typeface="Spinnaker"/>
              <a:ea typeface="Spinnaker"/>
              <a:cs typeface="Spinnaker"/>
              <a:sym typeface="Spinnaker"/>
            </a:endParaRPr>
          </a:p>
          <a:p>
            <a:pPr marL="457200" marR="0" lvl="0" indent="-406400" algn="l" rtl="0">
              <a:lnSpc>
                <a:spcPct val="115000"/>
              </a:lnSpc>
              <a:spcBef>
                <a:spcPts val="0"/>
              </a:spcBef>
              <a:spcAft>
                <a:spcPts val="0"/>
              </a:spcAft>
              <a:buClr>
                <a:srgbClr val="1A2B6D"/>
              </a:buClr>
              <a:buSzPts val="2800"/>
              <a:buFont typeface="Spinnaker"/>
              <a:buChar char="●"/>
            </a:pPr>
            <a:r>
              <a:rPr lang="fr-FR" sz="2800">
                <a:solidFill>
                  <a:srgbClr val="1A2B6D"/>
                </a:solidFill>
                <a:latin typeface="Spinnaker"/>
                <a:ea typeface="Spinnaker"/>
                <a:cs typeface="Spinnaker"/>
                <a:sym typeface="Spinnaker"/>
              </a:rPr>
              <a:t>Summary</a:t>
            </a:r>
            <a:endParaRPr sz="2800">
              <a:solidFill>
                <a:srgbClr val="1A2B6D"/>
              </a:solidFill>
              <a:latin typeface="Spinnaker"/>
              <a:ea typeface="Spinnaker"/>
              <a:cs typeface="Spinnaker"/>
              <a:sym typeface="Spinnake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66"/>
        <p:cNvGrpSpPr/>
        <p:nvPr/>
      </p:nvGrpSpPr>
      <p:grpSpPr>
        <a:xfrm>
          <a:off x="0" y="0"/>
          <a:ext cx="0" cy="0"/>
          <a:chOff x="0" y="0"/>
          <a:chExt cx="0" cy="0"/>
        </a:xfrm>
      </p:grpSpPr>
      <p:sp>
        <p:nvSpPr>
          <p:cNvPr id="867" name="Google Shape;867;g2e4ee0305df_0_12"/>
          <p:cNvSpPr txBox="1">
            <a:spLocks noGrp="1"/>
          </p:cNvSpPr>
          <p:nvPr>
            <p:ph type="title" idx="4294967295"/>
          </p:nvPr>
        </p:nvSpPr>
        <p:spPr>
          <a:xfrm>
            <a:off x="234360" y="48600"/>
            <a:ext cx="10559400" cy="5958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SzPts val="1400"/>
              <a:buNone/>
            </a:pPr>
            <a:r>
              <a:rPr lang="fr-FR" sz="2800" b="1" dirty="0">
                <a:solidFill>
                  <a:srgbClr val="1A2B6D"/>
                </a:solidFill>
                <a:latin typeface="Spinnaker"/>
                <a:ea typeface="Spinnaker"/>
                <a:cs typeface="Spinnaker"/>
                <a:sym typeface="Spinnaker"/>
              </a:rPr>
              <a:t>Repository design I</a:t>
            </a:r>
            <a:endParaRPr sz="2800" b="1" strike="noStrike" dirty="0">
              <a:solidFill>
                <a:srgbClr val="1A2B6D"/>
              </a:solidFill>
              <a:latin typeface="Spinnaker"/>
              <a:ea typeface="Spinnaker"/>
              <a:cs typeface="Spinnaker"/>
              <a:sym typeface="Spinnaker"/>
            </a:endParaRPr>
          </a:p>
        </p:txBody>
      </p:sp>
      <p:pic>
        <p:nvPicPr>
          <p:cNvPr id="868" name="Google Shape;868;g2e4ee0305df_0_12" descr="Section from the project agreement, where there are three main challenges (outlined in slide 5)"/>
          <p:cNvPicPr preferRelativeResize="0"/>
          <p:nvPr/>
        </p:nvPicPr>
        <p:blipFill rotWithShape="1">
          <a:blip r:embed="rId3">
            <a:alphaModFix/>
          </a:blip>
          <a:srcRect/>
          <a:stretch/>
        </p:blipFill>
        <p:spPr>
          <a:xfrm>
            <a:off x="152400" y="796800"/>
            <a:ext cx="11887201" cy="1689051"/>
          </a:xfrm>
          <a:prstGeom prst="rect">
            <a:avLst/>
          </a:prstGeom>
          <a:noFill/>
          <a:ln>
            <a:noFill/>
          </a:ln>
        </p:spPr>
      </p:pic>
      <p:sp>
        <p:nvSpPr>
          <p:cNvPr id="870" name="Google Shape;870;g2e4ee0305df_0_12"/>
          <p:cNvSpPr txBox="1"/>
          <p:nvPr/>
        </p:nvSpPr>
        <p:spPr>
          <a:xfrm>
            <a:off x="961400" y="2772050"/>
            <a:ext cx="92295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fr-FR" sz="1800" b="1" i="0" u="none" strike="noStrike" cap="none">
                <a:solidFill>
                  <a:srgbClr val="FF0000"/>
                </a:solidFill>
                <a:latin typeface="Arial"/>
                <a:ea typeface="Arial"/>
                <a:cs typeface="Arial"/>
                <a:sym typeface="Arial"/>
              </a:rPr>
              <a:t>Repository for other kind of content and other kind of access to content</a:t>
            </a:r>
            <a:endParaRPr sz="1800" b="1" i="0" u="none" strike="noStrike" cap="none">
              <a:solidFill>
                <a:srgbClr val="FF0000"/>
              </a:solidFill>
              <a:latin typeface="Arial"/>
              <a:ea typeface="Arial"/>
              <a:cs typeface="Arial"/>
              <a:sym typeface="Arial"/>
            </a:endParaRPr>
          </a:p>
        </p:txBody>
      </p:sp>
      <p:pic>
        <p:nvPicPr>
          <p:cNvPr id="869" name="Google Shape;869;g2e4ee0305df_0_12" descr="Section from the project agreement, 1.2.1.6 Inclusive repository for digital preservation — lots of text but the main element is that the MuseIT cultural platform should rep the responsibility of the project to include preservation of multisensory material which transfers the narratives of people with disabilities as well as makes them receivers/users of the collected cultural assets. "/>
          <p:cNvPicPr preferRelativeResize="0"/>
          <p:nvPr/>
        </p:nvPicPr>
        <p:blipFill rotWithShape="1">
          <a:blip r:embed="rId4">
            <a:alphaModFix/>
          </a:blip>
          <a:srcRect/>
          <a:stretch/>
        </p:blipFill>
        <p:spPr>
          <a:xfrm>
            <a:off x="1185725" y="3569125"/>
            <a:ext cx="9490852" cy="25859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74"/>
        <p:cNvGrpSpPr/>
        <p:nvPr/>
      </p:nvGrpSpPr>
      <p:grpSpPr>
        <a:xfrm>
          <a:off x="0" y="0"/>
          <a:ext cx="0" cy="0"/>
          <a:chOff x="0" y="0"/>
          <a:chExt cx="0" cy="0"/>
        </a:xfrm>
      </p:grpSpPr>
      <p:sp>
        <p:nvSpPr>
          <p:cNvPr id="875" name="Google Shape;875;g2e6d8c6dbb9_0_13"/>
          <p:cNvSpPr txBox="1">
            <a:spLocks noGrp="1"/>
          </p:cNvSpPr>
          <p:nvPr>
            <p:ph type="title"/>
          </p:nvPr>
        </p:nvSpPr>
        <p:spPr>
          <a:xfrm>
            <a:off x="609750" y="0"/>
            <a:ext cx="10972500" cy="7581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fr-FR" sz="3400" b="1">
                <a:solidFill>
                  <a:srgbClr val="1A2B6D"/>
                </a:solidFill>
                <a:latin typeface="Spinnaker"/>
                <a:ea typeface="Spinnaker"/>
                <a:cs typeface="Spinnaker"/>
                <a:sym typeface="Spinnaker"/>
              </a:rPr>
              <a:t>Types of data?</a:t>
            </a:r>
            <a:endParaRPr sz="3400" b="1">
              <a:solidFill>
                <a:srgbClr val="1A2B6D"/>
              </a:solidFill>
              <a:latin typeface="Spinnaker"/>
              <a:ea typeface="Spinnaker"/>
              <a:cs typeface="Spinnaker"/>
              <a:sym typeface="Spinnaker"/>
            </a:endParaRPr>
          </a:p>
        </p:txBody>
      </p:sp>
      <p:pic>
        <p:nvPicPr>
          <p:cNvPr id="876" name="Google Shape;876;g2e6d8c6dbb9_0_13" descr="photo of a woman wearing a haptic vest and a man at a laptop"/>
          <p:cNvPicPr preferRelativeResize="0"/>
          <p:nvPr/>
        </p:nvPicPr>
        <p:blipFill>
          <a:blip r:embed="rId3">
            <a:alphaModFix/>
          </a:blip>
          <a:stretch>
            <a:fillRect/>
          </a:stretch>
        </p:blipFill>
        <p:spPr>
          <a:xfrm>
            <a:off x="91725" y="849800"/>
            <a:ext cx="4188475" cy="4020575"/>
          </a:xfrm>
          <a:prstGeom prst="rect">
            <a:avLst/>
          </a:prstGeom>
          <a:noFill/>
          <a:ln>
            <a:noFill/>
          </a:ln>
        </p:spPr>
      </p:pic>
      <p:pic>
        <p:nvPicPr>
          <p:cNvPr id="877" name="Google Shape;877;g2e6d8c6dbb9_0_13" descr="Man in a powered wheelchair who is playing an electric guitar with the assistance of another man sitting next to him"/>
          <p:cNvPicPr preferRelativeResize="0"/>
          <p:nvPr/>
        </p:nvPicPr>
        <p:blipFill>
          <a:blip r:embed="rId4">
            <a:alphaModFix/>
          </a:blip>
          <a:stretch>
            <a:fillRect/>
          </a:stretch>
        </p:blipFill>
        <p:spPr>
          <a:xfrm>
            <a:off x="6116775" y="3295423"/>
            <a:ext cx="5869573" cy="2828749"/>
          </a:xfrm>
          <a:prstGeom prst="rect">
            <a:avLst/>
          </a:prstGeom>
          <a:noFill/>
          <a:ln>
            <a:noFill/>
          </a:ln>
        </p:spPr>
      </p:pic>
      <p:pic>
        <p:nvPicPr>
          <p:cNvPr id="878" name="Google Shape;878;g2e6d8c6dbb9_0_13" descr="Picture of a woman putting on a VR headsead and a screen showing a 3d rendering of a sculpture"/>
          <p:cNvPicPr preferRelativeResize="0"/>
          <p:nvPr/>
        </p:nvPicPr>
        <p:blipFill>
          <a:blip r:embed="rId5">
            <a:alphaModFix/>
          </a:blip>
          <a:stretch>
            <a:fillRect/>
          </a:stretch>
        </p:blipFill>
        <p:spPr>
          <a:xfrm>
            <a:off x="5069850" y="60701"/>
            <a:ext cx="5579740" cy="3143025"/>
          </a:xfrm>
          <a:prstGeom prst="rect">
            <a:avLst/>
          </a:prstGeom>
          <a:noFill/>
          <a:ln>
            <a:noFill/>
          </a:ln>
        </p:spPr>
      </p:pic>
      <p:sp>
        <p:nvSpPr>
          <p:cNvPr id="879" name="Google Shape;879;g2e6d8c6dbb9_0_13"/>
          <p:cNvSpPr txBox="1"/>
          <p:nvPr/>
        </p:nvSpPr>
        <p:spPr>
          <a:xfrm>
            <a:off x="151725" y="5022125"/>
            <a:ext cx="5249700" cy="940800"/>
          </a:xfrm>
          <a:prstGeom prst="rect">
            <a:avLst/>
          </a:prstGeom>
          <a:noFill/>
          <a:ln>
            <a:noFill/>
          </a:ln>
        </p:spPr>
        <p:txBody>
          <a:bodyPr spcFirstLastPara="1" wrap="square" lIns="91425" tIns="91425" rIns="91425" bIns="91425" anchor="t" anchorCtr="0">
            <a:noAutofit/>
          </a:bodyPr>
          <a:lstStyle/>
          <a:p>
            <a:pPr marL="457200" lvl="0" indent="-361950" algn="l" rtl="0">
              <a:spcBef>
                <a:spcPts val="0"/>
              </a:spcBef>
              <a:spcAft>
                <a:spcPts val="0"/>
              </a:spcAft>
              <a:buSzPts val="2100"/>
              <a:buChar char="+"/>
            </a:pPr>
            <a:r>
              <a:rPr lang="fr-FR" sz="2100"/>
              <a:t>biometric (heart rate, among others)</a:t>
            </a:r>
            <a:endParaRPr sz="2100"/>
          </a:p>
          <a:p>
            <a:pPr marL="457200" lvl="0" indent="-361950" algn="l" rtl="0">
              <a:spcBef>
                <a:spcPts val="0"/>
              </a:spcBef>
              <a:spcAft>
                <a:spcPts val="0"/>
              </a:spcAft>
              <a:buSzPts val="2100"/>
              <a:buChar char="+"/>
            </a:pPr>
            <a:r>
              <a:rPr lang="fr-FR" sz="2100"/>
              <a:t>emotion</a:t>
            </a:r>
            <a:endParaRPr sz="2100"/>
          </a:p>
          <a:p>
            <a:pPr marL="457200" lvl="0" indent="-361950" algn="l" rtl="0">
              <a:spcBef>
                <a:spcPts val="0"/>
              </a:spcBef>
              <a:spcAft>
                <a:spcPts val="0"/>
              </a:spcAft>
              <a:buSzPts val="2100"/>
              <a:buChar char="+"/>
            </a:pPr>
            <a:r>
              <a:rPr lang="fr-FR" sz="2100"/>
              <a:t>spatial</a:t>
            </a:r>
            <a:endParaRPr sz="21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7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7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7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TotalTime>
  <Words>1192</Words>
  <Application>Microsoft Macintosh PowerPoint</Application>
  <PresentationFormat>Widescreen</PresentationFormat>
  <Paragraphs>89</Paragraphs>
  <Slides>21</Slides>
  <Notes>21</Notes>
  <HiddenSlides>0</HiddenSlides>
  <MMClips>0</MMClips>
  <ScaleCrop>false</ScaleCrop>
  <HeadingPairs>
    <vt:vector size="6" baseType="variant">
      <vt:variant>
        <vt:lpstr>Fonts Used</vt:lpstr>
      </vt:variant>
      <vt:variant>
        <vt:i4>3</vt:i4>
      </vt:variant>
      <vt:variant>
        <vt:lpstr>Theme</vt:lpstr>
      </vt:variant>
      <vt:variant>
        <vt:i4>5</vt:i4>
      </vt:variant>
      <vt:variant>
        <vt:lpstr>Slide Titles</vt:lpstr>
      </vt:variant>
      <vt:variant>
        <vt:i4>21</vt:i4>
      </vt:variant>
    </vt:vector>
  </HeadingPairs>
  <TitlesOfParts>
    <vt:vector size="29" baseType="lpstr">
      <vt:lpstr>Spinnaker</vt:lpstr>
      <vt:lpstr>Arial</vt:lpstr>
      <vt:lpstr>Calibri</vt:lpstr>
      <vt:lpstr>Thème Office</vt:lpstr>
      <vt:lpstr>Thème Office</vt:lpstr>
      <vt:lpstr>Thème Office</vt:lpstr>
      <vt:lpstr>Thème Office</vt:lpstr>
      <vt:lpstr>Thème Office</vt:lpstr>
      <vt:lpstr>Guarding accessibility - AI supported ontology engineering in the context of the MuseIT repository design</vt:lpstr>
      <vt:lpstr>Introduction</vt:lpstr>
      <vt:lpstr>Intro to project</vt:lpstr>
      <vt:lpstr>About MuseIT</vt:lpstr>
      <vt:lpstr>About MuseIT cont.</vt:lpstr>
      <vt:lpstr>Models of disability (a selection)</vt:lpstr>
      <vt:lpstr>Introduction (again)</vt:lpstr>
      <vt:lpstr>Repository design I</vt:lpstr>
      <vt:lpstr>Types of data?</vt:lpstr>
      <vt:lpstr>Repository design I - “Archive in a box” (SSHOC.eu)</vt:lpstr>
      <vt:lpstr>Repository design I - What is Dataverse?</vt:lpstr>
      <vt:lpstr>Repository design I - Citation block in Dataverse</vt:lpstr>
      <vt:lpstr>Repository design I - Disability collection in Dataverse</vt:lpstr>
      <vt:lpstr>Repository design II - Annotations/KOS/Ontologies</vt:lpstr>
      <vt:lpstr>Use of an AI powered knowledge graph “miner” to create proto-ontologies around our assets</vt:lpstr>
      <vt:lpstr>Integration of LLM based models with knowledge graphs - experiences</vt:lpstr>
      <vt:lpstr>AI-produced ontology with relationships and translations</vt:lpstr>
      <vt:lpstr>Example: AI generated graph on Data Management</vt:lpstr>
      <vt:lpstr>Newly created concepts integrated with Dataverse form</vt:lpstr>
      <vt:lpstr>Summary</vt:lpstr>
      <vt:lpstr>Final slide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Maud Ntonga</dc:creator>
  <cp:lastModifiedBy>Kim Ferguson</cp:lastModifiedBy>
  <cp:revision>4</cp:revision>
  <dcterms:created xsi:type="dcterms:W3CDTF">2023-02-03T11:56:34Z</dcterms:created>
  <dcterms:modified xsi:type="dcterms:W3CDTF">2024-06-25T15:49:20Z</dcterms:modified>
</cp:coreProperties>
</file>