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6" r:id="rId1"/>
    <p:sldMasterId id="2147483730" r:id="rId2"/>
    <p:sldMasterId id="2147483800" r:id="rId3"/>
    <p:sldMasterId id="2147483656" r:id="rId4"/>
  </p:sldMasterIdLst>
  <p:notesMasterIdLst>
    <p:notesMasterId r:id="rId22"/>
  </p:notesMasterIdLst>
  <p:handoutMasterIdLst>
    <p:handoutMasterId r:id="rId23"/>
  </p:handoutMasterIdLst>
  <p:sldIdLst>
    <p:sldId id="345" r:id="rId5"/>
    <p:sldId id="359" r:id="rId6"/>
    <p:sldId id="353" r:id="rId7"/>
    <p:sldId id="352" r:id="rId8"/>
    <p:sldId id="360" r:id="rId9"/>
    <p:sldId id="354" r:id="rId10"/>
    <p:sldId id="357" r:id="rId11"/>
    <p:sldId id="356" r:id="rId12"/>
    <p:sldId id="366" r:id="rId13"/>
    <p:sldId id="368" r:id="rId14"/>
    <p:sldId id="335" r:id="rId15"/>
    <p:sldId id="361" r:id="rId16"/>
    <p:sldId id="362" r:id="rId17"/>
    <p:sldId id="363" r:id="rId18"/>
    <p:sldId id="367" r:id="rId19"/>
    <p:sldId id="364" r:id="rId20"/>
    <p:sldId id="365" r:id="rId21"/>
  </p:sldIdLst>
  <p:sldSz cx="9144000" cy="5143500" type="screen16x9"/>
  <p:notesSz cx="6670675" cy="9875838"/>
  <p:custDataLst>
    <p:tags r:id="rId2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6">
          <p15:clr>
            <a:srgbClr val="A4A3A4"/>
          </p15:clr>
        </p15:guide>
        <p15:guide id="7" pos="5666">
          <p15:clr>
            <a:srgbClr val="A4A3A4"/>
          </p15:clr>
        </p15:guide>
      </p15:sldGuideLst>
    </p:ext>
    <p:ext uri="{2D200454-40CA-4A62-9FC3-DE9A4176ACB9}">
      <p15:notesGuideLst xmlns:p15="http://schemas.microsoft.com/office/powerpoint/2012/main">
        <p15:guide id="1" orient="horz" pos="3111">
          <p15:clr>
            <a:srgbClr val="A4A3A4"/>
          </p15:clr>
        </p15:guide>
        <p15:guide id="2" pos="210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DD0"/>
    <a:srgbClr val="00A9CE"/>
    <a:srgbClr val="D8DCDE"/>
    <a:srgbClr val="002F5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69" autoAdjust="0"/>
    <p:restoredTop sz="97297" autoAdjust="0"/>
  </p:normalViewPr>
  <p:slideViewPr>
    <p:cSldViewPr snapToGrid="0" snapToObjects="1" showGuides="1">
      <p:cViewPr varScale="1">
        <p:scale>
          <a:sx n="113" d="100"/>
          <a:sy n="113" d="100"/>
        </p:scale>
        <p:origin x="677" y="91"/>
      </p:cViewPr>
      <p:guideLst>
        <p:guide orient="horz"/>
        <p:guide/>
        <p:guide pos="5666"/>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varScale="1">
        <p:scale>
          <a:sx n="60" d="100"/>
          <a:sy n="60" d="100"/>
        </p:scale>
        <p:origin x="3226" y="58"/>
      </p:cViewPr>
      <p:guideLst>
        <p:guide orient="horz" pos="3111"/>
        <p:guide pos="210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90626" cy="49379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778505" y="0"/>
            <a:ext cx="2890626" cy="493792"/>
          </a:xfrm>
          <a:prstGeom prst="rect">
            <a:avLst/>
          </a:prstGeom>
        </p:spPr>
        <p:txBody>
          <a:bodyPr vert="horz" lIns="91440" tIns="45720" rIns="91440" bIns="45720" rtlCol="0"/>
          <a:lstStyle>
            <a:lvl1pPr algn="r">
              <a:defRPr sz="1200"/>
            </a:lvl1pPr>
          </a:lstStyle>
          <a:p>
            <a:fld id="{3BBED7E8-0829-F34C-B479-A757805E6C1B}" type="datetimeFigureOut">
              <a:rPr lang="en-US" smtClean="0"/>
              <a:pPr/>
              <a:t>11/2/2017</a:t>
            </a:fld>
            <a:endParaRPr lang="en-US" dirty="0"/>
          </a:p>
        </p:txBody>
      </p:sp>
      <p:sp>
        <p:nvSpPr>
          <p:cNvPr id="4" name="Footer Placeholder 3"/>
          <p:cNvSpPr>
            <a:spLocks noGrp="1"/>
          </p:cNvSpPr>
          <p:nvPr>
            <p:ph type="ftr" sz="quarter" idx="2"/>
          </p:nvPr>
        </p:nvSpPr>
        <p:spPr>
          <a:xfrm>
            <a:off x="0" y="9380332"/>
            <a:ext cx="2890626" cy="493792"/>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778505" y="9380332"/>
            <a:ext cx="2890626" cy="493792"/>
          </a:xfrm>
          <a:prstGeom prst="rect">
            <a:avLst/>
          </a:prstGeom>
        </p:spPr>
        <p:txBody>
          <a:bodyPr vert="horz" lIns="91440" tIns="45720" rIns="91440" bIns="45720" rtlCol="0" anchor="b"/>
          <a:lstStyle>
            <a:lvl1pPr algn="r">
              <a:defRPr sz="1200"/>
            </a:lvl1pPr>
          </a:lstStyle>
          <a:p>
            <a:fld id="{053334D3-7666-C24C-995B-669B029DDF20}" type="slidenum">
              <a:rPr lang="en-US" smtClean="0"/>
              <a:pPr/>
              <a:t>‹#›</a:t>
            </a:fld>
            <a:endParaRPr lang="en-US" dirty="0"/>
          </a:p>
        </p:txBody>
      </p:sp>
    </p:spTree>
    <p:extLst>
      <p:ext uri="{BB962C8B-B14F-4D97-AF65-F5344CB8AC3E}">
        <p14:creationId xmlns:p14="http://schemas.microsoft.com/office/powerpoint/2010/main" val="246531476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90626" cy="49379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778505" y="0"/>
            <a:ext cx="2890626" cy="493792"/>
          </a:xfrm>
          <a:prstGeom prst="rect">
            <a:avLst/>
          </a:prstGeom>
        </p:spPr>
        <p:txBody>
          <a:bodyPr vert="horz" lIns="91440" tIns="45720" rIns="91440" bIns="45720" rtlCol="0"/>
          <a:lstStyle>
            <a:lvl1pPr algn="r">
              <a:defRPr sz="1200"/>
            </a:lvl1pPr>
          </a:lstStyle>
          <a:p>
            <a:fld id="{6C7E4F11-7667-5045-A00B-01970EA44BB5}" type="datetimeFigureOut">
              <a:rPr lang="en-US" smtClean="0"/>
              <a:pPr/>
              <a:t>11/2/2017</a:t>
            </a:fld>
            <a:endParaRPr lang="en-US" dirty="0"/>
          </a:p>
        </p:txBody>
      </p:sp>
      <p:sp>
        <p:nvSpPr>
          <p:cNvPr id="4" name="Slide Image Placeholder 3"/>
          <p:cNvSpPr>
            <a:spLocks noGrp="1" noRot="1" noChangeAspect="1"/>
          </p:cNvSpPr>
          <p:nvPr>
            <p:ph type="sldImg" idx="2"/>
          </p:nvPr>
        </p:nvSpPr>
        <p:spPr>
          <a:xfrm>
            <a:off x="46038" y="741363"/>
            <a:ext cx="6578600" cy="37020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67068" y="4691023"/>
            <a:ext cx="5336540" cy="4444127"/>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9380332"/>
            <a:ext cx="2890626" cy="493792"/>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778505" y="9380332"/>
            <a:ext cx="2890626" cy="493792"/>
          </a:xfrm>
          <a:prstGeom prst="rect">
            <a:avLst/>
          </a:prstGeom>
        </p:spPr>
        <p:txBody>
          <a:bodyPr vert="horz" lIns="91440" tIns="45720" rIns="91440" bIns="45720" rtlCol="0" anchor="b"/>
          <a:lstStyle>
            <a:lvl1pPr algn="r">
              <a:defRPr sz="1200"/>
            </a:lvl1pPr>
          </a:lstStyle>
          <a:p>
            <a:fld id="{FAD751AE-7ABC-314D-AFAD-47B860ED6FFE}" type="slidenum">
              <a:rPr lang="en-US" smtClean="0"/>
              <a:pPr/>
              <a:t>‹#›</a:t>
            </a:fld>
            <a:endParaRPr lang="en-US" dirty="0"/>
          </a:p>
        </p:txBody>
      </p:sp>
    </p:spTree>
    <p:extLst>
      <p:ext uri="{BB962C8B-B14F-4D97-AF65-F5344CB8AC3E}">
        <p14:creationId xmlns:p14="http://schemas.microsoft.com/office/powerpoint/2010/main" val="156244540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RIA">
    <p:spTree>
      <p:nvGrpSpPr>
        <p:cNvPr id="1" name=""/>
        <p:cNvGrpSpPr/>
        <p:nvPr/>
      </p:nvGrpSpPr>
      <p:grpSpPr>
        <a:xfrm>
          <a:off x="0" y="0"/>
          <a:ext cx="0" cy="0"/>
          <a:chOff x="0" y="0"/>
          <a:chExt cx="0" cy="0"/>
        </a:xfrm>
      </p:grpSpPr>
      <p:sp>
        <p:nvSpPr>
          <p:cNvPr id="9" name="Title 8"/>
          <p:cNvSpPr>
            <a:spLocks noGrp="1"/>
          </p:cNvSpPr>
          <p:nvPr>
            <p:ph type="title" hasCustomPrompt="1"/>
          </p:nvPr>
        </p:nvSpPr>
        <p:spPr>
          <a:xfrm>
            <a:off x="216001" y="1081682"/>
            <a:ext cx="6822759" cy="504000"/>
          </a:xfrm>
          <a:prstGeom prst="rect">
            <a:avLst/>
          </a:prstGeom>
        </p:spPr>
        <p:txBody>
          <a:bodyPr vert="horz"/>
          <a:lstStyle>
            <a:lvl1pPr algn="l">
              <a:lnSpc>
                <a:spcPct val="90000"/>
              </a:lnSpc>
              <a:defRPr sz="2800" b="1" baseline="0">
                <a:solidFill>
                  <a:schemeClr val="tx2"/>
                </a:solidFill>
                <a:latin typeface="Arial" pitchFamily="34" charset="0"/>
                <a:cs typeface="Arial" pitchFamily="34" charset="0"/>
              </a:defRPr>
            </a:lvl1pPr>
          </a:lstStyle>
          <a:p>
            <a:r>
              <a:rPr lang="en-GB" noProof="0" dirty="0" smtClean="0"/>
              <a:t>Click to add presentation title</a:t>
            </a:r>
            <a:endParaRPr lang="en-GB" noProof="0" dirty="0"/>
          </a:p>
        </p:txBody>
      </p:sp>
      <p:pic>
        <p:nvPicPr>
          <p:cNvPr id="23" name="Picture 22" descr="AZ_RGB_H_POS.jp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38760" y="106818"/>
            <a:ext cx="1998000" cy="659979"/>
          </a:xfrm>
          <a:prstGeom prst="rect">
            <a:avLst/>
          </a:prstGeom>
        </p:spPr>
      </p:pic>
      <p:pic>
        <p:nvPicPr>
          <p:cNvPr id="2" name="Picture 1" descr="Eosinophil_NK_Cell_10K_screen.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144463" y="2876550"/>
            <a:ext cx="8856000" cy="2125664"/>
          </a:xfrm>
          <a:prstGeom prst="rect">
            <a:avLst/>
          </a:prstGeom>
        </p:spPr>
      </p:pic>
      <p:sp>
        <p:nvSpPr>
          <p:cNvPr id="10" name="Text Placeholder 29"/>
          <p:cNvSpPr>
            <a:spLocks noGrp="1"/>
          </p:cNvSpPr>
          <p:nvPr>
            <p:ph type="body" sz="quarter" idx="11" hasCustomPrompt="1"/>
          </p:nvPr>
        </p:nvSpPr>
        <p:spPr>
          <a:xfrm>
            <a:off x="215999" y="2401650"/>
            <a:ext cx="6480000" cy="190800"/>
          </a:xfrm>
          <a:prstGeom prst="rect">
            <a:avLst/>
          </a:prstGeom>
        </p:spPr>
        <p:txBody>
          <a:bodyPr vert="horz"/>
          <a:lstStyle>
            <a:lvl1pPr marL="0" indent="0">
              <a:lnSpc>
                <a:spcPts val="1100"/>
              </a:lnSpc>
              <a:spcBef>
                <a:spcPts val="0"/>
              </a:spcBef>
              <a:buNone/>
              <a:defRPr sz="1400" b="1">
                <a:solidFill>
                  <a:schemeClr val="tx1"/>
                </a:solidFill>
                <a:latin typeface="Arial" pitchFamily="34" charset="0"/>
                <a:cs typeface="Arial" pitchFamily="34" charset="0"/>
              </a:defRPr>
            </a:lvl1pPr>
          </a:lstStyle>
          <a:p>
            <a:pPr lvl="0"/>
            <a:r>
              <a:rPr lang="en-GB" noProof="0" dirty="0" smtClean="0"/>
              <a:t>Click to add speaker title</a:t>
            </a:r>
          </a:p>
        </p:txBody>
      </p:sp>
      <p:sp>
        <p:nvSpPr>
          <p:cNvPr id="11" name="Text Placeholder 29"/>
          <p:cNvSpPr>
            <a:spLocks noGrp="1"/>
          </p:cNvSpPr>
          <p:nvPr>
            <p:ph type="body" sz="quarter" idx="12" hasCustomPrompt="1"/>
          </p:nvPr>
        </p:nvSpPr>
        <p:spPr>
          <a:xfrm>
            <a:off x="215999" y="2607900"/>
            <a:ext cx="6480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Click to add event title</a:t>
            </a:r>
          </a:p>
        </p:txBody>
      </p:sp>
      <p:sp>
        <p:nvSpPr>
          <p:cNvPr id="12" name="Text Placeholder 29"/>
          <p:cNvSpPr>
            <a:spLocks noGrp="1"/>
          </p:cNvSpPr>
          <p:nvPr>
            <p:ph type="body" sz="quarter" idx="15" hasCustomPrompt="1"/>
          </p:nvPr>
        </p:nvSpPr>
        <p:spPr>
          <a:xfrm>
            <a:off x="7128000" y="2401650"/>
            <a:ext cx="1872000" cy="190800"/>
          </a:xfrm>
          <a:prstGeom prst="rect">
            <a:avLst/>
          </a:prstGeom>
        </p:spPr>
        <p:txBody>
          <a:bodyPr vert="horz"/>
          <a:lstStyle>
            <a:lvl1pPr marL="0" indent="0">
              <a:lnSpc>
                <a:spcPts val="1100"/>
              </a:lnSpc>
              <a:spcBef>
                <a:spcPts val="0"/>
              </a:spcBef>
              <a:buNone/>
              <a:defRPr sz="1200" baseline="0">
                <a:solidFill>
                  <a:schemeClr val="tx1"/>
                </a:solidFill>
                <a:latin typeface="Arial" pitchFamily="34" charset="0"/>
                <a:cs typeface="Arial" pitchFamily="34" charset="0"/>
              </a:defRPr>
            </a:lvl1pPr>
          </a:lstStyle>
          <a:p>
            <a:pPr lvl="0"/>
            <a:r>
              <a:rPr lang="en-GB" noProof="0" dirty="0" smtClean="0"/>
              <a:t>Confidential statement</a:t>
            </a:r>
          </a:p>
        </p:txBody>
      </p:sp>
      <p:sp>
        <p:nvSpPr>
          <p:cNvPr id="13" name="Text Placeholder 29"/>
          <p:cNvSpPr>
            <a:spLocks noGrp="1"/>
          </p:cNvSpPr>
          <p:nvPr>
            <p:ph type="body" sz="quarter" idx="13" hasCustomPrompt="1"/>
          </p:nvPr>
        </p:nvSpPr>
        <p:spPr>
          <a:xfrm>
            <a:off x="7128000" y="2607900"/>
            <a:ext cx="1872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00 Month Year</a:t>
            </a:r>
          </a:p>
        </p:txBody>
      </p:sp>
    </p:spTree>
    <p:extLst>
      <p:ext uri="{BB962C8B-B14F-4D97-AF65-F5344CB8AC3E}">
        <p14:creationId xmlns:p14="http://schemas.microsoft.com/office/powerpoint/2010/main" val="2467974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ross-Section of Cells">
    <p:spTree>
      <p:nvGrpSpPr>
        <p:cNvPr id="1" name=""/>
        <p:cNvGrpSpPr/>
        <p:nvPr/>
      </p:nvGrpSpPr>
      <p:grpSpPr>
        <a:xfrm>
          <a:off x="0" y="0"/>
          <a:ext cx="0" cy="0"/>
          <a:chOff x="0" y="0"/>
          <a:chExt cx="0" cy="0"/>
        </a:xfrm>
      </p:grpSpPr>
      <p:sp>
        <p:nvSpPr>
          <p:cNvPr id="13" name="Title 8"/>
          <p:cNvSpPr>
            <a:spLocks noGrp="1"/>
          </p:cNvSpPr>
          <p:nvPr>
            <p:ph type="title" hasCustomPrompt="1"/>
          </p:nvPr>
        </p:nvSpPr>
        <p:spPr>
          <a:xfrm>
            <a:off x="216001" y="1081682"/>
            <a:ext cx="6822759" cy="504000"/>
          </a:xfrm>
          <a:prstGeom prst="rect">
            <a:avLst/>
          </a:prstGeom>
        </p:spPr>
        <p:txBody>
          <a:bodyPr vert="horz"/>
          <a:lstStyle>
            <a:lvl1pPr algn="l">
              <a:lnSpc>
                <a:spcPct val="90000"/>
              </a:lnSpc>
              <a:defRPr sz="2800" b="1" baseline="0">
                <a:solidFill>
                  <a:schemeClr val="tx2"/>
                </a:solidFill>
                <a:latin typeface="Arial" pitchFamily="34" charset="0"/>
                <a:cs typeface="Arial" pitchFamily="34" charset="0"/>
              </a:defRPr>
            </a:lvl1pPr>
          </a:lstStyle>
          <a:p>
            <a:r>
              <a:rPr lang="en-GB" noProof="0" dirty="0" smtClean="0"/>
              <a:t>Click to add presentation title</a:t>
            </a:r>
            <a:endParaRPr lang="en-GB" noProof="0" dirty="0"/>
          </a:p>
        </p:txBody>
      </p:sp>
      <p:pic>
        <p:nvPicPr>
          <p:cNvPr id="11" name="Picture 10" descr="AZ_RGB_H_POS.jp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38760" y="106818"/>
            <a:ext cx="1998000" cy="659979"/>
          </a:xfrm>
          <a:prstGeom prst="rect">
            <a:avLst/>
          </a:prstGeom>
        </p:spPr>
      </p:pic>
      <p:pic>
        <p:nvPicPr>
          <p:cNvPr id="9" name="Picture Placeholder 7" descr="AZ1466_screen.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144001" y="2875468"/>
            <a:ext cx="8855075" cy="2133000"/>
          </a:xfrm>
          <a:prstGeom prst="rect">
            <a:avLst/>
          </a:prstGeom>
        </p:spPr>
      </p:pic>
      <p:sp>
        <p:nvSpPr>
          <p:cNvPr id="16" name="Text Placeholder 29"/>
          <p:cNvSpPr>
            <a:spLocks noGrp="1"/>
          </p:cNvSpPr>
          <p:nvPr>
            <p:ph type="body" sz="quarter" idx="11" hasCustomPrompt="1"/>
          </p:nvPr>
        </p:nvSpPr>
        <p:spPr>
          <a:xfrm>
            <a:off x="215999" y="2401650"/>
            <a:ext cx="6480000" cy="190800"/>
          </a:xfrm>
          <a:prstGeom prst="rect">
            <a:avLst/>
          </a:prstGeom>
        </p:spPr>
        <p:txBody>
          <a:bodyPr vert="horz"/>
          <a:lstStyle>
            <a:lvl1pPr marL="0" indent="0">
              <a:lnSpc>
                <a:spcPts val="1100"/>
              </a:lnSpc>
              <a:spcBef>
                <a:spcPts val="0"/>
              </a:spcBef>
              <a:buNone/>
              <a:defRPr sz="1400" b="1">
                <a:solidFill>
                  <a:schemeClr val="tx1"/>
                </a:solidFill>
                <a:latin typeface="Arial" pitchFamily="34" charset="0"/>
                <a:cs typeface="Arial" pitchFamily="34" charset="0"/>
              </a:defRPr>
            </a:lvl1pPr>
          </a:lstStyle>
          <a:p>
            <a:pPr lvl="0"/>
            <a:r>
              <a:rPr lang="en-GB" noProof="0" dirty="0" smtClean="0"/>
              <a:t>Click to add speaker title</a:t>
            </a:r>
          </a:p>
        </p:txBody>
      </p:sp>
      <p:sp>
        <p:nvSpPr>
          <p:cNvPr id="17" name="Text Placeholder 29"/>
          <p:cNvSpPr>
            <a:spLocks noGrp="1"/>
          </p:cNvSpPr>
          <p:nvPr>
            <p:ph type="body" sz="quarter" idx="12" hasCustomPrompt="1"/>
          </p:nvPr>
        </p:nvSpPr>
        <p:spPr>
          <a:xfrm>
            <a:off x="215999" y="2607900"/>
            <a:ext cx="6480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Click to add event title</a:t>
            </a:r>
          </a:p>
        </p:txBody>
      </p:sp>
      <p:sp>
        <p:nvSpPr>
          <p:cNvPr id="18" name="Text Placeholder 29"/>
          <p:cNvSpPr>
            <a:spLocks noGrp="1"/>
          </p:cNvSpPr>
          <p:nvPr>
            <p:ph type="body" sz="quarter" idx="15" hasCustomPrompt="1"/>
          </p:nvPr>
        </p:nvSpPr>
        <p:spPr>
          <a:xfrm>
            <a:off x="7128000" y="2401650"/>
            <a:ext cx="1872000" cy="190800"/>
          </a:xfrm>
          <a:prstGeom prst="rect">
            <a:avLst/>
          </a:prstGeom>
        </p:spPr>
        <p:txBody>
          <a:bodyPr vert="horz"/>
          <a:lstStyle>
            <a:lvl1pPr marL="0" indent="0">
              <a:lnSpc>
                <a:spcPts val="1100"/>
              </a:lnSpc>
              <a:spcBef>
                <a:spcPts val="0"/>
              </a:spcBef>
              <a:buNone/>
              <a:defRPr sz="1200" baseline="0">
                <a:solidFill>
                  <a:schemeClr val="tx1"/>
                </a:solidFill>
                <a:latin typeface="Arial" pitchFamily="34" charset="0"/>
                <a:cs typeface="Arial" pitchFamily="34" charset="0"/>
              </a:defRPr>
            </a:lvl1pPr>
          </a:lstStyle>
          <a:p>
            <a:pPr lvl="0"/>
            <a:r>
              <a:rPr lang="en-GB" noProof="0" dirty="0" smtClean="0"/>
              <a:t>Confidential statement</a:t>
            </a:r>
          </a:p>
        </p:txBody>
      </p:sp>
      <p:sp>
        <p:nvSpPr>
          <p:cNvPr id="19" name="Text Placeholder 29"/>
          <p:cNvSpPr>
            <a:spLocks noGrp="1"/>
          </p:cNvSpPr>
          <p:nvPr>
            <p:ph type="body" sz="quarter" idx="13" hasCustomPrompt="1"/>
          </p:nvPr>
        </p:nvSpPr>
        <p:spPr>
          <a:xfrm>
            <a:off x="7128000" y="2607900"/>
            <a:ext cx="1872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00 Month Year</a:t>
            </a:r>
          </a:p>
        </p:txBody>
      </p:sp>
    </p:spTree>
    <p:extLst>
      <p:ext uri="{BB962C8B-B14F-4D97-AF65-F5344CB8AC3E}">
        <p14:creationId xmlns:p14="http://schemas.microsoft.com/office/powerpoint/2010/main" val="252811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abetes">
    <p:spTree>
      <p:nvGrpSpPr>
        <p:cNvPr id="1" name=""/>
        <p:cNvGrpSpPr/>
        <p:nvPr/>
      </p:nvGrpSpPr>
      <p:grpSpPr>
        <a:xfrm>
          <a:off x="0" y="0"/>
          <a:ext cx="0" cy="0"/>
          <a:chOff x="0" y="0"/>
          <a:chExt cx="0" cy="0"/>
        </a:xfrm>
      </p:grpSpPr>
      <p:sp>
        <p:nvSpPr>
          <p:cNvPr id="13" name="Title 8"/>
          <p:cNvSpPr>
            <a:spLocks noGrp="1"/>
          </p:cNvSpPr>
          <p:nvPr>
            <p:ph type="title" hasCustomPrompt="1"/>
          </p:nvPr>
        </p:nvSpPr>
        <p:spPr>
          <a:xfrm>
            <a:off x="216001" y="1081682"/>
            <a:ext cx="6822759" cy="504000"/>
          </a:xfrm>
          <a:prstGeom prst="rect">
            <a:avLst/>
          </a:prstGeom>
        </p:spPr>
        <p:txBody>
          <a:bodyPr vert="horz"/>
          <a:lstStyle>
            <a:lvl1pPr algn="l">
              <a:lnSpc>
                <a:spcPct val="90000"/>
              </a:lnSpc>
              <a:defRPr sz="2800" b="1" baseline="0">
                <a:solidFill>
                  <a:schemeClr val="tx2"/>
                </a:solidFill>
                <a:latin typeface="Arial" pitchFamily="34" charset="0"/>
                <a:cs typeface="Arial" pitchFamily="34" charset="0"/>
              </a:defRPr>
            </a:lvl1pPr>
          </a:lstStyle>
          <a:p>
            <a:r>
              <a:rPr lang="en-GB" noProof="0" dirty="0" smtClean="0"/>
              <a:t>Click to add presentation title</a:t>
            </a:r>
            <a:endParaRPr lang="en-GB" noProof="0" dirty="0"/>
          </a:p>
        </p:txBody>
      </p:sp>
      <p:pic>
        <p:nvPicPr>
          <p:cNvPr id="11" name="Picture 10" descr="AZ_RGB_H_POS.jp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38760" y="106818"/>
            <a:ext cx="1998000" cy="659979"/>
          </a:xfrm>
          <a:prstGeom prst="rect">
            <a:avLst/>
          </a:prstGeom>
        </p:spPr>
      </p:pic>
      <p:sp>
        <p:nvSpPr>
          <p:cNvPr id="16" name="Text Placeholder 29"/>
          <p:cNvSpPr>
            <a:spLocks noGrp="1"/>
          </p:cNvSpPr>
          <p:nvPr>
            <p:ph type="body" sz="quarter" idx="11" hasCustomPrompt="1"/>
          </p:nvPr>
        </p:nvSpPr>
        <p:spPr>
          <a:xfrm>
            <a:off x="215999" y="2401650"/>
            <a:ext cx="6480000" cy="190800"/>
          </a:xfrm>
          <a:prstGeom prst="rect">
            <a:avLst/>
          </a:prstGeom>
        </p:spPr>
        <p:txBody>
          <a:bodyPr vert="horz"/>
          <a:lstStyle>
            <a:lvl1pPr marL="0" indent="0">
              <a:lnSpc>
                <a:spcPts val="1100"/>
              </a:lnSpc>
              <a:spcBef>
                <a:spcPts val="0"/>
              </a:spcBef>
              <a:buNone/>
              <a:defRPr sz="1400" b="1">
                <a:solidFill>
                  <a:schemeClr val="tx1"/>
                </a:solidFill>
                <a:latin typeface="Arial" pitchFamily="34" charset="0"/>
                <a:cs typeface="Arial" pitchFamily="34" charset="0"/>
              </a:defRPr>
            </a:lvl1pPr>
          </a:lstStyle>
          <a:p>
            <a:pPr lvl="0"/>
            <a:r>
              <a:rPr lang="en-GB" noProof="0" dirty="0" smtClean="0"/>
              <a:t>Click to add speaker title</a:t>
            </a:r>
          </a:p>
        </p:txBody>
      </p:sp>
      <p:sp>
        <p:nvSpPr>
          <p:cNvPr id="17" name="Text Placeholder 29"/>
          <p:cNvSpPr>
            <a:spLocks noGrp="1"/>
          </p:cNvSpPr>
          <p:nvPr>
            <p:ph type="body" sz="quarter" idx="12" hasCustomPrompt="1"/>
          </p:nvPr>
        </p:nvSpPr>
        <p:spPr>
          <a:xfrm>
            <a:off x="215999" y="2607900"/>
            <a:ext cx="6480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Click to add event title</a:t>
            </a:r>
          </a:p>
        </p:txBody>
      </p:sp>
      <p:sp>
        <p:nvSpPr>
          <p:cNvPr id="18" name="Text Placeholder 29"/>
          <p:cNvSpPr>
            <a:spLocks noGrp="1"/>
          </p:cNvSpPr>
          <p:nvPr>
            <p:ph type="body" sz="quarter" idx="15" hasCustomPrompt="1"/>
          </p:nvPr>
        </p:nvSpPr>
        <p:spPr>
          <a:xfrm>
            <a:off x="7128000" y="2401650"/>
            <a:ext cx="1872000" cy="190800"/>
          </a:xfrm>
          <a:prstGeom prst="rect">
            <a:avLst/>
          </a:prstGeom>
        </p:spPr>
        <p:txBody>
          <a:bodyPr vert="horz"/>
          <a:lstStyle>
            <a:lvl1pPr marL="0" indent="0">
              <a:lnSpc>
                <a:spcPts val="1100"/>
              </a:lnSpc>
              <a:spcBef>
                <a:spcPts val="0"/>
              </a:spcBef>
              <a:buNone/>
              <a:defRPr sz="1200" baseline="0">
                <a:solidFill>
                  <a:schemeClr val="tx1"/>
                </a:solidFill>
                <a:latin typeface="Arial" pitchFamily="34" charset="0"/>
                <a:cs typeface="Arial" pitchFamily="34" charset="0"/>
              </a:defRPr>
            </a:lvl1pPr>
          </a:lstStyle>
          <a:p>
            <a:pPr lvl="0"/>
            <a:r>
              <a:rPr lang="en-GB" noProof="0" dirty="0" smtClean="0"/>
              <a:t>Confidential statement</a:t>
            </a:r>
          </a:p>
        </p:txBody>
      </p:sp>
      <p:sp>
        <p:nvSpPr>
          <p:cNvPr id="19" name="Text Placeholder 29"/>
          <p:cNvSpPr>
            <a:spLocks noGrp="1"/>
          </p:cNvSpPr>
          <p:nvPr>
            <p:ph type="body" sz="quarter" idx="13" hasCustomPrompt="1"/>
          </p:nvPr>
        </p:nvSpPr>
        <p:spPr>
          <a:xfrm>
            <a:off x="7128000" y="2607900"/>
            <a:ext cx="1872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00 Month Year</a:t>
            </a:r>
          </a:p>
        </p:txBody>
      </p:sp>
      <p:pic>
        <p:nvPicPr>
          <p:cNvPr id="2" name="Picture 1" descr="Diabetes.jpg"/>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46050" y="2876550"/>
            <a:ext cx="8856000" cy="2127250"/>
          </a:xfrm>
          <a:prstGeom prst="rect">
            <a:avLst/>
          </a:prstGeom>
        </p:spPr>
      </p:pic>
    </p:spTree>
    <p:extLst>
      <p:ext uri="{BB962C8B-B14F-4D97-AF65-F5344CB8AC3E}">
        <p14:creationId xmlns:p14="http://schemas.microsoft.com/office/powerpoint/2010/main" val="12641371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RIA TLR9">
    <p:spTree>
      <p:nvGrpSpPr>
        <p:cNvPr id="1" name=""/>
        <p:cNvGrpSpPr/>
        <p:nvPr/>
      </p:nvGrpSpPr>
      <p:grpSpPr>
        <a:xfrm>
          <a:off x="0" y="0"/>
          <a:ext cx="0" cy="0"/>
          <a:chOff x="0" y="0"/>
          <a:chExt cx="0" cy="0"/>
        </a:xfrm>
      </p:grpSpPr>
      <p:sp>
        <p:nvSpPr>
          <p:cNvPr id="13" name="Title 8"/>
          <p:cNvSpPr>
            <a:spLocks noGrp="1"/>
          </p:cNvSpPr>
          <p:nvPr>
            <p:ph type="title" hasCustomPrompt="1"/>
          </p:nvPr>
        </p:nvSpPr>
        <p:spPr>
          <a:xfrm>
            <a:off x="216001" y="1081682"/>
            <a:ext cx="6822759" cy="504000"/>
          </a:xfrm>
          <a:prstGeom prst="rect">
            <a:avLst/>
          </a:prstGeom>
        </p:spPr>
        <p:txBody>
          <a:bodyPr vert="horz"/>
          <a:lstStyle>
            <a:lvl1pPr algn="l">
              <a:lnSpc>
                <a:spcPct val="90000"/>
              </a:lnSpc>
              <a:defRPr sz="2800" b="1" baseline="0">
                <a:solidFill>
                  <a:schemeClr val="tx2"/>
                </a:solidFill>
                <a:latin typeface="Arial" pitchFamily="34" charset="0"/>
                <a:cs typeface="Arial" pitchFamily="34" charset="0"/>
              </a:defRPr>
            </a:lvl1pPr>
          </a:lstStyle>
          <a:p>
            <a:r>
              <a:rPr lang="en-GB" noProof="0" dirty="0" smtClean="0"/>
              <a:t>Click to add presentation title</a:t>
            </a:r>
            <a:endParaRPr lang="en-GB" noProof="0" dirty="0"/>
          </a:p>
        </p:txBody>
      </p:sp>
      <p:pic>
        <p:nvPicPr>
          <p:cNvPr id="11" name="Picture 10" descr="AZ_RGB_H_POS.jp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38760" y="106818"/>
            <a:ext cx="1998000" cy="659979"/>
          </a:xfrm>
          <a:prstGeom prst="rect">
            <a:avLst/>
          </a:prstGeom>
        </p:spPr>
      </p:pic>
      <p:sp>
        <p:nvSpPr>
          <p:cNvPr id="16" name="Text Placeholder 29"/>
          <p:cNvSpPr>
            <a:spLocks noGrp="1"/>
          </p:cNvSpPr>
          <p:nvPr>
            <p:ph type="body" sz="quarter" idx="11" hasCustomPrompt="1"/>
          </p:nvPr>
        </p:nvSpPr>
        <p:spPr>
          <a:xfrm>
            <a:off x="215999" y="2401650"/>
            <a:ext cx="6480000" cy="190800"/>
          </a:xfrm>
          <a:prstGeom prst="rect">
            <a:avLst/>
          </a:prstGeom>
        </p:spPr>
        <p:txBody>
          <a:bodyPr vert="horz"/>
          <a:lstStyle>
            <a:lvl1pPr marL="0" indent="0">
              <a:lnSpc>
                <a:spcPts val="1100"/>
              </a:lnSpc>
              <a:spcBef>
                <a:spcPts val="0"/>
              </a:spcBef>
              <a:buNone/>
              <a:defRPr sz="1400" b="1">
                <a:solidFill>
                  <a:schemeClr val="tx1"/>
                </a:solidFill>
                <a:latin typeface="Arial" pitchFamily="34" charset="0"/>
                <a:cs typeface="Arial" pitchFamily="34" charset="0"/>
              </a:defRPr>
            </a:lvl1pPr>
          </a:lstStyle>
          <a:p>
            <a:pPr lvl="0"/>
            <a:r>
              <a:rPr lang="en-GB" noProof="0" dirty="0" smtClean="0"/>
              <a:t>Click to add speaker title</a:t>
            </a:r>
          </a:p>
        </p:txBody>
      </p:sp>
      <p:sp>
        <p:nvSpPr>
          <p:cNvPr id="17" name="Text Placeholder 29"/>
          <p:cNvSpPr>
            <a:spLocks noGrp="1"/>
          </p:cNvSpPr>
          <p:nvPr>
            <p:ph type="body" sz="quarter" idx="12" hasCustomPrompt="1"/>
          </p:nvPr>
        </p:nvSpPr>
        <p:spPr>
          <a:xfrm>
            <a:off x="215999" y="2607900"/>
            <a:ext cx="6480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Click to add event title</a:t>
            </a:r>
          </a:p>
        </p:txBody>
      </p:sp>
      <p:sp>
        <p:nvSpPr>
          <p:cNvPr id="18" name="Text Placeholder 29"/>
          <p:cNvSpPr>
            <a:spLocks noGrp="1"/>
          </p:cNvSpPr>
          <p:nvPr>
            <p:ph type="body" sz="quarter" idx="15" hasCustomPrompt="1"/>
          </p:nvPr>
        </p:nvSpPr>
        <p:spPr>
          <a:xfrm>
            <a:off x="7128000" y="2401650"/>
            <a:ext cx="1872000" cy="190800"/>
          </a:xfrm>
          <a:prstGeom prst="rect">
            <a:avLst/>
          </a:prstGeom>
        </p:spPr>
        <p:txBody>
          <a:bodyPr vert="horz"/>
          <a:lstStyle>
            <a:lvl1pPr marL="0" indent="0">
              <a:lnSpc>
                <a:spcPts val="1100"/>
              </a:lnSpc>
              <a:spcBef>
                <a:spcPts val="0"/>
              </a:spcBef>
              <a:buNone/>
              <a:defRPr sz="1200" baseline="0">
                <a:solidFill>
                  <a:schemeClr val="tx1"/>
                </a:solidFill>
                <a:latin typeface="Arial" pitchFamily="34" charset="0"/>
                <a:cs typeface="Arial" pitchFamily="34" charset="0"/>
              </a:defRPr>
            </a:lvl1pPr>
          </a:lstStyle>
          <a:p>
            <a:pPr lvl="0"/>
            <a:r>
              <a:rPr lang="en-GB" noProof="0" dirty="0" smtClean="0"/>
              <a:t>Confidential statement</a:t>
            </a:r>
          </a:p>
        </p:txBody>
      </p:sp>
      <p:sp>
        <p:nvSpPr>
          <p:cNvPr id="19" name="Text Placeholder 29"/>
          <p:cNvSpPr>
            <a:spLocks noGrp="1"/>
          </p:cNvSpPr>
          <p:nvPr>
            <p:ph type="body" sz="quarter" idx="13" hasCustomPrompt="1"/>
          </p:nvPr>
        </p:nvSpPr>
        <p:spPr>
          <a:xfrm>
            <a:off x="7128000" y="2607900"/>
            <a:ext cx="1872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00 Month Year</a:t>
            </a:r>
          </a:p>
        </p:txBody>
      </p:sp>
      <p:pic>
        <p:nvPicPr>
          <p:cNvPr id="10" name="Picture 9" descr="TLR9_Endosome_and_Receptor_RGB LR.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144000" y="2878137"/>
            <a:ext cx="8856000" cy="2125663"/>
          </a:xfrm>
          <a:prstGeom prst="rect">
            <a:avLst/>
          </a:prstGeom>
        </p:spPr>
      </p:pic>
    </p:spTree>
    <p:extLst>
      <p:ext uri="{BB962C8B-B14F-4D97-AF65-F5344CB8AC3E}">
        <p14:creationId xmlns:p14="http://schemas.microsoft.com/office/powerpoint/2010/main" val="27922996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lide Title Only">
    <p:spTree>
      <p:nvGrpSpPr>
        <p:cNvPr id="1" name=""/>
        <p:cNvGrpSpPr/>
        <p:nvPr/>
      </p:nvGrpSpPr>
      <p:grpSpPr>
        <a:xfrm>
          <a:off x="0" y="0"/>
          <a:ext cx="0" cy="0"/>
          <a:chOff x="0" y="0"/>
          <a:chExt cx="0" cy="0"/>
        </a:xfrm>
      </p:grpSpPr>
      <p:pic>
        <p:nvPicPr>
          <p:cNvPr id="11" name="Picture 10" descr="AZ_RGB_H_POS.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038760" y="106818"/>
            <a:ext cx="1998000" cy="659979"/>
          </a:xfrm>
          <a:prstGeom prst="rect">
            <a:avLst/>
          </a:prstGeom>
        </p:spPr>
      </p:pic>
      <p:sp>
        <p:nvSpPr>
          <p:cNvPr id="8" name="Title 8"/>
          <p:cNvSpPr>
            <a:spLocks noGrp="1"/>
          </p:cNvSpPr>
          <p:nvPr>
            <p:ph type="title" hasCustomPrompt="1"/>
          </p:nvPr>
        </p:nvSpPr>
        <p:spPr>
          <a:xfrm>
            <a:off x="216001" y="1081682"/>
            <a:ext cx="6822759" cy="504000"/>
          </a:xfrm>
          <a:prstGeom prst="rect">
            <a:avLst/>
          </a:prstGeom>
        </p:spPr>
        <p:txBody>
          <a:bodyPr vert="horz"/>
          <a:lstStyle>
            <a:lvl1pPr algn="l">
              <a:lnSpc>
                <a:spcPct val="90000"/>
              </a:lnSpc>
              <a:defRPr sz="2800" b="1" baseline="0">
                <a:solidFill>
                  <a:schemeClr val="tx2"/>
                </a:solidFill>
                <a:latin typeface="Arial" pitchFamily="34" charset="0"/>
                <a:cs typeface="Arial" pitchFamily="34" charset="0"/>
              </a:defRPr>
            </a:lvl1pPr>
          </a:lstStyle>
          <a:p>
            <a:r>
              <a:rPr lang="en-GB" noProof="0" dirty="0" smtClean="0"/>
              <a:t>Click to add presentation title</a:t>
            </a:r>
            <a:endParaRPr lang="en-GB" noProof="0" dirty="0"/>
          </a:p>
        </p:txBody>
      </p:sp>
      <p:sp>
        <p:nvSpPr>
          <p:cNvPr id="9" name="Text Placeholder 29"/>
          <p:cNvSpPr>
            <a:spLocks noGrp="1"/>
          </p:cNvSpPr>
          <p:nvPr>
            <p:ph type="body" sz="quarter" idx="11" hasCustomPrompt="1"/>
          </p:nvPr>
        </p:nvSpPr>
        <p:spPr>
          <a:xfrm>
            <a:off x="215999" y="4459050"/>
            <a:ext cx="6480000" cy="190800"/>
          </a:xfrm>
          <a:prstGeom prst="rect">
            <a:avLst/>
          </a:prstGeom>
        </p:spPr>
        <p:txBody>
          <a:bodyPr vert="horz"/>
          <a:lstStyle>
            <a:lvl1pPr marL="0" indent="0">
              <a:lnSpc>
                <a:spcPts val="1100"/>
              </a:lnSpc>
              <a:spcBef>
                <a:spcPts val="0"/>
              </a:spcBef>
              <a:buNone/>
              <a:defRPr sz="1400" b="1">
                <a:solidFill>
                  <a:schemeClr val="tx1"/>
                </a:solidFill>
                <a:latin typeface="Arial" pitchFamily="34" charset="0"/>
                <a:cs typeface="Arial" pitchFamily="34" charset="0"/>
              </a:defRPr>
            </a:lvl1pPr>
          </a:lstStyle>
          <a:p>
            <a:pPr lvl="0"/>
            <a:r>
              <a:rPr lang="en-GB" noProof="0" dirty="0" smtClean="0"/>
              <a:t>Click to add speaker title</a:t>
            </a:r>
          </a:p>
        </p:txBody>
      </p:sp>
      <p:sp>
        <p:nvSpPr>
          <p:cNvPr id="13" name="Text Placeholder 29"/>
          <p:cNvSpPr>
            <a:spLocks noGrp="1"/>
          </p:cNvSpPr>
          <p:nvPr>
            <p:ph type="body" sz="quarter" idx="12" hasCustomPrompt="1"/>
          </p:nvPr>
        </p:nvSpPr>
        <p:spPr>
          <a:xfrm>
            <a:off x="215999" y="4665300"/>
            <a:ext cx="6480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Click to add event title</a:t>
            </a:r>
          </a:p>
        </p:txBody>
      </p:sp>
      <p:sp>
        <p:nvSpPr>
          <p:cNvPr id="16" name="Text Placeholder 29"/>
          <p:cNvSpPr>
            <a:spLocks noGrp="1"/>
          </p:cNvSpPr>
          <p:nvPr>
            <p:ph type="body" sz="quarter" idx="15" hasCustomPrompt="1"/>
          </p:nvPr>
        </p:nvSpPr>
        <p:spPr>
          <a:xfrm>
            <a:off x="7128000" y="4459050"/>
            <a:ext cx="1872000" cy="190800"/>
          </a:xfrm>
          <a:prstGeom prst="rect">
            <a:avLst/>
          </a:prstGeom>
        </p:spPr>
        <p:txBody>
          <a:bodyPr vert="horz"/>
          <a:lstStyle>
            <a:lvl1pPr marL="0" indent="0">
              <a:lnSpc>
                <a:spcPts val="1100"/>
              </a:lnSpc>
              <a:spcBef>
                <a:spcPts val="0"/>
              </a:spcBef>
              <a:buNone/>
              <a:defRPr sz="1200" baseline="0">
                <a:solidFill>
                  <a:schemeClr val="tx1"/>
                </a:solidFill>
                <a:latin typeface="Arial" pitchFamily="34" charset="0"/>
                <a:cs typeface="Arial" pitchFamily="34" charset="0"/>
              </a:defRPr>
            </a:lvl1pPr>
          </a:lstStyle>
          <a:p>
            <a:pPr lvl="0"/>
            <a:r>
              <a:rPr lang="en-GB" noProof="0" dirty="0" smtClean="0"/>
              <a:t>Confidential statement</a:t>
            </a:r>
          </a:p>
        </p:txBody>
      </p:sp>
      <p:sp>
        <p:nvSpPr>
          <p:cNvPr id="17" name="Text Placeholder 29"/>
          <p:cNvSpPr>
            <a:spLocks noGrp="1"/>
          </p:cNvSpPr>
          <p:nvPr>
            <p:ph type="body" sz="quarter" idx="13" hasCustomPrompt="1"/>
          </p:nvPr>
        </p:nvSpPr>
        <p:spPr>
          <a:xfrm>
            <a:off x="7128000" y="4665300"/>
            <a:ext cx="1872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00 Month Year</a:t>
            </a:r>
          </a:p>
        </p:txBody>
      </p:sp>
    </p:spTree>
    <p:extLst>
      <p:ext uri="{BB962C8B-B14F-4D97-AF65-F5344CB8AC3E}">
        <p14:creationId xmlns:p14="http://schemas.microsoft.com/office/powerpoint/2010/main" val="6253630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RIA">
    <p:spTree>
      <p:nvGrpSpPr>
        <p:cNvPr id="1" name=""/>
        <p:cNvGrpSpPr/>
        <p:nvPr/>
      </p:nvGrpSpPr>
      <p:grpSpPr>
        <a:xfrm>
          <a:off x="0" y="0"/>
          <a:ext cx="0" cy="0"/>
          <a:chOff x="0" y="0"/>
          <a:chExt cx="0" cy="0"/>
        </a:xfrm>
      </p:grpSpPr>
      <p:sp>
        <p:nvSpPr>
          <p:cNvPr id="4"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tx2"/>
                </a:solidFill>
                <a:latin typeface="Arial" pitchFamily="34" charset="0"/>
                <a:cs typeface="Arial" pitchFamily="34" charset="0"/>
              </a:defRPr>
            </a:lvl1pPr>
          </a:lstStyle>
          <a:p>
            <a:r>
              <a:rPr lang="en-GB" noProof="0" dirty="0" smtClean="0"/>
              <a:t>Click to add divider title</a:t>
            </a:r>
            <a:endParaRPr lang="en-GB" noProof="0" dirty="0"/>
          </a:p>
        </p:txBody>
      </p:sp>
      <p:pic>
        <p:nvPicPr>
          <p:cNvPr id="7" name="Picture 6" descr="Eosinophil_NK_Cell_10K_screen.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44463" y="2876550"/>
            <a:ext cx="8856000" cy="2125664"/>
          </a:xfrm>
          <a:prstGeom prst="rect">
            <a:avLst/>
          </a:prstGeom>
        </p:spPr>
      </p:pic>
    </p:spTree>
    <p:extLst>
      <p:ext uri="{BB962C8B-B14F-4D97-AF65-F5344CB8AC3E}">
        <p14:creationId xmlns:p14="http://schemas.microsoft.com/office/powerpoint/2010/main" val="10486829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Oncology">
    <p:spTree>
      <p:nvGrpSpPr>
        <p:cNvPr id="1" name=""/>
        <p:cNvGrpSpPr/>
        <p:nvPr/>
      </p:nvGrpSpPr>
      <p:grpSpPr>
        <a:xfrm>
          <a:off x="0" y="0"/>
          <a:ext cx="0" cy="0"/>
          <a:chOff x="0" y="0"/>
          <a:chExt cx="0" cy="0"/>
        </a:xfrm>
      </p:grpSpPr>
      <p:sp>
        <p:nvSpPr>
          <p:cNvPr id="4"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tx2"/>
                </a:solidFill>
                <a:latin typeface="Arial" pitchFamily="34" charset="0"/>
                <a:cs typeface="Arial" pitchFamily="34" charset="0"/>
              </a:defRPr>
            </a:lvl1pPr>
          </a:lstStyle>
          <a:p>
            <a:r>
              <a:rPr lang="en-GB" noProof="0" dirty="0" smtClean="0"/>
              <a:t>Click to add divider title</a:t>
            </a:r>
            <a:endParaRPr lang="en-GB" noProof="0" dirty="0"/>
          </a:p>
        </p:txBody>
      </p:sp>
      <p:pic>
        <p:nvPicPr>
          <p:cNvPr id="5" name="Picture 4" descr="page_04_AST109_TCell_Cancer_Cell_Lipid_Layer_10K_01_screen.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44463" y="2876550"/>
            <a:ext cx="8856000" cy="2125664"/>
          </a:xfrm>
          <a:prstGeom prst="rect">
            <a:avLst/>
          </a:prstGeom>
        </p:spPr>
      </p:pic>
    </p:spTree>
    <p:extLst>
      <p:ext uri="{BB962C8B-B14F-4D97-AF65-F5344CB8AC3E}">
        <p14:creationId xmlns:p14="http://schemas.microsoft.com/office/powerpoint/2010/main" val="33500593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VMD">
    <p:spTree>
      <p:nvGrpSpPr>
        <p:cNvPr id="1" name=""/>
        <p:cNvGrpSpPr/>
        <p:nvPr/>
      </p:nvGrpSpPr>
      <p:grpSpPr>
        <a:xfrm>
          <a:off x="0" y="0"/>
          <a:ext cx="0" cy="0"/>
          <a:chOff x="0" y="0"/>
          <a:chExt cx="0" cy="0"/>
        </a:xfrm>
      </p:grpSpPr>
      <p:sp>
        <p:nvSpPr>
          <p:cNvPr id="4"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tx2"/>
                </a:solidFill>
                <a:latin typeface="Arial" pitchFamily="34" charset="0"/>
                <a:cs typeface="Arial" pitchFamily="34" charset="0"/>
              </a:defRPr>
            </a:lvl1pPr>
          </a:lstStyle>
          <a:p>
            <a:r>
              <a:rPr lang="en-GB" noProof="0" dirty="0" smtClean="0"/>
              <a:t>Click to add divider title</a:t>
            </a:r>
            <a:endParaRPr lang="en-GB" noProof="0" dirty="0"/>
          </a:p>
        </p:txBody>
      </p:sp>
      <p:pic>
        <p:nvPicPr>
          <p:cNvPr id="6" name="Picture 5" descr="CR_Science image_f1_screen.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42821" y="2876550"/>
            <a:ext cx="8850368" cy="2125664"/>
          </a:xfrm>
          <a:prstGeom prst="rect">
            <a:avLst/>
          </a:prstGeom>
        </p:spPr>
      </p:pic>
    </p:spTree>
    <p:extLst>
      <p:ext uri="{BB962C8B-B14F-4D97-AF65-F5344CB8AC3E}">
        <p14:creationId xmlns:p14="http://schemas.microsoft.com/office/powerpoint/2010/main" val="19774253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tDNA">
    <p:spTree>
      <p:nvGrpSpPr>
        <p:cNvPr id="1" name=""/>
        <p:cNvGrpSpPr/>
        <p:nvPr/>
      </p:nvGrpSpPr>
      <p:grpSpPr>
        <a:xfrm>
          <a:off x="0" y="0"/>
          <a:ext cx="0" cy="0"/>
          <a:chOff x="0" y="0"/>
          <a:chExt cx="0" cy="0"/>
        </a:xfrm>
      </p:grpSpPr>
      <p:sp>
        <p:nvSpPr>
          <p:cNvPr id="4"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tx2"/>
                </a:solidFill>
                <a:latin typeface="Arial" pitchFamily="34" charset="0"/>
                <a:cs typeface="Arial" pitchFamily="34" charset="0"/>
              </a:defRPr>
            </a:lvl1pPr>
          </a:lstStyle>
          <a:p>
            <a:r>
              <a:rPr lang="en-GB" noProof="0" dirty="0" smtClean="0"/>
              <a:t>Click to add divider title</a:t>
            </a:r>
            <a:endParaRPr lang="en-GB" noProof="0" dirty="0"/>
          </a:p>
        </p:txBody>
      </p:sp>
      <p:pic>
        <p:nvPicPr>
          <p:cNvPr id="5" name="Picture 4" descr="DNA_Inside_Blood_Vessel_10K_AD_screen.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46957" y="2876550"/>
            <a:ext cx="8856000" cy="2125664"/>
          </a:xfrm>
          <a:prstGeom prst="rect">
            <a:avLst/>
          </a:prstGeom>
        </p:spPr>
      </p:pic>
    </p:spTree>
    <p:extLst>
      <p:ext uri="{BB962C8B-B14F-4D97-AF65-F5344CB8AC3E}">
        <p14:creationId xmlns:p14="http://schemas.microsoft.com/office/powerpoint/2010/main" val="38735027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Discovery Sciences">
    <p:spTree>
      <p:nvGrpSpPr>
        <p:cNvPr id="1" name=""/>
        <p:cNvGrpSpPr/>
        <p:nvPr/>
      </p:nvGrpSpPr>
      <p:grpSpPr>
        <a:xfrm>
          <a:off x="0" y="0"/>
          <a:ext cx="0" cy="0"/>
          <a:chOff x="0" y="0"/>
          <a:chExt cx="0" cy="0"/>
        </a:xfrm>
      </p:grpSpPr>
      <p:sp>
        <p:nvSpPr>
          <p:cNvPr id="4"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tx2"/>
                </a:solidFill>
                <a:latin typeface="Arial" pitchFamily="34" charset="0"/>
                <a:cs typeface="Arial" pitchFamily="34" charset="0"/>
              </a:defRPr>
            </a:lvl1pPr>
          </a:lstStyle>
          <a:p>
            <a:r>
              <a:rPr lang="en-GB" noProof="0" dirty="0" smtClean="0"/>
              <a:t>Click to add divider title</a:t>
            </a:r>
            <a:endParaRPr lang="en-GB" noProof="0" dirty="0"/>
          </a:p>
        </p:txBody>
      </p:sp>
      <p:pic>
        <p:nvPicPr>
          <p:cNvPr id="6" name="Picture 5" descr="CRISPR_technology_for_genome_editing_screen.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46957" y="2876550"/>
            <a:ext cx="8856000" cy="2125664"/>
          </a:xfrm>
          <a:prstGeom prst="rect">
            <a:avLst/>
          </a:prstGeom>
        </p:spPr>
      </p:pic>
    </p:spTree>
    <p:extLst>
      <p:ext uri="{BB962C8B-B14F-4D97-AF65-F5344CB8AC3E}">
        <p14:creationId xmlns:p14="http://schemas.microsoft.com/office/powerpoint/2010/main" val="17705424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Neuro">
    <p:spTree>
      <p:nvGrpSpPr>
        <p:cNvPr id="1" name=""/>
        <p:cNvGrpSpPr/>
        <p:nvPr/>
      </p:nvGrpSpPr>
      <p:grpSpPr>
        <a:xfrm>
          <a:off x="0" y="0"/>
          <a:ext cx="0" cy="0"/>
          <a:chOff x="0" y="0"/>
          <a:chExt cx="0" cy="0"/>
        </a:xfrm>
      </p:grpSpPr>
      <p:sp>
        <p:nvSpPr>
          <p:cNvPr id="4"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tx2"/>
                </a:solidFill>
                <a:latin typeface="Arial" pitchFamily="34" charset="0"/>
                <a:cs typeface="Arial" pitchFamily="34" charset="0"/>
              </a:defRPr>
            </a:lvl1pPr>
          </a:lstStyle>
          <a:p>
            <a:r>
              <a:rPr lang="en-GB" noProof="0" dirty="0" smtClean="0"/>
              <a:t>Click to add divider title</a:t>
            </a:r>
            <a:endParaRPr lang="en-GB" noProof="0" dirty="0"/>
          </a:p>
        </p:txBody>
      </p:sp>
      <p:pic>
        <p:nvPicPr>
          <p:cNvPr id="6" name="Picture Placeholder 13" descr="AZ1383_screen rotate.jpg"/>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144001" y="2875468"/>
            <a:ext cx="8855075" cy="2133000"/>
          </a:xfrm>
          <a:prstGeom prst="rect">
            <a:avLst/>
          </a:prstGeom>
        </p:spPr>
      </p:pic>
    </p:spTree>
    <p:extLst>
      <p:ext uri="{BB962C8B-B14F-4D97-AF65-F5344CB8AC3E}">
        <p14:creationId xmlns:p14="http://schemas.microsoft.com/office/powerpoint/2010/main" val="1857166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Oncology">
    <p:spTree>
      <p:nvGrpSpPr>
        <p:cNvPr id="1" name=""/>
        <p:cNvGrpSpPr/>
        <p:nvPr/>
      </p:nvGrpSpPr>
      <p:grpSpPr>
        <a:xfrm>
          <a:off x="0" y="0"/>
          <a:ext cx="0" cy="0"/>
          <a:chOff x="0" y="0"/>
          <a:chExt cx="0" cy="0"/>
        </a:xfrm>
      </p:grpSpPr>
      <p:sp>
        <p:nvSpPr>
          <p:cNvPr id="9" name="Title 8"/>
          <p:cNvSpPr>
            <a:spLocks noGrp="1"/>
          </p:cNvSpPr>
          <p:nvPr>
            <p:ph type="title" hasCustomPrompt="1"/>
          </p:nvPr>
        </p:nvSpPr>
        <p:spPr>
          <a:xfrm>
            <a:off x="216001" y="1081682"/>
            <a:ext cx="6822759" cy="504000"/>
          </a:xfrm>
          <a:prstGeom prst="rect">
            <a:avLst/>
          </a:prstGeom>
        </p:spPr>
        <p:txBody>
          <a:bodyPr vert="horz"/>
          <a:lstStyle>
            <a:lvl1pPr algn="l">
              <a:lnSpc>
                <a:spcPct val="90000"/>
              </a:lnSpc>
              <a:defRPr sz="2800" b="1" baseline="0">
                <a:solidFill>
                  <a:schemeClr val="tx2"/>
                </a:solidFill>
                <a:latin typeface="Arial" pitchFamily="34" charset="0"/>
                <a:cs typeface="Arial" pitchFamily="34" charset="0"/>
              </a:defRPr>
            </a:lvl1pPr>
          </a:lstStyle>
          <a:p>
            <a:r>
              <a:rPr lang="en-GB" noProof="0" dirty="0" smtClean="0"/>
              <a:t>Click to add presentation title</a:t>
            </a:r>
            <a:endParaRPr lang="en-GB" noProof="0" dirty="0"/>
          </a:p>
        </p:txBody>
      </p:sp>
      <p:pic>
        <p:nvPicPr>
          <p:cNvPr id="23" name="Picture 22" descr="AZ_RGB_H_POS.jp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38760" y="106818"/>
            <a:ext cx="1998000" cy="659979"/>
          </a:xfrm>
          <a:prstGeom prst="rect">
            <a:avLst/>
          </a:prstGeom>
        </p:spPr>
      </p:pic>
      <p:pic>
        <p:nvPicPr>
          <p:cNvPr id="3" name="Picture 2" descr="page_04_AST109_TCell_Cancer_Cell_Lipid_Layer_10K_01_screen.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144463" y="2876550"/>
            <a:ext cx="8856000" cy="2125664"/>
          </a:xfrm>
          <a:prstGeom prst="rect">
            <a:avLst/>
          </a:prstGeom>
        </p:spPr>
      </p:pic>
      <p:sp>
        <p:nvSpPr>
          <p:cNvPr id="10" name="Text Placeholder 29"/>
          <p:cNvSpPr>
            <a:spLocks noGrp="1"/>
          </p:cNvSpPr>
          <p:nvPr>
            <p:ph type="body" sz="quarter" idx="11" hasCustomPrompt="1"/>
          </p:nvPr>
        </p:nvSpPr>
        <p:spPr>
          <a:xfrm>
            <a:off x="215999" y="2401650"/>
            <a:ext cx="6480000" cy="190800"/>
          </a:xfrm>
          <a:prstGeom prst="rect">
            <a:avLst/>
          </a:prstGeom>
        </p:spPr>
        <p:txBody>
          <a:bodyPr vert="horz"/>
          <a:lstStyle>
            <a:lvl1pPr marL="0" indent="0">
              <a:lnSpc>
                <a:spcPts val="1100"/>
              </a:lnSpc>
              <a:spcBef>
                <a:spcPts val="0"/>
              </a:spcBef>
              <a:buNone/>
              <a:defRPr sz="1400" b="1">
                <a:solidFill>
                  <a:schemeClr val="tx1"/>
                </a:solidFill>
                <a:latin typeface="Arial" pitchFamily="34" charset="0"/>
                <a:cs typeface="Arial" pitchFamily="34" charset="0"/>
              </a:defRPr>
            </a:lvl1pPr>
          </a:lstStyle>
          <a:p>
            <a:pPr lvl="0"/>
            <a:r>
              <a:rPr lang="en-GB" noProof="0" dirty="0" smtClean="0"/>
              <a:t>Click to add speaker title</a:t>
            </a:r>
          </a:p>
        </p:txBody>
      </p:sp>
      <p:sp>
        <p:nvSpPr>
          <p:cNvPr id="11" name="Text Placeholder 29"/>
          <p:cNvSpPr>
            <a:spLocks noGrp="1"/>
          </p:cNvSpPr>
          <p:nvPr>
            <p:ph type="body" sz="quarter" idx="12" hasCustomPrompt="1"/>
          </p:nvPr>
        </p:nvSpPr>
        <p:spPr>
          <a:xfrm>
            <a:off x="215999" y="2607900"/>
            <a:ext cx="6480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Click to add event title</a:t>
            </a:r>
          </a:p>
        </p:txBody>
      </p:sp>
      <p:sp>
        <p:nvSpPr>
          <p:cNvPr id="12" name="Text Placeholder 29"/>
          <p:cNvSpPr>
            <a:spLocks noGrp="1"/>
          </p:cNvSpPr>
          <p:nvPr>
            <p:ph type="body" sz="quarter" idx="15" hasCustomPrompt="1"/>
          </p:nvPr>
        </p:nvSpPr>
        <p:spPr>
          <a:xfrm>
            <a:off x="7128000" y="2401650"/>
            <a:ext cx="1872000" cy="190800"/>
          </a:xfrm>
          <a:prstGeom prst="rect">
            <a:avLst/>
          </a:prstGeom>
        </p:spPr>
        <p:txBody>
          <a:bodyPr vert="horz"/>
          <a:lstStyle>
            <a:lvl1pPr marL="0" indent="0">
              <a:lnSpc>
                <a:spcPts val="1100"/>
              </a:lnSpc>
              <a:spcBef>
                <a:spcPts val="0"/>
              </a:spcBef>
              <a:buNone/>
              <a:defRPr sz="1200" baseline="0">
                <a:solidFill>
                  <a:schemeClr val="tx1"/>
                </a:solidFill>
                <a:latin typeface="Arial" pitchFamily="34" charset="0"/>
                <a:cs typeface="Arial" pitchFamily="34" charset="0"/>
              </a:defRPr>
            </a:lvl1pPr>
          </a:lstStyle>
          <a:p>
            <a:pPr lvl="0"/>
            <a:r>
              <a:rPr lang="en-GB" noProof="0" dirty="0" smtClean="0"/>
              <a:t>Confidential statement</a:t>
            </a:r>
          </a:p>
        </p:txBody>
      </p:sp>
      <p:sp>
        <p:nvSpPr>
          <p:cNvPr id="13" name="Text Placeholder 29"/>
          <p:cNvSpPr>
            <a:spLocks noGrp="1"/>
          </p:cNvSpPr>
          <p:nvPr>
            <p:ph type="body" sz="quarter" idx="13" hasCustomPrompt="1"/>
          </p:nvPr>
        </p:nvSpPr>
        <p:spPr>
          <a:xfrm>
            <a:off x="7128000" y="2607900"/>
            <a:ext cx="1872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00 Month Year</a:t>
            </a:r>
          </a:p>
        </p:txBody>
      </p:sp>
    </p:spTree>
    <p:extLst>
      <p:ext uri="{BB962C8B-B14F-4D97-AF65-F5344CB8AC3E}">
        <p14:creationId xmlns:p14="http://schemas.microsoft.com/office/powerpoint/2010/main" val="12977861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Infection">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tx2"/>
                </a:solidFill>
                <a:latin typeface="Arial" pitchFamily="34" charset="0"/>
                <a:cs typeface="Arial" pitchFamily="34" charset="0"/>
              </a:defRPr>
            </a:lvl1pPr>
          </a:lstStyle>
          <a:p>
            <a:r>
              <a:rPr lang="en-GB" noProof="0" dirty="0" smtClean="0"/>
              <a:t>Click to add divider title</a:t>
            </a:r>
            <a:endParaRPr lang="en-GB" noProof="0" dirty="0"/>
          </a:p>
        </p:txBody>
      </p:sp>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44000" y="2877962"/>
            <a:ext cx="8853082" cy="2128214"/>
          </a:xfrm>
          <a:prstGeom prst="rect">
            <a:avLst/>
          </a:prstGeom>
        </p:spPr>
      </p:pic>
    </p:spTree>
    <p:extLst>
      <p:ext uri="{BB962C8B-B14F-4D97-AF65-F5344CB8AC3E}">
        <p14:creationId xmlns:p14="http://schemas.microsoft.com/office/powerpoint/2010/main" val="36526798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UK Scientist">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tx2"/>
                </a:solidFill>
                <a:latin typeface="Arial" pitchFamily="34" charset="0"/>
                <a:cs typeface="Arial" pitchFamily="34" charset="0"/>
              </a:defRPr>
            </a:lvl1pPr>
          </a:lstStyle>
          <a:p>
            <a:r>
              <a:rPr lang="en-GB" noProof="0" dirty="0" smtClean="0"/>
              <a:t>Click to add divider title</a:t>
            </a:r>
            <a:endParaRPr lang="en-GB" noProof="0" dirty="0"/>
          </a:p>
        </p:txBody>
      </p:sp>
      <p:pic>
        <p:nvPicPr>
          <p:cNvPr id="4" name="Picture Placeholder 23" descr="AZ1388_screen.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44001" y="2875468"/>
            <a:ext cx="8855075" cy="2133000"/>
          </a:xfrm>
          <a:prstGeom prst="rect">
            <a:avLst/>
          </a:prstGeom>
        </p:spPr>
      </p:pic>
    </p:spTree>
    <p:extLst>
      <p:ext uri="{BB962C8B-B14F-4D97-AF65-F5344CB8AC3E}">
        <p14:creationId xmlns:p14="http://schemas.microsoft.com/office/powerpoint/2010/main" val="14343643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cientist Examining Placenta">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tx2"/>
                </a:solidFill>
                <a:latin typeface="Arial" pitchFamily="34" charset="0"/>
                <a:cs typeface="Arial" pitchFamily="34" charset="0"/>
              </a:defRPr>
            </a:lvl1pPr>
          </a:lstStyle>
          <a:p>
            <a:r>
              <a:rPr lang="en-GB" noProof="0" dirty="0" smtClean="0"/>
              <a:t>Click to add divider title</a:t>
            </a:r>
            <a:endParaRPr lang="en-GB" noProof="0" dirty="0"/>
          </a:p>
        </p:txBody>
      </p:sp>
      <p:pic>
        <p:nvPicPr>
          <p:cNvPr id="6" name="Picture Placeholder 3" descr="AZ1428_screen.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44001" y="2875468"/>
            <a:ext cx="8855075" cy="2133000"/>
          </a:xfrm>
          <a:prstGeom prst="rect">
            <a:avLst/>
          </a:prstGeom>
        </p:spPr>
      </p:pic>
    </p:spTree>
    <p:extLst>
      <p:ext uri="{BB962C8B-B14F-4D97-AF65-F5344CB8AC3E}">
        <p14:creationId xmlns:p14="http://schemas.microsoft.com/office/powerpoint/2010/main" val="32992402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Cross-Section of Cells">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tx2"/>
                </a:solidFill>
                <a:latin typeface="Arial" pitchFamily="34" charset="0"/>
                <a:cs typeface="Arial" pitchFamily="34" charset="0"/>
              </a:defRPr>
            </a:lvl1pPr>
          </a:lstStyle>
          <a:p>
            <a:r>
              <a:rPr lang="en-GB" noProof="0" dirty="0" smtClean="0"/>
              <a:t>Click to add divider title</a:t>
            </a:r>
            <a:endParaRPr lang="en-GB" noProof="0" dirty="0"/>
          </a:p>
        </p:txBody>
      </p:sp>
      <p:pic>
        <p:nvPicPr>
          <p:cNvPr id="6" name="Picture Placeholder 7" descr="AZ1466_screen.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44001" y="2875468"/>
            <a:ext cx="8855075" cy="2133000"/>
          </a:xfrm>
          <a:prstGeom prst="rect">
            <a:avLst/>
          </a:prstGeom>
        </p:spPr>
      </p:pic>
    </p:spTree>
    <p:extLst>
      <p:ext uri="{BB962C8B-B14F-4D97-AF65-F5344CB8AC3E}">
        <p14:creationId xmlns:p14="http://schemas.microsoft.com/office/powerpoint/2010/main" val="1820075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Diabetes">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tx2"/>
                </a:solidFill>
                <a:latin typeface="Arial" pitchFamily="34" charset="0"/>
                <a:cs typeface="Arial" pitchFamily="34" charset="0"/>
              </a:defRPr>
            </a:lvl1pPr>
          </a:lstStyle>
          <a:p>
            <a:r>
              <a:rPr lang="en-GB" noProof="0" dirty="0" smtClean="0"/>
              <a:t>Click to add divider title</a:t>
            </a:r>
            <a:endParaRPr lang="en-GB" noProof="0" dirty="0"/>
          </a:p>
        </p:txBody>
      </p:sp>
      <p:pic>
        <p:nvPicPr>
          <p:cNvPr id="4" name="Picture 3" descr="Diabetes.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46050" y="2876550"/>
            <a:ext cx="8856000" cy="2127250"/>
          </a:xfrm>
          <a:prstGeom prst="rect">
            <a:avLst/>
          </a:prstGeom>
        </p:spPr>
      </p:pic>
    </p:spTree>
    <p:extLst>
      <p:ext uri="{BB962C8B-B14F-4D97-AF65-F5344CB8AC3E}">
        <p14:creationId xmlns:p14="http://schemas.microsoft.com/office/powerpoint/2010/main" val="21501673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RIA TLR9">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tx2"/>
                </a:solidFill>
                <a:latin typeface="Arial" pitchFamily="34" charset="0"/>
                <a:cs typeface="Arial" pitchFamily="34" charset="0"/>
              </a:defRPr>
            </a:lvl1pPr>
          </a:lstStyle>
          <a:p>
            <a:r>
              <a:rPr lang="en-GB" noProof="0" dirty="0" smtClean="0"/>
              <a:t>Click to add divider title</a:t>
            </a:r>
            <a:endParaRPr lang="en-GB" noProof="0" dirty="0"/>
          </a:p>
        </p:txBody>
      </p:sp>
      <p:pic>
        <p:nvPicPr>
          <p:cNvPr id="6" name="Picture 5" descr="TLR9_Endosome_and_Receptor_RGB LR.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44000" y="2878137"/>
            <a:ext cx="8856000" cy="2125663"/>
          </a:xfrm>
          <a:prstGeom prst="rect">
            <a:avLst/>
          </a:prstGeom>
        </p:spPr>
      </p:pic>
    </p:spTree>
    <p:extLst>
      <p:ext uri="{BB962C8B-B14F-4D97-AF65-F5344CB8AC3E}">
        <p14:creationId xmlns:p14="http://schemas.microsoft.com/office/powerpoint/2010/main" val="20347771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cientist in Lab 1">
    <p:spTree>
      <p:nvGrpSpPr>
        <p:cNvPr id="1" name=""/>
        <p:cNvGrpSpPr/>
        <p:nvPr/>
      </p:nvGrpSpPr>
      <p:grpSpPr>
        <a:xfrm>
          <a:off x="0" y="0"/>
          <a:ext cx="0" cy="0"/>
          <a:chOff x="0" y="0"/>
          <a:chExt cx="0" cy="0"/>
        </a:xfrm>
      </p:grpSpPr>
      <p:pic>
        <p:nvPicPr>
          <p:cNvPr id="5" name="Picture Placeholder 13" descr="AZ1486_screen.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44001" y="2875468"/>
            <a:ext cx="8855075" cy="2133000"/>
          </a:xfrm>
          <a:prstGeom prst="rect">
            <a:avLst/>
          </a:prstGeom>
        </p:spPr>
      </p:pic>
      <p:sp>
        <p:nvSpPr>
          <p:cNvPr id="4"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tx2"/>
                </a:solidFill>
                <a:latin typeface="Arial" pitchFamily="34" charset="0"/>
                <a:cs typeface="Arial" pitchFamily="34" charset="0"/>
              </a:defRPr>
            </a:lvl1pPr>
          </a:lstStyle>
          <a:p>
            <a:r>
              <a:rPr lang="en-GB" noProof="0" dirty="0" smtClean="0"/>
              <a:t>Click to add divider title</a:t>
            </a:r>
            <a:endParaRPr lang="en-GB" noProof="0" dirty="0"/>
          </a:p>
        </p:txBody>
      </p:sp>
    </p:spTree>
    <p:extLst>
      <p:ext uri="{BB962C8B-B14F-4D97-AF65-F5344CB8AC3E}">
        <p14:creationId xmlns:p14="http://schemas.microsoft.com/office/powerpoint/2010/main" val="21387859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Scientist in Lab 2">
    <p:spTree>
      <p:nvGrpSpPr>
        <p:cNvPr id="1" name=""/>
        <p:cNvGrpSpPr/>
        <p:nvPr/>
      </p:nvGrpSpPr>
      <p:grpSpPr>
        <a:xfrm>
          <a:off x="0" y="0"/>
          <a:ext cx="0" cy="0"/>
          <a:chOff x="0" y="0"/>
          <a:chExt cx="0" cy="0"/>
        </a:xfrm>
      </p:grpSpPr>
      <p:sp>
        <p:nvSpPr>
          <p:cNvPr id="4"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tx2"/>
                </a:solidFill>
                <a:latin typeface="Arial" pitchFamily="34" charset="0"/>
                <a:cs typeface="Arial" pitchFamily="34" charset="0"/>
              </a:defRPr>
            </a:lvl1pPr>
          </a:lstStyle>
          <a:p>
            <a:r>
              <a:rPr lang="en-GB" noProof="0" dirty="0" smtClean="0"/>
              <a:t>Click to add divider title</a:t>
            </a:r>
            <a:endParaRPr lang="en-GB" noProof="0" dirty="0"/>
          </a:p>
        </p:txBody>
      </p:sp>
      <p:pic>
        <p:nvPicPr>
          <p:cNvPr id="6" name="Picture 5" descr="Deepal_P_Shot_2-024_Ret_screen.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48544" y="2876550"/>
            <a:ext cx="8856000" cy="2133600"/>
          </a:xfrm>
          <a:prstGeom prst="rect">
            <a:avLst/>
          </a:prstGeom>
        </p:spPr>
      </p:pic>
    </p:spTree>
    <p:extLst>
      <p:ext uri="{BB962C8B-B14F-4D97-AF65-F5344CB8AC3E}">
        <p14:creationId xmlns:p14="http://schemas.microsoft.com/office/powerpoint/2010/main" val="33317524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Scientist in Lab 3">
    <p:spTree>
      <p:nvGrpSpPr>
        <p:cNvPr id="1" name=""/>
        <p:cNvGrpSpPr/>
        <p:nvPr/>
      </p:nvGrpSpPr>
      <p:grpSpPr>
        <a:xfrm>
          <a:off x="0" y="0"/>
          <a:ext cx="0" cy="0"/>
          <a:chOff x="0" y="0"/>
          <a:chExt cx="0" cy="0"/>
        </a:xfrm>
      </p:grpSpPr>
      <p:sp>
        <p:nvSpPr>
          <p:cNvPr id="4"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tx2"/>
                </a:solidFill>
                <a:latin typeface="Arial" pitchFamily="34" charset="0"/>
                <a:cs typeface="Arial" pitchFamily="34" charset="0"/>
              </a:defRPr>
            </a:lvl1pPr>
          </a:lstStyle>
          <a:p>
            <a:r>
              <a:rPr lang="en-GB" noProof="0" dirty="0" smtClean="0"/>
              <a:t>Click to add divider title</a:t>
            </a:r>
            <a:endParaRPr lang="en-GB" noProof="0" dirty="0"/>
          </a:p>
        </p:txBody>
      </p:sp>
      <p:pic>
        <p:nvPicPr>
          <p:cNvPr id="5" name="Picture 4" descr="Drew_M-057_Ret_screen.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44463" y="2876551"/>
            <a:ext cx="8856662" cy="2133600"/>
          </a:xfrm>
          <a:prstGeom prst="rect">
            <a:avLst/>
          </a:prstGeom>
        </p:spPr>
      </p:pic>
    </p:spTree>
    <p:extLst>
      <p:ext uri="{BB962C8B-B14F-4D97-AF65-F5344CB8AC3E}">
        <p14:creationId xmlns:p14="http://schemas.microsoft.com/office/powerpoint/2010/main" val="25243103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Equipment 1">
    <p:spTree>
      <p:nvGrpSpPr>
        <p:cNvPr id="1" name=""/>
        <p:cNvGrpSpPr/>
        <p:nvPr/>
      </p:nvGrpSpPr>
      <p:grpSpPr>
        <a:xfrm>
          <a:off x="0" y="0"/>
          <a:ext cx="0" cy="0"/>
          <a:chOff x="0" y="0"/>
          <a:chExt cx="0" cy="0"/>
        </a:xfrm>
      </p:grpSpPr>
      <p:sp>
        <p:nvSpPr>
          <p:cNvPr id="4"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tx2"/>
                </a:solidFill>
                <a:latin typeface="Arial" pitchFamily="34" charset="0"/>
                <a:cs typeface="Arial" pitchFamily="34" charset="0"/>
              </a:defRPr>
            </a:lvl1pPr>
          </a:lstStyle>
          <a:p>
            <a:r>
              <a:rPr lang="en-GB" noProof="0" dirty="0" smtClean="0"/>
              <a:t>Click to add divider title</a:t>
            </a:r>
            <a:endParaRPr lang="en-GB" noProof="0" dirty="0"/>
          </a:p>
        </p:txBody>
      </p:sp>
      <p:pic>
        <p:nvPicPr>
          <p:cNvPr id="6" name="Picture 5" descr="Shot_1-060_Ret_screen.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44463" y="2876549"/>
            <a:ext cx="8856000" cy="2133601"/>
          </a:xfrm>
          <a:prstGeom prst="rect">
            <a:avLst/>
          </a:prstGeom>
        </p:spPr>
      </p:pic>
    </p:spTree>
    <p:extLst>
      <p:ext uri="{BB962C8B-B14F-4D97-AF65-F5344CB8AC3E}">
        <p14:creationId xmlns:p14="http://schemas.microsoft.com/office/powerpoint/2010/main" val="581016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VMD">
    <p:spTree>
      <p:nvGrpSpPr>
        <p:cNvPr id="1" name=""/>
        <p:cNvGrpSpPr/>
        <p:nvPr/>
      </p:nvGrpSpPr>
      <p:grpSpPr>
        <a:xfrm>
          <a:off x="0" y="0"/>
          <a:ext cx="0" cy="0"/>
          <a:chOff x="0" y="0"/>
          <a:chExt cx="0" cy="0"/>
        </a:xfrm>
      </p:grpSpPr>
      <p:sp>
        <p:nvSpPr>
          <p:cNvPr id="9" name="Title 8"/>
          <p:cNvSpPr>
            <a:spLocks noGrp="1"/>
          </p:cNvSpPr>
          <p:nvPr>
            <p:ph type="title" hasCustomPrompt="1"/>
          </p:nvPr>
        </p:nvSpPr>
        <p:spPr>
          <a:xfrm>
            <a:off x="216001" y="1081682"/>
            <a:ext cx="6822759" cy="504000"/>
          </a:xfrm>
          <a:prstGeom prst="rect">
            <a:avLst/>
          </a:prstGeom>
        </p:spPr>
        <p:txBody>
          <a:bodyPr vert="horz"/>
          <a:lstStyle>
            <a:lvl1pPr algn="l">
              <a:lnSpc>
                <a:spcPct val="90000"/>
              </a:lnSpc>
              <a:defRPr sz="2800" b="1" baseline="0">
                <a:solidFill>
                  <a:schemeClr val="tx2"/>
                </a:solidFill>
                <a:latin typeface="Arial" pitchFamily="34" charset="0"/>
                <a:cs typeface="Arial" pitchFamily="34" charset="0"/>
              </a:defRPr>
            </a:lvl1pPr>
          </a:lstStyle>
          <a:p>
            <a:r>
              <a:rPr lang="en-GB" noProof="0" dirty="0" smtClean="0"/>
              <a:t>Click to add presentation title</a:t>
            </a:r>
            <a:endParaRPr lang="en-GB" noProof="0" dirty="0"/>
          </a:p>
        </p:txBody>
      </p:sp>
      <p:pic>
        <p:nvPicPr>
          <p:cNvPr id="23" name="Picture 22" descr="AZ_RGB_H_POS.jp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38760" y="106818"/>
            <a:ext cx="1998000" cy="659979"/>
          </a:xfrm>
          <a:prstGeom prst="rect">
            <a:avLst/>
          </a:prstGeom>
        </p:spPr>
      </p:pic>
      <p:pic>
        <p:nvPicPr>
          <p:cNvPr id="2" name="Picture 1" descr="CR_Science image_f1_screen.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142821" y="2876550"/>
            <a:ext cx="8850368" cy="2125664"/>
          </a:xfrm>
          <a:prstGeom prst="rect">
            <a:avLst/>
          </a:prstGeom>
        </p:spPr>
      </p:pic>
      <p:sp>
        <p:nvSpPr>
          <p:cNvPr id="10" name="Text Placeholder 29"/>
          <p:cNvSpPr>
            <a:spLocks noGrp="1"/>
          </p:cNvSpPr>
          <p:nvPr>
            <p:ph type="body" sz="quarter" idx="11" hasCustomPrompt="1"/>
          </p:nvPr>
        </p:nvSpPr>
        <p:spPr>
          <a:xfrm>
            <a:off x="215999" y="2401650"/>
            <a:ext cx="6480000" cy="190800"/>
          </a:xfrm>
          <a:prstGeom prst="rect">
            <a:avLst/>
          </a:prstGeom>
        </p:spPr>
        <p:txBody>
          <a:bodyPr vert="horz"/>
          <a:lstStyle>
            <a:lvl1pPr marL="0" indent="0">
              <a:lnSpc>
                <a:spcPts val="1100"/>
              </a:lnSpc>
              <a:spcBef>
                <a:spcPts val="0"/>
              </a:spcBef>
              <a:buNone/>
              <a:defRPr sz="1400" b="1">
                <a:solidFill>
                  <a:schemeClr val="tx1"/>
                </a:solidFill>
                <a:latin typeface="Arial" pitchFamily="34" charset="0"/>
                <a:cs typeface="Arial" pitchFamily="34" charset="0"/>
              </a:defRPr>
            </a:lvl1pPr>
          </a:lstStyle>
          <a:p>
            <a:pPr lvl="0"/>
            <a:r>
              <a:rPr lang="en-GB" noProof="0" dirty="0" smtClean="0"/>
              <a:t>Click to add speaker title</a:t>
            </a:r>
          </a:p>
        </p:txBody>
      </p:sp>
      <p:sp>
        <p:nvSpPr>
          <p:cNvPr id="11" name="Text Placeholder 29"/>
          <p:cNvSpPr>
            <a:spLocks noGrp="1"/>
          </p:cNvSpPr>
          <p:nvPr>
            <p:ph type="body" sz="quarter" idx="12" hasCustomPrompt="1"/>
          </p:nvPr>
        </p:nvSpPr>
        <p:spPr>
          <a:xfrm>
            <a:off x="215999" y="2607900"/>
            <a:ext cx="6480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Click to add event title</a:t>
            </a:r>
          </a:p>
        </p:txBody>
      </p:sp>
      <p:sp>
        <p:nvSpPr>
          <p:cNvPr id="12" name="Text Placeholder 29"/>
          <p:cNvSpPr>
            <a:spLocks noGrp="1"/>
          </p:cNvSpPr>
          <p:nvPr>
            <p:ph type="body" sz="quarter" idx="15" hasCustomPrompt="1"/>
          </p:nvPr>
        </p:nvSpPr>
        <p:spPr>
          <a:xfrm>
            <a:off x="7128000" y="2401650"/>
            <a:ext cx="1872000" cy="190800"/>
          </a:xfrm>
          <a:prstGeom prst="rect">
            <a:avLst/>
          </a:prstGeom>
        </p:spPr>
        <p:txBody>
          <a:bodyPr vert="horz"/>
          <a:lstStyle>
            <a:lvl1pPr marL="0" indent="0">
              <a:lnSpc>
                <a:spcPts val="1100"/>
              </a:lnSpc>
              <a:spcBef>
                <a:spcPts val="0"/>
              </a:spcBef>
              <a:buNone/>
              <a:defRPr sz="1200" baseline="0">
                <a:solidFill>
                  <a:schemeClr val="tx1"/>
                </a:solidFill>
                <a:latin typeface="Arial" pitchFamily="34" charset="0"/>
                <a:cs typeface="Arial" pitchFamily="34" charset="0"/>
              </a:defRPr>
            </a:lvl1pPr>
          </a:lstStyle>
          <a:p>
            <a:pPr lvl="0"/>
            <a:r>
              <a:rPr lang="en-GB" noProof="0" dirty="0" smtClean="0"/>
              <a:t>Confidential statement</a:t>
            </a:r>
          </a:p>
        </p:txBody>
      </p:sp>
      <p:sp>
        <p:nvSpPr>
          <p:cNvPr id="13" name="Text Placeholder 29"/>
          <p:cNvSpPr>
            <a:spLocks noGrp="1"/>
          </p:cNvSpPr>
          <p:nvPr>
            <p:ph type="body" sz="quarter" idx="13" hasCustomPrompt="1"/>
          </p:nvPr>
        </p:nvSpPr>
        <p:spPr>
          <a:xfrm>
            <a:off x="7128000" y="2607900"/>
            <a:ext cx="1872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00 Month Year</a:t>
            </a:r>
          </a:p>
        </p:txBody>
      </p:sp>
    </p:spTree>
    <p:extLst>
      <p:ext uri="{BB962C8B-B14F-4D97-AF65-F5344CB8AC3E}">
        <p14:creationId xmlns:p14="http://schemas.microsoft.com/office/powerpoint/2010/main" val="3412498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Equipment 2">
    <p:spTree>
      <p:nvGrpSpPr>
        <p:cNvPr id="1" name=""/>
        <p:cNvGrpSpPr/>
        <p:nvPr/>
      </p:nvGrpSpPr>
      <p:grpSpPr>
        <a:xfrm>
          <a:off x="0" y="0"/>
          <a:ext cx="0" cy="0"/>
          <a:chOff x="0" y="0"/>
          <a:chExt cx="0" cy="0"/>
        </a:xfrm>
      </p:grpSpPr>
      <p:sp>
        <p:nvSpPr>
          <p:cNvPr id="4"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tx2"/>
                </a:solidFill>
                <a:latin typeface="Arial" pitchFamily="34" charset="0"/>
                <a:cs typeface="Arial" pitchFamily="34" charset="0"/>
              </a:defRPr>
            </a:lvl1pPr>
          </a:lstStyle>
          <a:p>
            <a:r>
              <a:rPr lang="en-GB" noProof="0" dirty="0" smtClean="0"/>
              <a:t>Click to add divider title</a:t>
            </a:r>
            <a:endParaRPr lang="en-GB" noProof="0" dirty="0"/>
          </a:p>
        </p:txBody>
      </p:sp>
      <p:pic>
        <p:nvPicPr>
          <p:cNvPr id="5" name="Picture 4" descr="Shot_3-037_Ret_screen.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44463" y="2876550"/>
            <a:ext cx="8856662" cy="2133600"/>
          </a:xfrm>
          <a:prstGeom prst="rect">
            <a:avLst/>
          </a:prstGeom>
        </p:spPr>
      </p:pic>
    </p:spTree>
    <p:extLst>
      <p:ext uri="{BB962C8B-B14F-4D97-AF65-F5344CB8AC3E}">
        <p14:creationId xmlns:p14="http://schemas.microsoft.com/office/powerpoint/2010/main" val="28227254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Patient 1">
    <p:spTree>
      <p:nvGrpSpPr>
        <p:cNvPr id="1" name=""/>
        <p:cNvGrpSpPr/>
        <p:nvPr/>
      </p:nvGrpSpPr>
      <p:grpSpPr>
        <a:xfrm>
          <a:off x="0" y="0"/>
          <a:ext cx="0" cy="0"/>
          <a:chOff x="0" y="0"/>
          <a:chExt cx="0" cy="0"/>
        </a:xfrm>
      </p:grpSpPr>
      <p:sp>
        <p:nvSpPr>
          <p:cNvPr id="4"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tx2"/>
                </a:solidFill>
                <a:latin typeface="Arial" pitchFamily="34" charset="0"/>
                <a:cs typeface="Arial" pitchFamily="34" charset="0"/>
              </a:defRPr>
            </a:lvl1pPr>
          </a:lstStyle>
          <a:p>
            <a:r>
              <a:rPr lang="en-GB" noProof="0" dirty="0" smtClean="0"/>
              <a:t>Click to add divider title</a:t>
            </a:r>
            <a:endParaRPr lang="en-GB" noProof="0" dirty="0"/>
          </a:p>
        </p:txBody>
      </p:sp>
      <p:pic>
        <p:nvPicPr>
          <p:cNvPr id="2" name="Picture 1" descr="Meryl_G-154_Ret_screen.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43538" y="2876551"/>
            <a:ext cx="8856000" cy="2133600"/>
          </a:xfrm>
          <a:prstGeom prst="rect">
            <a:avLst/>
          </a:prstGeom>
        </p:spPr>
      </p:pic>
    </p:spTree>
    <p:extLst>
      <p:ext uri="{BB962C8B-B14F-4D97-AF65-F5344CB8AC3E}">
        <p14:creationId xmlns:p14="http://schemas.microsoft.com/office/powerpoint/2010/main" val="21452153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Patient 2">
    <p:spTree>
      <p:nvGrpSpPr>
        <p:cNvPr id="1" name=""/>
        <p:cNvGrpSpPr/>
        <p:nvPr/>
      </p:nvGrpSpPr>
      <p:grpSpPr>
        <a:xfrm>
          <a:off x="0" y="0"/>
          <a:ext cx="0" cy="0"/>
          <a:chOff x="0" y="0"/>
          <a:chExt cx="0" cy="0"/>
        </a:xfrm>
      </p:grpSpPr>
      <p:sp>
        <p:nvSpPr>
          <p:cNvPr id="4"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tx2"/>
                </a:solidFill>
                <a:latin typeface="Arial" pitchFamily="34" charset="0"/>
                <a:cs typeface="Arial" pitchFamily="34" charset="0"/>
              </a:defRPr>
            </a:lvl1pPr>
          </a:lstStyle>
          <a:p>
            <a:r>
              <a:rPr lang="en-GB" noProof="0" dirty="0" smtClean="0"/>
              <a:t>Click to add divider title</a:t>
            </a:r>
            <a:endParaRPr lang="en-GB" noProof="0" dirty="0"/>
          </a:p>
        </p:txBody>
      </p:sp>
      <p:pic>
        <p:nvPicPr>
          <p:cNvPr id="5" name="Picture 4" descr="Liam_S-137_Ret_EDIT_screen.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47638" y="2876549"/>
            <a:ext cx="8856000" cy="2133601"/>
          </a:xfrm>
          <a:prstGeom prst="rect">
            <a:avLst/>
          </a:prstGeom>
        </p:spPr>
      </p:pic>
    </p:spTree>
    <p:extLst>
      <p:ext uri="{BB962C8B-B14F-4D97-AF65-F5344CB8AC3E}">
        <p14:creationId xmlns:p14="http://schemas.microsoft.com/office/powerpoint/2010/main" val="31568106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Patient 3">
    <p:spTree>
      <p:nvGrpSpPr>
        <p:cNvPr id="1" name=""/>
        <p:cNvGrpSpPr/>
        <p:nvPr/>
      </p:nvGrpSpPr>
      <p:grpSpPr>
        <a:xfrm>
          <a:off x="0" y="0"/>
          <a:ext cx="0" cy="0"/>
          <a:chOff x="0" y="0"/>
          <a:chExt cx="0" cy="0"/>
        </a:xfrm>
      </p:grpSpPr>
      <p:sp>
        <p:nvSpPr>
          <p:cNvPr id="4"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tx2"/>
                </a:solidFill>
                <a:latin typeface="Arial" pitchFamily="34" charset="0"/>
                <a:cs typeface="Arial" pitchFamily="34" charset="0"/>
              </a:defRPr>
            </a:lvl1pPr>
          </a:lstStyle>
          <a:p>
            <a:r>
              <a:rPr lang="en-GB" noProof="0" dirty="0" smtClean="0"/>
              <a:t>Click to add divider title</a:t>
            </a:r>
            <a:endParaRPr lang="en-GB" noProof="0" dirty="0"/>
          </a:p>
        </p:txBody>
      </p:sp>
      <p:pic>
        <p:nvPicPr>
          <p:cNvPr id="6" name="Picture 5" descr="Jasmine_A-141_Ret_EDIT_screen.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47638" y="2876549"/>
            <a:ext cx="8864600" cy="2133601"/>
          </a:xfrm>
          <a:prstGeom prst="rect">
            <a:avLst/>
          </a:prstGeom>
        </p:spPr>
      </p:pic>
    </p:spTree>
    <p:extLst>
      <p:ext uri="{BB962C8B-B14F-4D97-AF65-F5344CB8AC3E}">
        <p14:creationId xmlns:p14="http://schemas.microsoft.com/office/powerpoint/2010/main" val="293801675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Divider Slide Mulberry">
    <p:spTree>
      <p:nvGrpSpPr>
        <p:cNvPr id="1" name=""/>
        <p:cNvGrpSpPr/>
        <p:nvPr/>
      </p:nvGrpSpPr>
      <p:grpSpPr>
        <a:xfrm>
          <a:off x="0" y="0"/>
          <a:ext cx="0" cy="0"/>
          <a:chOff x="0" y="0"/>
          <a:chExt cx="0" cy="0"/>
        </a:xfrm>
      </p:grpSpPr>
      <p:sp>
        <p:nvSpPr>
          <p:cNvPr id="5" name="Rectangle 4"/>
          <p:cNvSpPr/>
          <p:nvPr userDrawn="1"/>
        </p:nvSpPr>
        <p:spPr>
          <a:xfrm>
            <a:off x="144000" y="144000"/>
            <a:ext cx="8856000" cy="4860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effectLst/>
            </a:endParaRPr>
          </a:p>
        </p:txBody>
      </p:sp>
      <p:sp>
        <p:nvSpPr>
          <p:cNvPr id="13"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bg1"/>
                </a:solidFill>
                <a:latin typeface="Arial" pitchFamily="34" charset="0"/>
                <a:cs typeface="Arial" pitchFamily="34" charset="0"/>
              </a:defRPr>
            </a:lvl1pPr>
          </a:lstStyle>
          <a:p>
            <a:r>
              <a:rPr lang="en-GB" noProof="0" dirty="0" smtClean="0"/>
              <a:t>Click to add divider title</a:t>
            </a:r>
            <a:endParaRPr lang="en-GB" noProof="0" dirty="0"/>
          </a:p>
        </p:txBody>
      </p:sp>
    </p:spTree>
    <p:extLst>
      <p:ext uri="{BB962C8B-B14F-4D97-AF65-F5344CB8AC3E}">
        <p14:creationId xmlns:p14="http://schemas.microsoft.com/office/powerpoint/2010/main" val="42348151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Divider Slide Navy">
    <p:spTree>
      <p:nvGrpSpPr>
        <p:cNvPr id="1" name=""/>
        <p:cNvGrpSpPr/>
        <p:nvPr/>
      </p:nvGrpSpPr>
      <p:grpSpPr>
        <a:xfrm>
          <a:off x="0" y="0"/>
          <a:ext cx="0" cy="0"/>
          <a:chOff x="0" y="0"/>
          <a:chExt cx="0" cy="0"/>
        </a:xfrm>
      </p:grpSpPr>
      <p:sp>
        <p:nvSpPr>
          <p:cNvPr id="5" name="Rectangle 4"/>
          <p:cNvSpPr/>
          <p:nvPr userDrawn="1"/>
        </p:nvSpPr>
        <p:spPr>
          <a:xfrm>
            <a:off x="144000" y="144000"/>
            <a:ext cx="8856000" cy="486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effectLst/>
            </a:endParaRPr>
          </a:p>
        </p:txBody>
      </p:sp>
      <p:sp>
        <p:nvSpPr>
          <p:cNvPr id="13"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bg1"/>
                </a:solidFill>
                <a:latin typeface="Arial" pitchFamily="34" charset="0"/>
                <a:cs typeface="Arial" pitchFamily="34" charset="0"/>
              </a:defRPr>
            </a:lvl1pPr>
          </a:lstStyle>
          <a:p>
            <a:r>
              <a:rPr lang="en-GB" noProof="0" dirty="0" smtClean="0"/>
              <a:t>Click to add divider title</a:t>
            </a:r>
            <a:endParaRPr lang="en-GB" noProof="0" dirty="0"/>
          </a:p>
        </p:txBody>
      </p:sp>
    </p:spTree>
    <p:extLst>
      <p:ext uri="{BB962C8B-B14F-4D97-AF65-F5344CB8AC3E}">
        <p14:creationId xmlns:p14="http://schemas.microsoft.com/office/powerpoint/2010/main" val="10872682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ivider Slide Light Blue">
    <p:spTree>
      <p:nvGrpSpPr>
        <p:cNvPr id="1" name=""/>
        <p:cNvGrpSpPr/>
        <p:nvPr/>
      </p:nvGrpSpPr>
      <p:grpSpPr>
        <a:xfrm>
          <a:off x="0" y="0"/>
          <a:ext cx="0" cy="0"/>
          <a:chOff x="0" y="0"/>
          <a:chExt cx="0" cy="0"/>
        </a:xfrm>
      </p:grpSpPr>
      <p:sp>
        <p:nvSpPr>
          <p:cNvPr id="5" name="Rectangle 4"/>
          <p:cNvSpPr/>
          <p:nvPr userDrawn="1"/>
        </p:nvSpPr>
        <p:spPr>
          <a:xfrm>
            <a:off x="144000" y="144000"/>
            <a:ext cx="8856000" cy="4860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effectLst/>
            </a:endParaRPr>
          </a:p>
        </p:txBody>
      </p:sp>
      <p:sp>
        <p:nvSpPr>
          <p:cNvPr id="13"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bg1"/>
                </a:solidFill>
                <a:latin typeface="Arial" pitchFamily="34" charset="0"/>
                <a:cs typeface="Arial" pitchFamily="34" charset="0"/>
              </a:defRPr>
            </a:lvl1pPr>
          </a:lstStyle>
          <a:p>
            <a:r>
              <a:rPr lang="en-GB" noProof="0" dirty="0" smtClean="0"/>
              <a:t>Click to add divider title</a:t>
            </a:r>
            <a:endParaRPr lang="en-GB" noProof="0" dirty="0"/>
          </a:p>
        </p:txBody>
      </p:sp>
    </p:spTree>
    <p:extLst>
      <p:ext uri="{BB962C8B-B14F-4D97-AF65-F5344CB8AC3E}">
        <p14:creationId xmlns:p14="http://schemas.microsoft.com/office/powerpoint/2010/main" val="35394026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ivider Slide Purple">
    <p:spTree>
      <p:nvGrpSpPr>
        <p:cNvPr id="1" name=""/>
        <p:cNvGrpSpPr/>
        <p:nvPr/>
      </p:nvGrpSpPr>
      <p:grpSpPr>
        <a:xfrm>
          <a:off x="0" y="0"/>
          <a:ext cx="0" cy="0"/>
          <a:chOff x="0" y="0"/>
          <a:chExt cx="0" cy="0"/>
        </a:xfrm>
      </p:grpSpPr>
      <p:sp>
        <p:nvSpPr>
          <p:cNvPr id="5" name="Rectangle 4"/>
          <p:cNvSpPr/>
          <p:nvPr userDrawn="1"/>
        </p:nvSpPr>
        <p:spPr>
          <a:xfrm>
            <a:off x="144000" y="144000"/>
            <a:ext cx="8856000" cy="4860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effectLst/>
            </a:endParaRPr>
          </a:p>
        </p:txBody>
      </p:sp>
      <p:sp>
        <p:nvSpPr>
          <p:cNvPr id="13"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bg1"/>
                </a:solidFill>
                <a:latin typeface="Arial" pitchFamily="34" charset="0"/>
                <a:cs typeface="Arial" pitchFamily="34" charset="0"/>
              </a:defRPr>
            </a:lvl1pPr>
          </a:lstStyle>
          <a:p>
            <a:r>
              <a:rPr lang="en-GB" noProof="0" dirty="0" smtClean="0"/>
              <a:t>Click to add divider title</a:t>
            </a:r>
            <a:endParaRPr lang="en-GB" noProof="0" dirty="0"/>
          </a:p>
        </p:txBody>
      </p:sp>
    </p:spTree>
    <p:extLst>
      <p:ext uri="{BB962C8B-B14F-4D97-AF65-F5344CB8AC3E}">
        <p14:creationId xmlns:p14="http://schemas.microsoft.com/office/powerpoint/2010/main" val="13080467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Slide Graphite">
    <p:spTree>
      <p:nvGrpSpPr>
        <p:cNvPr id="1" name=""/>
        <p:cNvGrpSpPr/>
        <p:nvPr/>
      </p:nvGrpSpPr>
      <p:grpSpPr>
        <a:xfrm>
          <a:off x="0" y="0"/>
          <a:ext cx="0" cy="0"/>
          <a:chOff x="0" y="0"/>
          <a:chExt cx="0" cy="0"/>
        </a:xfrm>
      </p:grpSpPr>
      <p:sp>
        <p:nvSpPr>
          <p:cNvPr id="5" name="Rectangle 4"/>
          <p:cNvSpPr/>
          <p:nvPr userDrawn="1"/>
        </p:nvSpPr>
        <p:spPr>
          <a:xfrm>
            <a:off x="144000" y="144000"/>
            <a:ext cx="8856000" cy="4860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effectLst/>
            </a:endParaRPr>
          </a:p>
        </p:txBody>
      </p:sp>
      <p:sp>
        <p:nvSpPr>
          <p:cNvPr id="13"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bg1"/>
                </a:solidFill>
                <a:latin typeface="Arial" pitchFamily="34" charset="0"/>
                <a:cs typeface="Arial" pitchFamily="34" charset="0"/>
              </a:defRPr>
            </a:lvl1pPr>
          </a:lstStyle>
          <a:p>
            <a:r>
              <a:rPr lang="en-GB" noProof="0" dirty="0" smtClean="0"/>
              <a:t>Click to add divider title</a:t>
            </a:r>
            <a:endParaRPr lang="en-GB" noProof="0" dirty="0"/>
          </a:p>
        </p:txBody>
      </p:sp>
    </p:spTree>
    <p:extLst>
      <p:ext uri="{BB962C8B-B14F-4D97-AF65-F5344CB8AC3E}">
        <p14:creationId xmlns:p14="http://schemas.microsoft.com/office/powerpoint/2010/main" val="22011376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6"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itchFamily="34" charset="0"/>
                <a:ea typeface="+mj-ea"/>
                <a:cs typeface="Arial" pitchFamily="34" charset="0"/>
              </a:defRPr>
            </a:lvl1pPr>
          </a:lstStyle>
          <a:p>
            <a:r>
              <a:rPr lang="en-GB" noProof="0" dirty="0" smtClean="0"/>
              <a:t>Click to add title</a:t>
            </a:r>
            <a:endParaRPr lang="en-GB" noProof="0" dirty="0"/>
          </a:p>
        </p:txBody>
      </p:sp>
    </p:spTree>
    <p:extLst>
      <p:ext uri="{BB962C8B-B14F-4D97-AF65-F5344CB8AC3E}">
        <p14:creationId xmlns:p14="http://schemas.microsoft.com/office/powerpoint/2010/main" val="17921127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tDNA">
    <p:spTree>
      <p:nvGrpSpPr>
        <p:cNvPr id="1" name=""/>
        <p:cNvGrpSpPr/>
        <p:nvPr/>
      </p:nvGrpSpPr>
      <p:grpSpPr>
        <a:xfrm>
          <a:off x="0" y="0"/>
          <a:ext cx="0" cy="0"/>
          <a:chOff x="0" y="0"/>
          <a:chExt cx="0" cy="0"/>
        </a:xfrm>
      </p:grpSpPr>
      <p:sp>
        <p:nvSpPr>
          <p:cNvPr id="9" name="Title 8"/>
          <p:cNvSpPr>
            <a:spLocks noGrp="1"/>
          </p:cNvSpPr>
          <p:nvPr>
            <p:ph type="title" hasCustomPrompt="1"/>
          </p:nvPr>
        </p:nvSpPr>
        <p:spPr>
          <a:xfrm>
            <a:off x="216001" y="1081682"/>
            <a:ext cx="6822759" cy="504000"/>
          </a:xfrm>
          <a:prstGeom prst="rect">
            <a:avLst/>
          </a:prstGeom>
        </p:spPr>
        <p:txBody>
          <a:bodyPr vert="horz"/>
          <a:lstStyle>
            <a:lvl1pPr algn="l">
              <a:lnSpc>
                <a:spcPct val="90000"/>
              </a:lnSpc>
              <a:defRPr sz="2800" b="1" baseline="0">
                <a:solidFill>
                  <a:schemeClr val="tx2"/>
                </a:solidFill>
                <a:latin typeface="Arial" pitchFamily="34" charset="0"/>
                <a:cs typeface="Arial" pitchFamily="34" charset="0"/>
              </a:defRPr>
            </a:lvl1pPr>
          </a:lstStyle>
          <a:p>
            <a:r>
              <a:rPr lang="en-GB" noProof="0" dirty="0" smtClean="0"/>
              <a:t>Click to add presentation title</a:t>
            </a:r>
            <a:endParaRPr lang="en-GB" noProof="0" dirty="0"/>
          </a:p>
        </p:txBody>
      </p:sp>
      <p:pic>
        <p:nvPicPr>
          <p:cNvPr id="23" name="Picture 22" descr="AZ_RGB_H_POS.jp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38760" y="106818"/>
            <a:ext cx="1998000" cy="659979"/>
          </a:xfrm>
          <a:prstGeom prst="rect">
            <a:avLst/>
          </a:prstGeom>
        </p:spPr>
      </p:pic>
      <p:pic>
        <p:nvPicPr>
          <p:cNvPr id="3" name="Picture 2" descr="DNA_Inside_Blood_Vessel_10K_AD_screen.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146957" y="2876550"/>
            <a:ext cx="8856000" cy="2125664"/>
          </a:xfrm>
          <a:prstGeom prst="rect">
            <a:avLst/>
          </a:prstGeom>
        </p:spPr>
      </p:pic>
      <p:sp>
        <p:nvSpPr>
          <p:cNvPr id="10" name="Text Placeholder 29"/>
          <p:cNvSpPr>
            <a:spLocks noGrp="1"/>
          </p:cNvSpPr>
          <p:nvPr>
            <p:ph type="body" sz="quarter" idx="11" hasCustomPrompt="1"/>
          </p:nvPr>
        </p:nvSpPr>
        <p:spPr>
          <a:xfrm>
            <a:off x="215999" y="2401650"/>
            <a:ext cx="6480000" cy="190800"/>
          </a:xfrm>
          <a:prstGeom prst="rect">
            <a:avLst/>
          </a:prstGeom>
        </p:spPr>
        <p:txBody>
          <a:bodyPr vert="horz"/>
          <a:lstStyle>
            <a:lvl1pPr marL="0" indent="0">
              <a:lnSpc>
                <a:spcPts val="1100"/>
              </a:lnSpc>
              <a:spcBef>
                <a:spcPts val="0"/>
              </a:spcBef>
              <a:buNone/>
              <a:defRPr sz="1400" b="1">
                <a:solidFill>
                  <a:schemeClr val="tx1"/>
                </a:solidFill>
                <a:latin typeface="Arial" pitchFamily="34" charset="0"/>
                <a:cs typeface="Arial" pitchFamily="34" charset="0"/>
              </a:defRPr>
            </a:lvl1pPr>
          </a:lstStyle>
          <a:p>
            <a:pPr lvl="0"/>
            <a:r>
              <a:rPr lang="en-GB" noProof="0" dirty="0" smtClean="0"/>
              <a:t>Click to add speaker title</a:t>
            </a:r>
          </a:p>
        </p:txBody>
      </p:sp>
      <p:sp>
        <p:nvSpPr>
          <p:cNvPr id="11" name="Text Placeholder 29"/>
          <p:cNvSpPr>
            <a:spLocks noGrp="1"/>
          </p:cNvSpPr>
          <p:nvPr>
            <p:ph type="body" sz="quarter" idx="12" hasCustomPrompt="1"/>
          </p:nvPr>
        </p:nvSpPr>
        <p:spPr>
          <a:xfrm>
            <a:off x="215999" y="2607900"/>
            <a:ext cx="6480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Click to add event title</a:t>
            </a:r>
          </a:p>
        </p:txBody>
      </p:sp>
      <p:sp>
        <p:nvSpPr>
          <p:cNvPr id="12" name="Text Placeholder 29"/>
          <p:cNvSpPr>
            <a:spLocks noGrp="1"/>
          </p:cNvSpPr>
          <p:nvPr>
            <p:ph type="body" sz="quarter" idx="15" hasCustomPrompt="1"/>
          </p:nvPr>
        </p:nvSpPr>
        <p:spPr>
          <a:xfrm>
            <a:off x="7128000" y="2401650"/>
            <a:ext cx="1872000" cy="190800"/>
          </a:xfrm>
          <a:prstGeom prst="rect">
            <a:avLst/>
          </a:prstGeom>
        </p:spPr>
        <p:txBody>
          <a:bodyPr vert="horz"/>
          <a:lstStyle>
            <a:lvl1pPr marL="0" indent="0">
              <a:lnSpc>
                <a:spcPts val="1100"/>
              </a:lnSpc>
              <a:spcBef>
                <a:spcPts val="0"/>
              </a:spcBef>
              <a:buNone/>
              <a:defRPr sz="1200" baseline="0">
                <a:solidFill>
                  <a:schemeClr val="tx1"/>
                </a:solidFill>
                <a:latin typeface="Arial" pitchFamily="34" charset="0"/>
                <a:cs typeface="Arial" pitchFamily="34" charset="0"/>
              </a:defRPr>
            </a:lvl1pPr>
          </a:lstStyle>
          <a:p>
            <a:pPr lvl="0"/>
            <a:r>
              <a:rPr lang="en-GB" noProof="0" dirty="0" smtClean="0"/>
              <a:t>Confidential statement</a:t>
            </a:r>
          </a:p>
        </p:txBody>
      </p:sp>
      <p:sp>
        <p:nvSpPr>
          <p:cNvPr id="13" name="Text Placeholder 29"/>
          <p:cNvSpPr>
            <a:spLocks noGrp="1"/>
          </p:cNvSpPr>
          <p:nvPr>
            <p:ph type="body" sz="quarter" idx="13" hasCustomPrompt="1"/>
          </p:nvPr>
        </p:nvSpPr>
        <p:spPr>
          <a:xfrm>
            <a:off x="7128000" y="2607900"/>
            <a:ext cx="1872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00 Month Year</a:t>
            </a:r>
          </a:p>
        </p:txBody>
      </p:sp>
    </p:spTree>
    <p:extLst>
      <p:ext uri="{BB962C8B-B14F-4D97-AF65-F5344CB8AC3E}">
        <p14:creationId xmlns:p14="http://schemas.microsoft.com/office/powerpoint/2010/main" val="376700949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15" name="Title 8"/>
          <p:cNvSpPr>
            <a:spLocks noGrp="1"/>
          </p:cNvSpPr>
          <p:nvPr>
            <p:ph type="title" hasCustomPrompt="1"/>
          </p:nvPr>
        </p:nvSpPr>
        <p:spPr>
          <a:xfrm>
            <a:off x="237601" y="144000"/>
            <a:ext cx="8280000" cy="504000"/>
          </a:xfrm>
          <a:prstGeom prst="rect">
            <a:avLst/>
          </a:prstGeom>
        </p:spPr>
        <p:txBody>
          <a:bodyPr vert="horz"/>
          <a:lstStyle>
            <a:lvl1pPr algn="l">
              <a:lnSpc>
                <a:spcPct val="100000"/>
              </a:lnSpc>
              <a:defRPr sz="2400" b="1" baseline="0">
                <a:solidFill>
                  <a:schemeClr val="tx2"/>
                </a:solidFill>
                <a:latin typeface="Arial" pitchFamily="34" charset="0"/>
                <a:cs typeface="Arial" pitchFamily="34" charset="0"/>
              </a:defRPr>
            </a:lvl1pPr>
          </a:lstStyle>
          <a:p>
            <a:r>
              <a:rPr lang="en-GB" noProof="0" dirty="0" smtClean="0"/>
              <a:t>Click to add title</a:t>
            </a:r>
            <a:endParaRPr lang="en-GB" noProof="0" dirty="0"/>
          </a:p>
        </p:txBody>
      </p:sp>
      <p:sp>
        <p:nvSpPr>
          <p:cNvPr id="6" name="Text Placeholder 3"/>
          <p:cNvSpPr>
            <a:spLocks noGrp="1"/>
          </p:cNvSpPr>
          <p:nvPr>
            <p:ph type="body" sz="quarter" idx="11" hasCustomPrompt="1"/>
          </p:nvPr>
        </p:nvSpPr>
        <p:spPr>
          <a:xfrm>
            <a:off x="237061" y="1164512"/>
            <a:ext cx="7023713" cy="3172141"/>
          </a:xfrm>
          <a:prstGeom prst="rect">
            <a:avLst/>
          </a:prstGeom>
        </p:spPr>
        <p:txBody>
          <a:bodyPr vert="horz"/>
          <a:lstStyle>
            <a:lvl1pPr marL="0" indent="0">
              <a:spcBef>
                <a:spcPts val="0"/>
              </a:spcBef>
              <a:buNone/>
              <a:defRPr sz="2400" baseline="0">
                <a:solidFill>
                  <a:schemeClr val="tx1"/>
                </a:solidFill>
                <a:latin typeface="Arial" pitchFamily="34" charset="0"/>
                <a:cs typeface="Arial" pitchFamily="34" charset="0"/>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GB" noProof="0" dirty="0" smtClean="0"/>
              <a:t>Click to add introduction text</a:t>
            </a:r>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210851399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av Contents 1">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itchFamily="34" charset="0"/>
                <a:cs typeface="Arial" pitchFamily="34" charset="0"/>
              </a:defRPr>
            </a:lvl1pPr>
          </a:lstStyle>
          <a:p>
            <a:r>
              <a:rPr lang="en-GB" noProof="0" dirty="0" smtClean="0"/>
              <a:t>Click to add navigation 1 title</a:t>
            </a:r>
            <a:endParaRPr lang="en-GB" noProof="0" dirty="0"/>
          </a:p>
        </p:txBody>
      </p:sp>
      <p:sp>
        <p:nvSpPr>
          <p:cNvPr id="61" name="Table Placeholder 29"/>
          <p:cNvSpPr>
            <a:spLocks noGrp="1"/>
          </p:cNvSpPr>
          <p:nvPr>
            <p:ph type="tbl" sz="quarter" idx="15"/>
          </p:nvPr>
        </p:nvSpPr>
        <p:spPr>
          <a:xfrm>
            <a:off x="986400" y="1298350"/>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62"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chemeClr val="tx2"/>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tabLst/>
              <a:defRPr/>
            </a:pPr>
            <a:endParaRPr kumimoji="0" lang="en-GB" sz="1600" b="1" i="0" u="none" strike="noStrike" kern="0" cap="none" spc="0" normalizeH="0" baseline="0" noProof="0" dirty="0" smtClean="0">
              <a:ln>
                <a:noFill/>
              </a:ln>
              <a:solidFill>
                <a:srgbClr val="830051"/>
              </a:solidFill>
              <a:effectLst/>
              <a:uLnTx/>
              <a:uFillTx/>
              <a:latin typeface="Arial" pitchFamily="34" charset="0"/>
              <a:cs typeface="Arial" pitchFamily="34" charset="0"/>
            </a:endParaRPr>
          </a:p>
        </p:txBody>
      </p:sp>
      <p:sp>
        <p:nvSpPr>
          <p:cNvPr id="63" name="Text Placeholder 49"/>
          <p:cNvSpPr>
            <a:spLocks noGrp="1"/>
          </p:cNvSpPr>
          <p:nvPr>
            <p:ph type="body" sz="quarter" idx="26" hasCustomPrompt="1"/>
          </p:nvPr>
        </p:nvSpPr>
        <p:spPr>
          <a:xfrm>
            <a:off x="330200" y="1298700"/>
            <a:ext cx="540000" cy="405000"/>
          </a:xfrm>
          <a:prstGeom prst="rect">
            <a:avLst/>
          </a:prstGeom>
          <a:solidFill>
            <a:srgbClr val="D8DCDE"/>
          </a:solidFill>
          <a:ln w="19050" cmpd="sng">
            <a:noFill/>
          </a:ln>
        </p:spPr>
        <p:txBody>
          <a:bodyPr vert="horz" anchor="ctr"/>
          <a:lstStyle>
            <a:lvl1pPr marL="0" indent="0" algn="ctr">
              <a:lnSpc>
                <a:spcPct val="90000"/>
              </a:lnSpc>
              <a:spcBef>
                <a:spcPts val="600"/>
              </a:spcBef>
              <a:buNone/>
              <a:defRPr sz="1800" b="1">
                <a:solidFill>
                  <a:schemeClr val="tx2"/>
                </a:solidFill>
                <a:latin typeface="Arial" pitchFamily="34" charset="0"/>
                <a:cs typeface="Arial" pitchFamily="34" charset="0"/>
              </a:defRPr>
            </a:lvl1pPr>
          </a:lstStyle>
          <a:p>
            <a:pPr marL="0" marR="0" lvl="0" indent="0" algn="ctr" defTabSz="914400" eaLnBrk="1" fontAlgn="auto" latinLnBrk="0" hangingPunct="1">
              <a:lnSpc>
                <a:spcPct val="90000"/>
              </a:lnSpc>
              <a:spcBef>
                <a:spcPts val="600"/>
              </a:spcBef>
              <a:spcAft>
                <a:spcPts val="0"/>
              </a:spcAft>
              <a:buClrTx/>
              <a:buSzTx/>
              <a:buFontTx/>
              <a:buNone/>
              <a:tabLst/>
              <a:defRPr/>
            </a:pPr>
            <a:r>
              <a:rPr kumimoji="0" lang="en-GB" sz="1800" b="1" i="0" u="none" strike="noStrike" kern="0" cap="none" spc="0" normalizeH="0" baseline="0" noProof="0" dirty="0" smtClean="0">
                <a:ln>
                  <a:noFill/>
                </a:ln>
                <a:solidFill>
                  <a:srgbClr val="830051"/>
                </a:solidFill>
                <a:effectLst/>
                <a:uLnTx/>
                <a:uFillTx/>
                <a:latin typeface="Arial" pitchFamily="34" charset="0"/>
                <a:cs typeface="Arial" pitchFamily="34" charset="0"/>
              </a:rPr>
              <a:t>1</a:t>
            </a:r>
            <a:endParaRPr kumimoji="0" lang="en-GB" sz="1800" b="1" i="0" u="none" strike="noStrike" kern="0" cap="none" spc="0" normalizeH="0" baseline="0" noProof="0" dirty="0">
              <a:ln>
                <a:noFill/>
              </a:ln>
              <a:solidFill>
                <a:srgbClr val="830051"/>
              </a:solidFill>
              <a:effectLst/>
              <a:uLnTx/>
              <a:uFillTx/>
              <a:latin typeface="Arial" pitchFamily="34" charset="0"/>
              <a:cs typeface="Arial" pitchFamily="34" charset="0"/>
            </a:endParaRPr>
          </a:p>
        </p:txBody>
      </p:sp>
      <p:sp>
        <p:nvSpPr>
          <p:cNvPr id="64"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65"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tabLst/>
              <a:defRPr/>
            </a:pPr>
            <a:endParaRPr kumimoji="0" lang="en-GB" sz="1600" b="1" i="0" u="none" strike="noStrike" kern="0" cap="none" spc="0" normalizeH="0" baseline="0" noProof="0" dirty="0" smtClean="0">
              <a:ln>
                <a:noFill/>
              </a:ln>
              <a:solidFill>
                <a:srgbClr val="C4CACD"/>
              </a:solidFill>
              <a:effectLst/>
              <a:uLnTx/>
              <a:uFillTx/>
              <a:latin typeface="Arial" pitchFamily="34" charset="0"/>
              <a:cs typeface="Arial" pitchFamily="34" charset="0"/>
            </a:endParaRPr>
          </a:p>
        </p:txBody>
      </p:sp>
      <p:sp>
        <p:nvSpPr>
          <p:cNvPr id="66" name="Text Placeholder 49"/>
          <p:cNvSpPr>
            <a:spLocks noGrp="1"/>
          </p:cNvSpPr>
          <p:nvPr>
            <p:ph type="body" sz="quarter" idx="29" hasCustomPrompt="1"/>
          </p:nvPr>
        </p:nvSpPr>
        <p:spPr>
          <a:xfrm>
            <a:off x="330200" y="1802967"/>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GB" sz="1800" b="1" i="0" u="none" strike="noStrike" kern="0" cap="none" spc="0" normalizeH="0" baseline="0" noProof="0" dirty="0" smtClean="0">
                <a:ln>
                  <a:noFill/>
                </a:ln>
                <a:solidFill>
                  <a:srgbClr val="C4CACD"/>
                </a:solidFill>
                <a:effectLst/>
                <a:uLnTx/>
                <a:uFillTx/>
                <a:latin typeface="Arial" pitchFamily="34" charset="0"/>
                <a:cs typeface="Arial" pitchFamily="34" charset="0"/>
              </a:rPr>
              <a:t>2</a:t>
            </a:r>
            <a:endParaRPr kumimoji="0" lang="en-GB" sz="1800" b="1" i="0" u="none" strike="noStrike" kern="0" cap="none" spc="0" normalizeH="0" baseline="0" noProof="0" dirty="0">
              <a:ln>
                <a:noFill/>
              </a:ln>
              <a:solidFill>
                <a:srgbClr val="C4CACD"/>
              </a:solidFill>
              <a:effectLst/>
              <a:uLnTx/>
              <a:uFillTx/>
              <a:latin typeface="Arial" pitchFamily="34" charset="0"/>
              <a:cs typeface="Arial" pitchFamily="34" charset="0"/>
            </a:endParaRPr>
          </a:p>
        </p:txBody>
      </p:sp>
      <p:sp>
        <p:nvSpPr>
          <p:cNvPr id="67"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68"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tabLst/>
              <a:defRPr/>
            </a:pPr>
            <a:endParaRPr kumimoji="0" lang="en-GB" sz="1600" b="1" i="0" u="none" strike="noStrike" kern="0" cap="none" spc="0" normalizeH="0" baseline="0" noProof="0" smtClean="0">
              <a:ln>
                <a:noFill/>
              </a:ln>
              <a:solidFill>
                <a:srgbClr val="C4CACD"/>
              </a:solidFill>
              <a:effectLst/>
              <a:uLnTx/>
              <a:uFillTx/>
              <a:latin typeface="Arial" pitchFamily="34" charset="0"/>
              <a:cs typeface="Arial" pitchFamily="34" charset="0"/>
            </a:endParaRPr>
          </a:p>
        </p:txBody>
      </p:sp>
      <p:sp>
        <p:nvSpPr>
          <p:cNvPr id="69"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GB" sz="1800" b="1" i="0" u="none" strike="noStrike" kern="0" cap="none" spc="0" normalizeH="0" baseline="0" noProof="0" dirty="0" smtClean="0">
                <a:ln>
                  <a:noFill/>
                </a:ln>
                <a:solidFill>
                  <a:srgbClr val="C4CACD"/>
                </a:solidFill>
                <a:effectLst/>
                <a:uLnTx/>
                <a:uFillTx/>
                <a:latin typeface="Arial" pitchFamily="34" charset="0"/>
                <a:cs typeface="Arial" pitchFamily="34" charset="0"/>
              </a:rPr>
              <a:t>3</a:t>
            </a:r>
            <a:endParaRPr kumimoji="0" lang="en-GB" sz="1800" b="1" i="0" u="none" strike="noStrike" kern="0" cap="none" spc="0" normalizeH="0" baseline="0" noProof="0" dirty="0">
              <a:ln>
                <a:noFill/>
              </a:ln>
              <a:solidFill>
                <a:srgbClr val="C4CACD"/>
              </a:solidFill>
              <a:effectLst/>
              <a:uLnTx/>
              <a:uFillTx/>
              <a:latin typeface="Arial" pitchFamily="34" charset="0"/>
              <a:cs typeface="Arial" pitchFamily="34" charset="0"/>
            </a:endParaRPr>
          </a:p>
        </p:txBody>
      </p:sp>
      <p:sp>
        <p:nvSpPr>
          <p:cNvPr id="70"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71"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tabLst/>
              <a:defRPr/>
            </a:pPr>
            <a:endParaRPr kumimoji="0" lang="en-GB" sz="1600" b="1" i="0" u="none" strike="noStrike" kern="0" cap="none" spc="0" normalizeH="0" baseline="0" noProof="0" smtClean="0">
              <a:ln>
                <a:noFill/>
              </a:ln>
              <a:solidFill>
                <a:srgbClr val="C4CACD"/>
              </a:solidFill>
              <a:effectLst/>
              <a:uLnTx/>
              <a:uFillTx/>
              <a:latin typeface="Arial" pitchFamily="34" charset="0"/>
              <a:cs typeface="Arial" pitchFamily="34" charset="0"/>
            </a:endParaRPr>
          </a:p>
        </p:txBody>
      </p:sp>
      <p:sp>
        <p:nvSpPr>
          <p:cNvPr id="72" name="Text Placeholder 49"/>
          <p:cNvSpPr>
            <a:spLocks noGrp="1"/>
          </p:cNvSpPr>
          <p:nvPr>
            <p:ph type="body" sz="quarter" idx="35" hasCustomPrompt="1"/>
          </p:nvPr>
        </p:nvSpPr>
        <p:spPr>
          <a:xfrm>
            <a:off x="330200" y="2822732"/>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GB" sz="1800" b="1" i="0" u="none" strike="noStrike" kern="0" cap="none" spc="0" normalizeH="0" baseline="0" noProof="0" smtClean="0">
                <a:ln>
                  <a:noFill/>
                </a:ln>
                <a:solidFill>
                  <a:srgbClr val="C4CACD"/>
                </a:solidFill>
                <a:effectLst/>
                <a:uLnTx/>
                <a:uFillTx/>
                <a:latin typeface="Arial" pitchFamily="34" charset="0"/>
                <a:cs typeface="Arial" pitchFamily="34" charset="0"/>
              </a:rPr>
              <a:t>4</a:t>
            </a:r>
            <a:endParaRPr kumimoji="0" lang="en-GB" sz="1800" b="1" i="0" u="none" strike="noStrike" kern="0" cap="none" spc="0" normalizeH="0" baseline="0" noProof="0">
              <a:ln>
                <a:noFill/>
              </a:ln>
              <a:solidFill>
                <a:srgbClr val="C4CACD"/>
              </a:solidFill>
              <a:effectLst/>
              <a:uLnTx/>
              <a:uFillTx/>
              <a:latin typeface="Arial" pitchFamily="34" charset="0"/>
              <a:cs typeface="Arial" pitchFamily="34" charset="0"/>
            </a:endParaRPr>
          </a:p>
        </p:txBody>
      </p:sp>
      <p:sp>
        <p:nvSpPr>
          <p:cNvPr id="73"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74"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tabLst/>
              <a:defRPr/>
            </a:pPr>
            <a:endParaRPr kumimoji="0" lang="en-GB" sz="1600" b="1" i="0" u="none" strike="noStrike" kern="0" cap="none" spc="0" normalizeH="0" baseline="0" noProof="0" smtClean="0">
              <a:ln>
                <a:noFill/>
              </a:ln>
              <a:solidFill>
                <a:srgbClr val="C4CACD"/>
              </a:solidFill>
              <a:effectLst/>
              <a:uLnTx/>
              <a:uFillTx/>
              <a:latin typeface="Arial" pitchFamily="34" charset="0"/>
              <a:cs typeface="Arial" pitchFamily="34" charset="0"/>
            </a:endParaRPr>
          </a:p>
        </p:txBody>
      </p:sp>
      <p:sp>
        <p:nvSpPr>
          <p:cNvPr id="75" name="Text Placeholder 49"/>
          <p:cNvSpPr>
            <a:spLocks noGrp="1"/>
          </p:cNvSpPr>
          <p:nvPr>
            <p:ph type="body" sz="quarter" idx="38" hasCustomPrompt="1"/>
          </p:nvPr>
        </p:nvSpPr>
        <p:spPr>
          <a:xfrm>
            <a:off x="330200" y="3331009"/>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GB" sz="1800" b="1" i="0" u="none" strike="noStrike" kern="0" cap="none" spc="0" normalizeH="0" baseline="0" noProof="0" smtClean="0">
                <a:ln>
                  <a:noFill/>
                </a:ln>
                <a:solidFill>
                  <a:srgbClr val="C4CACD"/>
                </a:solidFill>
                <a:effectLst/>
                <a:uLnTx/>
                <a:uFillTx/>
                <a:latin typeface="Arial" pitchFamily="34" charset="0"/>
                <a:cs typeface="Arial" pitchFamily="34" charset="0"/>
              </a:rPr>
              <a:t>5</a:t>
            </a:r>
            <a:endParaRPr kumimoji="0" lang="en-GB" sz="1800" b="1" i="0" u="none" strike="noStrike" kern="0" cap="none" spc="0" normalizeH="0" baseline="0" noProof="0">
              <a:ln>
                <a:noFill/>
              </a:ln>
              <a:solidFill>
                <a:srgbClr val="C4CACD"/>
              </a:solidFill>
              <a:effectLst/>
              <a:uLnTx/>
              <a:uFillTx/>
              <a:latin typeface="Arial" pitchFamily="34" charset="0"/>
              <a:cs typeface="Arial" pitchFamily="34" charset="0"/>
            </a:endParaRPr>
          </a:p>
        </p:txBody>
      </p:sp>
      <p:sp>
        <p:nvSpPr>
          <p:cNvPr id="76"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77"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marL="0" marR="0" lvl="0" indent="0" defTabSz="914400" eaLnBrk="1" fontAlgn="auto" latinLnBrk="0" hangingPunct="1">
              <a:lnSpc>
                <a:spcPct val="60000"/>
              </a:lnSpc>
              <a:spcBef>
                <a:spcPts val="0"/>
              </a:spcBef>
              <a:spcAft>
                <a:spcPts val="0"/>
              </a:spcAft>
              <a:buClrTx/>
              <a:buSzTx/>
              <a:buFontTx/>
              <a:buNone/>
              <a:tabLst/>
              <a:defRPr/>
            </a:pPr>
            <a:endParaRPr kumimoji="0" lang="en-GB" sz="1600" b="1" i="0" u="none" strike="noStrike" kern="0" cap="none" spc="0" normalizeH="0" baseline="0" noProof="0" dirty="0" smtClean="0">
              <a:ln>
                <a:noFill/>
              </a:ln>
              <a:solidFill>
                <a:srgbClr val="C4CACD"/>
              </a:solidFill>
              <a:effectLst/>
              <a:uLnTx/>
              <a:uFillTx/>
              <a:latin typeface="Arial" pitchFamily="34" charset="0"/>
              <a:cs typeface="Arial" pitchFamily="34" charset="0"/>
            </a:endParaRPr>
          </a:p>
        </p:txBody>
      </p:sp>
      <p:sp>
        <p:nvSpPr>
          <p:cNvPr id="78" name="Text Placeholder 49"/>
          <p:cNvSpPr>
            <a:spLocks noGrp="1"/>
          </p:cNvSpPr>
          <p:nvPr>
            <p:ph type="body" sz="quarter" idx="41" hasCustomPrompt="1"/>
          </p:nvPr>
        </p:nvSpPr>
        <p:spPr>
          <a:xfrm>
            <a:off x="330200" y="3847226"/>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GB" sz="1800" b="1" i="0" u="none" strike="noStrike" kern="0" cap="none" spc="0" normalizeH="0" baseline="0" noProof="0" smtClean="0">
                <a:ln>
                  <a:noFill/>
                </a:ln>
                <a:solidFill>
                  <a:srgbClr val="C4CACD"/>
                </a:solidFill>
                <a:effectLst/>
                <a:uLnTx/>
                <a:uFillTx/>
                <a:latin typeface="Arial" pitchFamily="34" charset="0"/>
                <a:cs typeface="Arial" pitchFamily="34" charset="0"/>
              </a:rPr>
              <a:t>6</a:t>
            </a:r>
            <a:endParaRPr kumimoji="0" lang="en-GB" sz="1800" b="1" i="0" u="none" strike="noStrike" kern="0" cap="none" spc="0" normalizeH="0" baseline="0" noProof="0">
              <a:ln>
                <a:noFill/>
              </a:ln>
              <a:solidFill>
                <a:srgbClr val="C4CACD"/>
              </a:solidFill>
              <a:effectLst/>
              <a:uLnTx/>
              <a:uFillTx/>
              <a:latin typeface="Arial" pitchFamily="34" charset="0"/>
              <a:cs typeface="Arial" pitchFamily="34" charset="0"/>
            </a:endParaRPr>
          </a:p>
        </p:txBody>
      </p:sp>
      <p:sp>
        <p:nvSpPr>
          <p:cNvPr id="23"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14398423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av Contents 2">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itchFamily="34" charset="0"/>
                <a:cs typeface="Arial" pitchFamily="34" charset="0"/>
              </a:defRPr>
            </a:lvl1pPr>
          </a:lstStyle>
          <a:p>
            <a:r>
              <a:rPr lang="en-GB" noProof="0" dirty="0" smtClean="0"/>
              <a:t>Click to add navigation 2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smtClean="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chemeClr val="tx2"/>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smtClean="0"/>
          </a:p>
        </p:txBody>
      </p:sp>
      <p:sp>
        <p:nvSpPr>
          <p:cNvPr id="29" name="Text Placeholder 49"/>
          <p:cNvSpPr>
            <a:spLocks noGrp="1"/>
          </p:cNvSpPr>
          <p:nvPr>
            <p:ph type="body" sz="quarter" idx="29" hasCustomPrompt="1"/>
          </p:nvPr>
        </p:nvSpPr>
        <p:spPr>
          <a:xfrm>
            <a:off x="330200" y="1802967"/>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itchFamily="34" charset="0"/>
                <a:cs typeface="Arial" pitchFamily="34" charset="0"/>
              </a:defRPr>
            </a:lvl1pPr>
          </a:lstStyle>
          <a:p>
            <a:pPr lvl="0"/>
            <a:r>
              <a:rPr lang="en-GB" noProof="0" dirty="0" smtClean="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smtClean="0"/>
          </a:p>
        </p:txBody>
      </p:sp>
      <p:sp>
        <p:nvSpPr>
          <p:cNvPr id="33" name="Text Placeholder 49"/>
          <p:cNvSpPr>
            <a:spLocks noGrp="1"/>
          </p:cNvSpPr>
          <p:nvPr>
            <p:ph type="body" sz="quarter" idx="32" hasCustomPrompt="1"/>
          </p:nvPr>
        </p:nvSpPr>
        <p:spPr>
          <a:xfrm>
            <a:off x="330200" y="2312024"/>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smtClean="0"/>
              <a:t>3</a:t>
            </a:r>
            <a:endParaRPr lang="en-GB" noProof="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smtClean="0"/>
              <a:t>4</a:t>
            </a:r>
            <a:endParaRPr lang="en-GB" noProof="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smtClean="0"/>
              <a:t>5</a:t>
            </a:r>
            <a:endParaRPr lang="en-GB" noProof="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smtClean="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smtClean="0"/>
              <a:t>6</a:t>
            </a:r>
            <a:endParaRPr lang="en-GB" noProof="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21323380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av Contents 3">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itchFamily="34" charset="0"/>
                <a:cs typeface="Arial" pitchFamily="34" charset="0"/>
              </a:defRPr>
            </a:lvl1pPr>
          </a:lstStyle>
          <a:p>
            <a:r>
              <a:rPr lang="en-GB" noProof="0" dirty="0" smtClean="0"/>
              <a:t>Click to add navigation 3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smtClean="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dirty="0" smtClean="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830051"/>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itchFamily="34" charset="0"/>
                <a:cs typeface="Arial" pitchFamily="34" charset="0"/>
              </a:defRPr>
            </a:lvl1pPr>
          </a:lstStyle>
          <a:p>
            <a:pPr lvl="0"/>
            <a:r>
              <a:rPr lang="en-GB" noProof="0" dirty="0" smtClean="0"/>
              <a:t>3</a:t>
            </a:r>
            <a:endParaRPr lang="en-GB" noProof="0" dirty="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smtClean="0"/>
              <a:t>4</a:t>
            </a:r>
            <a:endParaRPr lang="en-GB" noProof="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smtClean="0"/>
              <a:t>5</a:t>
            </a:r>
            <a:endParaRPr lang="en-GB" noProof="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smtClean="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smtClean="0"/>
              <a:t>6</a:t>
            </a:r>
            <a:endParaRPr lang="en-GB" noProof="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53905194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av Contents 4">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itchFamily="34" charset="0"/>
                <a:cs typeface="Arial" pitchFamily="34" charset="0"/>
              </a:defRPr>
            </a:lvl1pPr>
          </a:lstStyle>
          <a:p>
            <a:r>
              <a:rPr lang="en-GB" noProof="0" dirty="0" smtClean="0"/>
              <a:t>Click to add navigation 4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smtClean="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dirty="0" smtClean="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dirty="0" smtClean="0"/>
              <a:t>3</a:t>
            </a:r>
            <a:endParaRPr lang="en-GB" noProof="0" dirty="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830051"/>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36" name="Text Placeholder 49"/>
          <p:cNvSpPr>
            <a:spLocks noGrp="1"/>
          </p:cNvSpPr>
          <p:nvPr>
            <p:ph type="body" sz="quarter" idx="35" hasCustomPrompt="1"/>
          </p:nvPr>
        </p:nvSpPr>
        <p:spPr>
          <a:xfrm>
            <a:off x="330200" y="2822732"/>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itchFamily="34" charset="0"/>
                <a:cs typeface="Arial" pitchFamily="34" charset="0"/>
              </a:defRPr>
            </a:lvl1pPr>
          </a:lstStyle>
          <a:p>
            <a:pPr lvl="0"/>
            <a:r>
              <a:rPr lang="en-GB" noProof="0" dirty="0" smtClean="0"/>
              <a:t>4</a:t>
            </a:r>
            <a:endParaRPr lang="en-GB" noProof="0" dirty="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smtClean="0"/>
              <a:t>5</a:t>
            </a:r>
            <a:endParaRPr lang="en-GB" noProof="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smtClean="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smtClean="0"/>
              <a:t>6</a:t>
            </a:r>
            <a:endParaRPr lang="en-GB" noProof="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30786189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av Contents 5">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itchFamily="34" charset="0"/>
                <a:cs typeface="Arial" pitchFamily="34" charset="0"/>
              </a:defRPr>
            </a:lvl1pPr>
          </a:lstStyle>
          <a:p>
            <a:r>
              <a:rPr lang="en-GB" noProof="0" dirty="0" smtClean="0"/>
              <a:t>Click to add navigation 5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smtClean="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dirty="0" smtClean="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dirty="0" smtClean="0"/>
              <a:t>3</a:t>
            </a:r>
            <a:endParaRPr lang="en-GB" noProof="0" dirty="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dirty="0" smtClean="0"/>
              <a:t>4</a:t>
            </a:r>
            <a:endParaRPr lang="en-GB" noProof="0" dirty="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830051"/>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39" name="Text Placeholder 49"/>
          <p:cNvSpPr>
            <a:spLocks noGrp="1"/>
          </p:cNvSpPr>
          <p:nvPr>
            <p:ph type="body" sz="quarter" idx="38" hasCustomPrompt="1"/>
          </p:nvPr>
        </p:nvSpPr>
        <p:spPr>
          <a:xfrm>
            <a:off x="330200" y="3331009"/>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itchFamily="34" charset="0"/>
                <a:cs typeface="Arial" pitchFamily="34" charset="0"/>
              </a:defRPr>
            </a:lvl1pPr>
          </a:lstStyle>
          <a:p>
            <a:pPr lvl="0"/>
            <a:r>
              <a:rPr lang="en-GB" noProof="0" dirty="0" smtClean="0"/>
              <a:t>5</a:t>
            </a:r>
            <a:endParaRPr lang="en-GB" noProof="0" dirty="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smtClean="0"/>
          </a:p>
        </p:txBody>
      </p:sp>
      <p:sp>
        <p:nvSpPr>
          <p:cNvPr id="42" name="Text Placeholder 49"/>
          <p:cNvSpPr>
            <a:spLocks noGrp="1"/>
          </p:cNvSpPr>
          <p:nvPr>
            <p:ph type="body" sz="quarter" idx="41" hasCustomPrompt="1"/>
          </p:nvPr>
        </p:nvSpPr>
        <p:spPr>
          <a:xfrm>
            <a:off x="330200" y="3847226"/>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smtClean="0"/>
              <a:t>6</a:t>
            </a:r>
            <a:endParaRPr lang="en-GB" noProof="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15357508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av Contents 6">
    <p:spTree>
      <p:nvGrpSpPr>
        <p:cNvPr id="1" name=""/>
        <p:cNvGrpSpPr/>
        <p:nvPr/>
      </p:nvGrpSpPr>
      <p:grpSpPr>
        <a:xfrm>
          <a:off x="0" y="0"/>
          <a:ext cx="0" cy="0"/>
          <a:chOff x="0" y="0"/>
          <a:chExt cx="0" cy="0"/>
        </a:xfrm>
      </p:grpSpPr>
      <p:sp>
        <p:nvSpPr>
          <p:cNvPr id="32" name="Title 8"/>
          <p:cNvSpPr>
            <a:spLocks noGrp="1"/>
          </p:cNvSpPr>
          <p:nvPr>
            <p:ph type="title" hasCustomPrompt="1"/>
          </p:nvPr>
        </p:nvSpPr>
        <p:spPr>
          <a:xfrm>
            <a:off x="237061" y="144000"/>
            <a:ext cx="8280000" cy="504000"/>
          </a:xfrm>
          <a:prstGeom prst="rect">
            <a:avLst/>
          </a:prstGeom>
        </p:spPr>
        <p:txBody>
          <a:bodyPr vert="horz"/>
          <a:lstStyle>
            <a:lvl1pPr algn="l">
              <a:lnSpc>
                <a:spcPct val="100000"/>
              </a:lnSpc>
              <a:defRPr sz="2400" b="1" baseline="0">
                <a:solidFill>
                  <a:schemeClr val="tx2"/>
                </a:solidFill>
                <a:latin typeface="Arial" pitchFamily="34" charset="0"/>
                <a:cs typeface="Arial" pitchFamily="34" charset="0"/>
              </a:defRPr>
            </a:lvl1pPr>
          </a:lstStyle>
          <a:p>
            <a:r>
              <a:rPr lang="en-GB" noProof="0" dirty="0" smtClean="0"/>
              <a:t>Click to add navigation 6 title</a:t>
            </a:r>
            <a:endParaRPr lang="en-GB" noProof="0" dirty="0"/>
          </a:p>
        </p:txBody>
      </p:sp>
      <p:sp>
        <p:nvSpPr>
          <p:cNvPr id="23" name="Table Placeholder 29"/>
          <p:cNvSpPr>
            <a:spLocks noGrp="1"/>
          </p:cNvSpPr>
          <p:nvPr>
            <p:ph type="tbl" sz="quarter" idx="15"/>
          </p:nvPr>
        </p:nvSpPr>
        <p:spPr>
          <a:xfrm>
            <a:off x="987429" y="1298350"/>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4" name="Text Placeholder 2"/>
          <p:cNvSpPr>
            <a:spLocks noGrp="1"/>
          </p:cNvSpPr>
          <p:nvPr>
            <p:ph type="body" sz="quarter" idx="14"/>
          </p:nvPr>
        </p:nvSpPr>
        <p:spPr>
          <a:xfrm>
            <a:off x="1046699" y="1409914"/>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25" name="Text Placeholder 49"/>
          <p:cNvSpPr>
            <a:spLocks noGrp="1"/>
          </p:cNvSpPr>
          <p:nvPr>
            <p:ph type="body" sz="quarter" idx="26" hasCustomPrompt="1"/>
          </p:nvPr>
        </p:nvSpPr>
        <p:spPr>
          <a:xfrm>
            <a:off x="330200" y="1298700"/>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smtClean="0"/>
              <a:t>1</a:t>
            </a:r>
            <a:endParaRPr lang="en-GB" noProof="0"/>
          </a:p>
        </p:txBody>
      </p:sp>
      <p:sp>
        <p:nvSpPr>
          <p:cNvPr id="26" name="Table Placeholder 29"/>
          <p:cNvSpPr>
            <a:spLocks noGrp="1"/>
          </p:cNvSpPr>
          <p:nvPr>
            <p:ph type="tbl" sz="quarter" idx="27"/>
          </p:nvPr>
        </p:nvSpPr>
        <p:spPr>
          <a:xfrm>
            <a:off x="987429" y="1802617"/>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8" name="Text Placeholder 2"/>
          <p:cNvSpPr>
            <a:spLocks noGrp="1"/>
          </p:cNvSpPr>
          <p:nvPr>
            <p:ph type="body" sz="quarter" idx="28"/>
          </p:nvPr>
        </p:nvSpPr>
        <p:spPr>
          <a:xfrm>
            <a:off x="1046699" y="1914181"/>
            <a:ext cx="5718173" cy="295649"/>
          </a:xfrm>
          <a:prstGeom prst="rect">
            <a:avLst/>
          </a:prstGeom>
        </p:spPr>
        <p:txBody>
          <a:bodyPr vert="horz"/>
          <a:lstStyle>
            <a:lvl1pPr marL="0" indent="0">
              <a:lnSpc>
                <a:spcPct val="60000"/>
              </a:lnSpc>
              <a:buNone/>
              <a:defRPr sz="1600" b="1" baseline="0">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29" name="Text Placeholder 49"/>
          <p:cNvSpPr>
            <a:spLocks noGrp="1"/>
          </p:cNvSpPr>
          <p:nvPr>
            <p:ph type="body" sz="quarter" idx="29" hasCustomPrompt="1"/>
          </p:nvPr>
        </p:nvSpPr>
        <p:spPr>
          <a:xfrm>
            <a:off x="330200" y="1802967"/>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dirty="0" smtClean="0"/>
              <a:t>2</a:t>
            </a:r>
            <a:endParaRPr lang="en-GB" noProof="0" dirty="0"/>
          </a:p>
        </p:txBody>
      </p:sp>
      <p:sp>
        <p:nvSpPr>
          <p:cNvPr id="30" name="Table Placeholder 29"/>
          <p:cNvSpPr>
            <a:spLocks noGrp="1"/>
          </p:cNvSpPr>
          <p:nvPr>
            <p:ph type="tbl" sz="quarter" idx="30"/>
          </p:nvPr>
        </p:nvSpPr>
        <p:spPr>
          <a:xfrm>
            <a:off x="987429" y="2311673"/>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1" name="Text Placeholder 2"/>
          <p:cNvSpPr>
            <a:spLocks noGrp="1"/>
          </p:cNvSpPr>
          <p:nvPr>
            <p:ph type="body" sz="quarter" idx="31"/>
          </p:nvPr>
        </p:nvSpPr>
        <p:spPr>
          <a:xfrm>
            <a:off x="1046699" y="2423237"/>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33" name="Text Placeholder 49"/>
          <p:cNvSpPr>
            <a:spLocks noGrp="1"/>
          </p:cNvSpPr>
          <p:nvPr>
            <p:ph type="body" sz="quarter" idx="32" hasCustomPrompt="1"/>
          </p:nvPr>
        </p:nvSpPr>
        <p:spPr>
          <a:xfrm>
            <a:off x="330200" y="2312024"/>
            <a:ext cx="540000" cy="405000"/>
          </a:xfrm>
          <a:prstGeom prst="rect">
            <a:avLst/>
          </a:prstGeom>
          <a:solidFill>
            <a:srgbClr val="830051"/>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dirty="0" smtClean="0"/>
              <a:t>3</a:t>
            </a:r>
            <a:endParaRPr lang="en-GB" noProof="0" dirty="0"/>
          </a:p>
        </p:txBody>
      </p:sp>
      <p:sp>
        <p:nvSpPr>
          <p:cNvPr id="34" name="Table Placeholder 29"/>
          <p:cNvSpPr>
            <a:spLocks noGrp="1"/>
          </p:cNvSpPr>
          <p:nvPr>
            <p:ph type="tbl" sz="quarter" idx="33"/>
          </p:nvPr>
        </p:nvSpPr>
        <p:spPr>
          <a:xfrm>
            <a:off x="987429" y="2822381"/>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5" name="Text Placeholder 2"/>
          <p:cNvSpPr>
            <a:spLocks noGrp="1"/>
          </p:cNvSpPr>
          <p:nvPr>
            <p:ph type="body" sz="quarter" idx="34"/>
          </p:nvPr>
        </p:nvSpPr>
        <p:spPr>
          <a:xfrm>
            <a:off x="1046699" y="2933945"/>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36" name="Text Placeholder 49"/>
          <p:cNvSpPr>
            <a:spLocks noGrp="1"/>
          </p:cNvSpPr>
          <p:nvPr>
            <p:ph type="body" sz="quarter" idx="35" hasCustomPrompt="1"/>
          </p:nvPr>
        </p:nvSpPr>
        <p:spPr>
          <a:xfrm>
            <a:off x="330200" y="2822732"/>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dirty="0" smtClean="0"/>
              <a:t>4</a:t>
            </a:r>
            <a:endParaRPr lang="en-GB" noProof="0" dirty="0"/>
          </a:p>
        </p:txBody>
      </p:sp>
      <p:sp>
        <p:nvSpPr>
          <p:cNvPr id="37" name="Table Placeholder 29"/>
          <p:cNvSpPr>
            <a:spLocks noGrp="1"/>
          </p:cNvSpPr>
          <p:nvPr>
            <p:ph type="tbl" sz="quarter" idx="36"/>
          </p:nvPr>
        </p:nvSpPr>
        <p:spPr>
          <a:xfrm>
            <a:off x="987429" y="3330659"/>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8" name="Text Placeholder 2"/>
          <p:cNvSpPr>
            <a:spLocks noGrp="1"/>
          </p:cNvSpPr>
          <p:nvPr>
            <p:ph type="body" sz="quarter" idx="37"/>
          </p:nvPr>
        </p:nvSpPr>
        <p:spPr>
          <a:xfrm>
            <a:off x="1046699" y="3442222"/>
            <a:ext cx="5718173" cy="295649"/>
          </a:xfrm>
          <a:prstGeom prst="rect">
            <a:avLst/>
          </a:prstGeom>
        </p:spPr>
        <p:txBody>
          <a:bodyPr vert="horz"/>
          <a:lstStyle>
            <a:lvl1pPr marL="0" indent="0">
              <a:lnSpc>
                <a:spcPct val="60000"/>
              </a:lnSpc>
              <a:buNone/>
              <a:defRPr sz="16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39" name="Text Placeholder 49"/>
          <p:cNvSpPr>
            <a:spLocks noGrp="1"/>
          </p:cNvSpPr>
          <p:nvPr>
            <p:ph type="body" sz="quarter" idx="38" hasCustomPrompt="1"/>
          </p:nvPr>
        </p:nvSpPr>
        <p:spPr>
          <a:xfrm>
            <a:off x="330200" y="3331009"/>
            <a:ext cx="540000" cy="405000"/>
          </a:xfrm>
          <a:prstGeom prst="rect">
            <a:avLst/>
          </a:prstGeom>
          <a:solidFill>
            <a:schemeClr val="tx2"/>
          </a:solidFill>
          <a:ln w="19050" cmpd="sng">
            <a:noFill/>
          </a:ln>
        </p:spPr>
        <p:txBody>
          <a:bodyPr vert="horz" anchor="ctr"/>
          <a:lstStyle>
            <a:lvl1pPr marL="0" indent="0" algn="ctr">
              <a:lnSpc>
                <a:spcPct val="90000"/>
              </a:lnSpc>
              <a:spcBef>
                <a:spcPts val="0"/>
              </a:spcBef>
              <a:buNone/>
              <a:defRPr sz="1800" b="1">
                <a:solidFill>
                  <a:srgbClr val="C4CACD"/>
                </a:solidFill>
                <a:latin typeface="Arial" pitchFamily="34" charset="0"/>
                <a:cs typeface="Arial" pitchFamily="34" charset="0"/>
              </a:defRPr>
            </a:lvl1pPr>
          </a:lstStyle>
          <a:p>
            <a:pPr lvl="0"/>
            <a:r>
              <a:rPr lang="en-GB" noProof="0" dirty="0" smtClean="0"/>
              <a:t>5</a:t>
            </a:r>
            <a:endParaRPr lang="en-GB" noProof="0" dirty="0"/>
          </a:p>
        </p:txBody>
      </p:sp>
      <p:sp>
        <p:nvSpPr>
          <p:cNvPr id="40" name="Table Placeholder 29"/>
          <p:cNvSpPr>
            <a:spLocks noGrp="1"/>
          </p:cNvSpPr>
          <p:nvPr>
            <p:ph type="tbl" sz="quarter" idx="39"/>
          </p:nvPr>
        </p:nvSpPr>
        <p:spPr>
          <a:xfrm>
            <a:off x="987429" y="3846875"/>
            <a:ext cx="5976000" cy="405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41" name="Text Placeholder 2"/>
          <p:cNvSpPr>
            <a:spLocks noGrp="1"/>
          </p:cNvSpPr>
          <p:nvPr>
            <p:ph type="body" sz="quarter" idx="40"/>
          </p:nvPr>
        </p:nvSpPr>
        <p:spPr>
          <a:xfrm>
            <a:off x="1046699" y="3958439"/>
            <a:ext cx="5718173" cy="295649"/>
          </a:xfrm>
          <a:prstGeom prst="rect">
            <a:avLst/>
          </a:prstGeom>
        </p:spPr>
        <p:txBody>
          <a:bodyPr vert="horz"/>
          <a:lstStyle>
            <a:lvl1pPr marL="0" indent="0">
              <a:lnSpc>
                <a:spcPct val="60000"/>
              </a:lnSpc>
              <a:buNone/>
              <a:defRPr sz="1600" b="1">
                <a:solidFill>
                  <a:schemeClr val="tx2"/>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smtClean="0"/>
          </a:p>
        </p:txBody>
      </p:sp>
      <p:sp>
        <p:nvSpPr>
          <p:cNvPr id="42" name="Text Placeholder 49"/>
          <p:cNvSpPr>
            <a:spLocks noGrp="1"/>
          </p:cNvSpPr>
          <p:nvPr>
            <p:ph type="body" sz="quarter" idx="41" hasCustomPrompt="1"/>
          </p:nvPr>
        </p:nvSpPr>
        <p:spPr>
          <a:xfrm>
            <a:off x="330200" y="3847226"/>
            <a:ext cx="540000" cy="405000"/>
          </a:xfrm>
          <a:prstGeom prst="rect">
            <a:avLst/>
          </a:prstGeom>
          <a:solidFill>
            <a:srgbClr val="D8DCDE"/>
          </a:solidFill>
          <a:ln w="19050" cmpd="sng">
            <a:noFill/>
          </a:ln>
        </p:spPr>
        <p:txBody>
          <a:bodyPr vert="horz" anchor="ctr"/>
          <a:lstStyle>
            <a:lvl1pPr marL="0" indent="0" algn="ctr">
              <a:lnSpc>
                <a:spcPct val="90000"/>
              </a:lnSpc>
              <a:spcBef>
                <a:spcPts val="0"/>
              </a:spcBef>
              <a:buNone/>
              <a:defRPr sz="1800" b="1">
                <a:solidFill>
                  <a:schemeClr val="tx2"/>
                </a:solidFill>
                <a:latin typeface="Arial" pitchFamily="34" charset="0"/>
                <a:cs typeface="Arial" pitchFamily="34" charset="0"/>
              </a:defRPr>
            </a:lvl1pPr>
          </a:lstStyle>
          <a:p>
            <a:pPr lvl="0"/>
            <a:r>
              <a:rPr lang="en-GB" noProof="0" dirty="0" smtClean="0"/>
              <a:t>6</a:t>
            </a:r>
            <a:endParaRPr lang="en-GB" noProof="0" dirty="0"/>
          </a:p>
        </p:txBody>
      </p:sp>
      <p:sp>
        <p:nvSpPr>
          <p:cNvPr id="2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317597948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5" name="Rectangle 4"/>
          <p:cNvSpPr>
            <a:spLocks noGrp="1" noChangeArrowheads="1"/>
          </p:cNvSpPr>
          <p:nvPr userDrawn="1"/>
        </p:nvSpPr>
        <p:spPr bwMode="auto">
          <a:xfrm>
            <a:off x="528758" y="3431381"/>
            <a:ext cx="2689225" cy="285750"/>
          </a:xfrm>
          <a:prstGeom prst="rect">
            <a:avLst/>
          </a:prstGeom>
          <a:noFill/>
          <a:ln w="9525">
            <a:noFill/>
            <a:miter lim="800000"/>
            <a:headEnd/>
            <a:tailEnd/>
          </a:ln>
          <a:effectLst/>
        </p:spPr>
        <p:txBody>
          <a:bodyPr anchor="b"/>
          <a:lstStyle/>
          <a:p>
            <a:r>
              <a:rPr lang="en-GB" sz="1400" b="1" dirty="0">
                <a:solidFill>
                  <a:schemeClr val="tx1"/>
                </a:solidFill>
                <a:latin typeface="Arial" pitchFamily="34" charset="0"/>
                <a:cs typeface="Arial" pitchFamily="34" charset="0"/>
              </a:rPr>
              <a:t>Confidentiality Notice </a:t>
            </a:r>
            <a:endParaRPr lang="en-GB" sz="2400" dirty="0">
              <a:solidFill>
                <a:schemeClr val="tx1"/>
              </a:solidFill>
              <a:latin typeface="Arial" pitchFamily="34" charset="0"/>
              <a:cs typeface="Arial" pitchFamily="34" charset="0"/>
            </a:endParaRPr>
          </a:p>
        </p:txBody>
      </p:sp>
      <p:sp>
        <p:nvSpPr>
          <p:cNvPr id="7" name="Rectangle 6"/>
          <p:cNvSpPr>
            <a:spLocks noGrp="1" noChangeArrowheads="1"/>
          </p:cNvSpPr>
          <p:nvPr userDrawn="1"/>
        </p:nvSpPr>
        <p:spPr bwMode="auto">
          <a:xfrm>
            <a:off x="541457" y="3717131"/>
            <a:ext cx="7440493" cy="648000"/>
          </a:xfrm>
          <a:prstGeom prst="rect">
            <a:avLst/>
          </a:prstGeom>
          <a:noFill/>
          <a:ln w="9525">
            <a:noFill/>
            <a:miter lim="800000"/>
            <a:headEnd/>
            <a:tailEnd/>
          </a:ln>
          <a:effectLst/>
        </p:spPr>
        <p:txBody>
          <a:bodyPr/>
          <a:lstStyle/>
          <a:p>
            <a:r>
              <a:rPr lang="en-GB" sz="900" noProof="0" dirty="0" smtClean="0">
                <a:solidFill>
                  <a:schemeClr val="tx1"/>
                </a:solidFill>
                <a:latin typeface="+mn-lt"/>
                <a:cs typeface="Arial"/>
              </a:rPr>
              <a:t>This file is private and may contain confidential and proprietary information. If you have received this file in error, please notify us and remove </a:t>
            </a:r>
            <a:br>
              <a:rPr lang="en-GB" sz="900" noProof="0" dirty="0" smtClean="0">
                <a:solidFill>
                  <a:schemeClr val="tx1"/>
                </a:solidFill>
                <a:latin typeface="+mn-lt"/>
                <a:cs typeface="Arial"/>
              </a:rPr>
            </a:br>
            <a:r>
              <a:rPr lang="en-GB" sz="900" noProof="0" dirty="0" smtClean="0">
                <a:solidFill>
                  <a:schemeClr val="tx1"/>
                </a:solidFill>
                <a:latin typeface="+mn-lt"/>
                <a:cs typeface="Arial"/>
              </a:rPr>
              <a:t>it from your system and note that you must not copy, distribute or take any action in reliance on it. Any unauthorized use or disclosure of the contents of this file is not permitted and may be unlawful. AstraZeneca PLC, </a:t>
            </a:r>
            <a:r>
              <a:rPr lang="en-US" sz="900" kern="1200" dirty="0" smtClean="0">
                <a:solidFill>
                  <a:schemeClr val="tx1"/>
                </a:solidFill>
                <a:latin typeface="+mn-lt"/>
                <a:ea typeface="+mn-ea"/>
                <a:cs typeface="Arial"/>
              </a:rPr>
              <a:t>1 Francis Crick Avenue</a:t>
            </a:r>
            <a:r>
              <a:rPr lang="en-US" sz="900" kern="1200" baseline="0" dirty="0" smtClean="0">
                <a:solidFill>
                  <a:schemeClr val="tx1"/>
                </a:solidFill>
                <a:latin typeface="+mn-lt"/>
                <a:ea typeface="+mn-ea"/>
                <a:cs typeface="Arial"/>
              </a:rPr>
              <a:t>, </a:t>
            </a:r>
            <a:r>
              <a:rPr lang="en-US" sz="900" kern="1200" dirty="0" smtClean="0">
                <a:solidFill>
                  <a:schemeClr val="tx1"/>
                </a:solidFill>
                <a:latin typeface="+mn-lt"/>
                <a:ea typeface="+mn-ea"/>
                <a:cs typeface="Arial"/>
              </a:rPr>
              <a:t>Cambridge Biomedical Campus, Cambridge, CB2 0AA</a:t>
            </a:r>
            <a:r>
              <a:rPr lang="en-GB" sz="900" noProof="0" dirty="0" smtClean="0">
                <a:solidFill>
                  <a:schemeClr val="tx1"/>
                </a:solidFill>
                <a:latin typeface="+mn-lt"/>
                <a:cs typeface="Arial"/>
              </a:rPr>
              <a:t>, UK, T: +44(0)203 749 5000, www.astrazeneca.com</a:t>
            </a:r>
            <a:endParaRPr lang="en-GB" sz="900" noProof="0" dirty="0">
              <a:solidFill>
                <a:schemeClr val="tx1"/>
              </a:solidFill>
              <a:latin typeface="+mn-lt"/>
              <a:cs typeface="Arial"/>
            </a:endParaRPr>
          </a:p>
        </p:txBody>
      </p:sp>
    </p:spTree>
    <p:extLst>
      <p:ext uri="{BB962C8B-B14F-4D97-AF65-F5344CB8AC3E}">
        <p14:creationId xmlns:p14="http://schemas.microsoft.com/office/powerpoint/2010/main" val="256517849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ullet Content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3" y="164172"/>
            <a:ext cx="8691784" cy="504000"/>
          </a:xfrm>
          <a:prstGeom prst="rect">
            <a:avLst/>
          </a:prstGeom>
        </p:spPr>
        <p:txBody>
          <a:bodyPr vert="horz"/>
          <a:lstStyle>
            <a:lvl1pPr algn="l">
              <a:lnSpc>
                <a:spcPct val="100000"/>
              </a:lnSpc>
              <a:defRPr sz="2000" b="1" baseline="0">
                <a:solidFill>
                  <a:srgbClr val="830051"/>
                </a:solidFill>
                <a:latin typeface="Arial" pitchFamily="34" charset="0"/>
                <a:cs typeface="Arial" pitchFamily="34" charset="0"/>
              </a:defRPr>
            </a:lvl1pPr>
          </a:lstStyle>
          <a:p>
            <a:r>
              <a:rPr lang="en-GB" noProof="0" dirty="0" smtClean="0"/>
              <a:t>Click to add title</a:t>
            </a:r>
            <a:endParaRPr lang="en-GB" noProof="0" dirty="0"/>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7" name="Content Placeholder 2"/>
          <p:cNvSpPr>
            <a:spLocks noGrp="1"/>
          </p:cNvSpPr>
          <p:nvPr>
            <p:ph idx="16" hasCustomPrompt="1"/>
          </p:nvPr>
        </p:nvSpPr>
        <p:spPr>
          <a:xfrm>
            <a:off x="251047" y="804130"/>
            <a:ext cx="8677799" cy="1618488"/>
          </a:xfrm>
          <a:prstGeom prst="rect">
            <a:avLst/>
          </a:prstGeom>
        </p:spPr>
        <p:txBody>
          <a:bodyPr/>
          <a:lstStyle>
            <a:lvl1pPr marL="180000" indent="-180000">
              <a:lnSpc>
                <a:spcPts val="2200"/>
              </a:lnSpc>
              <a:spcBef>
                <a:spcPts val="0"/>
              </a:spcBef>
              <a:spcAft>
                <a:spcPts val="0"/>
              </a:spcAft>
              <a:buClr>
                <a:srgbClr val="830051"/>
              </a:buClr>
              <a:buFont typeface="Arial" pitchFamily="34" charset="0"/>
              <a:buChar char="•"/>
              <a:defRPr sz="1600">
                <a:solidFill>
                  <a:schemeClr val="tx1"/>
                </a:solidFill>
                <a:latin typeface="Arial" pitchFamily="34" charset="0"/>
                <a:cs typeface="Arial" pitchFamily="34" charset="0"/>
              </a:defRPr>
            </a:lvl1pPr>
            <a:lvl2pPr marL="540000" indent="-180000">
              <a:lnSpc>
                <a:spcPts val="2200"/>
              </a:lnSpc>
              <a:spcBef>
                <a:spcPts val="0"/>
              </a:spcBef>
              <a:spcAft>
                <a:spcPts val="0"/>
              </a:spcAft>
              <a:defRPr sz="16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smtClean="0"/>
              <a:t>First level</a:t>
            </a:r>
          </a:p>
          <a:p>
            <a:pPr lvl="1"/>
            <a:r>
              <a:rPr lang="en-GB" noProof="0" dirty="0" smtClean="0"/>
              <a:t>Second level</a:t>
            </a:r>
          </a:p>
          <a:p>
            <a:pPr lvl="1"/>
            <a:r>
              <a:rPr lang="en-GB" noProof="0" dirty="0" smtClean="0"/>
              <a:t>Third level</a:t>
            </a:r>
          </a:p>
          <a:p>
            <a:pPr lvl="1"/>
            <a:r>
              <a:rPr lang="en-GB" noProof="0" dirty="0" smtClean="0"/>
              <a:t>Fourth level</a:t>
            </a:r>
          </a:p>
        </p:txBody>
      </p:sp>
    </p:spTree>
    <p:extLst>
      <p:ext uri="{BB962C8B-B14F-4D97-AF65-F5344CB8AC3E}">
        <p14:creationId xmlns:p14="http://schemas.microsoft.com/office/powerpoint/2010/main" val="108338298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ullet Content 1 with Subtitle">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itchFamily="34" charset="0"/>
                <a:ea typeface="+mj-ea"/>
                <a:cs typeface="Arial" pitchFamily="34" charset="0"/>
              </a:defRPr>
            </a:lvl1pPr>
          </a:lstStyle>
          <a:p>
            <a:r>
              <a:rPr lang="en-GB" noProof="0" dirty="0" smtClean="0"/>
              <a:t>Click to add title</a:t>
            </a:r>
            <a:endParaRPr lang="en-GB" noProof="0" dirty="0"/>
          </a:p>
        </p:txBody>
      </p:sp>
      <p:sp>
        <p:nvSpPr>
          <p:cNvPr id="6" name="Subtitle 2"/>
          <p:cNvSpPr>
            <a:spLocks noGrp="1"/>
          </p:cNvSpPr>
          <p:nvPr>
            <p:ph type="subTitle" idx="10" hasCustomPrompt="1"/>
          </p:nvPr>
        </p:nvSpPr>
        <p:spPr>
          <a:xfrm>
            <a:off x="237061" y="526851"/>
            <a:ext cx="8765651" cy="324000"/>
          </a:xfrm>
          <a:prstGeom prst="rect">
            <a:avLst/>
          </a:prstGeom>
        </p:spPr>
        <p:txBody>
          <a:bodyPr/>
          <a:lstStyle>
            <a:lvl1pPr marL="0" indent="0" algn="l">
              <a:lnSpc>
                <a:spcPct val="100000"/>
              </a:lnSpc>
              <a:spcBef>
                <a:spcPts val="0"/>
              </a:spcBef>
              <a:buNone/>
              <a:defRPr sz="2400">
                <a:solidFill>
                  <a:schemeClr val="tx2"/>
                </a:solidFill>
                <a:latin typeface="Arial" pitchFamily="34" charset="0"/>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GB" noProof="0" dirty="0" smtClean="0"/>
              <a:t>Click to add subtitle</a:t>
            </a:r>
            <a:endParaRPr lang="en-GB" noProof="0" dirty="0"/>
          </a:p>
        </p:txBody>
      </p:sp>
      <p:sp>
        <p:nvSpPr>
          <p:cNvPr id="9"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7" name="Content Placeholder 2"/>
          <p:cNvSpPr>
            <a:spLocks noGrp="1"/>
          </p:cNvSpPr>
          <p:nvPr>
            <p:ph idx="16" hasCustomPrompt="1"/>
          </p:nvPr>
        </p:nvSpPr>
        <p:spPr>
          <a:xfrm>
            <a:off x="237600" y="1234440"/>
            <a:ext cx="7056000" cy="1618488"/>
          </a:xfrm>
          <a:prstGeom prst="rect">
            <a:avLst/>
          </a:prstGeom>
        </p:spPr>
        <p:txBody>
          <a:bodyPr/>
          <a:lstStyle>
            <a:lvl1pPr marL="180000" indent="-180000">
              <a:lnSpc>
                <a:spcPct val="100000"/>
              </a:lnSpc>
              <a:spcBef>
                <a:spcPts val="0"/>
              </a:spcBef>
              <a:buClr>
                <a:srgbClr val="830051"/>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smtClean="0"/>
              <a:t>First level</a:t>
            </a:r>
          </a:p>
          <a:p>
            <a:pPr lvl="1"/>
            <a:r>
              <a:rPr lang="en-GB" noProof="0" dirty="0" smtClean="0"/>
              <a:t>Second level</a:t>
            </a:r>
          </a:p>
          <a:p>
            <a:pPr lvl="1"/>
            <a:r>
              <a:rPr lang="en-GB" noProof="0" dirty="0" smtClean="0"/>
              <a:t>Third level</a:t>
            </a:r>
          </a:p>
          <a:p>
            <a:pPr lvl="1"/>
            <a:r>
              <a:rPr lang="en-GB" noProof="0" dirty="0" smtClean="0"/>
              <a:t>Fourth level</a:t>
            </a:r>
          </a:p>
        </p:txBody>
      </p:sp>
    </p:spTree>
    <p:extLst>
      <p:ext uri="{BB962C8B-B14F-4D97-AF65-F5344CB8AC3E}">
        <p14:creationId xmlns:p14="http://schemas.microsoft.com/office/powerpoint/2010/main" val="1981671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scovery Sciences">
    <p:spTree>
      <p:nvGrpSpPr>
        <p:cNvPr id="1" name=""/>
        <p:cNvGrpSpPr/>
        <p:nvPr/>
      </p:nvGrpSpPr>
      <p:grpSpPr>
        <a:xfrm>
          <a:off x="0" y="0"/>
          <a:ext cx="0" cy="0"/>
          <a:chOff x="0" y="0"/>
          <a:chExt cx="0" cy="0"/>
        </a:xfrm>
      </p:grpSpPr>
      <p:sp>
        <p:nvSpPr>
          <p:cNvPr id="9" name="Title 8"/>
          <p:cNvSpPr>
            <a:spLocks noGrp="1"/>
          </p:cNvSpPr>
          <p:nvPr>
            <p:ph type="title" hasCustomPrompt="1"/>
          </p:nvPr>
        </p:nvSpPr>
        <p:spPr>
          <a:xfrm>
            <a:off x="216001" y="1081682"/>
            <a:ext cx="6822759" cy="504000"/>
          </a:xfrm>
          <a:prstGeom prst="rect">
            <a:avLst/>
          </a:prstGeom>
        </p:spPr>
        <p:txBody>
          <a:bodyPr vert="horz"/>
          <a:lstStyle>
            <a:lvl1pPr algn="l">
              <a:lnSpc>
                <a:spcPct val="90000"/>
              </a:lnSpc>
              <a:defRPr sz="2800" b="1" baseline="0">
                <a:solidFill>
                  <a:schemeClr val="tx2"/>
                </a:solidFill>
                <a:latin typeface="Arial" pitchFamily="34" charset="0"/>
                <a:cs typeface="Arial" pitchFamily="34" charset="0"/>
              </a:defRPr>
            </a:lvl1pPr>
          </a:lstStyle>
          <a:p>
            <a:r>
              <a:rPr lang="en-GB" noProof="0" dirty="0" smtClean="0"/>
              <a:t>Click to add presentation title</a:t>
            </a:r>
            <a:endParaRPr lang="en-GB" noProof="0" dirty="0"/>
          </a:p>
        </p:txBody>
      </p:sp>
      <p:pic>
        <p:nvPicPr>
          <p:cNvPr id="23" name="Picture 22" descr="AZ_RGB_H_POS.jp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38760" y="106818"/>
            <a:ext cx="1998000" cy="659979"/>
          </a:xfrm>
          <a:prstGeom prst="rect">
            <a:avLst/>
          </a:prstGeom>
        </p:spPr>
      </p:pic>
      <p:pic>
        <p:nvPicPr>
          <p:cNvPr id="2" name="Picture 1" descr="CRISPR_technology_for_genome_editing_screen.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146957" y="2876550"/>
            <a:ext cx="8856000" cy="2125664"/>
          </a:xfrm>
          <a:prstGeom prst="rect">
            <a:avLst/>
          </a:prstGeom>
        </p:spPr>
      </p:pic>
      <p:sp>
        <p:nvSpPr>
          <p:cNvPr id="10" name="Text Placeholder 29"/>
          <p:cNvSpPr>
            <a:spLocks noGrp="1"/>
          </p:cNvSpPr>
          <p:nvPr>
            <p:ph type="body" sz="quarter" idx="11" hasCustomPrompt="1"/>
          </p:nvPr>
        </p:nvSpPr>
        <p:spPr>
          <a:xfrm>
            <a:off x="215999" y="2401650"/>
            <a:ext cx="6480000" cy="190800"/>
          </a:xfrm>
          <a:prstGeom prst="rect">
            <a:avLst/>
          </a:prstGeom>
        </p:spPr>
        <p:txBody>
          <a:bodyPr vert="horz"/>
          <a:lstStyle>
            <a:lvl1pPr marL="0" indent="0">
              <a:lnSpc>
                <a:spcPts val="1100"/>
              </a:lnSpc>
              <a:spcBef>
                <a:spcPts val="0"/>
              </a:spcBef>
              <a:buNone/>
              <a:defRPr sz="1400" b="1">
                <a:solidFill>
                  <a:schemeClr val="tx1"/>
                </a:solidFill>
                <a:latin typeface="Arial" pitchFamily="34" charset="0"/>
                <a:cs typeface="Arial" pitchFamily="34" charset="0"/>
              </a:defRPr>
            </a:lvl1pPr>
          </a:lstStyle>
          <a:p>
            <a:pPr lvl="0"/>
            <a:r>
              <a:rPr lang="en-GB" noProof="0" dirty="0" smtClean="0"/>
              <a:t>Click to add speaker title</a:t>
            </a:r>
          </a:p>
        </p:txBody>
      </p:sp>
      <p:sp>
        <p:nvSpPr>
          <p:cNvPr id="11" name="Text Placeholder 29"/>
          <p:cNvSpPr>
            <a:spLocks noGrp="1"/>
          </p:cNvSpPr>
          <p:nvPr>
            <p:ph type="body" sz="quarter" idx="12" hasCustomPrompt="1"/>
          </p:nvPr>
        </p:nvSpPr>
        <p:spPr>
          <a:xfrm>
            <a:off x="215999" y="2607900"/>
            <a:ext cx="6480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Click to add event title</a:t>
            </a:r>
          </a:p>
        </p:txBody>
      </p:sp>
      <p:sp>
        <p:nvSpPr>
          <p:cNvPr id="12" name="Text Placeholder 29"/>
          <p:cNvSpPr>
            <a:spLocks noGrp="1"/>
          </p:cNvSpPr>
          <p:nvPr>
            <p:ph type="body" sz="quarter" idx="15" hasCustomPrompt="1"/>
          </p:nvPr>
        </p:nvSpPr>
        <p:spPr>
          <a:xfrm>
            <a:off x="7128000" y="2401650"/>
            <a:ext cx="1872000" cy="190800"/>
          </a:xfrm>
          <a:prstGeom prst="rect">
            <a:avLst/>
          </a:prstGeom>
        </p:spPr>
        <p:txBody>
          <a:bodyPr vert="horz"/>
          <a:lstStyle>
            <a:lvl1pPr marL="0" indent="0">
              <a:lnSpc>
                <a:spcPts val="1100"/>
              </a:lnSpc>
              <a:spcBef>
                <a:spcPts val="0"/>
              </a:spcBef>
              <a:buNone/>
              <a:defRPr sz="1200" baseline="0">
                <a:solidFill>
                  <a:schemeClr val="tx1"/>
                </a:solidFill>
                <a:latin typeface="Arial" pitchFamily="34" charset="0"/>
                <a:cs typeface="Arial" pitchFamily="34" charset="0"/>
              </a:defRPr>
            </a:lvl1pPr>
          </a:lstStyle>
          <a:p>
            <a:pPr lvl="0"/>
            <a:r>
              <a:rPr lang="en-GB" noProof="0" dirty="0" smtClean="0"/>
              <a:t>Confidential statement</a:t>
            </a:r>
          </a:p>
        </p:txBody>
      </p:sp>
      <p:sp>
        <p:nvSpPr>
          <p:cNvPr id="13" name="Text Placeholder 29"/>
          <p:cNvSpPr>
            <a:spLocks noGrp="1"/>
          </p:cNvSpPr>
          <p:nvPr>
            <p:ph type="body" sz="quarter" idx="13" hasCustomPrompt="1"/>
          </p:nvPr>
        </p:nvSpPr>
        <p:spPr>
          <a:xfrm>
            <a:off x="7128000" y="2607900"/>
            <a:ext cx="1872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00 Month Year</a:t>
            </a:r>
          </a:p>
        </p:txBody>
      </p:sp>
    </p:spTree>
    <p:extLst>
      <p:ext uri="{BB962C8B-B14F-4D97-AF65-F5344CB8AC3E}">
        <p14:creationId xmlns:p14="http://schemas.microsoft.com/office/powerpoint/2010/main" val="131962442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ody Only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itchFamily="34" charset="0"/>
                <a:ea typeface="+mj-ea"/>
                <a:cs typeface="Arial" pitchFamily="34" charset="0"/>
              </a:defRPr>
            </a:lvl1pPr>
          </a:lstStyle>
          <a:p>
            <a:r>
              <a:rPr lang="en-GB" noProof="0" dirty="0" smtClean="0"/>
              <a:t>Click to add title</a:t>
            </a:r>
            <a:endParaRPr lang="en-GB" noProof="0" dirty="0"/>
          </a:p>
        </p:txBody>
      </p:sp>
      <p:sp>
        <p:nvSpPr>
          <p:cNvPr id="6" name="Text Placeholder 3"/>
          <p:cNvSpPr>
            <a:spLocks noGrp="1"/>
          </p:cNvSpPr>
          <p:nvPr>
            <p:ph type="body" sz="quarter" idx="11"/>
          </p:nvPr>
        </p:nvSpPr>
        <p:spPr>
          <a:xfrm>
            <a:off x="237600" y="1237097"/>
            <a:ext cx="7056000" cy="1620000"/>
          </a:xfrm>
          <a:prstGeom prst="rect">
            <a:avLst/>
          </a:prstGeom>
        </p:spPr>
        <p:txBody>
          <a:bodyPr vert="horz"/>
          <a:lstStyle>
            <a:lvl1pPr marL="0" indent="0" algn="l">
              <a:spcBef>
                <a:spcPts val="0"/>
              </a:spcBef>
              <a:buNone/>
              <a:defRPr sz="1800" baseline="0">
                <a:solidFill>
                  <a:schemeClr val="tx1"/>
                </a:solidFill>
                <a:latin typeface="Arial" pitchFamily="34" charset="0"/>
                <a:cs typeface="Arial"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smtClean="0"/>
              <a:t>Click to edit Master text styles</a:t>
            </a:r>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140222748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ody and Content 1">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236537" y="1237098"/>
            <a:ext cx="7056000" cy="1620000"/>
          </a:xfrm>
          <a:prstGeom prst="rect">
            <a:avLst/>
          </a:prstGeom>
        </p:spPr>
        <p:txBody>
          <a:bodyPr vert="horz"/>
          <a:lstStyle>
            <a:lvl1pPr marL="0" marR="0" indent="0" algn="l" defTabSz="685800" rtl="0" eaLnBrk="1" fontAlgn="base" latinLnBrk="0" hangingPunct="1">
              <a:lnSpc>
                <a:spcPct val="100000"/>
              </a:lnSpc>
              <a:spcBef>
                <a:spcPct val="0"/>
              </a:spcBef>
              <a:spcAft>
                <a:spcPct val="0"/>
              </a:spcAft>
              <a:buClrTx/>
              <a:buSzTx/>
              <a:buFontTx/>
              <a:buNone/>
              <a:tabLst/>
              <a:defRPr sz="1800">
                <a:solidFill>
                  <a:schemeClr val="tx1"/>
                </a:solidFill>
                <a:latin typeface="Arial" pitchFamily="34" charset="0"/>
                <a:cs typeface="Arial" pitchFamily="34" charset="0"/>
              </a:defRPr>
            </a:lvl1pPr>
            <a:lvl2pPr marL="198835" marR="0" indent="-197644" algn="l" defTabSz="685800" rtl="0" eaLnBrk="1" fontAlgn="base" latinLnBrk="0" hangingPunct="1">
              <a:lnSpc>
                <a:spcPct val="90000"/>
              </a:lnSpc>
              <a:spcBef>
                <a:spcPct val="0"/>
              </a:spcBef>
              <a:spcAft>
                <a:spcPct val="0"/>
              </a:spcAft>
              <a:buClrTx/>
              <a:buSzTx/>
              <a:buFontTx/>
              <a:buChar char="•"/>
              <a:tabLst/>
              <a:defRPr sz="1350"/>
            </a:lvl2pPr>
            <a:lvl3pPr marL="466725" marR="0" indent="-135731" algn="l" defTabSz="685800" rtl="0" eaLnBrk="1" fontAlgn="base" latinLnBrk="0" hangingPunct="1">
              <a:lnSpc>
                <a:spcPct val="90000"/>
              </a:lnSpc>
              <a:spcBef>
                <a:spcPct val="0"/>
              </a:spcBef>
              <a:spcAft>
                <a:spcPct val="0"/>
              </a:spcAft>
              <a:buClrTx/>
              <a:buSzTx/>
              <a:buFont typeface="Arial" charset="0"/>
              <a:buChar char="-"/>
              <a:tabLst/>
              <a:defRPr sz="1350"/>
            </a:lvl3pPr>
            <a:lvl4pPr marL="1243013" indent="-214313">
              <a:buFont typeface="Arial"/>
              <a:buChar char="•"/>
              <a:defRPr sz="1350"/>
            </a:lvl4pPr>
            <a:lvl5pPr marL="1585913" indent="-214313">
              <a:buFont typeface="Arial"/>
              <a:buChar char="•"/>
              <a:defRPr sz="1350"/>
            </a:lvl5pPr>
          </a:lstStyle>
          <a:p>
            <a:pPr lvl="0"/>
            <a:r>
              <a:rPr lang="en-GB" noProof="0" dirty="0" smtClean="0"/>
              <a:t>Click to edit Master text styles</a:t>
            </a:r>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itchFamily="34" charset="0"/>
                <a:ea typeface="+mj-ea"/>
                <a:cs typeface="Arial" pitchFamily="34" charset="0"/>
              </a:defRPr>
            </a:lvl1pPr>
          </a:lstStyle>
          <a:p>
            <a:r>
              <a:rPr lang="en-GB" noProof="0" dirty="0" smtClean="0"/>
              <a:t>Click to add title</a:t>
            </a:r>
            <a:endParaRPr lang="en-GB" noProof="0" dirty="0"/>
          </a:p>
        </p:txBody>
      </p:sp>
      <p:sp>
        <p:nvSpPr>
          <p:cNvPr id="8" name="Content Placeholder 2"/>
          <p:cNvSpPr>
            <a:spLocks noGrp="1"/>
          </p:cNvSpPr>
          <p:nvPr>
            <p:ph idx="15" hasCustomPrompt="1"/>
          </p:nvPr>
        </p:nvSpPr>
        <p:spPr>
          <a:xfrm>
            <a:off x="237600" y="2905963"/>
            <a:ext cx="7056000" cy="1444752"/>
          </a:xfrm>
          <a:prstGeom prst="rect">
            <a:avLst/>
          </a:prstGeom>
        </p:spPr>
        <p:txBody>
          <a:bodyPr/>
          <a:lstStyle>
            <a:lvl1pPr marL="180000" indent="-180000">
              <a:lnSpc>
                <a:spcPct val="100000"/>
              </a:lnSpc>
              <a:spcBef>
                <a:spcPts val="0"/>
              </a:spcBef>
              <a:buClr>
                <a:srgbClr val="830051"/>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smtClean="0"/>
              <a:t>First level</a:t>
            </a:r>
          </a:p>
          <a:p>
            <a:pPr lvl="1"/>
            <a:r>
              <a:rPr lang="en-GB" noProof="0" dirty="0" smtClean="0"/>
              <a:t>Second level</a:t>
            </a:r>
          </a:p>
          <a:p>
            <a:pPr lvl="1"/>
            <a:r>
              <a:rPr lang="en-GB" noProof="0" dirty="0" smtClean="0"/>
              <a:t>Third level</a:t>
            </a:r>
          </a:p>
          <a:p>
            <a:pPr lvl="1"/>
            <a:r>
              <a:rPr lang="en-GB" noProof="0" dirty="0" smtClean="0"/>
              <a:t>Fourth level</a:t>
            </a:r>
          </a:p>
        </p:txBody>
      </p:sp>
    </p:spTree>
    <p:extLst>
      <p:ext uri="{BB962C8B-B14F-4D97-AF65-F5344CB8AC3E}">
        <p14:creationId xmlns:p14="http://schemas.microsoft.com/office/powerpoint/2010/main" val="15991623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ody 1 with Content 2">
    <p:spTree>
      <p:nvGrpSpPr>
        <p:cNvPr id="1" name=""/>
        <p:cNvGrpSpPr/>
        <p:nvPr/>
      </p:nvGrpSpPr>
      <p:grpSpPr>
        <a:xfrm>
          <a:off x="0" y="0"/>
          <a:ext cx="0" cy="0"/>
          <a:chOff x="0" y="0"/>
          <a:chExt cx="0" cy="0"/>
        </a:xfrm>
      </p:grpSpPr>
      <p:sp>
        <p:nvSpPr>
          <p:cNvPr id="9" name="Content Placeholder 2"/>
          <p:cNvSpPr>
            <a:spLocks noGrp="1"/>
          </p:cNvSpPr>
          <p:nvPr>
            <p:ph idx="14"/>
          </p:nvPr>
        </p:nvSpPr>
        <p:spPr>
          <a:xfrm>
            <a:off x="237600" y="1237099"/>
            <a:ext cx="7056000" cy="1620000"/>
          </a:xfrm>
          <a:prstGeom prst="rect">
            <a:avLst/>
          </a:prstGeom>
        </p:spPr>
        <p:txBody>
          <a:bodyPr/>
          <a:lstStyle>
            <a:lvl1pPr marL="0" indent="0">
              <a:lnSpc>
                <a:spcPct val="100000"/>
              </a:lnSpc>
              <a:spcBef>
                <a:spcPts val="0"/>
              </a:spcBef>
              <a:buClr>
                <a:srgbClr val="830051"/>
              </a:buClr>
              <a:buFont typeface="Arial" pitchFamily="34" charset="0"/>
              <a:buNone/>
              <a:defRPr sz="1800">
                <a:solidFill>
                  <a:schemeClr val="tx1"/>
                </a:solidFill>
                <a:latin typeface="Arial" pitchFamily="34" charset="0"/>
                <a:cs typeface="Arial" pitchFamily="34" charset="0"/>
              </a:defRPr>
            </a:lvl1pPr>
            <a:lvl2pPr marL="405000" indent="-135000">
              <a:lnSpc>
                <a:spcPct val="100000"/>
              </a:lnSpc>
              <a:spcBef>
                <a:spcPts val="0"/>
              </a:spcBef>
              <a:buNone/>
              <a:defRPr sz="135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smtClean="0"/>
              <a:t>Click to edit Master text styles</a:t>
            </a:r>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itchFamily="34" charset="0"/>
                <a:ea typeface="+mj-ea"/>
                <a:cs typeface="Arial" pitchFamily="34" charset="0"/>
              </a:defRPr>
            </a:lvl1pPr>
          </a:lstStyle>
          <a:p>
            <a:r>
              <a:rPr lang="en-GB" noProof="0" dirty="0" smtClean="0"/>
              <a:t>Click to add title</a:t>
            </a:r>
            <a:endParaRPr lang="en-GB" noProof="0" dirty="0"/>
          </a:p>
        </p:txBody>
      </p:sp>
      <p:sp>
        <p:nvSpPr>
          <p:cNvPr id="12" name="Content Placeholder 2"/>
          <p:cNvSpPr>
            <a:spLocks noGrp="1"/>
          </p:cNvSpPr>
          <p:nvPr>
            <p:ph idx="13" hasCustomPrompt="1"/>
          </p:nvPr>
        </p:nvSpPr>
        <p:spPr>
          <a:xfrm>
            <a:off x="237062" y="2905963"/>
            <a:ext cx="4086000" cy="1444752"/>
          </a:xfrm>
          <a:prstGeom prst="rect">
            <a:avLst/>
          </a:prstGeom>
        </p:spPr>
        <p:txBody>
          <a:bodyPr/>
          <a:lstStyle>
            <a:lvl1pPr marL="180000" indent="-180000">
              <a:lnSpc>
                <a:spcPct val="100000"/>
              </a:lnSpc>
              <a:spcBef>
                <a:spcPts val="0"/>
              </a:spcBef>
              <a:buClr>
                <a:schemeClr val="tx2"/>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smtClean="0"/>
              <a:t>First level</a:t>
            </a:r>
          </a:p>
          <a:p>
            <a:pPr lvl="1"/>
            <a:r>
              <a:rPr lang="en-GB" noProof="0" dirty="0" smtClean="0"/>
              <a:t>Second level</a:t>
            </a:r>
          </a:p>
          <a:p>
            <a:pPr lvl="1"/>
            <a:r>
              <a:rPr lang="en-GB" noProof="0" dirty="0" smtClean="0"/>
              <a:t>Third level</a:t>
            </a:r>
          </a:p>
          <a:p>
            <a:pPr lvl="1"/>
            <a:r>
              <a:rPr lang="en-GB" noProof="0" dirty="0" smtClean="0"/>
              <a:t>Fourth level</a:t>
            </a:r>
          </a:p>
        </p:txBody>
      </p:sp>
      <p:sp>
        <p:nvSpPr>
          <p:cNvPr id="13" name="Content Placeholder 2"/>
          <p:cNvSpPr>
            <a:spLocks noGrp="1"/>
          </p:cNvSpPr>
          <p:nvPr>
            <p:ph idx="17" hasCustomPrompt="1"/>
          </p:nvPr>
        </p:nvSpPr>
        <p:spPr>
          <a:xfrm>
            <a:off x="4680000" y="2905963"/>
            <a:ext cx="4086000" cy="1444752"/>
          </a:xfrm>
          <a:prstGeom prst="rect">
            <a:avLst/>
          </a:prstGeom>
        </p:spPr>
        <p:txBody>
          <a:bodyPr/>
          <a:lstStyle>
            <a:lvl1pPr marL="180000" indent="-180000">
              <a:lnSpc>
                <a:spcPct val="100000"/>
              </a:lnSpc>
              <a:spcBef>
                <a:spcPts val="0"/>
              </a:spcBef>
              <a:buClr>
                <a:schemeClr val="tx2"/>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smtClean="0"/>
              <a:t>First level</a:t>
            </a:r>
          </a:p>
          <a:p>
            <a:pPr lvl="1"/>
            <a:r>
              <a:rPr lang="en-GB" noProof="0" dirty="0" smtClean="0"/>
              <a:t>Second level</a:t>
            </a:r>
          </a:p>
          <a:p>
            <a:pPr lvl="1"/>
            <a:r>
              <a:rPr lang="en-GB" noProof="0" dirty="0" smtClean="0"/>
              <a:t>Third level</a:t>
            </a:r>
          </a:p>
          <a:p>
            <a:pPr lvl="1"/>
            <a:r>
              <a:rPr lang="en-GB" noProof="0" dirty="0" smtClean="0"/>
              <a:t>Fourth level</a:t>
            </a:r>
          </a:p>
        </p:txBody>
      </p:sp>
    </p:spTree>
    <p:extLst>
      <p:ext uri="{BB962C8B-B14F-4D97-AF65-F5344CB8AC3E}">
        <p14:creationId xmlns:p14="http://schemas.microsoft.com/office/powerpoint/2010/main" val="122276955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ody 1 with Content 3">
    <p:spTree>
      <p:nvGrpSpPr>
        <p:cNvPr id="1" name=""/>
        <p:cNvGrpSpPr/>
        <p:nvPr/>
      </p:nvGrpSpPr>
      <p:grpSpPr>
        <a:xfrm>
          <a:off x="0" y="0"/>
          <a:ext cx="0" cy="0"/>
          <a:chOff x="0" y="0"/>
          <a:chExt cx="0" cy="0"/>
        </a:xfrm>
      </p:grpSpPr>
      <p:sp>
        <p:nvSpPr>
          <p:cNvPr id="9" name="Content Placeholder 2"/>
          <p:cNvSpPr>
            <a:spLocks noGrp="1"/>
          </p:cNvSpPr>
          <p:nvPr>
            <p:ph idx="14"/>
          </p:nvPr>
        </p:nvSpPr>
        <p:spPr>
          <a:xfrm>
            <a:off x="237600" y="1237099"/>
            <a:ext cx="7056000" cy="1620000"/>
          </a:xfrm>
          <a:prstGeom prst="rect">
            <a:avLst/>
          </a:prstGeom>
        </p:spPr>
        <p:txBody>
          <a:bodyPr/>
          <a:lstStyle>
            <a:lvl1pPr marL="0" indent="0">
              <a:lnSpc>
                <a:spcPct val="100000"/>
              </a:lnSpc>
              <a:spcBef>
                <a:spcPts val="0"/>
              </a:spcBef>
              <a:buClr>
                <a:srgbClr val="830051"/>
              </a:buClr>
              <a:buFont typeface="Arial" pitchFamily="34" charset="0"/>
              <a:buNone/>
              <a:defRPr sz="1800">
                <a:solidFill>
                  <a:schemeClr val="tx1"/>
                </a:solidFill>
                <a:latin typeface="Arial" pitchFamily="34" charset="0"/>
                <a:cs typeface="Arial" pitchFamily="34" charset="0"/>
              </a:defRPr>
            </a:lvl1pPr>
            <a:lvl2pPr marL="405000" indent="-135000">
              <a:lnSpc>
                <a:spcPct val="100000"/>
              </a:lnSpc>
              <a:spcBef>
                <a:spcPts val="0"/>
              </a:spcBef>
              <a:buNone/>
              <a:defRPr sz="135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smtClean="0"/>
              <a:t>Click to edit Master text styles</a:t>
            </a:r>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10"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itchFamily="34" charset="0"/>
                <a:ea typeface="+mj-ea"/>
                <a:cs typeface="Arial" pitchFamily="34" charset="0"/>
              </a:defRPr>
            </a:lvl1pPr>
          </a:lstStyle>
          <a:p>
            <a:r>
              <a:rPr lang="en-GB" noProof="0" dirty="0" smtClean="0"/>
              <a:t>Click to add title</a:t>
            </a:r>
            <a:endParaRPr lang="en-GB" noProof="0" dirty="0"/>
          </a:p>
        </p:txBody>
      </p:sp>
      <p:sp>
        <p:nvSpPr>
          <p:cNvPr id="11" name="Content Placeholder 2"/>
          <p:cNvSpPr>
            <a:spLocks noGrp="1"/>
          </p:cNvSpPr>
          <p:nvPr>
            <p:ph idx="18" hasCustomPrompt="1"/>
          </p:nvPr>
        </p:nvSpPr>
        <p:spPr>
          <a:xfrm>
            <a:off x="237600" y="2903515"/>
            <a:ext cx="2664000" cy="1444752"/>
          </a:xfrm>
          <a:prstGeom prst="rect">
            <a:avLst/>
          </a:prstGeom>
        </p:spPr>
        <p:txBody>
          <a:bodyPr/>
          <a:lstStyle>
            <a:lvl1pPr marL="180000" indent="-180000">
              <a:lnSpc>
                <a:spcPct val="100000"/>
              </a:lnSpc>
              <a:spcBef>
                <a:spcPts val="0"/>
              </a:spcBef>
              <a:buClr>
                <a:schemeClr val="tx2"/>
              </a:buClr>
              <a:buFont typeface="Arial" pitchFamily="34" charset="0"/>
              <a:buChar char="•"/>
              <a:defRPr sz="1400">
                <a:solidFill>
                  <a:schemeClr val="tx1"/>
                </a:solidFill>
                <a:latin typeface="Arial" pitchFamily="34" charset="0"/>
                <a:cs typeface="Arial" pitchFamily="34" charset="0"/>
              </a:defRPr>
            </a:lvl1pPr>
            <a:lvl2pPr marL="540000" indent="-180000">
              <a:lnSpc>
                <a:spcPct val="100000"/>
              </a:lnSpc>
              <a:spcBef>
                <a:spcPts val="0"/>
              </a:spcBef>
              <a:defRPr sz="14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smtClean="0"/>
              <a:t>First level</a:t>
            </a:r>
          </a:p>
          <a:p>
            <a:pPr lvl="1"/>
            <a:r>
              <a:rPr lang="en-GB" noProof="0" dirty="0" smtClean="0"/>
              <a:t>Second level</a:t>
            </a:r>
          </a:p>
          <a:p>
            <a:pPr lvl="1"/>
            <a:r>
              <a:rPr lang="en-GB" noProof="0" dirty="0" smtClean="0"/>
              <a:t>Third level</a:t>
            </a:r>
          </a:p>
          <a:p>
            <a:pPr lvl="1"/>
            <a:r>
              <a:rPr lang="en-GB" noProof="0" dirty="0" smtClean="0"/>
              <a:t>Fourth level</a:t>
            </a:r>
          </a:p>
        </p:txBody>
      </p:sp>
      <p:sp>
        <p:nvSpPr>
          <p:cNvPr id="15" name="Content Placeholder 2"/>
          <p:cNvSpPr>
            <a:spLocks noGrp="1"/>
          </p:cNvSpPr>
          <p:nvPr>
            <p:ph idx="16" hasCustomPrompt="1"/>
          </p:nvPr>
        </p:nvSpPr>
        <p:spPr>
          <a:xfrm>
            <a:off x="3250223" y="2908267"/>
            <a:ext cx="2664000" cy="1440000"/>
          </a:xfrm>
          <a:prstGeom prst="rect">
            <a:avLst/>
          </a:prstGeom>
        </p:spPr>
        <p:txBody>
          <a:bodyPr/>
          <a:lstStyle>
            <a:lvl1pPr marL="135000" indent="-135000">
              <a:lnSpc>
                <a:spcPct val="100000"/>
              </a:lnSpc>
              <a:spcBef>
                <a:spcPts val="0"/>
              </a:spcBef>
              <a:buClr>
                <a:schemeClr val="tx2"/>
              </a:buClr>
              <a:buFont typeface="Arial" pitchFamily="34" charset="0"/>
              <a:buChar char="•"/>
              <a:defRPr sz="1400">
                <a:solidFill>
                  <a:schemeClr val="tx1"/>
                </a:solidFill>
                <a:latin typeface="Arial" pitchFamily="34" charset="0"/>
                <a:cs typeface="Arial" pitchFamily="34" charset="0"/>
              </a:defRPr>
            </a:lvl1pPr>
            <a:lvl2pPr marL="405000" indent="-135000">
              <a:lnSpc>
                <a:spcPct val="100000"/>
              </a:lnSpc>
              <a:spcBef>
                <a:spcPts val="0"/>
              </a:spcBef>
              <a:defRPr sz="140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smtClean="0"/>
              <a:t>First level</a:t>
            </a:r>
          </a:p>
          <a:p>
            <a:pPr lvl="1"/>
            <a:r>
              <a:rPr lang="en-GB" noProof="0" dirty="0" smtClean="0"/>
              <a:t>Second level</a:t>
            </a:r>
          </a:p>
          <a:p>
            <a:pPr lvl="1"/>
            <a:r>
              <a:rPr lang="en-GB" noProof="0" dirty="0" smtClean="0"/>
              <a:t>Third level</a:t>
            </a:r>
          </a:p>
        </p:txBody>
      </p:sp>
      <p:sp>
        <p:nvSpPr>
          <p:cNvPr id="16" name="Content Placeholder 2"/>
          <p:cNvSpPr>
            <a:spLocks noGrp="1"/>
          </p:cNvSpPr>
          <p:nvPr>
            <p:ph idx="17" hasCustomPrompt="1"/>
          </p:nvPr>
        </p:nvSpPr>
        <p:spPr>
          <a:xfrm>
            <a:off x="6274223" y="2908267"/>
            <a:ext cx="2664000" cy="1440000"/>
          </a:xfrm>
          <a:prstGeom prst="rect">
            <a:avLst/>
          </a:prstGeom>
        </p:spPr>
        <p:txBody>
          <a:bodyPr/>
          <a:lstStyle>
            <a:lvl1pPr marL="135000" indent="-135000">
              <a:lnSpc>
                <a:spcPct val="100000"/>
              </a:lnSpc>
              <a:spcBef>
                <a:spcPts val="0"/>
              </a:spcBef>
              <a:buClr>
                <a:schemeClr val="tx2"/>
              </a:buClr>
              <a:buFont typeface="Arial" pitchFamily="34" charset="0"/>
              <a:buChar char="•"/>
              <a:defRPr sz="1400">
                <a:solidFill>
                  <a:schemeClr val="tx1"/>
                </a:solidFill>
                <a:latin typeface="Arial" pitchFamily="34" charset="0"/>
                <a:cs typeface="Arial" pitchFamily="34" charset="0"/>
              </a:defRPr>
            </a:lvl1pPr>
            <a:lvl2pPr marL="405000" indent="-135000">
              <a:lnSpc>
                <a:spcPct val="100000"/>
              </a:lnSpc>
              <a:spcBef>
                <a:spcPts val="0"/>
              </a:spcBef>
              <a:defRPr sz="140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smtClean="0"/>
              <a:t>First level</a:t>
            </a:r>
          </a:p>
          <a:p>
            <a:pPr lvl="1"/>
            <a:r>
              <a:rPr lang="en-GB" noProof="0" dirty="0" smtClean="0"/>
              <a:t>Second level</a:t>
            </a:r>
          </a:p>
          <a:p>
            <a:pPr lvl="1"/>
            <a:r>
              <a:rPr lang="en-GB" noProof="0" dirty="0" smtClean="0"/>
              <a:t>Third level</a:t>
            </a:r>
          </a:p>
        </p:txBody>
      </p:sp>
    </p:spTree>
    <p:extLst>
      <p:ext uri="{BB962C8B-B14F-4D97-AF65-F5344CB8AC3E}">
        <p14:creationId xmlns:p14="http://schemas.microsoft.com/office/powerpoint/2010/main" val="354519363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ody Only 2">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237098"/>
            <a:ext cx="4086000" cy="1620000"/>
          </a:xfrm>
          <a:prstGeom prst="rect">
            <a:avLst/>
          </a:prstGeom>
        </p:spPr>
        <p:txBody>
          <a:bodyPr vert="horz"/>
          <a:lstStyle>
            <a:lvl1pPr marL="0" indent="0" algn="l">
              <a:spcBef>
                <a:spcPts val="0"/>
              </a:spcBef>
              <a:buNone/>
              <a:defRPr sz="1800" baseline="0">
                <a:solidFill>
                  <a:schemeClr val="tx1"/>
                </a:solidFill>
                <a:latin typeface="Arial" pitchFamily="34" charset="0"/>
                <a:cs typeface="Arial"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smtClean="0"/>
              <a:t>Click to edit Master text styles</a:t>
            </a:r>
          </a:p>
        </p:txBody>
      </p:sp>
      <p:sp>
        <p:nvSpPr>
          <p:cNvPr id="14" name="Text Placeholder 3"/>
          <p:cNvSpPr>
            <a:spLocks noGrp="1"/>
          </p:cNvSpPr>
          <p:nvPr>
            <p:ph type="body" sz="quarter" idx="12"/>
          </p:nvPr>
        </p:nvSpPr>
        <p:spPr>
          <a:xfrm>
            <a:off x="4680000" y="1237098"/>
            <a:ext cx="4086000" cy="1620000"/>
          </a:xfrm>
          <a:prstGeom prst="rect">
            <a:avLst/>
          </a:prstGeom>
        </p:spPr>
        <p:txBody>
          <a:bodyPr vert="horz"/>
          <a:lstStyle>
            <a:lvl1pPr marL="0" indent="0" algn="l">
              <a:spcBef>
                <a:spcPts val="0"/>
              </a:spcBef>
              <a:buNone/>
              <a:defRPr sz="1800" baseline="0">
                <a:solidFill>
                  <a:schemeClr val="tx1"/>
                </a:solidFill>
                <a:latin typeface="Arial" pitchFamily="34" charset="0"/>
                <a:cs typeface="Arial"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smtClean="0"/>
              <a:t>Click to edit Master text styles</a:t>
            </a:r>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9"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itchFamily="34" charset="0"/>
                <a:ea typeface="+mj-ea"/>
                <a:cs typeface="Arial" pitchFamily="34" charset="0"/>
              </a:defRPr>
            </a:lvl1pPr>
          </a:lstStyle>
          <a:p>
            <a:r>
              <a:rPr lang="en-GB" noProof="0" dirty="0" smtClean="0"/>
              <a:t>Click to add title</a:t>
            </a:r>
            <a:endParaRPr lang="en-GB" noProof="0" dirty="0"/>
          </a:p>
        </p:txBody>
      </p:sp>
    </p:spTree>
    <p:extLst>
      <p:ext uri="{BB962C8B-B14F-4D97-AF65-F5344CB8AC3E}">
        <p14:creationId xmlns:p14="http://schemas.microsoft.com/office/powerpoint/2010/main" val="16278668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ody and Content Right 1">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237099"/>
            <a:ext cx="4086000" cy="1620000"/>
          </a:xfrm>
          <a:prstGeom prst="rect">
            <a:avLst/>
          </a:prstGeom>
        </p:spPr>
        <p:txBody>
          <a:bodyPr vert="horz"/>
          <a:lstStyle>
            <a:lvl1pPr marL="0" indent="0" algn="l">
              <a:spcBef>
                <a:spcPts val="0"/>
              </a:spcBef>
              <a:buNone/>
              <a:defRPr sz="1800" baseline="0">
                <a:solidFill>
                  <a:schemeClr val="tx1"/>
                </a:solidFill>
                <a:latin typeface="Arial" pitchFamily="34" charset="0"/>
                <a:cs typeface="Arial"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smtClean="0"/>
              <a:t>Click to edit Master text styles</a:t>
            </a:r>
          </a:p>
        </p:txBody>
      </p:sp>
      <p:sp>
        <p:nvSpPr>
          <p:cNvPr id="9"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10"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itchFamily="34" charset="0"/>
                <a:ea typeface="+mj-ea"/>
                <a:cs typeface="Arial" pitchFamily="34" charset="0"/>
              </a:defRPr>
            </a:lvl1pPr>
          </a:lstStyle>
          <a:p>
            <a:r>
              <a:rPr lang="en-GB" noProof="0" dirty="0" smtClean="0"/>
              <a:t>Click to add title</a:t>
            </a:r>
            <a:endParaRPr lang="en-GB" noProof="0" dirty="0"/>
          </a:p>
        </p:txBody>
      </p:sp>
      <p:sp>
        <p:nvSpPr>
          <p:cNvPr id="6" name="Content Placeholder 2"/>
          <p:cNvSpPr>
            <a:spLocks noGrp="1"/>
          </p:cNvSpPr>
          <p:nvPr>
            <p:ph idx="15" hasCustomPrompt="1"/>
          </p:nvPr>
        </p:nvSpPr>
        <p:spPr>
          <a:xfrm>
            <a:off x="4680000" y="1234440"/>
            <a:ext cx="4086000" cy="1618488"/>
          </a:xfrm>
          <a:prstGeom prst="rect">
            <a:avLst/>
          </a:prstGeom>
        </p:spPr>
        <p:txBody>
          <a:bodyPr/>
          <a:lstStyle>
            <a:lvl1pPr marL="180000" indent="-180000">
              <a:lnSpc>
                <a:spcPct val="100000"/>
              </a:lnSpc>
              <a:spcBef>
                <a:spcPts val="0"/>
              </a:spcBef>
              <a:buClr>
                <a:srgbClr val="830051"/>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smtClean="0"/>
              <a:t>First level</a:t>
            </a:r>
          </a:p>
          <a:p>
            <a:pPr lvl="1"/>
            <a:r>
              <a:rPr lang="en-GB" noProof="0" dirty="0" smtClean="0"/>
              <a:t>Second level</a:t>
            </a:r>
          </a:p>
          <a:p>
            <a:pPr lvl="1"/>
            <a:r>
              <a:rPr lang="en-GB" noProof="0" dirty="0" smtClean="0"/>
              <a:t>Third level</a:t>
            </a:r>
          </a:p>
          <a:p>
            <a:pPr lvl="1"/>
            <a:r>
              <a:rPr lang="en-GB" noProof="0" dirty="0" smtClean="0"/>
              <a:t>Fourth level</a:t>
            </a:r>
          </a:p>
        </p:txBody>
      </p:sp>
    </p:spTree>
    <p:extLst>
      <p:ext uri="{BB962C8B-B14F-4D97-AF65-F5344CB8AC3E}">
        <p14:creationId xmlns:p14="http://schemas.microsoft.com/office/powerpoint/2010/main" val="200586250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ody and Content Right 2">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237099"/>
            <a:ext cx="4086000" cy="1620000"/>
          </a:xfrm>
          <a:prstGeom prst="rect">
            <a:avLst/>
          </a:prstGeom>
        </p:spPr>
        <p:txBody>
          <a:bodyPr vert="horz"/>
          <a:lstStyle>
            <a:lvl1pPr marL="0" indent="0" algn="l">
              <a:spcBef>
                <a:spcPts val="0"/>
              </a:spcBef>
              <a:buNone/>
              <a:defRPr sz="1800" baseline="0">
                <a:solidFill>
                  <a:schemeClr val="tx1"/>
                </a:solidFill>
                <a:latin typeface="Arial" pitchFamily="34" charset="0"/>
                <a:cs typeface="Arial"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smtClean="0"/>
              <a:t>Click to edit Master text styles</a:t>
            </a:r>
          </a:p>
        </p:txBody>
      </p:sp>
      <p:sp>
        <p:nvSpPr>
          <p:cNvPr id="10"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11"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itchFamily="34" charset="0"/>
                <a:ea typeface="+mj-ea"/>
                <a:cs typeface="Arial" pitchFamily="34" charset="0"/>
              </a:defRPr>
            </a:lvl1pPr>
          </a:lstStyle>
          <a:p>
            <a:r>
              <a:rPr lang="en-GB" noProof="0" dirty="0" smtClean="0"/>
              <a:t>Click to add title</a:t>
            </a:r>
            <a:endParaRPr lang="en-GB" noProof="0" dirty="0"/>
          </a:p>
        </p:txBody>
      </p:sp>
      <p:sp>
        <p:nvSpPr>
          <p:cNvPr id="8" name="Content Placeholder 2"/>
          <p:cNvSpPr>
            <a:spLocks noGrp="1"/>
          </p:cNvSpPr>
          <p:nvPr>
            <p:ph idx="17" hasCustomPrompt="1"/>
          </p:nvPr>
        </p:nvSpPr>
        <p:spPr>
          <a:xfrm>
            <a:off x="4678499" y="2725591"/>
            <a:ext cx="4086000" cy="1618488"/>
          </a:xfrm>
          <a:prstGeom prst="rect">
            <a:avLst/>
          </a:prstGeom>
        </p:spPr>
        <p:txBody>
          <a:bodyPr/>
          <a:lstStyle>
            <a:lvl1pPr marL="180000" indent="-180000">
              <a:lnSpc>
                <a:spcPct val="100000"/>
              </a:lnSpc>
              <a:spcBef>
                <a:spcPts val="0"/>
              </a:spcBef>
              <a:buClr>
                <a:srgbClr val="830051"/>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smtClean="0"/>
              <a:t>First level</a:t>
            </a:r>
          </a:p>
          <a:p>
            <a:pPr lvl="1"/>
            <a:r>
              <a:rPr lang="en-GB" noProof="0" dirty="0" smtClean="0"/>
              <a:t>Second level</a:t>
            </a:r>
          </a:p>
          <a:p>
            <a:pPr lvl="1"/>
            <a:r>
              <a:rPr lang="en-GB" noProof="0" dirty="0" smtClean="0"/>
              <a:t>Third level</a:t>
            </a:r>
          </a:p>
          <a:p>
            <a:pPr lvl="1"/>
            <a:r>
              <a:rPr lang="en-GB" noProof="0" dirty="0" smtClean="0"/>
              <a:t>Fourth level</a:t>
            </a:r>
          </a:p>
        </p:txBody>
      </p:sp>
      <p:sp>
        <p:nvSpPr>
          <p:cNvPr id="9" name="Content Placeholder 2"/>
          <p:cNvSpPr>
            <a:spLocks noGrp="1"/>
          </p:cNvSpPr>
          <p:nvPr>
            <p:ph idx="16" hasCustomPrompt="1"/>
          </p:nvPr>
        </p:nvSpPr>
        <p:spPr>
          <a:xfrm>
            <a:off x="4680000" y="1234440"/>
            <a:ext cx="4086000" cy="1371600"/>
          </a:xfrm>
          <a:prstGeom prst="rect">
            <a:avLst/>
          </a:prstGeom>
        </p:spPr>
        <p:txBody>
          <a:bodyPr/>
          <a:lstStyle>
            <a:lvl1pPr marL="180000" indent="-180000">
              <a:lnSpc>
                <a:spcPct val="100000"/>
              </a:lnSpc>
              <a:spcBef>
                <a:spcPts val="0"/>
              </a:spcBef>
              <a:buClr>
                <a:srgbClr val="830051"/>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smtClean="0"/>
              <a:t>First level</a:t>
            </a:r>
          </a:p>
          <a:p>
            <a:pPr lvl="1"/>
            <a:r>
              <a:rPr lang="en-GB" noProof="0" dirty="0" smtClean="0"/>
              <a:t>Second level</a:t>
            </a:r>
          </a:p>
          <a:p>
            <a:pPr lvl="1"/>
            <a:r>
              <a:rPr lang="en-GB" noProof="0" dirty="0" smtClean="0"/>
              <a:t>Third level</a:t>
            </a:r>
          </a:p>
          <a:p>
            <a:pPr lvl="1"/>
            <a:r>
              <a:rPr lang="en-GB" noProof="0" dirty="0" smtClean="0"/>
              <a:t>Fourth level</a:t>
            </a:r>
          </a:p>
        </p:txBody>
      </p:sp>
    </p:spTree>
    <p:extLst>
      <p:ext uri="{BB962C8B-B14F-4D97-AF65-F5344CB8AC3E}">
        <p14:creationId xmlns:p14="http://schemas.microsoft.com/office/powerpoint/2010/main" val="162410745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ouble Content">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8"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itchFamily="34" charset="0"/>
                <a:ea typeface="+mj-ea"/>
                <a:cs typeface="Arial" pitchFamily="34" charset="0"/>
              </a:defRPr>
            </a:lvl1pPr>
          </a:lstStyle>
          <a:p>
            <a:r>
              <a:rPr lang="en-GB" noProof="0" dirty="0" smtClean="0"/>
              <a:t>Click to add title</a:t>
            </a:r>
            <a:endParaRPr lang="en-GB" noProof="0" dirty="0"/>
          </a:p>
        </p:txBody>
      </p:sp>
      <p:sp>
        <p:nvSpPr>
          <p:cNvPr id="6" name="Content Placeholder 2"/>
          <p:cNvSpPr>
            <a:spLocks noGrp="1"/>
          </p:cNvSpPr>
          <p:nvPr>
            <p:ph idx="16" hasCustomPrompt="1"/>
          </p:nvPr>
        </p:nvSpPr>
        <p:spPr>
          <a:xfrm>
            <a:off x="237061" y="1234440"/>
            <a:ext cx="4086000" cy="1618488"/>
          </a:xfrm>
          <a:prstGeom prst="rect">
            <a:avLst/>
          </a:prstGeom>
        </p:spPr>
        <p:txBody>
          <a:bodyPr/>
          <a:lstStyle>
            <a:lvl1pPr marL="180000" indent="-180000">
              <a:lnSpc>
                <a:spcPct val="100000"/>
              </a:lnSpc>
              <a:spcBef>
                <a:spcPts val="0"/>
              </a:spcBef>
              <a:buClr>
                <a:srgbClr val="830051"/>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smtClean="0"/>
              <a:t>First level</a:t>
            </a:r>
          </a:p>
          <a:p>
            <a:pPr lvl="1"/>
            <a:r>
              <a:rPr lang="en-GB" noProof="0" dirty="0" smtClean="0"/>
              <a:t>Second level</a:t>
            </a:r>
          </a:p>
          <a:p>
            <a:pPr lvl="1"/>
            <a:r>
              <a:rPr lang="en-GB" noProof="0" dirty="0" smtClean="0"/>
              <a:t>Third level</a:t>
            </a:r>
          </a:p>
          <a:p>
            <a:pPr lvl="1"/>
            <a:r>
              <a:rPr lang="en-GB" noProof="0" dirty="0" smtClean="0"/>
              <a:t>Fourth level</a:t>
            </a:r>
          </a:p>
        </p:txBody>
      </p:sp>
      <p:sp>
        <p:nvSpPr>
          <p:cNvPr id="11" name="Content Placeholder 2"/>
          <p:cNvSpPr>
            <a:spLocks noGrp="1"/>
          </p:cNvSpPr>
          <p:nvPr>
            <p:ph idx="17" hasCustomPrompt="1"/>
          </p:nvPr>
        </p:nvSpPr>
        <p:spPr>
          <a:xfrm>
            <a:off x="4680000" y="1234440"/>
            <a:ext cx="4086000" cy="1618488"/>
          </a:xfrm>
          <a:prstGeom prst="rect">
            <a:avLst/>
          </a:prstGeom>
        </p:spPr>
        <p:txBody>
          <a:bodyPr/>
          <a:lstStyle>
            <a:lvl1pPr marL="180000" indent="-180000">
              <a:lnSpc>
                <a:spcPct val="100000"/>
              </a:lnSpc>
              <a:spcBef>
                <a:spcPts val="0"/>
              </a:spcBef>
              <a:buClr>
                <a:srgbClr val="830051"/>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smtClean="0"/>
              <a:t>First level</a:t>
            </a:r>
          </a:p>
          <a:p>
            <a:pPr lvl="1"/>
            <a:r>
              <a:rPr lang="en-GB" noProof="0" dirty="0" smtClean="0"/>
              <a:t>Second level</a:t>
            </a:r>
          </a:p>
          <a:p>
            <a:pPr lvl="1"/>
            <a:r>
              <a:rPr lang="en-GB" noProof="0" dirty="0" smtClean="0"/>
              <a:t>Third level</a:t>
            </a:r>
          </a:p>
          <a:p>
            <a:pPr lvl="1"/>
            <a:r>
              <a:rPr lang="en-GB" noProof="0" dirty="0" smtClean="0"/>
              <a:t>Fourth level</a:t>
            </a:r>
          </a:p>
        </p:txBody>
      </p:sp>
    </p:spTree>
    <p:extLst>
      <p:ext uri="{BB962C8B-B14F-4D97-AF65-F5344CB8AC3E}">
        <p14:creationId xmlns:p14="http://schemas.microsoft.com/office/powerpoint/2010/main" val="186465155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riple Headings with Triple Content">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329335"/>
            <a:ext cx="2664000" cy="702000"/>
          </a:xfrm>
          <a:prstGeom prst="rect">
            <a:avLst/>
          </a:prstGeom>
        </p:spPr>
        <p:txBody>
          <a:bodyPr vert="horz"/>
          <a:lstStyle>
            <a:lvl1pPr marL="0" indent="0" algn="l">
              <a:spcBef>
                <a:spcPts val="0"/>
              </a:spcBef>
              <a:buNone/>
              <a:defRPr sz="1200" b="1" baseline="0">
                <a:solidFill>
                  <a:schemeClr val="tx1"/>
                </a:solidFill>
                <a:latin typeface="Arial" pitchFamily="34" charset="0"/>
                <a:cs typeface="Arial"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smtClean="0"/>
              <a:t>Click to edit Master text styles</a:t>
            </a:r>
          </a:p>
        </p:txBody>
      </p:sp>
      <p:sp>
        <p:nvSpPr>
          <p:cNvPr id="8" name="Text Placeholder 3"/>
          <p:cNvSpPr>
            <a:spLocks noGrp="1"/>
          </p:cNvSpPr>
          <p:nvPr>
            <p:ph type="body" sz="quarter" idx="12"/>
          </p:nvPr>
        </p:nvSpPr>
        <p:spPr>
          <a:xfrm>
            <a:off x="6264000" y="1337391"/>
            <a:ext cx="2664000" cy="702000"/>
          </a:xfrm>
          <a:prstGeom prst="rect">
            <a:avLst/>
          </a:prstGeom>
        </p:spPr>
        <p:txBody>
          <a:bodyPr vert="horz"/>
          <a:lstStyle>
            <a:lvl1pPr marL="0" indent="0" algn="l">
              <a:spcBef>
                <a:spcPts val="0"/>
              </a:spcBef>
              <a:buNone/>
              <a:defRPr sz="1200" b="1" baseline="0">
                <a:solidFill>
                  <a:schemeClr val="tx1"/>
                </a:solidFill>
                <a:latin typeface="Arial" pitchFamily="34" charset="0"/>
                <a:cs typeface="Arial"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smtClean="0"/>
              <a:t>Click to edit Master text styles</a:t>
            </a:r>
          </a:p>
        </p:txBody>
      </p:sp>
      <p:sp>
        <p:nvSpPr>
          <p:cNvPr id="13" name="Text Placeholder 3"/>
          <p:cNvSpPr>
            <a:spLocks noGrp="1"/>
          </p:cNvSpPr>
          <p:nvPr>
            <p:ph type="body" sz="quarter" idx="13"/>
          </p:nvPr>
        </p:nvSpPr>
        <p:spPr>
          <a:xfrm>
            <a:off x="3240000" y="1329335"/>
            <a:ext cx="2664000" cy="702000"/>
          </a:xfrm>
          <a:prstGeom prst="rect">
            <a:avLst/>
          </a:prstGeom>
        </p:spPr>
        <p:txBody>
          <a:bodyPr vert="horz"/>
          <a:lstStyle>
            <a:lvl1pPr marL="0" indent="0" algn="l">
              <a:spcBef>
                <a:spcPts val="0"/>
              </a:spcBef>
              <a:buNone/>
              <a:defRPr sz="1200" b="1" baseline="0">
                <a:solidFill>
                  <a:schemeClr val="tx1"/>
                </a:solidFill>
                <a:latin typeface="Arial" pitchFamily="34" charset="0"/>
                <a:cs typeface="Arial"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smtClean="0"/>
              <a:t>Click to edit Master text styles</a:t>
            </a:r>
          </a:p>
        </p:txBody>
      </p:sp>
      <p:sp>
        <p:nvSpPr>
          <p:cNvPr id="15"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14"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itchFamily="34" charset="0"/>
                <a:ea typeface="+mj-ea"/>
                <a:cs typeface="Arial" pitchFamily="34" charset="0"/>
              </a:defRPr>
            </a:lvl1pPr>
          </a:lstStyle>
          <a:p>
            <a:r>
              <a:rPr lang="en-GB" noProof="0" dirty="0" smtClean="0"/>
              <a:t>Click to add title</a:t>
            </a:r>
            <a:endParaRPr lang="en-GB" noProof="0" dirty="0"/>
          </a:p>
        </p:txBody>
      </p:sp>
      <p:sp>
        <p:nvSpPr>
          <p:cNvPr id="11" name="Content Placeholder 2"/>
          <p:cNvSpPr>
            <a:spLocks noGrp="1"/>
          </p:cNvSpPr>
          <p:nvPr>
            <p:ph idx="17" hasCustomPrompt="1"/>
          </p:nvPr>
        </p:nvSpPr>
        <p:spPr>
          <a:xfrm>
            <a:off x="237600" y="2072820"/>
            <a:ext cx="2664000" cy="2015968"/>
          </a:xfrm>
          <a:prstGeom prst="rect">
            <a:avLst/>
          </a:prstGeom>
        </p:spPr>
        <p:txBody>
          <a:bodyPr/>
          <a:lstStyle>
            <a:lvl1pPr marL="180000" indent="-180000">
              <a:lnSpc>
                <a:spcPct val="100000"/>
              </a:lnSpc>
              <a:spcBef>
                <a:spcPts val="0"/>
              </a:spcBef>
              <a:buClr>
                <a:schemeClr val="tx2"/>
              </a:buClr>
              <a:buFont typeface="Arial" pitchFamily="34" charset="0"/>
              <a:buChar char="•"/>
              <a:defRPr sz="1400">
                <a:solidFill>
                  <a:schemeClr val="tx1"/>
                </a:solidFill>
                <a:latin typeface="Arial" pitchFamily="34" charset="0"/>
                <a:cs typeface="Arial" pitchFamily="34" charset="0"/>
              </a:defRPr>
            </a:lvl1pPr>
            <a:lvl2pPr marL="540000" indent="-180000">
              <a:lnSpc>
                <a:spcPct val="100000"/>
              </a:lnSpc>
              <a:spcBef>
                <a:spcPts val="0"/>
              </a:spcBef>
              <a:defRPr sz="14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smtClean="0"/>
              <a:t>First level</a:t>
            </a:r>
          </a:p>
          <a:p>
            <a:pPr lvl="1"/>
            <a:r>
              <a:rPr lang="en-GB" noProof="0" dirty="0" smtClean="0"/>
              <a:t>Second level</a:t>
            </a:r>
          </a:p>
          <a:p>
            <a:pPr lvl="1"/>
            <a:r>
              <a:rPr lang="en-GB" noProof="0" dirty="0" smtClean="0"/>
              <a:t>Third level</a:t>
            </a:r>
          </a:p>
          <a:p>
            <a:pPr lvl="1"/>
            <a:r>
              <a:rPr lang="en-GB" noProof="0" dirty="0" smtClean="0"/>
              <a:t>Fourth level</a:t>
            </a:r>
          </a:p>
        </p:txBody>
      </p:sp>
      <p:sp>
        <p:nvSpPr>
          <p:cNvPr id="16" name="Content Placeholder 2"/>
          <p:cNvSpPr>
            <a:spLocks noGrp="1"/>
          </p:cNvSpPr>
          <p:nvPr>
            <p:ph idx="18" hasCustomPrompt="1"/>
          </p:nvPr>
        </p:nvSpPr>
        <p:spPr>
          <a:xfrm>
            <a:off x="3250223" y="2072820"/>
            <a:ext cx="2664000" cy="2015968"/>
          </a:xfrm>
          <a:prstGeom prst="rect">
            <a:avLst/>
          </a:prstGeom>
        </p:spPr>
        <p:txBody>
          <a:bodyPr/>
          <a:lstStyle>
            <a:lvl1pPr marL="180000" indent="-180000">
              <a:lnSpc>
                <a:spcPct val="100000"/>
              </a:lnSpc>
              <a:spcBef>
                <a:spcPts val="0"/>
              </a:spcBef>
              <a:buClr>
                <a:schemeClr val="tx2"/>
              </a:buClr>
              <a:buFont typeface="Arial" pitchFamily="34" charset="0"/>
              <a:buChar char="•"/>
              <a:defRPr sz="1400">
                <a:solidFill>
                  <a:schemeClr val="tx1"/>
                </a:solidFill>
                <a:latin typeface="Arial" pitchFamily="34" charset="0"/>
                <a:cs typeface="Arial" pitchFamily="34" charset="0"/>
              </a:defRPr>
            </a:lvl1pPr>
            <a:lvl2pPr marL="540000" indent="-180000">
              <a:lnSpc>
                <a:spcPct val="100000"/>
              </a:lnSpc>
              <a:spcBef>
                <a:spcPts val="0"/>
              </a:spcBef>
              <a:defRPr sz="14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smtClean="0"/>
              <a:t>First level</a:t>
            </a:r>
          </a:p>
          <a:p>
            <a:pPr lvl="1"/>
            <a:r>
              <a:rPr lang="en-GB" noProof="0" dirty="0" smtClean="0"/>
              <a:t>Second level</a:t>
            </a:r>
          </a:p>
          <a:p>
            <a:pPr lvl="1"/>
            <a:r>
              <a:rPr lang="en-GB" noProof="0" dirty="0" smtClean="0"/>
              <a:t>Third level</a:t>
            </a:r>
          </a:p>
          <a:p>
            <a:pPr lvl="1"/>
            <a:r>
              <a:rPr lang="en-GB" noProof="0" dirty="0" smtClean="0"/>
              <a:t>Fourth level</a:t>
            </a:r>
          </a:p>
        </p:txBody>
      </p:sp>
      <p:sp>
        <p:nvSpPr>
          <p:cNvPr id="17" name="Content Placeholder 2"/>
          <p:cNvSpPr>
            <a:spLocks noGrp="1"/>
          </p:cNvSpPr>
          <p:nvPr>
            <p:ph idx="19" hasCustomPrompt="1"/>
          </p:nvPr>
        </p:nvSpPr>
        <p:spPr>
          <a:xfrm>
            <a:off x="6274223" y="2072820"/>
            <a:ext cx="2664000" cy="2015968"/>
          </a:xfrm>
          <a:prstGeom prst="rect">
            <a:avLst/>
          </a:prstGeom>
        </p:spPr>
        <p:txBody>
          <a:bodyPr/>
          <a:lstStyle>
            <a:lvl1pPr marL="180000" indent="-180000">
              <a:lnSpc>
                <a:spcPct val="100000"/>
              </a:lnSpc>
              <a:spcBef>
                <a:spcPts val="0"/>
              </a:spcBef>
              <a:buClr>
                <a:schemeClr val="tx2"/>
              </a:buClr>
              <a:buFont typeface="Arial" pitchFamily="34" charset="0"/>
              <a:buChar char="•"/>
              <a:defRPr sz="1400">
                <a:solidFill>
                  <a:schemeClr val="tx1"/>
                </a:solidFill>
                <a:latin typeface="Arial" pitchFamily="34" charset="0"/>
                <a:cs typeface="Arial" pitchFamily="34" charset="0"/>
              </a:defRPr>
            </a:lvl1pPr>
            <a:lvl2pPr marL="540000" indent="-180000">
              <a:lnSpc>
                <a:spcPct val="100000"/>
              </a:lnSpc>
              <a:spcBef>
                <a:spcPts val="0"/>
              </a:spcBef>
              <a:defRPr sz="14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smtClean="0"/>
              <a:t>First level</a:t>
            </a:r>
          </a:p>
          <a:p>
            <a:pPr lvl="1"/>
            <a:r>
              <a:rPr lang="en-GB" noProof="0" dirty="0" smtClean="0"/>
              <a:t>Second level</a:t>
            </a:r>
          </a:p>
          <a:p>
            <a:pPr lvl="1"/>
            <a:r>
              <a:rPr lang="en-GB" noProof="0" dirty="0" smtClean="0"/>
              <a:t>Third level</a:t>
            </a:r>
          </a:p>
          <a:p>
            <a:pPr lvl="1"/>
            <a:r>
              <a:rPr lang="en-GB" noProof="0" dirty="0" smtClean="0"/>
              <a:t>Fourth level</a:t>
            </a:r>
          </a:p>
        </p:txBody>
      </p:sp>
    </p:spTree>
    <p:extLst>
      <p:ext uri="{BB962C8B-B14F-4D97-AF65-F5344CB8AC3E}">
        <p14:creationId xmlns:p14="http://schemas.microsoft.com/office/powerpoint/2010/main" val="223783323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ody and Picture Right 1">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237600" y="1237099"/>
            <a:ext cx="4086000" cy="702000"/>
          </a:xfrm>
          <a:prstGeom prst="rect">
            <a:avLst/>
          </a:prstGeom>
        </p:spPr>
        <p:txBody>
          <a:bodyPr vert="horz"/>
          <a:lstStyle>
            <a:lvl1pPr marL="0" indent="0" algn="l">
              <a:spcBef>
                <a:spcPts val="0"/>
              </a:spcBef>
              <a:buNone/>
              <a:defRPr sz="1800" baseline="0">
                <a:solidFill>
                  <a:schemeClr val="tx1"/>
                </a:solidFill>
                <a:latin typeface="Arial" pitchFamily="34" charset="0"/>
                <a:cs typeface="Arial"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smtClean="0"/>
              <a:t>Click to edit Master text styles</a:t>
            </a:r>
          </a:p>
        </p:txBody>
      </p:sp>
      <p:sp>
        <p:nvSpPr>
          <p:cNvPr id="19" name="Picture Placeholder 16"/>
          <p:cNvSpPr>
            <a:spLocks noGrp="1"/>
          </p:cNvSpPr>
          <p:nvPr>
            <p:ph type="pic" sz="quarter" idx="14"/>
          </p:nvPr>
        </p:nvSpPr>
        <p:spPr>
          <a:xfrm>
            <a:off x="4680000" y="1252800"/>
            <a:ext cx="4086000" cy="2835988"/>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itchFamily="34" charset="0"/>
                <a:cs typeface="Arial" pitchFamily="34" charset="0"/>
              </a:defRPr>
            </a:lvl1pPr>
          </a:lstStyle>
          <a:p>
            <a:r>
              <a:rPr lang="en-GB" noProof="0" dirty="0" smtClean="0"/>
              <a:t>Click icon to add picture</a:t>
            </a:r>
            <a:endParaRPr lang="en-GB" noProof="0" dirty="0"/>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itchFamily="34" charset="0"/>
                <a:ea typeface="+mj-ea"/>
                <a:cs typeface="Arial" pitchFamily="34" charset="0"/>
              </a:defRPr>
            </a:lvl1pPr>
          </a:lstStyle>
          <a:p>
            <a:r>
              <a:rPr lang="en-GB" noProof="0" dirty="0" smtClean="0"/>
              <a:t>Click to add title</a:t>
            </a:r>
            <a:endParaRPr lang="en-GB" noProof="0" dirty="0"/>
          </a:p>
        </p:txBody>
      </p:sp>
    </p:spTree>
    <p:extLst>
      <p:ext uri="{BB962C8B-B14F-4D97-AF65-F5344CB8AC3E}">
        <p14:creationId xmlns:p14="http://schemas.microsoft.com/office/powerpoint/2010/main" val="2625302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Neuro">
    <p:spTree>
      <p:nvGrpSpPr>
        <p:cNvPr id="1" name=""/>
        <p:cNvGrpSpPr/>
        <p:nvPr/>
      </p:nvGrpSpPr>
      <p:grpSpPr>
        <a:xfrm>
          <a:off x="0" y="0"/>
          <a:ext cx="0" cy="0"/>
          <a:chOff x="0" y="0"/>
          <a:chExt cx="0" cy="0"/>
        </a:xfrm>
      </p:grpSpPr>
      <p:sp>
        <p:nvSpPr>
          <p:cNvPr id="13" name="Title 8"/>
          <p:cNvSpPr>
            <a:spLocks noGrp="1"/>
          </p:cNvSpPr>
          <p:nvPr>
            <p:ph type="title" hasCustomPrompt="1"/>
          </p:nvPr>
        </p:nvSpPr>
        <p:spPr>
          <a:xfrm>
            <a:off x="216001" y="1081682"/>
            <a:ext cx="6822759" cy="504000"/>
          </a:xfrm>
          <a:prstGeom prst="rect">
            <a:avLst/>
          </a:prstGeom>
        </p:spPr>
        <p:txBody>
          <a:bodyPr vert="horz"/>
          <a:lstStyle>
            <a:lvl1pPr algn="l">
              <a:lnSpc>
                <a:spcPct val="90000"/>
              </a:lnSpc>
              <a:defRPr sz="2800" b="1" baseline="0">
                <a:solidFill>
                  <a:schemeClr val="tx2"/>
                </a:solidFill>
                <a:latin typeface="Arial" pitchFamily="34" charset="0"/>
                <a:cs typeface="Arial" pitchFamily="34" charset="0"/>
              </a:defRPr>
            </a:lvl1pPr>
          </a:lstStyle>
          <a:p>
            <a:r>
              <a:rPr lang="en-GB" noProof="0" dirty="0" smtClean="0"/>
              <a:t>Click to add presentation title</a:t>
            </a:r>
            <a:endParaRPr lang="en-GB" noProof="0" dirty="0"/>
          </a:p>
        </p:txBody>
      </p:sp>
      <p:pic>
        <p:nvPicPr>
          <p:cNvPr id="11" name="Picture 10" descr="AZ_RGB_H_POS.jp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38760" y="106818"/>
            <a:ext cx="1998000" cy="659979"/>
          </a:xfrm>
          <a:prstGeom prst="rect">
            <a:avLst/>
          </a:prstGeom>
        </p:spPr>
      </p:pic>
      <p:pic>
        <p:nvPicPr>
          <p:cNvPr id="10" name="Picture Placeholder 13" descr="AZ1383_screen rotate.jpg"/>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a:xfrm>
            <a:off x="144001" y="2875468"/>
            <a:ext cx="8855075" cy="2133000"/>
          </a:xfrm>
          <a:prstGeom prst="rect">
            <a:avLst/>
          </a:prstGeom>
        </p:spPr>
      </p:pic>
      <p:sp>
        <p:nvSpPr>
          <p:cNvPr id="16" name="Text Placeholder 29"/>
          <p:cNvSpPr>
            <a:spLocks noGrp="1"/>
          </p:cNvSpPr>
          <p:nvPr>
            <p:ph type="body" sz="quarter" idx="11" hasCustomPrompt="1"/>
          </p:nvPr>
        </p:nvSpPr>
        <p:spPr>
          <a:xfrm>
            <a:off x="215999" y="2401650"/>
            <a:ext cx="6480000" cy="190800"/>
          </a:xfrm>
          <a:prstGeom prst="rect">
            <a:avLst/>
          </a:prstGeom>
        </p:spPr>
        <p:txBody>
          <a:bodyPr vert="horz"/>
          <a:lstStyle>
            <a:lvl1pPr marL="0" indent="0">
              <a:lnSpc>
                <a:spcPts val="1100"/>
              </a:lnSpc>
              <a:spcBef>
                <a:spcPts val="0"/>
              </a:spcBef>
              <a:buNone/>
              <a:defRPr sz="1400" b="1">
                <a:solidFill>
                  <a:schemeClr val="tx1"/>
                </a:solidFill>
                <a:latin typeface="Arial" pitchFamily="34" charset="0"/>
                <a:cs typeface="Arial" pitchFamily="34" charset="0"/>
              </a:defRPr>
            </a:lvl1pPr>
          </a:lstStyle>
          <a:p>
            <a:pPr lvl="0"/>
            <a:r>
              <a:rPr lang="en-GB" noProof="0" dirty="0" smtClean="0"/>
              <a:t>Click to add speaker title</a:t>
            </a:r>
          </a:p>
        </p:txBody>
      </p:sp>
      <p:sp>
        <p:nvSpPr>
          <p:cNvPr id="17" name="Text Placeholder 29"/>
          <p:cNvSpPr>
            <a:spLocks noGrp="1"/>
          </p:cNvSpPr>
          <p:nvPr>
            <p:ph type="body" sz="quarter" idx="12" hasCustomPrompt="1"/>
          </p:nvPr>
        </p:nvSpPr>
        <p:spPr>
          <a:xfrm>
            <a:off x="215999" y="2607900"/>
            <a:ext cx="6480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Click to add event title</a:t>
            </a:r>
          </a:p>
        </p:txBody>
      </p:sp>
      <p:sp>
        <p:nvSpPr>
          <p:cNvPr id="18" name="Text Placeholder 29"/>
          <p:cNvSpPr>
            <a:spLocks noGrp="1"/>
          </p:cNvSpPr>
          <p:nvPr>
            <p:ph type="body" sz="quarter" idx="15" hasCustomPrompt="1"/>
          </p:nvPr>
        </p:nvSpPr>
        <p:spPr>
          <a:xfrm>
            <a:off x="7128000" y="2401650"/>
            <a:ext cx="1872000" cy="190800"/>
          </a:xfrm>
          <a:prstGeom prst="rect">
            <a:avLst/>
          </a:prstGeom>
        </p:spPr>
        <p:txBody>
          <a:bodyPr vert="horz"/>
          <a:lstStyle>
            <a:lvl1pPr marL="0" indent="0">
              <a:lnSpc>
                <a:spcPts val="1100"/>
              </a:lnSpc>
              <a:spcBef>
                <a:spcPts val="0"/>
              </a:spcBef>
              <a:buNone/>
              <a:defRPr sz="1200" baseline="0">
                <a:solidFill>
                  <a:schemeClr val="tx1"/>
                </a:solidFill>
                <a:latin typeface="Arial" pitchFamily="34" charset="0"/>
                <a:cs typeface="Arial" pitchFamily="34" charset="0"/>
              </a:defRPr>
            </a:lvl1pPr>
          </a:lstStyle>
          <a:p>
            <a:pPr lvl="0"/>
            <a:r>
              <a:rPr lang="en-GB" noProof="0" dirty="0" smtClean="0"/>
              <a:t>Confidential statement</a:t>
            </a:r>
          </a:p>
        </p:txBody>
      </p:sp>
      <p:sp>
        <p:nvSpPr>
          <p:cNvPr id="19" name="Text Placeholder 29"/>
          <p:cNvSpPr>
            <a:spLocks noGrp="1"/>
          </p:cNvSpPr>
          <p:nvPr>
            <p:ph type="body" sz="quarter" idx="13" hasCustomPrompt="1"/>
          </p:nvPr>
        </p:nvSpPr>
        <p:spPr>
          <a:xfrm>
            <a:off x="7128000" y="2607900"/>
            <a:ext cx="1872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00 Month Year</a:t>
            </a:r>
          </a:p>
        </p:txBody>
      </p:sp>
    </p:spTree>
    <p:extLst>
      <p:ext uri="{BB962C8B-B14F-4D97-AF65-F5344CB8AC3E}">
        <p14:creationId xmlns:p14="http://schemas.microsoft.com/office/powerpoint/2010/main" val="206885268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ody and Picture Right 2">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237600" y="1237099"/>
            <a:ext cx="4086000" cy="702000"/>
          </a:xfrm>
          <a:prstGeom prst="rect">
            <a:avLst/>
          </a:prstGeom>
        </p:spPr>
        <p:txBody>
          <a:bodyPr vert="horz"/>
          <a:lstStyle>
            <a:lvl1pPr marL="0" indent="0" algn="l">
              <a:spcBef>
                <a:spcPts val="0"/>
              </a:spcBef>
              <a:buNone/>
              <a:defRPr sz="1800" baseline="0">
                <a:solidFill>
                  <a:schemeClr val="tx1"/>
                </a:solidFill>
                <a:latin typeface="Arial" pitchFamily="34" charset="0"/>
                <a:cs typeface="Arial"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smtClean="0"/>
              <a:t>Click to edit Master text styles</a:t>
            </a:r>
          </a:p>
        </p:txBody>
      </p:sp>
      <p:sp>
        <p:nvSpPr>
          <p:cNvPr id="19" name="Picture Placeholder 16"/>
          <p:cNvSpPr>
            <a:spLocks noGrp="1"/>
          </p:cNvSpPr>
          <p:nvPr>
            <p:ph type="pic" sz="quarter" idx="14"/>
          </p:nvPr>
        </p:nvSpPr>
        <p:spPr>
          <a:xfrm>
            <a:off x="4680000" y="1261267"/>
            <a:ext cx="4086000" cy="1485000"/>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itchFamily="34" charset="0"/>
                <a:cs typeface="Arial" pitchFamily="34" charset="0"/>
              </a:defRPr>
            </a:lvl1pPr>
          </a:lstStyle>
          <a:p>
            <a:r>
              <a:rPr lang="en-GB" noProof="0" dirty="0" smtClean="0"/>
              <a:t>Click icon to add picture</a:t>
            </a:r>
            <a:endParaRPr lang="en-GB" noProof="0" dirty="0"/>
          </a:p>
        </p:txBody>
      </p:sp>
      <p:sp>
        <p:nvSpPr>
          <p:cNvPr id="20" name="Picture Placeholder 16"/>
          <p:cNvSpPr>
            <a:spLocks noGrp="1"/>
          </p:cNvSpPr>
          <p:nvPr>
            <p:ph type="pic" sz="quarter" idx="15"/>
          </p:nvPr>
        </p:nvSpPr>
        <p:spPr>
          <a:xfrm>
            <a:off x="4680000" y="2904253"/>
            <a:ext cx="4086000" cy="1485000"/>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itchFamily="34" charset="0"/>
                <a:cs typeface="Arial" pitchFamily="34" charset="0"/>
              </a:defRPr>
            </a:lvl1pPr>
          </a:lstStyle>
          <a:p>
            <a:r>
              <a:rPr lang="en-GB" noProof="0" dirty="0" smtClean="0"/>
              <a:t>Click icon to add picture</a:t>
            </a:r>
            <a:endParaRPr lang="en-GB" noProof="0" dirty="0"/>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8"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itchFamily="34" charset="0"/>
                <a:ea typeface="+mj-ea"/>
                <a:cs typeface="Arial" pitchFamily="34" charset="0"/>
              </a:defRPr>
            </a:lvl1pPr>
          </a:lstStyle>
          <a:p>
            <a:r>
              <a:rPr lang="en-GB" noProof="0" dirty="0" smtClean="0"/>
              <a:t>Click to add title</a:t>
            </a:r>
            <a:endParaRPr lang="en-GB" noProof="0" dirty="0"/>
          </a:p>
        </p:txBody>
      </p:sp>
    </p:spTree>
    <p:extLst>
      <p:ext uri="{BB962C8B-B14F-4D97-AF65-F5344CB8AC3E}">
        <p14:creationId xmlns:p14="http://schemas.microsoft.com/office/powerpoint/2010/main" val="347613884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ody and Picture Lower 1">
    <p:spTree>
      <p:nvGrpSpPr>
        <p:cNvPr id="1" name=""/>
        <p:cNvGrpSpPr/>
        <p:nvPr/>
      </p:nvGrpSpPr>
      <p:grpSpPr>
        <a:xfrm>
          <a:off x="0" y="0"/>
          <a:ext cx="0" cy="0"/>
          <a:chOff x="0" y="0"/>
          <a:chExt cx="0" cy="0"/>
        </a:xfrm>
      </p:grpSpPr>
      <p:sp>
        <p:nvSpPr>
          <p:cNvPr id="22" name="Picture Placeholder 16"/>
          <p:cNvSpPr>
            <a:spLocks noGrp="1"/>
          </p:cNvSpPr>
          <p:nvPr>
            <p:ph type="pic" sz="quarter" idx="16"/>
          </p:nvPr>
        </p:nvSpPr>
        <p:spPr>
          <a:xfrm>
            <a:off x="327600" y="2766792"/>
            <a:ext cx="414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itchFamily="34" charset="0"/>
                <a:cs typeface="Arial" pitchFamily="34" charset="0"/>
              </a:defRPr>
            </a:lvl1pPr>
          </a:lstStyle>
          <a:p>
            <a:r>
              <a:rPr lang="en-GB" noProof="0" dirty="0" smtClean="0"/>
              <a:t>Click icon to add picture</a:t>
            </a:r>
            <a:endParaRPr lang="en-GB" noProof="0" dirty="0"/>
          </a:p>
        </p:txBody>
      </p:sp>
      <p:sp>
        <p:nvSpPr>
          <p:cNvPr id="17" name="Text Placeholder 2"/>
          <p:cNvSpPr>
            <a:spLocks noGrp="1"/>
          </p:cNvSpPr>
          <p:nvPr>
            <p:ph type="body" sz="quarter" idx="13"/>
          </p:nvPr>
        </p:nvSpPr>
        <p:spPr>
          <a:xfrm>
            <a:off x="236537" y="1237097"/>
            <a:ext cx="7056000" cy="144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tabLst/>
              <a:defRPr sz="1800">
                <a:solidFill>
                  <a:schemeClr val="tx1"/>
                </a:solidFill>
                <a:latin typeface="Arial" pitchFamily="34" charset="0"/>
                <a:cs typeface="Arial" pitchFamily="34" charset="0"/>
              </a:defRPr>
            </a:lvl1pPr>
            <a:lvl2pPr marL="198835" marR="0" indent="-197644" algn="l" defTabSz="685800" rtl="0" eaLnBrk="1" fontAlgn="base" latinLnBrk="0" hangingPunct="1">
              <a:lnSpc>
                <a:spcPct val="90000"/>
              </a:lnSpc>
              <a:spcBef>
                <a:spcPct val="0"/>
              </a:spcBef>
              <a:spcAft>
                <a:spcPct val="0"/>
              </a:spcAft>
              <a:buClrTx/>
              <a:buSzTx/>
              <a:buFontTx/>
              <a:buChar char="•"/>
              <a:tabLst/>
              <a:defRPr sz="1350"/>
            </a:lvl2pPr>
            <a:lvl3pPr marL="466725" marR="0" indent="-135731" algn="l" defTabSz="685800" rtl="0" eaLnBrk="1" fontAlgn="base" latinLnBrk="0" hangingPunct="1">
              <a:lnSpc>
                <a:spcPct val="90000"/>
              </a:lnSpc>
              <a:spcBef>
                <a:spcPct val="0"/>
              </a:spcBef>
              <a:spcAft>
                <a:spcPct val="0"/>
              </a:spcAft>
              <a:buClrTx/>
              <a:buSzTx/>
              <a:buFont typeface="Arial" charset="0"/>
              <a:buChar char="-"/>
              <a:tabLst/>
              <a:defRPr sz="1350"/>
            </a:lvl3pPr>
            <a:lvl4pPr marL="1243013" indent="-214313">
              <a:buFont typeface="Arial"/>
              <a:buChar char="•"/>
              <a:defRPr sz="1350"/>
            </a:lvl4pPr>
            <a:lvl5pPr marL="1585913" indent="-214313">
              <a:buFont typeface="Arial"/>
              <a:buChar char="•"/>
              <a:defRPr sz="1350"/>
            </a:lvl5pPr>
          </a:lstStyle>
          <a:p>
            <a:pPr lvl="0"/>
            <a:r>
              <a:rPr lang="en-GB" noProof="0" dirty="0" smtClean="0"/>
              <a:t>Click to edit Master text styles</a:t>
            </a:r>
          </a:p>
        </p:txBody>
      </p:sp>
      <p:sp>
        <p:nvSpPr>
          <p:cNvPr id="6"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7"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itchFamily="34" charset="0"/>
                <a:ea typeface="+mj-ea"/>
                <a:cs typeface="Arial" pitchFamily="34" charset="0"/>
              </a:defRPr>
            </a:lvl1pPr>
          </a:lstStyle>
          <a:p>
            <a:r>
              <a:rPr lang="en-GB" noProof="0" dirty="0" smtClean="0"/>
              <a:t>Click to add title</a:t>
            </a:r>
            <a:endParaRPr lang="en-GB" noProof="0" dirty="0"/>
          </a:p>
        </p:txBody>
      </p:sp>
    </p:spTree>
    <p:extLst>
      <p:ext uri="{BB962C8B-B14F-4D97-AF65-F5344CB8AC3E}">
        <p14:creationId xmlns:p14="http://schemas.microsoft.com/office/powerpoint/2010/main" val="164284130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ody and Picture Lower 2">
    <p:spTree>
      <p:nvGrpSpPr>
        <p:cNvPr id="1" name=""/>
        <p:cNvGrpSpPr/>
        <p:nvPr/>
      </p:nvGrpSpPr>
      <p:grpSpPr>
        <a:xfrm>
          <a:off x="0" y="0"/>
          <a:ext cx="0" cy="0"/>
          <a:chOff x="0" y="0"/>
          <a:chExt cx="0" cy="0"/>
        </a:xfrm>
      </p:grpSpPr>
      <p:sp>
        <p:nvSpPr>
          <p:cNvPr id="21" name="Picture Placeholder 16"/>
          <p:cNvSpPr>
            <a:spLocks noGrp="1"/>
          </p:cNvSpPr>
          <p:nvPr>
            <p:ph type="pic" sz="quarter" idx="15"/>
          </p:nvPr>
        </p:nvSpPr>
        <p:spPr>
          <a:xfrm>
            <a:off x="4618800" y="2766792"/>
            <a:ext cx="414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itchFamily="34" charset="0"/>
                <a:cs typeface="Arial" pitchFamily="34" charset="0"/>
              </a:defRPr>
            </a:lvl1pPr>
          </a:lstStyle>
          <a:p>
            <a:r>
              <a:rPr lang="en-GB" noProof="0" dirty="0" smtClean="0"/>
              <a:t>Click icon to add picture</a:t>
            </a:r>
            <a:endParaRPr lang="en-GB" noProof="0" dirty="0"/>
          </a:p>
        </p:txBody>
      </p:sp>
      <p:sp>
        <p:nvSpPr>
          <p:cNvPr id="22" name="Picture Placeholder 16"/>
          <p:cNvSpPr>
            <a:spLocks noGrp="1"/>
          </p:cNvSpPr>
          <p:nvPr>
            <p:ph type="pic" sz="quarter" idx="16"/>
          </p:nvPr>
        </p:nvSpPr>
        <p:spPr>
          <a:xfrm>
            <a:off x="327600" y="2766792"/>
            <a:ext cx="414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itchFamily="34" charset="0"/>
                <a:cs typeface="Arial" pitchFamily="34" charset="0"/>
              </a:defRPr>
            </a:lvl1pPr>
          </a:lstStyle>
          <a:p>
            <a:r>
              <a:rPr lang="en-GB" noProof="0" dirty="0" smtClean="0"/>
              <a:t>Click icon to add picture</a:t>
            </a:r>
            <a:endParaRPr lang="en-GB" noProof="0" dirty="0"/>
          </a:p>
        </p:txBody>
      </p:sp>
      <p:sp>
        <p:nvSpPr>
          <p:cNvPr id="17" name="Text Placeholder 2"/>
          <p:cNvSpPr>
            <a:spLocks noGrp="1"/>
          </p:cNvSpPr>
          <p:nvPr>
            <p:ph type="body" sz="quarter" idx="13"/>
          </p:nvPr>
        </p:nvSpPr>
        <p:spPr>
          <a:xfrm>
            <a:off x="236537" y="1237099"/>
            <a:ext cx="7056000" cy="144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tabLst/>
              <a:defRPr sz="1800">
                <a:solidFill>
                  <a:schemeClr val="tx1"/>
                </a:solidFill>
                <a:latin typeface="Arial" pitchFamily="34" charset="0"/>
                <a:cs typeface="Arial" pitchFamily="34" charset="0"/>
              </a:defRPr>
            </a:lvl1pPr>
            <a:lvl2pPr marL="198835" marR="0" indent="-197644" algn="l" defTabSz="685800" rtl="0" eaLnBrk="1" fontAlgn="base" latinLnBrk="0" hangingPunct="1">
              <a:lnSpc>
                <a:spcPct val="90000"/>
              </a:lnSpc>
              <a:spcBef>
                <a:spcPct val="0"/>
              </a:spcBef>
              <a:spcAft>
                <a:spcPct val="0"/>
              </a:spcAft>
              <a:buClrTx/>
              <a:buSzTx/>
              <a:buFontTx/>
              <a:buChar char="•"/>
              <a:tabLst/>
              <a:defRPr sz="1350"/>
            </a:lvl2pPr>
            <a:lvl3pPr marL="466725" marR="0" indent="-135731" algn="l" defTabSz="685800" rtl="0" eaLnBrk="1" fontAlgn="base" latinLnBrk="0" hangingPunct="1">
              <a:lnSpc>
                <a:spcPct val="90000"/>
              </a:lnSpc>
              <a:spcBef>
                <a:spcPct val="0"/>
              </a:spcBef>
              <a:spcAft>
                <a:spcPct val="0"/>
              </a:spcAft>
              <a:buClrTx/>
              <a:buSzTx/>
              <a:buFont typeface="Arial" charset="0"/>
              <a:buChar char="-"/>
              <a:tabLst/>
              <a:defRPr sz="1350"/>
            </a:lvl3pPr>
            <a:lvl4pPr marL="1243013" indent="-214313">
              <a:buFont typeface="Arial"/>
              <a:buChar char="•"/>
              <a:defRPr sz="1350"/>
            </a:lvl4pPr>
            <a:lvl5pPr marL="1585913" indent="-214313">
              <a:buFont typeface="Arial"/>
              <a:buChar char="•"/>
              <a:defRPr sz="1350"/>
            </a:lvl5pPr>
          </a:lstStyle>
          <a:p>
            <a:pPr lvl="0"/>
            <a:r>
              <a:rPr lang="en-GB" noProof="0" dirty="0" smtClean="0"/>
              <a:t>Click to edit Master text styles</a:t>
            </a:r>
          </a:p>
        </p:txBody>
      </p:sp>
      <p:sp>
        <p:nvSpPr>
          <p:cNvPr id="7"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8"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itchFamily="34" charset="0"/>
                <a:ea typeface="+mj-ea"/>
                <a:cs typeface="Arial" pitchFamily="34" charset="0"/>
              </a:defRPr>
            </a:lvl1pPr>
          </a:lstStyle>
          <a:p>
            <a:r>
              <a:rPr lang="en-GB" noProof="0" dirty="0" smtClean="0"/>
              <a:t>Click to add title</a:t>
            </a:r>
            <a:endParaRPr lang="en-GB" noProof="0" dirty="0"/>
          </a:p>
        </p:txBody>
      </p:sp>
    </p:spTree>
    <p:extLst>
      <p:ext uri="{BB962C8B-B14F-4D97-AF65-F5344CB8AC3E}">
        <p14:creationId xmlns:p14="http://schemas.microsoft.com/office/powerpoint/2010/main" val="383475587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ody and Picture Lower 3">
    <p:spTree>
      <p:nvGrpSpPr>
        <p:cNvPr id="1" name=""/>
        <p:cNvGrpSpPr/>
        <p:nvPr/>
      </p:nvGrpSpPr>
      <p:grpSpPr>
        <a:xfrm>
          <a:off x="0" y="0"/>
          <a:ext cx="0" cy="0"/>
          <a:chOff x="0" y="0"/>
          <a:chExt cx="0" cy="0"/>
        </a:xfrm>
      </p:grpSpPr>
      <p:sp>
        <p:nvSpPr>
          <p:cNvPr id="17" name="Picture Placeholder 16"/>
          <p:cNvSpPr>
            <a:spLocks noGrp="1"/>
          </p:cNvSpPr>
          <p:nvPr>
            <p:ph type="pic" sz="quarter" idx="14"/>
          </p:nvPr>
        </p:nvSpPr>
        <p:spPr>
          <a:xfrm>
            <a:off x="327600" y="2766792"/>
            <a:ext cx="270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itchFamily="34" charset="0"/>
                <a:cs typeface="Arial" pitchFamily="34" charset="0"/>
              </a:defRPr>
            </a:lvl1pPr>
          </a:lstStyle>
          <a:p>
            <a:r>
              <a:rPr lang="en-GB" noProof="0" dirty="0" smtClean="0"/>
              <a:t>Click icon to add picture</a:t>
            </a:r>
            <a:endParaRPr lang="en-GB" noProof="0" dirty="0"/>
          </a:p>
        </p:txBody>
      </p:sp>
      <p:sp>
        <p:nvSpPr>
          <p:cNvPr id="18" name="Picture Placeholder 16"/>
          <p:cNvSpPr>
            <a:spLocks noGrp="1"/>
          </p:cNvSpPr>
          <p:nvPr>
            <p:ph type="pic" sz="quarter" idx="15"/>
          </p:nvPr>
        </p:nvSpPr>
        <p:spPr>
          <a:xfrm>
            <a:off x="3201023" y="2766792"/>
            <a:ext cx="270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itchFamily="34" charset="0"/>
                <a:cs typeface="Arial" pitchFamily="34" charset="0"/>
              </a:defRPr>
            </a:lvl1pPr>
          </a:lstStyle>
          <a:p>
            <a:r>
              <a:rPr lang="en-GB" noProof="0" dirty="0" smtClean="0"/>
              <a:t>Click icon to add picture</a:t>
            </a:r>
            <a:endParaRPr lang="en-GB" noProof="0" dirty="0"/>
          </a:p>
        </p:txBody>
      </p:sp>
      <p:sp>
        <p:nvSpPr>
          <p:cNvPr id="19" name="Picture Placeholder 16"/>
          <p:cNvSpPr>
            <a:spLocks noGrp="1"/>
          </p:cNvSpPr>
          <p:nvPr>
            <p:ph type="pic" sz="quarter" idx="16"/>
          </p:nvPr>
        </p:nvSpPr>
        <p:spPr>
          <a:xfrm>
            <a:off x="6067748" y="2766792"/>
            <a:ext cx="2700000" cy="162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itchFamily="34" charset="0"/>
                <a:cs typeface="Arial" pitchFamily="34" charset="0"/>
              </a:defRPr>
            </a:lvl1pPr>
          </a:lstStyle>
          <a:p>
            <a:r>
              <a:rPr lang="en-GB" noProof="0" dirty="0" smtClean="0"/>
              <a:t>Click icon to add picture</a:t>
            </a:r>
            <a:endParaRPr lang="en-GB" noProof="0" dirty="0"/>
          </a:p>
        </p:txBody>
      </p:sp>
      <p:sp>
        <p:nvSpPr>
          <p:cNvPr id="21" name="Text Placeholder 2"/>
          <p:cNvSpPr>
            <a:spLocks noGrp="1"/>
          </p:cNvSpPr>
          <p:nvPr>
            <p:ph type="body" sz="quarter" idx="13"/>
          </p:nvPr>
        </p:nvSpPr>
        <p:spPr>
          <a:xfrm>
            <a:off x="236537" y="1237098"/>
            <a:ext cx="7056000" cy="144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tabLst/>
              <a:defRPr sz="1800">
                <a:solidFill>
                  <a:schemeClr val="tx1"/>
                </a:solidFill>
                <a:latin typeface="Arial" pitchFamily="34" charset="0"/>
                <a:cs typeface="Arial" pitchFamily="34" charset="0"/>
              </a:defRPr>
            </a:lvl1pPr>
            <a:lvl2pPr marL="198835" marR="0" indent="-197644" algn="l" defTabSz="685800" rtl="0" eaLnBrk="1" fontAlgn="base" latinLnBrk="0" hangingPunct="1">
              <a:lnSpc>
                <a:spcPct val="90000"/>
              </a:lnSpc>
              <a:spcBef>
                <a:spcPct val="0"/>
              </a:spcBef>
              <a:spcAft>
                <a:spcPct val="0"/>
              </a:spcAft>
              <a:buClrTx/>
              <a:buSzTx/>
              <a:buFontTx/>
              <a:buChar char="•"/>
              <a:tabLst/>
              <a:defRPr sz="1350"/>
            </a:lvl2pPr>
            <a:lvl3pPr marL="466725" marR="0" indent="-135731" algn="l" defTabSz="685800" rtl="0" eaLnBrk="1" fontAlgn="base" latinLnBrk="0" hangingPunct="1">
              <a:lnSpc>
                <a:spcPct val="90000"/>
              </a:lnSpc>
              <a:spcBef>
                <a:spcPct val="0"/>
              </a:spcBef>
              <a:spcAft>
                <a:spcPct val="0"/>
              </a:spcAft>
              <a:buClrTx/>
              <a:buSzTx/>
              <a:buFont typeface="Arial" charset="0"/>
              <a:buChar char="-"/>
              <a:tabLst/>
              <a:defRPr sz="1350"/>
            </a:lvl3pPr>
            <a:lvl4pPr marL="1243013" indent="-214313">
              <a:buFont typeface="Arial"/>
              <a:buChar char="•"/>
              <a:defRPr sz="1350"/>
            </a:lvl4pPr>
            <a:lvl5pPr marL="1585913" indent="-214313">
              <a:buFont typeface="Arial"/>
              <a:buChar char="•"/>
              <a:defRPr sz="1350"/>
            </a:lvl5pPr>
          </a:lstStyle>
          <a:p>
            <a:pPr lvl="0"/>
            <a:r>
              <a:rPr lang="en-GB" noProof="0" dirty="0" smtClean="0"/>
              <a:t>Click to edit Master text styles</a:t>
            </a:r>
          </a:p>
        </p:txBody>
      </p:sp>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9"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itchFamily="34" charset="0"/>
                <a:ea typeface="+mj-ea"/>
                <a:cs typeface="Arial" pitchFamily="34" charset="0"/>
              </a:defRPr>
            </a:lvl1pPr>
          </a:lstStyle>
          <a:p>
            <a:r>
              <a:rPr lang="en-GB" noProof="0" dirty="0" smtClean="0"/>
              <a:t>Click to add title</a:t>
            </a:r>
            <a:endParaRPr lang="en-GB" noProof="0" dirty="0"/>
          </a:p>
        </p:txBody>
      </p:sp>
    </p:spTree>
    <p:extLst>
      <p:ext uri="{BB962C8B-B14F-4D97-AF65-F5344CB8AC3E}">
        <p14:creationId xmlns:p14="http://schemas.microsoft.com/office/powerpoint/2010/main" val="306938600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ntents Lis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236537" y="1233071"/>
            <a:ext cx="8766174" cy="3172500"/>
          </a:xfrm>
          <a:prstGeom prst="rect">
            <a:avLst/>
          </a:prstGeom>
        </p:spPr>
        <p:txBody>
          <a:bodyPr/>
          <a:lstStyle>
            <a:lvl1pPr marL="269875" indent="-269875">
              <a:lnSpc>
                <a:spcPct val="100000"/>
              </a:lnSpc>
              <a:spcBef>
                <a:spcPts val="0"/>
              </a:spcBef>
              <a:buClrTx/>
              <a:buFont typeface="+mj-lt"/>
              <a:buAutoNum type="arabicPeriod"/>
              <a:defRPr sz="1800" b="1">
                <a:solidFill>
                  <a:schemeClr val="tx1"/>
                </a:solidFill>
                <a:latin typeface="Arial" pitchFamily="34" charset="0"/>
                <a:cs typeface="Arial" pitchFamily="34" charset="0"/>
              </a:defRPr>
            </a:lvl1pPr>
            <a:lvl2pPr marL="472500" indent="-135000">
              <a:lnSpc>
                <a:spcPct val="100000"/>
              </a:lnSpc>
              <a:spcBef>
                <a:spcPts val="0"/>
              </a:spcBef>
              <a:buClrTx/>
              <a:buFont typeface="Arial" pitchFamily="34" charset="0"/>
              <a:buChar char="•"/>
              <a:defRPr sz="160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smtClean="0"/>
              <a:t>First level</a:t>
            </a:r>
          </a:p>
          <a:p>
            <a:pPr lvl="1"/>
            <a:r>
              <a:rPr lang="en-GB" noProof="0" dirty="0" smtClean="0"/>
              <a:t>Second level</a:t>
            </a:r>
          </a:p>
          <a:p>
            <a:pPr lvl="1"/>
            <a:r>
              <a:rPr lang="en-GB" noProof="0" dirty="0" smtClean="0"/>
              <a:t>Third level</a:t>
            </a:r>
          </a:p>
          <a:p>
            <a:pPr lvl="1"/>
            <a:r>
              <a:rPr lang="en-GB" noProof="0" dirty="0" smtClean="0"/>
              <a:t>Fourth level</a:t>
            </a:r>
          </a:p>
        </p:txBody>
      </p:sp>
      <p:sp>
        <p:nvSpPr>
          <p:cNvPr id="5"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9"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itchFamily="34" charset="0"/>
                <a:ea typeface="+mj-ea"/>
                <a:cs typeface="Arial" pitchFamily="34" charset="0"/>
              </a:defRPr>
            </a:lvl1pPr>
          </a:lstStyle>
          <a:p>
            <a:r>
              <a:rPr lang="en-GB" noProof="0" dirty="0" smtClean="0"/>
              <a:t>Click to add content title</a:t>
            </a:r>
            <a:endParaRPr lang="en-GB" noProof="0" dirty="0"/>
          </a:p>
        </p:txBody>
      </p:sp>
    </p:spTree>
    <p:extLst>
      <p:ext uri="{BB962C8B-B14F-4D97-AF65-F5344CB8AC3E}">
        <p14:creationId xmlns:p14="http://schemas.microsoft.com/office/powerpoint/2010/main" val="419407199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6" name="Title 8"/>
          <p:cNvSpPr>
            <a:spLocks noGrp="1"/>
          </p:cNvSpPr>
          <p:nvPr>
            <p:ph type="title" hasCustomPrompt="1"/>
          </p:nvPr>
        </p:nvSpPr>
        <p:spPr>
          <a:xfrm>
            <a:off x="237062" y="144000"/>
            <a:ext cx="8765651" cy="504000"/>
          </a:xfrm>
          <a:prstGeom prst="rect">
            <a:avLst/>
          </a:prstGeom>
        </p:spPr>
        <p:txBody>
          <a:bodyPr vert="horz"/>
          <a:lstStyle>
            <a:lvl1pPr algn="l" defTabSz="457200" rtl="0" eaLnBrk="1" latinLnBrk="0" hangingPunct="1">
              <a:lnSpc>
                <a:spcPct val="100000"/>
              </a:lnSpc>
              <a:spcBef>
                <a:spcPct val="0"/>
              </a:spcBef>
              <a:buNone/>
              <a:defRPr lang="en-GB" sz="2400" b="1" kern="1200" baseline="0" noProof="0" dirty="0">
                <a:solidFill>
                  <a:srgbClr val="830051"/>
                </a:solidFill>
                <a:latin typeface="Arial" pitchFamily="34" charset="0"/>
                <a:ea typeface="+mj-ea"/>
                <a:cs typeface="Arial" pitchFamily="34" charset="0"/>
              </a:defRPr>
            </a:lvl1pPr>
          </a:lstStyle>
          <a:p>
            <a:r>
              <a:rPr lang="en-GB" noProof="0" dirty="0" smtClean="0"/>
              <a:t>Click to add title</a:t>
            </a:r>
            <a:endParaRPr lang="en-GB" noProof="0" dirty="0"/>
          </a:p>
        </p:txBody>
      </p:sp>
    </p:spTree>
    <p:extLst>
      <p:ext uri="{BB962C8B-B14F-4D97-AF65-F5344CB8AC3E}">
        <p14:creationId xmlns:p14="http://schemas.microsoft.com/office/powerpoint/2010/main" val="11422112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144386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Divider Slide Purple">
    <p:spTree>
      <p:nvGrpSpPr>
        <p:cNvPr id="1" name=""/>
        <p:cNvGrpSpPr/>
        <p:nvPr/>
      </p:nvGrpSpPr>
      <p:grpSpPr>
        <a:xfrm>
          <a:off x="0" y="0"/>
          <a:ext cx="0" cy="0"/>
          <a:chOff x="0" y="0"/>
          <a:chExt cx="0" cy="0"/>
        </a:xfrm>
      </p:grpSpPr>
      <p:sp>
        <p:nvSpPr>
          <p:cNvPr id="5" name="Rectangle 4"/>
          <p:cNvSpPr/>
          <p:nvPr userDrawn="1"/>
        </p:nvSpPr>
        <p:spPr>
          <a:xfrm>
            <a:off x="144000" y="144000"/>
            <a:ext cx="8856000" cy="4860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effectLst/>
            </a:endParaRPr>
          </a:p>
        </p:txBody>
      </p:sp>
      <p:sp>
        <p:nvSpPr>
          <p:cNvPr id="13" name="Title 8"/>
          <p:cNvSpPr>
            <a:spLocks noGrp="1"/>
          </p:cNvSpPr>
          <p:nvPr>
            <p:ph type="title" hasCustomPrompt="1"/>
          </p:nvPr>
        </p:nvSpPr>
        <p:spPr>
          <a:xfrm>
            <a:off x="237600" y="144000"/>
            <a:ext cx="8280000" cy="504000"/>
          </a:xfrm>
          <a:prstGeom prst="rect">
            <a:avLst/>
          </a:prstGeom>
        </p:spPr>
        <p:txBody>
          <a:bodyPr vert="horz"/>
          <a:lstStyle>
            <a:lvl1pPr algn="l">
              <a:defRPr sz="2400" b="1" baseline="0">
                <a:solidFill>
                  <a:schemeClr val="bg1"/>
                </a:solidFill>
                <a:latin typeface="Arial" pitchFamily="34" charset="0"/>
                <a:cs typeface="Arial" pitchFamily="34" charset="0"/>
              </a:defRPr>
            </a:lvl1pPr>
          </a:lstStyle>
          <a:p>
            <a:r>
              <a:rPr lang="en-GB" noProof="0" dirty="0" smtClean="0"/>
              <a:t>Click to add divider title</a:t>
            </a:r>
            <a:endParaRPr lang="en-GB" noProof="0" dirty="0"/>
          </a:p>
        </p:txBody>
      </p:sp>
    </p:spTree>
    <p:extLst>
      <p:ext uri="{BB962C8B-B14F-4D97-AF65-F5344CB8AC3E}">
        <p14:creationId xmlns:p14="http://schemas.microsoft.com/office/powerpoint/2010/main" val="1801889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Infection">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44000" y="2877962"/>
            <a:ext cx="8853082" cy="2128214"/>
          </a:xfrm>
          <a:prstGeom prst="rect">
            <a:avLst/>
          </a:prstGeom>
        </p:spPr>
      </p:pic>
      <p:sp>
        <p:nvSpPr>
          <p:cNvPr id="13" name="Title 8"/>
          <p:cNvSpPr>
            <a:spLocks noGrp="1"/>
          </p:cNvSpPr>
          <p:nvPr>
            <p:ph type="title" hasCustomPrompt="1"/>
          </p:nvPr>
        </p:nvSpPr>
        <p:spPr>
          <a:xfrm>
            <a:off x="216001" y="1081682"/>
            <a:ext cx="6822759" cy="504000"/>
          </a:xfrm>
          <a:prstGeom prst="rect">
            <a:avLst/>
          </a:prstGeom>
        </p:spPr>
        <p:txBody>
          <a:bodyPr vert="horz"/>
          <a:lstStyle>
            <a:lvl1pPr algn="l">
              <a:lnSpc>
                <a:spcPct val="90000"/>
              </a:lnSpc>
              <a:defRPr sz="2800" b="1" baseline="0">
                <a:solidFill>
                  <a:schemeClr val="tx2"/>
                </a:solidFill>
                <a:latin typeface="Arial" pitchFamily="34" charset="0"/>
                <a:cs typeface="Arial" pitchFamily="34" charset="0"/>
              </a:defRPr>
            </a:lvl1pPr>
          </a:lstStyle>
          <a:p>
            <a:r>
              <a:rPr lang="en-GB" noProof="0" dirty="0" smtClean="0"/>
              <a:t>Click to add presentation title</a:t>
            </a:r>
            <a:endParaRPr lang="en-GB" noProof="0" dirty="0"/>
          </a:p>
        </p:txBody>
      </p:sp>
      <p:pic>
        <p:nvPicPr>
          <p:cNvPr id="11" name="Picture 10" descr="AZ_RGB_H_POS.jp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038760" y="106818"/>
            <a:ext cx="1998000" cy="659979"/>
          </a:xfrm>
          <a:prstGeom prst="rect">
            <a:avLst/>
          </a:prstGeom>
        </p:spPr>
      </p:pic>
      <p:sp>
        <p:nvSpPr>
          <p:cNvPr id="9" name="Text Placeholder 29"/>
          <p:cNvSpPr>
            <a:spLocks noGrp="1"/>
          </p:cNvSpPr>
          <p:nvPr>
            <p:ph type="body" sz="quarter" idx="11" hasCustomPrompt="1"/>
          </p:nvPr>
        </p:nvSpPr>
        <p:spPr>
          <a:xfrm>
            <a:off x="215999" y="2401650"/>
            <a:ext cx="6480000" cy="190800"/>
          </a:xfrm>
          <a:prstGeom prst="rect">
            <a:avLst/>
          </a:prstGeom>
        </p:spPr>
        <p:txBody>
          <a:bodyPr vert="horz"/>
          <a:lstStyle>
            <a:lvl1pPr marL="0" indent="0">
              <a:lnSpc>
                <a:spcPts val="1100"/>
              </a:lnSpc>
              <a:spcBef>
                <a:spcPts val="0"/>
              </a:spcBef>
              <a:buNone/>
              <a:defRPr sz="1400" b="1">
                <a:solidFill>
                  <a:schemeClr val="tx1"/>
                </a:solidFill>
                <a:latin typeface="Arial" pitchFamily="34" charset="0"/>
                <a:cs typeface="Arial" pitchFamily="34" charset="0"/>
              </a:defRPr>
            </a:lvl1pPr>
          </a:lstStyle>
          <a:p>
            <a:pPr lvl="0"/>
            <a:r>
              <a:rPr lang="en-GB" noProof="0" dirty="0" smtClean="0"/>
              <a:t>Click to add speaker title</a:t>
            </a:r>
          </a:p>
        </p:txBody>
      </p:sp>
      <p:sp>
        <p:nvSpPr>
          <p:cNvPr id="16" name="Text Placeholder 29"/>
          <p:cNvSpPr>
            <a:spLocks noGrp="1"/>
          </p:cNvSpPr>
          <p:nvPr>
            <p:ph type="body" sz="quarter" idx="12" hasCustomPrompt="1"/>
          </p:nvPr>
        </p:nvSpPr>
        <p:spPr>
          <a:xfrm>
            <a:off x="215999" y="2607900"/>
            <a:ext cx="6480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Click to add event title</a:t>
            </a:r>
          </a:p>
        </p:txBody>
      </p:sp>
      <p:sp>
        <p:nvSpPr>
          <p:cNvPr id="17" name="Text Placeholder 29"/>
          <p:cNvSpPr>
            <a:spLocks noGrp="1"/>
          </p:cNvSpPr>
          <p:nvPr>
            <p:ph type="body" sz="quarter" idx="15" hasCustomPrompt="1"/>
          </p:nvPr>
        </p:nvSpPr>
        <p:spPr>
          <a:xfrm>
            <a:off x="7128000" y="2401650"/>
            <a:ext cx="1872000" cy="190800"/>
          </a:xfrm>
          <a:prstGeom prst="rect">
            <a:avLst/>
          </a:prstGeom>
        </p:spPr>
        <p:txBody>
          <a:bodyPr vert="horz"/>
          <a:lstStyle>
            <a:lvl1pPr marL="0" indent="0">
              <a:lnSpc>
                <a:spcPts val="1100"/>
              </a:lnSpc>
              <a:spcBef>
                <a:spcPts val="0"/>
              </a:spcBef>
              <a:buNone/>
              <a:defRPr sz="1200" baseline="0">
                <a:solidFill>
                  <a:schemeClr val="tx1"/>
                </a:solidFill>
                <a:latin typeface="Arial" pitchFamily="34" charset="0"/>
                <a:cs typeface="Arial" pitchFamily="34" charset="0"/>
              </a:defRPr>
            </a:lvl1pPr>
          </a:lstStyle>
          <a:p>
            <a:pPr lvl="0"/>
            <a:r>
              <a:rPr lang="en-GB" noProof="0" dirty="0" smtClean="0"/>
              <a:t>Confidential statement</a:t>
            </a:r>
          </a:p>
        </p:txBody>
      </p:sp>
      <p:sp>
        <p:nvSpPr>
          <p:cNvPr id="18" name="Text Placeholder 29"/>
          <p:cNvSpPr>
            <a:spLocks noGrp="1"/>
          </p:cNvSpPr>
          <p:nvPr>
            <p:ph type="body" sz="quarter" idx="13" hasCustomPrompt="1"/>
          </p:nvPr>
        </p:nvSpPr>
        <p:spPr>
          <a:xfrm>
            <a:off x="7128000" y="2607900"/>
            <a:ext cx="1872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00 Month Year</a:t>
            </a:r>
          </a:p>
        </p:txBody>
      </p:sp>
    </p:spTree>
    <p:extLst>
      <p:ext uri="{BB962C8B-B14F-4D97-AF65-F5344CB8AC3E}">
        <p14:creationId xmlns:p14="http://schemas.microsoft.com/office/powerpoint/2010/main" val="13097905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UK Scientist">
    <p:spTree>
      <p:nvGrpSpPr>
        <p:cNvPr id="1" name=""/>
        <p:cNvGrpSpPr/>
        <p:nvPr/>
      </p:nvGrpSpPr>
      <p:grpSpPr>
        <a:xfrm>
          <a:off x="0" y="0"/>
          <a:ext cx="0" cy="0"/>
          <a:chOff x="0" y="0"/>
          <a:chExt cx="0" cy="0"/>
        </a:xfrm>
      </p:grpSpPr>
      <p:sp>
        <p:nvSpPr>
          <p:cNvPr id="13" name="Title 8"/>
          <p:cNvSpPr>
            <a:spLocks noGrp="1"/>
          </p:cNvSpPr>
          <p:nvPr>
            <p:ph type="title" hasCustomPrompt="1"/>
          </p:nvPr>
        </p:nvSpPr>
        <p:spPr>
          <a:xfrm>
            <a:off x="216001" y="1081682"/>
            <a:ext cx="6822759" cy="504000"/>
          </a:xfrm>
          <a:prstGeom prst="rect">
            <a:avLst/>
          </a:prstGeom>
        </p:spPr>
        <p:txBody>
          <a:bodyPr vert="horz"/>
          <a:lstStyle>
            <a:lvl1pPr algn="l">
              <a:lnSpc>
                <a:spcPct val="90000"/>
              </a:lnSpc>
              <a:defRPr sz="2800" b="1" baseline="0">
                <a:solidFill>
                  <a:schemeClr val="tx2"/>
                </a:solidFill>
                <a:latin typeface="Arial" pitchFamily="34" charset="0"/>
                <a:cs typeface="Arial" pitchFamily="34" charset="0"/>
              </a:defRPr>
            </a:lvl1pPr>
          </a:lstStyle>
          <a:p>
            <a:r>
              <a:rPr lang="en-GB" noProof="0" dirty="0" smtClean="0"/>
              <a:t>Click to add presentation title</a:t>
            </a:r>
            <a:endParaRPr lang="en-GB" noProof="0" dirty="0"/>
          </a:p>
        </p:txBody>
      </p:sp>
      <p:pic>
        <p:nvPicPr>
          <p:cNvPr id="11" name="Picture 10" descr="AZ_RGB_H_POS.jp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38760" y="106818"/>
            <a:ext cx="1998000" cy="659979"/>
          </a:xfrm>
          <a:prstGeom prst="rect">
            <a:avLst/>
          </a:prstGeom>
        </p:spPr>
      </p:pic>
      <p:pic>
        <p:nvPicPr>
          <p:cNvPr id="10" name="Picture Placeholder 23" descr="AZ1388_screen.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144001" y="2875468"/>
            <a:ext cx="8855075" cy="2133000"/>
          </a:xfrm>
          <a:prstGeom prst="rect">
            <a:avLst/>
          </a:prstGeom>
        </p:spPr>
      </p:pic>
      <p:sp>
        <p:nvSpPr>
          <p:cNvPr id="16" name="Text Placeholder 29"/>
          <p:cNvSpPr>
            <a:spLocks noGrp="1"/>
          </p:cNvSpPr>
          <p:nvPr>
            <p:ph type="body" sz="quarter" idx="11" hasCustomPrompt="1"/>
          </p:nvPr>
        </p:nvSpPr>
        <p:spPr>
          <a:xfrm>
            <a:off x="215999" y="2401650"/>
            <a:ext cx="6480000" cy="190800"/>
          </a:xfrm>
          <a:prstGeom prst="rect">
            <a:avLst/>
          </a:prstGeom>
        </p:spPr>
        <p:txBody>
          <a:bodyPr vert="horz"/>
          <a:lstStyle>
            <a:lvl1pPr marL="0" indent="0">
              <a:lnSpc>
                <a:spcPts val="1100"/>
              </a:lnSpc>
              <a:spcBef>
                <a:spcPts val="0"/>
              </a:spcBef>
              <a:buNone/>
              <a:defRPr sz="1400" b="1">
                <a:solidFill>
                  <a:schemeClr val="tx1"/>
                </a:solidFill>
                <a:latin typeface="Arial" pitchFamily="34" charset="0"/>
                <a:cs typeface="Arial" pitchFamily="34" charset="0"/>
              </a:defRPr>
            </a:lvl1pPr>
          </a:lstStyle>
          <a:p>
            <a:pPr lvl="0"/>
            <a:r>
              <a:rPr lang="en-GB" noProof="0" dirty="0" smtClean="0"/>
              <a:t>Click to add speaker title</a:t>
            </a:r>
          </a:p>
        </p:txBody>
      </p:sp>
      <p:sp>
        <p:nvSpPr>
          <p:cNvPr id="17" name="Text Placeholder 29"/>
          <p:cNvSpPr>
            <a:spLocks noGrp="1"/>
          </p:cNvSpPr>
          <p:nvPr>
            <p:ph type="body" sz="quarter" idx="12" hasCustomPrompt="1"/>
          </p:nvPr>
        </p:nvSpPr>
        <p:spPr>
          <a:xfrm>
            <a:off x="215999" y="2607900"/>
            <a:ext cx="6480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Click to add event title</a:t>
            </a:r>
          </a:p>
        </p:txBody>
      </p:sp>
      <p:sp>
        <p:nvSpPr>
          <p:cNvPr id="18" name="Text Placeholder 29"/>
          <p:cNvSpPr>
            <a:spLocks noGrp="1"/>
          </p:cNvSpPr>
          <p:nvPr>
            <p:ph type="body" sz="quarter" idx="15" hasCustomPrompt="1"/>
          </p:nvPr>
        </p:nvSpPr>
        <p:spPr>
          <a:xfrm>
            <a:off x="7128000" y="2401650"/>
            <a:ext cx="1872000" cy="190800"/>
          </a:xfrm>
          <a:prstGeom prst="rect">
            <a:avLst/>
          </a:prstGeom>
        </p:spPr>
        <p:txBody>
          <a:bodyPr vert="horz"/>
          <a:lstStyle>
            <a:lvl1pPr marL="0" indent="0">
              <a:lnSpc>
                <a:spcPts val="1100"/>
              </a:lnSpc>
              <a:spcBef>
                <a:spcPts val="0"/>
              </a:spcBef>
              <a:buNone/>
              <a:defRPr sz="1200" baseline="0">
                <a:solidFill>
                  <a:schemeClr val="tx1"/>
                </a:solidFill>
                <a:latin typeface="Arial" pitchFamily="34" charset="0"/>
                <a:cs typeface="Arial" pitchFamily="34" charset="0"/>
              </a:defRPr>
            </a:lvl1pPr>
          </a:lstStyle>
          <a:p>
            <a:pPr lvl="0"/>
            <a:r>
              <a:rPr lang="en-GB" noProof="0" dirty="0" smtClean="0"/>
              <a:t>Confidential statement</a:t>
            </a:r>
          </a:p>
        </p:txBody>
      </p:sp>
      <p:sp>
        <p:nvSpPr>
          <p:cNvPr id="19" name="Text Placeholder 29"/>
          <p:cNvSpPr>
            <a:spLocks noGrp="1"/>
          </p:cNvSpPr>
          <p:nvPr>
            <p:ph type="body" sz="quarter" idx="13" hasCustomPrompt="1"/>
          </p:nvPr>
        </p:nvSpPr>
        <p:spPr>
          <a:xfrm>
            <a:off x="7128000" y="2607900"/>
            <a:ext cx="1872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00 Month Year</a:t>
            </a:r>
          </a:p>
        </p:txBody>
      </p:sp>
    </p:spTree>
    <p:extLst>
      <p:ext uri="{BB962C8B-B14F-4D97-AF65-F5344CB8AC3E}">
        <p14:creationId xmlns:p14="http://schemas.microsoft.com/office/powerpoint/2010/main" val="23874017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cientist Examining Placenta">
    <p:spTree>
      <p:nvGrpSpPr>
        <p:cNvPr id="1" name=""/>
        <p:cNvGrpSpPr/>
        <p:nvPr/>
      </p:nvGrpSpPr>
      <p:grpSpPr>
        <a:xfrm>
          <a:off x="0" y="0"/>
          <a:ext cx="0" cy="0"/>
          <a:chOff x="0" y="0"/>
          <a:chExt cx="0" cy="0"/>
        </a:xfrm>
      </p:grpSpPr>
      <p:sp>
        <p:nvSpPr>
          <p:cNvPr id="13" name="Title 8"/>
          <p:cNvSpPr>
            <a:spLocks noGrp="1"/>
          </p:cNvSpPr>
          <p:nvPr>
            <p:ph type="title" hasCustomPrompt="1"/>
          </p:nvPr>
        </p:nvSpPr>
        <p:spPr>
          <a:xfrm>
            <a:off x="216001" y="1081682"/>
            <a:ext cx="6822759" cy="504000"/>
          </a:xfrm>
          <a:prstGeom prst="rect">
            <a:avLst/>
          </a:prstGeom>
        </p:spPr>
        <p:txBody>
          <a:bodyPr vert="horz"/>
          <a:lstStyle>
            <a:lvl1pPr algn="l">
              <a:lnSpc>
                <a:spcPct val="90000"/>
              </a:lnSpc>
              <a:defRPr sz="2800" b="1" baseline="0">
                <a:solidFill>
                  <a:schemeClr val="tx2"/>
                </a:solidFill>
                <a:latin typeface="Arial" pitchFamily="34" charset="0"/>
                <a:cs typeface="Arial" pitchFamily="34" charset="0"/>
              </a:defRPr>
            </a:lvl1pPr>
          </a:lstStyle>
          <a:p>
            <a:r>
              <a:rPr lang="en-GB" noProof="0" dirty="0" smtClean="0"/>
              <a:t>Click to add presentation title</a:t>
            </a:r>
            <a:endParaRPr lang="en-GB" noProof="0" dirty="0"/>
          </a:p>
        </p:txBody>
      </p:sp>
      <p:pic>
        <p:nvPicPr>
          <p:cNvPr id="11" name="Picture 10" descr="AZ_RGB_H_POS.jp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38760" y="106818"/>
            <a:ext cx="1998000" cy="659979"/>
          </a:xfrm>
          <a:prstGeom prst="rect">
            <a:avLst/>
          </a:prstGeom>
        </p:spPr>
      </p:pic>
      <p:pic>
        <p:nvPicPr>
          <p:cNvPr id="9" name="Picture Placeholder 3" descr="AZ1428_screen.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144001" y="2875468"/>
            <a:ext cx="8855075" cy="2133000"/>
          </a:xfrm>
          <a:prstGeom prst="rect">
            <a:avLst/>
          </a:prstGeom>
        </p:spPr>
      </p:pic>
      <p:sp>
        <p:nvSpPr>
          <p:cNvPr id="16" name="Text Placeholder 29"/>
          <p:cNvSpPr>
            <a:spLocks noGrp="1"/>
          </p:cNvSpPr>
          <p:nvPr>
            <p:ph type="body" sz="quarter" idx="11" hasCustomPrompt="1"/>
          </p:nvPr>
        </p:nvSpPr>
        <p:spPr>
          <a:xfrm>
            <a:off x="215999" y="2401650"/>
            <a:ext cx="6480000" cy="190800"/>
          </a:xfrm>
          <a:prstGeom prst="rect">
            <a:avLst/>
          </a:prstGeom>
        </p:spPr>
        <p:txBody>
          <a:bodyPr vert="horz"/>
          <a:lstStyle>
            <a:lvl1pPr marL="0" indent="0">
              <a:lnSpc>
                <a:spcPts val="1100"/>
              </a:lnSpc>
              <a:spcBef>
                <a:spcPts val="0"/>
              </a:spcBef>
              <a:buNone/>
              <a:defRPr sz="1400" b="1">
                <a:solidFill>
                  <a:schemeClr val="tx1"/>
                </a:solidFill>
                <a:latin typeface="Arial" pitchFamily="34" charset="0"/>
                <a:cs typeface="Arial" pitchFamily="34" charset="0"/>
              </a:defRPr>
            </a:lvl1pPr>
          </a:lstStyle>
          <a:p>
            <a:pPr lvl="0"/>
            <a:r>
              <a:rPr lang="en-GB" noProof="0" dirty="0" smtClean="0"/>
              <a:t>Click to add speaker title</a:t>
            </a:r>
          </a:p>
        </p:txBody>
      </p:sp>
      <p:sp>
        <p:nvSpPr>
          <p:cNvPr id="17" name="Text Placeholder 29"/>
          <p:cNvSpPr>
            <a:spLocks noGrp="1"/>
          </p:cNvSpPr>
          <p:nvPr>
            <p:ph type="body" sz="quarter" idx="12" hasCustomPrompt="1"/>
          </p:nvPr>
        </p:nvSpPr>
        <p:spPr>
          <a:xfrm>
            <a:off x="215999" y="2607900"/>
            <a:ext cx="6480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Click to add event title</a:t>
            </a:r>
          </a:p>
        </p:txBody>
      </p:sp>
      <p:sp>
        <p:nvSpPr>
          <p:cNvPr id="18" name="Text Placeholder 29"/>
          <p:cNvSpPr>
            <a:spLocks noGrp="1"/>
          </p:cNvSpPr>
          <p:nvPr>
            <p:ph type="body" sz="quarter" idx="15" hasCustomPrompt="1"/>
          </p:nvPr>
        </p:nvSpPr>
        <p:spPr>
          <a:xfrm>
            <a:off x="7128000" y="2401650"/>
            <a:ext cx="1872000" cy="190800"/>
          </a:xfrm>
          <a:prstGeom prst="rect">
            <a:avLst/>
          </a:prstGeom>
        </p:spPr>
        <p:txBody>
          <a:bodyPr vert="horz"/>
          <a:lstStyle>
            <a:lvl1pPr marL="0" indent="0">
              <a:lnSpc>
                <a:spcPts val="1100"/>
              </a:lnSpc>
              <a:spcBef>
                <a:spcPts val="0"/>
              </a:spcBef>
              <a:buNone/>
              <a:defRPr sz="1200" baseline="0">
                <a:solidFill>
                  <a:schemeClr val="tx1"/>
                </a:solidFill>
                <a:latin typeface="Arial" pitchFamily="34" charset="0"/>
                <a:cs typeface="Arial" pitchFamily="34" charset="0"/>
              </a:defRPr>
            </a:lvl1pPr>
          </a:lstStyle>
          <a:p>
            <a:pPr lvl="0"/>
            <a:r>
              <a:rPr lang="en-GB" noProof="0" dirty="0" smtClean="0"/>
              <a:t>Confidential statement</a:t>
            </a:r>
          </a:p>
        </p:txBody>
      </p:sp>
      <p:sp>
        <p:nvSpPr>
          <p:cNvPr id="19" name="Text Placeholder 29"/>
          <p:cNvSpPr>
            <a:spLocks noGrp="1"/>
          </p:cNvSpPr>
          <p:nvPr>
            <p:ph type="body" sz="quarter" idx="13" hasCustomPrompt="1"/>
          </p:nvPr>
        </p:nvSpPr>
        <p:spPr>
          <a:xfrm>
            <a:off x="7128000" y="2607900"/>
            <a:ext cx="1872000" cy="1908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smtClean="0"/>
              <a:t>00 Month Year</a:t>
            </a:r>
          </a:p>
        </p:txBody>
      </p:sp>
    </p:spTree>
    <p:extLst>
      <p:ext uri="{BB962C8B-B14F-4D97-AF65-F5344CB8AC3E}">
        <p14:creationId xmlns:p14="http://schemas.microsoft.com/office/powerpoint/2010/main" val="42759473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3" Type="http://schemas.openxmlformats.org/officeDocument/2006/relationships/slideLayout" Target="../slideLayouts/slideLayout16.xml"/><Relationship Id="rId21" Type="http://schemas.openxmlformats.org/officeDocument/2006/relationships/theme" Target="../theme/theme2.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image" Target="../media/image1.jp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6.xml"/><Relationship Id="rId7"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18" Type="http://schemas.openxmlformats.org/officeDocument/2006/relationships/slideLayout" Target="../slideLayouts/slideLayout57.xml"/><Relationship Id="rId26" Type="http://schemas.openxmlformats.org/officeDocument/2006/relationships/slideLayout" Target="../slideLayouts/slideLayout65.xml"/><Relationship Id="rId3" Type="http://schemas.openxmlformats.org/officeDocument/2006/relationships/slideLayout" Target="../slideLayouts/slideLayout42.xml"/><Relationship Id="rId21" Type="http://schemas.openxmlformats.org/officeDocument/2006/relationships/slideLayout" Target="../slideLayouts/slideLayout60.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5" Type="http://schemas.openxmlformats.org/officeDocument/2006/relationships/slideLayout" Target="../slideLayouts/slideLayout64.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slideLayout" Target="../slideLayouts/slideLayout59.xml"/><Relationship Id="rId29" Type="http://schemas.openxmlformats.org/officeDocument/2006/relationships/theme" Target="../theme/theme4.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24" Type="http://schemas.openxmlformats.org/officeDocument/2006/relationships/slideLayout" Target="../slideLayouts/slideLayout63.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23" Type="http://schemas.openxmlformats.org/officeDocument/2006/relationships/slideLayout" Target="../slideLayouts/slideLayout62.xml"/><Relationship Id="rId28" Type="http://schemas.openxmlformats.org/officeDocument/2006/relationships/slideLayout" Target="../slideLayouts/slideLayout67.xml"/><Relationship Id="rId10" Type="http://schemas.openxmlformats.org/officeDocument/2006/relationships/slideLayout" Target="../slideLayouts/slideLayout49.xml"/><Relationship Id="rId19" Type="http://schemas.openxmlformats.org/officeDocument/2006/relationships/slideLayout" Target="../slideLayouts/slideLayout58.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 Id="rId22" Type="http://schemas.openxmlformats.org/officeDocument/2006/relationships/slideLayout" Target="../slideLayouts/slideLayout61.xml"/><Relationship Id="rId27" Type="http://schemas.openxmlformats.org/officeDocument/2006/relationships/slideLayout" Target="../slideLayouts/slideLayout66.xml"/><Relationship Id="rId30"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AZ_SYMBOL_RGB.jpg"/>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8440596" y="4497844"/>
            <a:ext cx="453600" cy="522161"/>
          </a:xfrm>
          <a:prstGeom prst="rect">
            <a:avLst/>
          </a:prstGeom>
        </p:spPr>
      </p:pic>
      <p:sp>
        <p:nvSpPr>
          <p:cNvPr id="8"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3211318905"/>
      </p:ext>
    </p:extLst>
  </p:cSld>
  <p:clrMap bg1="lt1" tx1="dk1" bg2="lt2" tx2="dk2" accent1="accent1" accent2="accent2" accent3="accent3" accent4="accent4" accent5="accent5" accent6="accent6" hlink="hlink" folHlink="folHlink"/>
  <p:sldLayoutIdLst>
    <p:sldLayoutId id="2147483752" r:id="rId1"/>
    <p:sldLayoutId id="2147483790"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24" r:id="rId11"/>
    <p:sldLayoutId id="2147483826" r:id="rId12"/>
    <p:sldLayoutId id="2147483789" r:id="rId13"/>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pic>
        <p:nvPicPr>
          <p:cNvPr id="5" name="Picture 4" descr="AZ_SYMBOL_RGB.jpg"/>
          <p:cNvPicPr>
            <a:picLocks noChangeAspect="1"/>
          </p:cNvPicPr>
          <p:nvPr userDrawn="1"/>
        </p:nvPicPr>
        <p:blipFill>
          <a:blip r:embed="rId22">
            <a:extLst>
              <a:ext uri="{28A0092B-C50C-407E-A947-70E740481C1C}">
                <a14:useLocalDpi xmlns:a14="http://schemas.microsoft.com/office/drawing/2010/main" val="0"/>
              </a:ext>
            </a:extLst>
          </a:blip>
          <a:stretch>
            <a:fillRect/>
          </a:stretch>
        </p:blipFill>
        <p:spPr>
          <a:xfrm>
            <a:off x="8440596" y="4497844"/>
            <a:ext cx="453600" cy="522161"/>
          </a:xfrm>
          <a:prstGeom prst="rect">
            <a:avLst/>
          </a:prstGeom>
        </p:spPr>
      </p:pic>
    </p:spTree>
    <p:extLst>
      <p:ext uri="{BB962C8B-B14F-4D97-AF65-F5344CB8AC3E}">
        <p14:creationId xmlns:p14="http://schemas.microsoft.com/office/powerpoint/2010/main" val="60529653"/>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06" r:id="rId6"/>
    <p:sldLayoutId id="2147483807" r:id="rId7"/>
    <p:sldLayoutId id="2147483808" r:id="rId8"/>
    <p:sldLayoutId id="2147483809" r:id="rId9"/>
    <p:sldLayoutId id="2147483810" r:id="rId10"/>
    <p:sldLayoutId id="2147483825" r:id="rId11"/>
    <p:sldLayoutId id="2147483827" r:id="rId12"/>
    <p:sldLayoutId id="2147483816" r:id="rId13"/>
    <p:sldLayoutId id="2147483817" r:id="rId14"/>
    <p:sldLayoutId id="2147483818" r:id="rId15"/>
    <p:sldLayoutId id="2147483819" r:id="rId16"/>
    <p:sldLayoutId id="2147483820" r:id="rId17"/>
    <p:sldLayoutId id="2147483821" r:id="rId18"/>
    <p:sldLayoutId id="2147483822" r:id="rId19"/>
    <p:sldLayoutId id="2147483823" r:id="rId20"/>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pic>
        <p:nvPicPr>
          <p:cNvPr id="5" name="Picture 4" descr="AZ_SYMBOL_RGB.jpg"/>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440596" y="4497844"/>
            <a:ext cx="453600" cy="522161"/>
          </a:xfrm>
          <a:prstGeom prst="rect">
            <a:avLst/>
          </a:prstGeom>
        </p:spPr>
      </p:pic>
    </p:spTree>
    <p:extLst>
      <p:ext uri="{BB962C8B-B14F-4D97-AF65-F5344CB8AC3E}">
        <p14:creationId xmlns:p14="http://schemas.microsoft.com/office/powerpoint/2010/main" val="560800452"/>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28" r:id="rId6"/>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pic>
        <p:nvPicPr>
          <p:cNvPr id="4" name="Picture 3" descr="AZ_SYMBOL_RGB.jpg"/>
          <p:cNvPicPr>
            <a:picLocks noChangeAspect="1"/>
          </p:cNvPicPr>
          <p:nvPr userDrawn="1"/>
        </p:nvPicPr>
        <p:blipFill>
          <a:blip r:embed="rId30">
            <a:extLst>
              <a:ext uri="{28A0092B-C50C-407E-A947-70E740481C1C}">
                <a14:useLocalDpi xmlns:a14="http://schemas.microsoft.com/office/drawing/2010/main" val="0"/>
              </a:ext>
            </a:extLst>
          </a:blip>
          <a:stretch>
            <a:fillRect/>
          </a:stretch>
        </p:blipFill>
        <p:spPr>
          <a:xfrm>
            <a:off x="8440596" y="4497844"/>
            <a:ext cx="453600" cy="522161"/>
          </a:xfrm>
          <a:prstGeom prst="rect">
            <a:avLst/>
          </a:prstGeom>
        </p:spPr>
      </p:pic>
    </p:spTree>
    <p:extLst>
      <p:ext uri="{BB962C8B-B14F-4D97-AF65-F5344CB8AC3E}">
        <p14:creationId xmlns:p14="http://schemas.microsoft.com/office/powerpoint/2010/main" val="525332996"/>
      </p:ext>
    </p:extLst>
  </p:cSld>
  <p:clrMap bg1="lt1" tx1="dk1" bg2="lt2" tx2="dk2" accent1="accent1" accent2="accent2" accent3="accent3" accent4="accent4" accent5="accent5" accent6="accent6" hlink="hlink" folHlink="folHlink"/>
  <p:sldLayoutIdLst>
    <p:sldLayoutId id="2147483676" r:id="rId1"/>
    <p:sldLayoutId id="2147483714" r:id="rId2"/>
    <p:sldLayoutId id="2147483720" r:id="rId3"/>
    <p:sldLayoutId id="2147483721" r:id="rId4"/>
    <p:sldLayoutId id="2147483722" r:id="rId5"/>
    <p:sldLayoutId id="2147483723" r:id="rId6"/>
    <p:sldLayoutId id="2147483724" r:id="rId7"/>
    <p:sldLayoutId id="2147483684" r:id="rId8"/>
    <p:sldLayoutId id="2147483765" r:id="rId9"/>
    <p:sldLayoutId id="2147483766" r:id="rId10"/>
    <p:sldLayoutId id="2147483767" r:id="rId11"/>
    <p:sldLayoutId id="2147483768" r:id="rId12"/>
    <p:sldLayoutId id="2147483769" r:id="rId13"/>
    <p:sldLayoutId id="2147483770" r:id="rId14"/>
    <p:sldLayoutId id="2147483771" r:id="rId15"/>
    <p:sldLayoutId id="2147483772" r:id="rId16"/>
    <p:sldLayoutId id="2147483773" r:id="rId17"/>
    <p:sldLayoutId id="2147483774" r:id="rId18"/>
    <p:sldLayoutId id="2147483775" r:id="rId19"/>
    <p:sldLayoutId id="2147483776" r:id="rId20"/>
    <p:sldLayoutId id="2147483777" r:id="rId21"/>
    <p:sldLayoutId id="2147483778" r:id="rId22"/>
    <p:sldLayoutId id="2147483779" r:id="rId23"/>
    <p:sldLayoutId id="2147483780" r:id="rId24"/>
    <p:sldLayoutId id="2147483781" r:id="rId25"/>
    <p:sldLayoutId id="2147483782" r:id="rId26"/>
    <p:sldLayoutId id="2147483783" r:id="rId27"/>
    <p:sldLayoutId id="2147483829" r:id="rId28"/>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48.xml"/><Relationship Id="rId1" Type="http://schemas.openxmlformats.org/officeDocument/2006/relationships/vmlDrawing" Target="../drawings/vmlDrawing8.vml"/><Relationship Id="rId4" Type="http://schemas.openxmlformats.org/officeDocument/2006/relationships/image" Target="../media/image34.e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48.xml"/><Relationship Id="rId1" Type="http://schemas.openxmlformats.org/officeDocument/2006/relationships/vmlDrawing" Target="../drawings/vmlDrawing9.vml"/><Relationship Id="rId4" Type="http://schemas.openxmlformats.org/officeDocument/2006/relationships/image" Target="../media/image35.e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48.xml"/><Relationship Id="rId1" Type="http://schemas.openxmlformats.org/officeDocument/2006/relationships/vmlDrawing" Target="../drawings/vmlDrawing10.vml"/><Relationship Id="rId4" Type="http://schemas.openxmlformats.org/officeDocument/2006/relationships/image" Target="../media/image36.e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48.xml"/><Relationship Id="rId1" Type="http://schemas.openxmlformats.org/officeDocument/2006/relationships/vmlDrawing" Target="../drawings/vmlDrawing11.vml"/><Relationship Id="rId4" Type="http://schemas.openxmlformats.org/officeDocument/2006/relationships/image" Target="../media/image37.e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48.xml"/><Relationship Id="rId1" Type="http://schemas.openxmlformats.org/officeDocument/2006/relationships/vmlDrawing" Target="../drawings/vmlDrawing12.vml"/><Relationship Id="rId4" Type="http://schemas.openxmlformats.org/officeDocument/2006/relationships/image" Target="../media/image38.emf"/></Relationships>
</file>

<file path=ppt/slides/_rels/slide1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8.xml"/><Relationship Id="rId1" Type="http://schemas.openxmlformats.org/officeDocument/2006/relationships/vmlDrawing" Target="../drawings/vmlDrawing1.vml"/><Relationship Id="rId5" Type="http://schemas.openxmlformats.org/officeDocument/2006/relationships/image" Target="../media/image25.gif"/><Relationship Id="rId4" Type="http://schemas.openxmlformats.org/officeDocument/2006/relationships/image" Target="../media/image24.emf"/></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8.xml"/><Relationship Id="rId1" Type="http://schemas.openxmlformats.org/officeDocument/2006/relationships/vmlDrawing" Target="../drawings/vmlDrawing2.vml"/><Relationship Id="rId4" Type="http://schemas.openxmlformats.org/officeDocument/2006/relationships/image" Target="../media/image26.e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48.xml"/><Relationship Id="rId1" Type="http://schemas.openxmlformats.org/officeDocument/2006/relationships/vmlDrawing" Target="../drawings/vmlDrawing3.vml"/><Relationship Id="rId4" Type="http://schemas.openxmlformats.org/officeDocument/2006/relationships/image" Target="../media/image27.e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8.xml"/><Relationship Id="rId1" Type="http://schemas.openxmlformats.org/officeDocument/2006/relationships/vmlDrawing" Target="../drawings/vmlDrawing4.vml"/><Relationship Id="rId4" Type="http://schemas.openxmlformats.org/officeDocument/2006/relationships/image" Target="../media/image28.e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8.xml"/><Relationship Id="rId1" Type="http://schemas.openxmlformats.org/officeDocument/2006/relationships/vmlDrawing" Target="../drawings/vmlDrawing5.vml"/><Relationship Id="rId4" Type="http://schemas.openxmlformats.org/officeDocument/2006/relationships/image" Target="../media/image29.e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48.xml"/><Relationship Id="rId1" Type="http://schemas.openxmlformats.org/officeDocument/2006/relationships/vmlDrawing" Target="../drawings/vmlDrawing6.vml"/><Relationship Id="rId4" Type="http://schemas.openxmlformats.org/officeDocument/2006/relationships/image" Target="../media/image30.e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48.xml"/><Relationship Id="rId1" Type="http://schemas.openxmlformats.org/officeDocument/2006/relationships/vmlDrawing" Target="../drawings/vmlDrawing7.vml"/><Relationship Id="rId4" Type="http://schemas.openxmlformats.org/officeDocument/2006/relationships/image" Target="../media/image31.emf"/></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6001" y="1081682"/>
            <a:ext cx="8480959" cy="504000"/>
          </a:xfrm>
        </p:spPr>
        <p:txBody>
          <a:bodyPr/>
          <a:lstStyle/>
          <a:p>
            <a:r>
              <a:rPr lang="en-US" sz="1800" dirty="0"/>
              <a:t>Synthesis of C-14 Labeled GABA</a:t>
            </a:r>
            <a:r>
              <a:rPr lang="en-US" sz="1800" baseline="-25000" dirty="0"/>
              <a:t>A</a:t>
            </a:r>
            <a:r>
              <a:rPr lang="en-US" sz="1800" dirty="0"/>
              <a:t> α2/α3 Selective Partial Agonists and the Investigation of </a:t>
            </a:r>
            <a:r>
              <a:rPr lang="en-US" sz="1800" dirty="0" smtClean="0"/>
              <a:t>Late-Occurring and Long-Circulating Metabolites </a:t>
            </a:r>
            <a:r>
              <a:rPr lang="en-US" sz="1800" dirty="0"/>
              <a:t>of GABA</a:t>
            </a:r>
            <a:r>
              <a:rPr lang="en-US" sz="1800" baseline="-25000" dirty="0"/>
              <a:t>A </a:t>
            </a:r>
            <a:r>
              <a:rPr lang="en-US" sz="1800" dirty="0"/>
              <a:t>Receptor Modulator AZD7325 </a:t>
            </a:r>
          </a:p>
        </p:txBody>
      </p:sp>
      <p:sp>
        <p:nvSpPr>
          <p:cNvPr id="3" name="Text Placeholder 2"/>
          <p:cNvSpPr>
            <a:spLocks noGrp="1"/>
          </p:cNvSpPr>
          <p:nvPr>
            <p:ph type="body" sz="quarter" idx="11"/>
          </p:nvPr>
        </p:nvSpPr>
        <p:spPr/>
        <p:txBody>
          <a:bodyPr/>
          <a:lstStyle/>
          <a:p>
            <a:r>
              <a:rPr lang="en-GB" dirty="0" smtClean="0"/>
              <a:t>Markus Artelsmair, MPhil</a:t>
            </a:r>
            <a:endParaRPr lang="en-US" dirty="0"/>
          </a:p>
        </p:txBody>
      </p:sp>
      <p:sp>
        <p:nvSpPr>
          <p:cNvPr id="4" name="Text Placeholder 3"/>
          <p:cNvSpPr>
            <a:spLocks noGrp="1"/>
          </p:cNvSpPr>
          <p:nvPr>
            <p:ph type="body" sz="quarter" idx="12"/>
          </p:nvPr>
        </p:nvSpPr>
        <p:spPr/>
        <p:txBody>
          <a:bodyPr/>
          <a:lstStyle/>
          <a:p>
            <a:r>
              <a:rPr lang="en-US" dirty="0"/>
              <a:t>26</a:t>
            </a:r>
            <a:r>
              <a:rPr lang="en-US" baseline="30000" dirty="0"/>
              <a:t>th</a:t>
            </a:r>
            <a:r>
              <a:rPr lang="en-US" dirty="0"/>
              <a:t> International Isotope Society UK Group Symposium</a:t>
            </a:r>
          </a:p>
        </p:txBody>
      </p:sp>
      <p:sp>
        <p:nvSpPr>
          <p:cNvPr id="6" name="Text Placeholder 5"/>
          <p:cNvSpPr>
            <a:spLocks noGrp="1"/>
          </p:cNvSpPr>
          <p:nvPr>
            <p:ph type="body" sz="quarter" idx="15"/>
          </p:nvPr>
        </p:nvSpPr>
        <p:spPr/>
        <p:txBody>
          <a:bodyPr/>
          <a:lstStyle/>
          <a:p>
            <a:endParaRPr lang="en-US" dirty="0"/>
          </a:p>
        </p:txBody>
      </p:sp>
      <p:sp>
        <p:nvSpPr>
          <p:cNvPr id="5" name="Text Placeholder 4"/>
          <p:cNvSpPr>
            <a:spLocks noGrp="1"/>
          </p:cNvSpPr>
          <p:nvPr>
            <p:ph type="body" sz="quarter" idx="13"/>
          </p:nvPr>
        </p:nvSpPr>
        <p:spPr/>
        <p:txBody>
          <a:bodyPr/>
          <a:lstStyle/>
          <a:p>
            <a:r>
              <a:rPr lang="en-GB" dirty="0" smtClean="0"/>
              <a:t>17 November 2017</a:t>
            </a:r>
            <a:endParaRPr lang="en-US" dirty="0"/>
          </a:p>
        </p:txBody>
      </p:sp>
    </p:spTree>
    <p:extLst>
      <p:ext uri="{BB962C8B-B14F-4D97-AF65-F5344CB8AC3E}">
        <p14:creationId xmlns:p14="http://schemas.microsoft.com/office/powerpoint/2010/main" val="8132083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8826" y="1994351"/>
            <a:ext cx="8280000" cy="504000"/>
          </a:xfrm>
        </p:spPr>
        <p:txBody>
          <a:bodyPr/>
          <a:lstStyle/>
          <a:p>
            <a:r>
              <a:rPr lang="en-GB" dirty="0" smtClean="0"/>
              <a:t>Extra Slides</a:t>
            </a:r>
            <a:endParaRPr lang="en-US" dirty="0"/>
          </a:p>
        </p:txBody>
      </p:sp>
    </p:spTree>
    <p:extLst>
      <p:ext uri="{BB962C8B-B14F-4D97-AF65-F5344CB8AC3E}">
        <p14:creationId xmlns:p14="http://schemas.microsoft.com/office/powerpoint/2010/main" val="31286347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3C4F54F3-C349-4609-AFEE-01462D5C7942}" type="slidenum">
              <a:rPr lang="en-GB" smtClean="0"/>
              <a:pPr/>
              <a:t>11</a:t>
            </a:fld>
            <a:endParaRPr lang="en-GB" dirty="0"/>
          </a:p>
        </p:txBody>
      </p:sp>
    </p:spTree>
    <p:extLst>
      <p:ext uri="{BB962C8B-B14F-4D97-AF65-F5344CB8AC3E}">
        <p14:creationId xmlns:p14="http://schemas.microsoft.com/office/powerpoint/2010/main" val="574589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200" dirty="0" smtClean="0"/>
              <a:t>Sites of Metabolism</a:t>
            </a:r>
            <a:endParaRPr lang="en-US" sz="2200" dirty="0"/>
          </a:p>
        </p:txBody>
      </p:sp>
      <p:sp>
        <p:nvSpPr>
          <p:cNvPr id="3" name="Slide Number Placeholder 2"/>
          <p:cNvSpPr>
            <a:spLocks noGrp="1"/>
          </p:cNvSpPr>
          <p:nvPr>
            <p:ph type="sldNum" sz="quarter" idx="4"/>
          </p:nvPr>
        </p:nvSpPr>
        <p:spPr/>
        <p:txBody>
          <a:bodyPr/>
          <a:lstStyle/>
          <a:p>
            <a:fld id="{3C4F54F3-C349-4609-AFEE-01462D5C7942}" type="slidenum">
              <a:rPr lang="en-GB" smtClean="0"/>
              <a:pPr/>
              <a:t>12</a:t>
            </a:fld>
            <a:endParaRPr lang="en-GB" dirty="0"/>
          </a:p>
        </p:txBody>
      </p:sp>
      <p:sp>
        <p:nvSpPr>
          <p:cNvPr id="6" name="Content Placeholder 3"/>
          <p:cNvSpPr txBox="1">
            <a:spLocks/>
          </p:cNvSpPr>
          <p:nvPr/>
        </p:nvSpPr>
        <p:spPr>
          <a:xfrm>
            <a:off x="318375" y="989585"/>
            <a:ext cx="7940119" cy="1618488"/>
          </a:xfrm>
          <a:prstGeom prst="rect">
            <a:avLst/>
          </a:prstGeom>
        </p:spPr>
        <p:txBody>
          <a:bodyPr/>
          <a:lstStyle>
            <a:lvl1pPr marL="180000" indent="-180000" algn="l" defTabSz="457200" rtl="0" eaLnBrk="1" latinLnBrk="0" hangingPunct="1">
              <a:lnSpc>
                <a:spcPct val="100000"/>
              </a:lnSpc>
              <a:spcBef>
                <a:spcPts val="0"/>
              </a:spcBef>
              <a:buClr>
                <a:srgbClr val="830051"/>
              </a:buClr>
              <a:buFont typeface="Arial" pitchFamily="34" charset="0"/>
              <a:buChar char="•"/>
              <a:defRPr sz="1800" kern="1200">
                <a:solidFill>
                  <a:schemeClr val="tx1"/>
                </a:solidFill>
                <a:latin typeface="Arial" pitchFamily="34" charset="0"/>
                <a:ea typeface="+mn-ea"/>
                <a:cs typeface="Arial" pitchFamily="34" charset="0"/>
              </a:defRPr>
            </a:lvl1pPr>
            <a:lvl2pPr marL="540000" indent="-180000" algn="l" defTabSz="457200" rtl="0" eaLnBrk="1" latinLnBrk="0" hangingPunct="1">
              <a:lnSpc>
                <a:spcPct val="100000"/>
              </a:lnSpc>
              <a:spcBef>
                <a:spcPts val="0"/>
              </a:spcBef>
              <a:buFont typeface="Arial"/>
              <a:buChar char="–"/>
              <a:defRPr sz="1800" kern="1200" baseline="0">
                <a:solidFill>
                  <a:schemeClr val="tx1"/>
                </a:solidFill>
                <a:latin typeface="Arial" pitchFamily="34" charset="0"/>
                <a:ea typeface="+mn-ea"/>
                <a:cs typeface="Arial" pitchFamily="34" charset="0"/>
              </a:defRPr>
            </a:lvl2pPr>
            <a:lvl3pPr marL="1143000" indent="-228600" algn="l" defTabSz="457200" rtl="0" eaLnBrk="1" latinLnBrk="0" hangingPunct="1">
              <a:spcBef>
                <a:spcPct val="20000"/>
              </a:spcBef>
              <a:buFont typeface="Arial"/>
              <a:buChar char="•"/>
              <a:defRPr sz="1400" kern="1200" baseline="0">
                <a:solidFill>
                  <a:schemeClr val="tx1"/>
                </a:solidFill>
                <a:latin typeface="Arial" pitchFamily="34" charset="0"/>
                <a:ea typeface="+mn-ea"/>
                <a:cs typeface="Arial" pitchFamily="34" charset="0"/>
              </a:defRPr>
            </a:lvl3pPr>
            <a:lvl4pPr marL="622800" indent="-180000" algn="l" defTabSz="457200" rtl="0" eaLnBrk="1" latinLnBrk="0" hangingPunct="1">
              <a:spcBef>
                <a:spcPct val="20000"/>
              </a:spcBef>
              <a:buFont typeface="Arial"/>
              <a:buChar char="–"/>
              <a:defRPr sz="1400" kern="1200">
                <a:solidFill>
                  <a:schemeClr val="tx1"/>
                </a:solidFill>
                <a:latin typeface="Arial" pitchFamily="34" charset="0"/>
                <a:ea typeface="+mn-ea"/>
                <a:cs typeface="Arial" pitchFamily="34" charset="0"/>
              </a:defRPr>
            </a:lvl4pPr>
            <a:lvl5pPr marL="622800" indent="-228600" algn="l" defTabSz="457200" rtl="0" eaLnBrk="1" latinLnBrk="0" hangingPunct="1">
              <a:spcBef>
                <a:spcPct val="20000"/>
              </a:spcBef>
              <a:buFont typeface="Arial"/>
              <a:buChar char="»"/>
              <a:defRPr sz="1400" kern="1200">
                <a:solidFill>
                  <a:schemeClr val="tx1"/>
                </a:solidFill>
                <a:latin typeface="Arial" pitchFamily="34" charset="0"/>
                <a:ea typeface="+mn-ea"/>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Arial" pitchFamily="34" charset="0"/>
                <a:ea typeface="+mn-ea"/>
                <a:cs typeface="Arial" pitchFamily="34" charset="0"/>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ts val="2200"/>
              </a:lnSpc>
            </a:pPr>
            <a:r>
              <a:rPr lang="en-US" sz="1600" dirty="0" smtClean="0"/>
              <a:t>Metabolites were primarily produced through various combinations of oxidations at three sites of </a:t>
            </a:r>
            <a:r>
              <a:rPr lang="en-US" sz="1600" b="1" dirty="0" smtClean="0"/>
              <a:t>AZD7325</a:t>
            </a:r>
            <a:r>
              <a:rPr lang="en-US" sz="1600" dirty="0" smtClean="0"/>
              <a:t> as well as subsequent conjugation reactions</a:t>
            </a:r>
            <a:endParaRPr lang="en-US" sz="1600" dirty="0"/>
          </a:p>
        </p:txBody>
      </p:sp>
      <p:graphicFrame>
        <p:nvGraphicFramePr>
          <p:cNvPr id="7" name="Object 8"/>
          <p:cNvGraphicFramePr>
            <a:graphicFrameLocks noChangeAspect="1"/>
          </p:cNvGraphicFramePr>
          <p:nvPr>
            <p:extLst>
              <p:ext uri="{D42A27DB-BD31-4B8C-83A1-F6EECF244321}">
                <p14:modId xmlns:p14="http://schemas.microsoft.com/office/powerpoint/2010/main" val="3960377081"/>
              </p:ext>
            </p:extLst>
          </p:nvPr>
        </p:nvGraphicFramePr>
        <p:xfrm>
          <a:off x="2285240" y="1853621"/>
          <a:ext cx="4588973" cy="2867209"/>
        </p:xfrm>
        <a:graphic>
          <a:graphicData uri="http://schemas.openxmlformats.org/presentationml/2006/ole">
            <mc:AlternateContent xmlns:mc="http://schemas.openxmlformats.org/markup-compatibility/2006">
              <mc:Choice xmlns:v="urn:schemas-microsoft-com:vml" Requires="v">
                <p:oleObj spid="_x0000_s10277" name="MDLDrawObject Class" r:id="rId3" imgW="3916712" imgH="2445984" progId="MDLDrawOLE.MDLDrawObject.1">
                  <p:embed/>
                </p:oleObj>
              </mc:Choice>
              <mc:Fallback>
                <p:oleObj name="MDLDrawObject Class" r:id="rId3" imgW="3916712" imgH="2445984" progId="MDLDrawOLE.MDLDrawObject.1">
                  <p:embed/>
                  <p:pic>
                    <p:nvPicPr>
                      <p:cNvPr id="0" name=""/>
                      <p:cNvPicPr>
                        <a:picLocks noChangeAspect="1" noChangeArrowheads="1"/>
                      </p:cNvPicPr>
                      <p:nvPr/>
                    </p:nvPicPr>
                    <p:blipFill>
                      <a:blip r:embed="rId4"/>
                      <a:srcRect/>
                      <a:stretch>
                        <a:fillRect/>
                      </a:stretch>
                    </p:blipFill>
                    <p:spPr bwMode="auto">
                      <a:xfrm>
                        <a:off x="2285240" y="1853621"/>
                        <a:ext cx="4588973" cy="2867209"/>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8516732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200" dirty="0" smtClean="0"/>
              <a:t>Target structures</a:t>
            </a:r>
            <a:endParaRPr lang="en-US" sz="2200" dirty="0"/>
          </a:p>
        </p:txBody>
      </p:sp>
      <p:sp>
        <p:nvSpPr>
          <p:cNvPr id="3" name="Slide Number Placeholder 2"/>
          <p:cNvSpPr>
            <a:spLocks noGrp="1"/>
          </p:cNvSpPr>
          <p:nvPr>
            <p:ph type="sldNum" sz="quarter" idx="4"/>
          </p:nvPr>
        </p:nvSpPr>
        <p:spPr/>
        <p:txBody>
          <a:bodyPr/>
          <a:lstStyle/>
          <a:p>
            <a:fld id="{3C4F54F3-C349-4609-AFEE-01462D5C7942}" type="slidenum">
              <a:rPr lang="en-GB" smtClean="0"/>
              <a:pPr/>
              <a:t>13</a:t>
            </a:fld>
            <a:endParaRPr lang="en-GB" dirty="0"/>
          </a:p>
        </p:txBody>
      </p:sp>
      <p:sp>
        <p:nvSpPr>
          <p:cNvPr id="4" name="Content Placeholder 3"/>
          <p:cNvSpPr>
            <a:spLocks noGrp="1"/>
          </p:cNvSpPr>
          <p:nvPr>
            <p:ph idx="16"/>
          </p:nvPr>
        </p:nvSpPr>
        <p:spPr>
          <a:xfrm>
            <a:off x="318375" y="1040834"/>
            <a:ext cx="8365380" cy="1618488"/>
          </a:xfrm>
        </p:spPr>
        <p:txBody>
          <a:bodyPr/>
          <a:lstStyle/>
          <a:p>
            <a:r>
              <a:rPr lang="en-GB" sz="1600" dirty="0" smtClean="0"/>
              <a:t>General structure of selective GABA</a:t>
            </a:r>
            <a:r>
              <a:rPr lang="en-GB" sz="1600" baseline="-25000" dirty="0" smtClean="0"/>
              <a:t>A</a:t>
            </a:r>
            <a:r>
              <a:rPr lang="en-GB" sz="1600" dirty="0" smtClean="0"/>
              <a:t> </a:t>
            </a:r>
            <a:r>
              <a:rPr lang="el-GR" sz="1600" dirty="0" smtClean="0"/>
              <a:t>α</a:t>
            </a:r>
            <a:r>
              <a:rPr lang="en-GB" sz="1600" dirty="0" smtClean="0"/>
              <a:t>2 and </a:t>
            </a:r>
            <a:r>
              <a:rPr lang="el-GR" sz="1600" dirty="0" smtClean="0"/>
              <a:t>α</a:t>
            </a:r>
            <a:r>
              <a:rPr lang="en-GB" sz="1600" dirty="0" smtClean="0"/>
              <a:t>3 positive modulators developed by AstraZeneca</a:t>
            </a:r>
            <a:endParaRPr lang="en-US" sz="1600" dirty="0"/>
          </a:p>
        </p:txBody>
      </p:sp>
      <p:graphicFrame>
        <p:nvGraphicFramePr>
          <p:cNvPr id="5" name="Object 4"/>
          <p:cNvGraphicFramePr>
            <a:graphicFrameLocks noChangeAspect="1"/>
          </p:cNvGraphicFramePr>
          <p:nvPr>
            <p:extLst>
              <p:ext uri="{D42A27DB-BD31-4B8C-83A1-F6EECF244321}">
                <p14:modId xmlns:p14="http://schemas.microsoft.com/office/powerpoint/2010/main" val="336318360"/>
              </p:ext>
            </p:extLst>
          </p:nvPr>
        </p:nvGraphicFramePr>
        <p:xfrm>
          <a:off x="2997834" y="2168844"/>
          <a:ext cx="2519046" cy="1634362"/>
        </p:xfrm>
        <a:graphic>
          <a:graphicData uri="http://schemas.openxmlformats.org/presentationml/2006/ole">
            <mc:AlternateContent xmlns:mc="http://schemas.openxmlformats.org/markup-compatibility/2006">
              <mc:Choice xmlns:v="urn:schemas-microsoft-com:vml" Requires="v">
                <p:oleObj spid="_x0000_s7205" name="MDLDrawObject Class" r:id="rId3" imgW="2293537" imgH="1493424" progId="MDLDrawOLE.MDLDrawObject.1">
                  <p:embed/>
                </p:oleObj>
              </mc:Choice>
              <mc:Fallback>
                <p:oleObj name="MDLDrawObject Class" r:id="rId3" imgW="2293537" imgH="1493424" progId="MDLDrawOLE.MDLDrawObject.1">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7834" y="2168844"/>
                        <a:ext cx="2519046" cy="1634362"/>
                      </a:xfrm>
                      <a:prstGeom prst="rect">
                        <a:avLst/>
                      </a:prstGeom>
                      <a:noFill/>
                    </p:spPr>
                  </p:pic>
                </p:oleObj>
              </mc:Fallback>
            </mc:AlternateContent>
          </a:graphicData>
        </a:graphic>
      </p:graphicFrame>
    </p:spTree>
    <p:extLst>
      <p:ext uri="{BB962C8B-B14F-4D97-AF65-F5344CB8AC3E}">
        <p14:creationId xmlns:p14="http://schemas.microsoft.com/office/powerpoint/2010/main" val="20998650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200" dirty="0" smtClean="0"/>
              <a:t>Proposed mechanism 1</a:t>
            </a:r>
            <a:endParaRPr lang="en-US" sz="2200" dirty="0"/>
          </a:p>
        </p:txBody>
      </p:sp>
      <p:sp>
        <p:nvSpPr>
          <p:cNvPr id="3" name="Slide Number Placeholder 2"/>
          <p:cNvSpPr>
            <a:spLocks noGrp="1"/>
          </p:cNvSpPr>
          <p:nvPr>
            <p:ph type="sldNum" sz="quarter" idx="4"/>
          </p:nvPr>
        </p:nvSpPr>
        <p:spPr/>
        <p:txBody>
          <a:bodyPr/>
          <a:lstStyle/>
          <a:p>
            <a:fld id="{3C4F54F3-C349-4609-AFEE-01462D5C7942}" type="slidenum">
              <a:rPr lang="en-GB" smtClean="0"/>
              <a:pPr/>
              <a:t>14</a:t>
            </a:fld>
            <a:endParaRPr lang="en-GB" dirty="0"/>
          </a:p>
        </p:txBody>
      </p:sp>
      <p:sp>
        <p:nvSpPr>
          <p:cNvPr id="4" name="Content Placeholder 3"/>
          <p:cNvSpPr>
            <a:spLocks noGrp="1"/>
          </p:cNvSpPr>
          <p:nvPr>
            <p:ph idx="16"/>
          </p:nvPr>
        </p:nvSpPr>
        <p:spPr>
          <a:xfrm>
            <a:off x="318375" y="1079708"/>
            <a:ext cx="2684229" cy="3445581"/>
          </a:xfrm>
        </p:spPr>
        <p:txBody>
          <a:bodyPr/>
          <a:lstStyle/>
          <a:p>
            <a:pPr algn="just"/>
            <a:r>
              <a:rPr lang="en-GB" sz="1600" dirty="0" smtClean="0"/>
              <a:t>Proposed mechanism for the metabolic pathway to </a:t>
            </a:r>
            <a:r>
              <a:rPr lang="en-US" sz="1600" b="1" dirty="0" smtClean="0"/>
              <a:t>M9</a:t>
            </a:r>
            <a:r>
              <a:rPr lang="en-US" sz="1600" dirty="0" smtClean="0"/>
              <a:t>, </a:t>
            </a:r>
            <a:r>
              <a:rPr lang="en-US" sz="1600" b="1" dirty="0" smtClean="0"/>
              <a:t>M10</a:t>
            </a:r>
            <a:r>
              <a:rPr lang="en-US" sz="1600" dirty="0" smtClean="0"/>
              <a:t> and </a:t>
            </a:r>
            <a:r>
              <a:rPr lang="en-US" sz="1600" b="1" dirty="0" smtClean="0"/>
              <a:t>M42</a:t>
            </a:r>
            <a:endParaRPr lang="en-GB" sz="1600" dirty="0" smtClean="0"/>
          </a:p>
        </p:txBody>
      </p:sp>
      <p:graphicFrame>
        <p:nvGraphicFramePr>
          <p:cNvPr id="6" name="Object 5"/>
          <p:cNvGraphicFramePr>
            <a:graphicFrameLocks noChangeAspect="1"/>
          </p:cNvGraphicFramePr>
          <p:nvPr>
            <p:extLst>
              <p:ext uri="{D42A27DB-BD31-4B8C-83A1-F6EECF244321}">
                <p14:modId xmlns:p14="http://schemas.microsoft.com/office/powerpoint/2010/main" val="1972137045"/>
              </p:ext>
            </p:extLst>
          </p:nvPr>
        </p:nvGraphicFramePr>
        <p:xfrm>
          <a:off x="3316707" y="1079708"/>
          <a:ext cx="5227637" cy="3335338"/>
        </p:xfrm>
        <a:graphic>
          <a:graphicData uri="http://schemas.openxmlformats.org/presentationml/2006/ole">
            <mc:AlternateContent xmlns:mc="http://schemas.openxmlformats.org/markup-compatibility/2006">
              <mc:Choice xmlns:v="urn:schemas-microsoft-com:vml" Requires="v">
                <p:oleObj spid="_x0000_s8230" name="MDLDrawObject Class" r:id="rId3" imgW="8305832" imgH="5303448" progId="MDLDrawOLE.MDLDrawObject.1">
                  <p:embed/>
                </p:oleObj>
              </mc:Choice>
              <mc:Fallback>
                <p:oleObj name="MDLDrawObject Class" r:id="rId3" imgW="8305832" imgH="5303448" progId="MDLDrawOLE.MDLDrawObject.1">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6707" y="1079708"/>
                        <a:ext cx="5227637" cy="3335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6326138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Proposed mechanism 2</a:t>
            </a:r>
            <a:endParaRPr lang="en-US" dirty="0"/>
          </a:p>
        </p:txBody>
      </p:sp>
      <p:sp>
        <p:nvSpPr>
          <p:cNvPr id="3" name="Slide Number Placeholder 2"/>
          <p:cNvSpPr>
            <a:spLocks noGrp="1"/>
          </p:cNvSpPr>
          <p:nvPr>
            <p:ph type="sldNum" sz="quarter" idx="4"/>
          </p:nvPr>
        </p:nvSpPr>
        <p:spPr/>
        <p:txBody>
          <a:bodyPr/>
          <a:lstStyle/>
          <a:p>
            <a:fld id="{3C4F54F3-C349-4609-AFEE-01462D5C7942}" type="slidenum">
              <a:rPr lang="en-GB" smtClean="0"/>
              <a:pPr/>
              <a:t>15</a:t>
            </a:fld>
            <a:endParaRPr lang="en-GB" dirty="0"/>
          </a:p>
        </p:txBody>
      </p:sp>
      <p:sp>
        <p:nvSpPr>
          <p:cNvPr id="4" name="Content Placeholder 3"/>
          <p:cNvSpPr>
            <a:spLocks noGrp="1"/>
          </p:cNvSpPr>
          <p:nvPr>
            <p:ph idx="16"/>
          </p:nvPr>
        </p:nvSpPr>
        <p:spPr>
          <a:xfrm>
            <a:off x="318371" y="1065827"/>
            <a:ext cx="3303268" cy="1618488"/>
          </a:xfrm>
        </p:spPr>
        <p:txBody>
          <a:bodyPr/>
          <a:lstStyle/>
          <a:p>
            <a:pPr algn="just"/>
            <a:r>
              <a:rPr lang="en-US" dirty="0" smtClean="0"/>
              <a:t>Alternatively</a:t>
            </a:r>
            <a:r>
              <a:rPr lang="en-US" dirty="0"/>
              <a:t>, the dehydration step could also take place after the initial oxidation yet prior to the ring closure, which then proceeds </a:t>
            </a:r>
            <a:r>
              <a:rPr lang="en-US" i="1" dirty="0"/>
              <a:t>via</a:t>
            </a:r>
            <a:r>
              <a:rPr lang="en-US" dirty="0"/>
              <a:t> the resulting imine, followed by aromatization to </a:t>
            </a:r>
            <a:r>
              <a:rPr lang="en-US" b="1" dirty="0" smtClean="0"/>
              <a:t>M9 </a:t>
            </a:r>
            <a:endParaRPr lang="en-US" dirty="0"/>
          </a:p>
        </p:txBody>
      </p:sp>
      <p:graphicFrame>
        <p:nvGraphicFramePr>
          <p:cNvPr id="5" name="Object 4"/>
          <p:cNvGraphicFramePr>
            <a:graphicFrameLocks noChangeAspect="1"/>
          </p:cNvGraphicFramePr>
          <p:nvPr>
            <p:extLst>
              <p:ext uri="{D42A27DB-BD31-4B8C-83A1-F6EECF244321}">
                <p14:modId xmlns:p14="http://schemas.microsoft.com/office/powerpoint/2010/main" val="172333979"/>
              </p:ext>
            </p:extLst>
          </p:nvPr>
        </p:nvGraphicFramePr>
        <p:xfrm>
          <a:off x="3962265" y="1065827"/>
          <a:ext cx="4291013" cy="3313112"/>
        </p:xfrm>
        <a:graphic>
          <a:graphicData uri="http://schemas.openxmlformats.org/presentationml/2006/ole">
            <mc:AlternateContent xmlns:mc="http://schemas.openxmlformats.org/markup-compatibility/2006">
              <mc:Choice xmlns:v="urn:schemas-microsoft-com:vml" Requires="v">
                <p:oleObj spid="_x0000_s11290" name="MDLDrawObject Class" r:id="rId3" imgW="6819884" imgH="5265432" progId="MDLDrawOLE.MDLDrawObject.1">
                  <p:embed/>
                </p:oleObj>
              </mc:Choice>
              <mc:Fallback>
                <p:oleObj name="MDLDrawObject Class" r:id="rId3" imgW="6819884" imgH="5265432" progId="MDLDrawOLE.MDLDrawObject.1">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265" y="1065827"/>
                        <a:ext cx="4291013" cy="3313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8292154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200" dirty="0" smtClean="0"/>
              <a:t>Side Product</a:t>
            </a:r>
            <a:endParaRPr lang="en-US" sz="2200" dirty="0"/>
          </a:p>
        </p:txBody>
      </p:sp>
      <p:sp>
        <p:nvSpPr>
          <p:cNvPr id="3" name="Slide Number Placeholder 2"/>
          <p:cNvSpPr>
            <a:spLocks noGrp="1"/>
          </p:cNvSpPr>
          <p:nvPr>
            <p:ph type="sldNum" sz="quarter" idx="4"/>
          </p:nvPr>
        </p:nvSpPr>
        <p:spPr/>
        <p:txBody>
          <a:bodyPr/>
          <a:lstStyle/>
          <a:p>
            <a:fld id="{3C4F54F3-C349-4609-AFEE-01462D5C7942}" type="slidenum">
              <a:rPr lang="en-GB" smtClean="0"/>
              <a:pPr/>
              <a:t>16</a:t>
            </a:fld>
            <a:endParaRPr lang="en-GB" dirty="0"/>
          </a:p>
        </p:txBody>
      </p:sp>
      <p:sp>
        <p:nvSpPr>
          <p:cNvPr id="4" name="Content Placeholder 3"/>
          <p:cNvSpPr>
            <a:spLocks noGrp="1"/>
          </p:cNvSpPr>
          <p:nvPr>
            <p:ph idx="16"/>
          </p:nvPr>
        </p:nvSpPr>
        <p:spPr>
          <a:xfrm>
            <a:off x="318375" y="994895"/>
            <a:ext cx="7704469" cy="1618488"/>
          </a:xfrm>
        </p:spPr>
        <p:txBody>
          <a:bodyPr/>
          <a:lstStyle/>
          <a:p>
            <a:pPr algn="just"/>
            <a:r>
              <a:rPr lang="en-GB" sz="1600" dirty="0" smtClean="0"/>
              <a:t>Proposed mechanism for the formation of the nitrile side product during the synthesis route to </a:t>
            </a:r>
            <a:r>
              <a:rPr lang="en-GB" sz="1600" b="1" dirty="0" smtClean="0"/>
              <a:t>M9</a:t>
            </a:r>
            <a:endParaRPr lang="en-US" sz="1600" dirty="0"/>
          </a:p>
        </p:txBody>
      </p:sp>
      <p:graphicFrame>
        <p:nvGraphicFramePr>
          <p:cNvPr id="5" name="Object 4"/>
          <p:cNvGraphicFramePr>
            <a:graphicFrameLocks noChangeAspect="1"/>
          </p:cNvGraphicFramePr>
          <p:nvPr>
            <p:extLst>
              <p:ext uri="{D42A27DB-BD31-4B8C-83A1-F6EECF244321}">
                <p14:modId xmlns:p14="http://schemas.microsoft.com/office/powerpoint/2010/main" val="110334284"/>
              </p:ext>
            </p:extLst>
          </p:nvPr>
        </p:nvGraphicFramePr>
        <p:xfrm>
          <a:off x="1051640" y="2102052"/>
          <a:ext cx="6760358" cy="1745116"/>
        </p:xfrm>
        <a:graphic>
          <a:graphicData uri="http://schemas.openxmlformats.org/presentationml/2006/ole">
            <mc:AlternateContent xmlns:mc="http://schemas.openxmlformats.org/markup-compatibility/2006">
              <mc:Choice xmlns:v="urn:schemas-microsoft-com:vml" Requires="v">
                <p:oleObj spid="_x0000_s9254" name="MDLDrawObject Class" r:id="rId3" imgW="8481094" imgH="2194560" progId="MDLDrawOLE.MDLDrawObject.1">
                  <p:embed/>
                </p:oleObj>
              </mc:Choice>
              <mc:Fallback>
                <p:oleObj name="MDLDrawObject Class" r:id="rId3" imgW="8481094" imgH="2194560" progId="MDLDrawOLE.MDLDrawObject.1">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1640" y="2102052"/>
                        <a:ext cx="6760358" cy="1745116"/>
                      </a:xfrm>
                      <a:prstGeom prst="rect">
                        <a:avLst/>
                      </a:prstGeom>
                      <a:noFill/>
                    </p:spPr>
                  </p:pic>
                </p:oleObj>
              </mc:Fallback>
            </mc:AlternateContent>
          </a:graphicData>
        </a:graphic>
      </p:graphicFrame>
    </p:spTree>
    <p:extLst>
      <p:ext uri="{BB962C8B-B14F-4D97-AF65-F5344CB8AC3E}">
        <p14:creationId xmlns:p14="http://schemas.microsoft.com/office/powerpoint/2010/main" val="14830721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200" dirty="0" smtClean="0"/>
              <a:t>M9 </a:t>
            </a:r>
            <a:r>
              <a:rPr lang="en-GB" sz="2200" dirty="0" err="1" smtClean="0"/>
              <a:t>Authentification</a:t>
            </a:r>
            <a:endParaRPr lang="en-US" sz="2200" dirty="0"/>
          </a:p>
        </p:txBody>
      </p:sp>
      <p:sp>
        <p:nvSpPr>
          <p:cNvPr id="3" name="Slide Number Placeholder 2"/>
          <p:cNvSpPr>
            <a:spLocks noGrp="1"/>
          </p:cNvSpPr>
          <p:nvPr>
            <p:ph type="sldNum" sz="quarter" idx="4"/>
          </p:nvPr>
        </p:nvSpPr>
        <p:spPr/>
        <p:txBody>
          <a:bodyPr/>
          <a:lstStyle/>
          <a:p>
            <a:fld id="{3C4F54F3-C349-4609-AFEE-01462D5C7942}" type="slidenum">
              <a:rPr lang="en-GB" smtClean="0"/>
              <a:pPr/>
              <a:t>17</a:t>
            </a:fld>
            <a:endParaRPr lang="en-GB" dirty="0"/>
          </a:p>
        </p:txBody>
      </p:sp>
      <p:sp>
        <p:nvSpPr>
          <p:cNvPr id="4" name="Content Placeholder 3"/>
          <p:cNvSpPr>
            <a:spLocks noGrp="1"/>
          </p:cNvSpPr>
          <p:nvPr>
            <p:ph idx="16"/>
          </p:nvPr>
        </p:nvSpPr>
        <p:spPr>
          <a:xfrm>
            <a:off x="318375" y="1051560"/>
            <a:ext cx="7056000" cy="1618488"/>
          </a:xfrm>
        </p:spPr>
        <p:txBody>
          <a:bodyPr/>
          <a:lstStyle/>
          <a:p>
            <a:r>
              <a:rPr lang="en-US" sz="1600" dirty="0" smtClean="0"/>
              <a:t>Confirmation of </a:t>
            </a:r>
            <a:r>
              <a:rPr lang="en-US" sz="1600" dirty="0"/>
              <a:t>the structure of </a:t>
            </a:r>
            <a:r>
              <a:rPr lang="en-US" sz="1600" b="1" dirty="0"/>
              <a:t>M9</a:t>
            </a:r>
            <a:r>
              <a:rPr lang="en-US" sz="1600" dirty="0"/>
              <a:t> using high resolution </a:t>
            </a:r>
            <a:r>
              <a:rPr lang="en-US" sz="1600" dirty="0" smtClean="0"/>
              <a:t>UPLC-MS/MS </a:t>
            </a:r>
            <a:endParaRPr lang="en-US" sz="1600" dirty="0"/>
          </a:p>
        </p:txBody>
      </p:sp>
      <p:pic>
        <p:nvPicPr>
          <p:cNvPr id="6" name="Picture 5"/>
          <p:cNvPicPr/>
          <p:nvPr/>
        </p:nvPicPr>
        <p:blipFill>
          <a:blip r:embed="rId2"/>
          <a:stretch>
            <a:fillRect/>
          </a:stretch>
        </p:blipFill>
        <p:spPr>
          <a:xfrm>
            <a:off x="2569210" y="1775460"/>
            <a:ext cx="3869690" cy="2667000"/>
          </a:xfrm>
          <a:prstGeom prst="rect">
            <a:avLst/>
          </a:prstGeom>
        </p:spPr>
      </p:pic>
    </p:spTree>
    <p:extLst>
      <p:ext uri="{BB962C8B-B14F-4D97-AF65-F5344CB8AC3E}">
        <p14:creationId xmlns:p14="http://schemas.microsoft.com/office/powerpoint/2010/main" val="30344155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Introduction</a:t>
            </a:r>
            <a:endParaRPr lang="en-US" dirty="0"/>
          </a:p>
        </p:txBody>
      </p:sp>
      <p:sp>
        <p:nvSpPr>
          <p:cNvPr id="3" name="Slide Number Placeholder 2"/>
          <p:cNvSpPr>
            <a:spLocks noGrp="1"/>
          </p:cNvSpPr>
          <p:nvPr>
            <p:ph type="sldNum" sz="quarter" idx="4"/>
          </p:nvPr>
        </p:nvSpPr>
        <p:spPr/>
        <p:txBody>
          <a:bodyPr/>
          <a:lstStyle/>
          <a:p>
            <a:fld id="{3C4F54F3-C349-4609-AFEE-01462D5C7942}" type="slidenum">
              <a:rPr lang="en-GB" smtClean="0"/>
              <a:pPr/>
              <a:t>2</a:t>
            </a:fld>
            <a:endParaRPr lang="en-GB" dirty="0"/>
          </a:p>
        </p:txBody>
      </p:sp>
      <p:sp>
        <p:nvSpPr>
          <p:cNvPr id="4" name="Content Placeholder 3"/>
          <p:cNvSpPr>
            <a:spLocks noGrp="1"/>
          </p:cNvSpPr>
          <p:nvPr>
            <p:ph idx="16"/>
          </p:nvPr>
        </p:nvSpPr>
        <p:spPr/>
        <p:txBody>
          <a:bodyPr/>
          <a:lstStyle/>
          <a:p>
            <a:r>
              <a:rPr lang="en-US" dirty="0" smtClean="0"/>
              <a:t>GABA (</a:t>
            </a:r>
            <a:r>
              <a:rPr lang="el-GR" dirty="0" smtClean="0"/>
              <a:t>γ-</a:t>
            </a:r>
            <a:r>
              <a:rPr lang="en-US" dirty="0" smtClean="0"/>
              <a:t>aminobutyric acid) is the main inhibitory neurotransmitter in the brain</a:t>
            </a:r>
            <a:endParaRPr lang="en-GB" dirty="0" smtClean="0"/>
          </a:p>
          <a:p>
            <a:endParaRPr lang="en-US" dirty="0" smtClean="0"/>
          </a:p>
          <a:p>
            <a:r>
              <a:rPr lang="en-US" dirty="0" smtClean="0"/>
              <a:t>GABA</a:t>
            </a:r>
            <a:r>
              <a:rPr lang="en-US" baseline="-25000" dirty="0" smtClean="0"/>
              <a:t>A</a:t>
            </a:r>
            <a:r>
              <a:rPr lang="en-US" dirty="0" smtClean="0"/>
              <a:t> receptors are ionotropic receptors</a:t>
            </a:r>
          </a:p>
          <a:p>
            <a:endParaRPr lang="en-US" dirty="0" smtClean="0"/>
          </a:p>
          <a:p>
            <a:r>
              <a:rPr lang="en-US" dirty="0" smtClean="0"/>
              <a:t>GABA</a:t>
            </a:r>
            <a:r>
              <a:rPr lang="en-US" baseline="-25000" dirty="0" smtClean="0"/>
              <a:t>A</a:t>
            </a:r>
            <a:r>
              <a:rPr lang="en-US" dirty="0" smtClean="0"/>
              <a:t> </a:t>
            </a:r>
            <a:r>
              <a:rPr lang="el-GR" dirty="0" smtClean="0"/>
              <a:t>α2 </a:t>
            </a:r>
            <a:r>
              <a:rPr lang="en-GB" dirty="0" smtClean="0"/>
              <a:t>and </a:t>
            </a:r>
            <a:r>
              <a:rPr lang="el-GR" dirty="0" smtClean="0"/>
              <a:t>α3 </a:t>
            </a:r>
            <a:r>
              <a:rPr lang="en-US" dirty="0" smtClean="0"/>
              <a:t>have been associated with anxiolytic activity </a:t>
            </a:r>
          </a:p>
          <a:p>
            <a:endParaRPr lang="en-US" dirty="0"/>
          </a:p>
        </p:txBody>
      </p:sp>
      <p:graphicFrame>
        <p:nvGraphicFramePr>
          <p:cNvPr id="5" name="Object 4"/>
          <p:cNvGraphicFramePr>
            <a:graphicFrameLocks noChangeAspect="1"/>
          </p:cNvGraphicFramePr>
          <p:nvPr>
            <p:extLst>
              <p:ext uri="{D42A27DB-BD31-4B8C-83A1-F6EECF244321}">
                <p14:modId xmlns:p14="http://schemas.microsoft.com/office/powerpoint/2010/main" val="1475079746"/>
              </p:ext>
            </p:extLst>
          </p:nvPr>
        </p:nvGraphicFramePr>
        <p:xfrm>
          <a:off x="1705705" y="3177354"/>
          <a:ext cx="2224310" cy="861148"/>
        </p:xfrm>
        <a:graphic>
          <a:graphicData uri="http://schemas.openxmlformats.org/presentationml/2006/ole">
            <mc:AlternateContent xmlns:mc="http://schemas.openxmlformats.org/markup-compatibility/2006">
              <mc:Choice xmlns:v="urn:schemas-microsoft-com:vml" Requires="v">
                <p:oleObj spid="_x0000_s5165" name="MDLDrawObject Class" r:id="rId3" imgW="1828908" imgH="708696" progId="MDLDrawOLE.MDLDrawObject.1">
                  <p:embed/>
                </p:oleObj>
              </mc:Choice>
              <mc:Fallback>
                <p:oleObj name="MDLDrawObject Class" r:id="rId3" imgW="1828908" imgH="708696" progId="MDLDrawOLE.MDLDrawObject.1">
                  <p:embed/>
                  <p:pic>
                    <p:nvPicPr>
                      <p:cNvPr id="0" name=""/>
                      <p:cNvPicPr/>
                      <p:nvPr/>
                    </p:nvPicPr>
                    <p:blipFill>
                      <a:blip r:embed="rId4"/>
                      <a:stretch>
                        <a:fillRect/>
                      </a:stretch>
                    </p:blipFill>
                    <p:spPr>
                      <a:xfrm>
                        <a:off x="1705705" y="3177354"/>
                        <a:ext cx="2224310" cy="861148"/>
                      </a:xfrm>
                      <a:prstGeom prst="rect">
                        <a:avLst/>
                      </a:prstGeom>
                    </p:spPr>
                  </p:pic>
                </p:oleObj>
              </mc:Fallback>
            </mc:AlternateContent>
          </a:graphicData>
        </a:graphic>
      </p:graphicFrame>
      <p:sp>
        <p:nvSpPr>
          <p:cNvPr id="8" name="Rectangle 7"/>
          <p:cNvSpPr/>
          <p:nvPr/>
        </p:nvSpPr>
        <p:spPr>
          <a:xfrm>
            <a:off x="714375" y="4800900"/>
            <a:ext cx="6431280" cy="184666"/>
          </a:xfrm>
          <a:prstGeom prst="rect">
            <a:avLst/>
          </a:prstGeom>
        </p:spPr>
        <p:txBody>
          <a:bodyPr wrap="square">
            <a:spAutoFit/>
          </a:bodyPr>
          <a:lstStyle/>
          <a:p>
            <a:r>
              <a:rPr lang="en-US" sz="600" dirty="0"/>
              <a:t>https://pubs.niaaa.nih.gov/publications/arh313/196-214.htm</a:t>
            </a:r>
          </a:p>
        </p:txBody>
      </p:sp>
      <p:sp>
        <p:nvSpPr>
          <p:cNvPr id="9" name="Rectangle 8"/>
          <p:cNvSpPr/>
          <p:nvPr/>
        </p:nvSpPr>
        <p:spPr>
          <a:xfrm>
            <a:off x="5285362" y="428017"/>
            <a:ext cx="3359285" cy="24754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147" name="Picture 27" descr="https://pubs.niaaa.nih.gov/publications/arh313/images/4_lov.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97344" y="2531689"/>
            <a:ext cx="2791400" cy="21524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63342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lang="en-GB" dirty="0" smtClean="0"/>
              <a:t>Objectives</a:t>
            </a:r>
            <a:endParaRPr lang="en-US" dirty="0"/>
          </a:p>
        </p:txBody>
      </p:sp>
      <p:sp>
        <p:nvSpPr>
          <p:cNvPr id="21" name="Slide Number Placeholder 20"/>
          <p:cNvSpPr>
            <a:spLocks noGrp="1"/>
          </p:cNvSpPr>
          <p:nvPr>
            <p:ph type="sldNum" sz="quarter" idx="4"/>
          </p:nvPr>
        </p:nvSpPr>
        <p:spPr/>
        <p:txBody>
          <a:bodyPr/>
          <a:lstStyle/>
          <a:p>
            <a:fld id="{3C4F54F3-C349-4609-AFEE-01462D5C7942}" type="slidenum">
              <a:rPr lang="en-GB" smtClean="0"/>
              <a:pPr/>
              <a:t>3</a:t>
            </a:fld>
            <a:endParaRPr lang="en-GB" dirty="0"/>
          </a:p>
        </p:txBody>
      </p:sp>
      <p:sp>
        <p:nvSpPr>
          <p:cNvPr id="4" name="Content Placeholder 3"/>
          <p:cNvSpPr>
            <a:spLocks noGrp="1"/>
          </p:cNvSpPr>
          <p:nvPr>
            <p:ph idx="16"/>
          </p:nvPr>
        </p:nvSpPr>
        <p:spPr>
          <a:xfrm>
            <a:off x="251047" y="1020882"/>
            <a:ext cx="8677800" cy="1618488"/>
          </a:xfrm>
        </p:spPr>
        <p:txBody>
          <a:bodyPr/>
          <a:lstStyle/>
          <a:p>
            <a:r>
              <a:rPr lang="en-US" dirty="0" smtClean="0"/>
              <a:t>Several selective GABA</a:t>
            </a:r>
            <a:r>
              <a:rPr lang="en-US" baseline="-25000" dirty="0" smtClean="0"/>
              <a:t>A</a:t>
            </a:r>
            <a:r>
              <a:rPr lang="en-US" dirty="0" smtClean="0"/>
              <a:t> receptor modulators required C-14 labeling to better understand their DMPK properties</a:t>
            </a:r>
          </a:p>
          <a:p>
            <a:endParaRPr lang="en-US" dirty="0" smtClean="0"/>
          </a:p>
          <a:p>
            <a:endParaRPr lang="en-US" dirty="0"/>
          </a:p>
        </p:txBody>
      </p:sp>
      <p:sp>
        <p:nvSpPr>
          <p:cNvPr id="5" name="Content Placeholder 3"/>
          <p:cNvSpPr txBox="1">
            <a:spLocks/>
          </p:cNvSpPr>
          <p:nvPr/>
        </p:nvSpPr>
        <p:spPr>
          <a:xfrm>
            <a:off x="714375" y="910186"/>
            <a:ext cx="8110724" cy="1618488"/>
          </a:xfrm>
          <a:prstGeom prst="rect">
            <a:avLst/>
          </a:prstGeom>
        </p:spPr>
        <p:txBody>
          <a:bodyPr/>
          <a:lstStyle>
            <a:lvl1pPr marL="180000" indent="-180000" algn="l" defTabSz="457200" rtl="0" eaLnBrk="1" latinLnBrk="0" hangingPunct="1">
              <a:lnSpc>
                <a:spcPct val="100000"/>
              </a:lnSpc>
              <a:spcBef>
                <a:spcPts val="0"/>
              </a:spcBef>
              <a:buClr>
                <a:srgbClr val="830051"/>
              </a:buClr>
              <a:buFont typeface="Arial" pitchFamily="34" charset="0"/>
              <a:buChar char="•"/>
              <a:defRPr sz="1800" kern="1200">
                <a:solidFill>
                  <a:schemeClr val="tx1"/>
                </a:solidFill>
                <a:latin typeface="Arial" pitchFamily="34" charset="0"/>
                <a:ea typeface="+mn-ea"/>
                <a:cs typeface="Arial" pitchFamily="34" charset="0"/>
              </a:defRPr>
            </a:lvl1pPr>
            <a:lvl2pPr marL="540000" indent="-180000" algn="l" defTabSz="457200" rtl="0" eaLnBrk="1" latinLnBrk="0" hangingPunct="1">
              <a:lnSpc>
                <a:spcPct val="100000"/>
              </a:lnSpc>
              <a:spcBef>
                <a:spcPts val="0"/>
              </a:spcBef>
              <a:buFont typeface="Arial"/>
              <a:buChar char="–"/>
              <a:defRPr sz="1800" kern="1200" baseline="0">
                <a:solidFill>
                  <a:schemeClr val="tx1"/>
                </a:solidFill>
                <a:latin typeface="Arial" pitchFamily="34" charset="0"/>
                <a:ea typeface="+mn-ea"/>
                <a:cs typeface="Arial" pitchFamily="34" charset="0"/>
              </a:defRPr>
            </a:lvl2pPr>
            <a:lvl3pPr marL="1143000" indent="-228600" algn="l" defTabSz="457200" rtl="0" eaLnBrk="1" latinLnBrk="0" hangingPunct="1">
              <a:spcBef>
                <a:spcPct val="20000"/>
              </a:spcBef>
              <a:buFont typeface="Arial"/>
              <a:buChar char="•"/>
              <a:defRPr sz="1400" kern="1200" baseline="0">
                <a:solidFill>
                  <a:schemeClr val="tx1"/>
                </a:solidFill>
                <a:latin typeface="Arial" pitchFamily="34" charset="0"/>
                <a:ea typeface="+mn-ea"/>
                <a:cs typeface="Arial" pitchFamily="34" charset="0"/>
              </a:defRPr>
            </a:lvl3pPr>
            <a:lvl4pPr marL="622800" indent="-180000" algn="l" defTabSz="457200" rtl="0" eaLnBrk="1" latinLnBrk="0" hangingPunct="1">
              <a:spcBef>
                <a:spcPct val="20000"/>
              </a:spcBef>
              <a:buFont typeface="Arial"/>
              <a:buChar char="–"/>
              <a:defRPr sz="1400" kern="1200">
                <a:solidFill>
                  <a:schemeClr val="tx1"/>
                </a:solidFill>
                <a:latin typeface="Arial" pitchFamily="34" charset="0"/>
                <a:ea typeface="+mn-ea"/>
                <a:cs typeface="Arial" pitchFamily="34" charset="0"/>
              </a:defRPr>
            </a:lvl4pPr>
            <a:lvl5pPr marL="622800" indent="-228600" algn="l" defTabSz="457200" rtl="0" eaLnBrk="1" latinLnBrk="0" hangingPunct="1">
              <a:spcBef>
                <a:spcPct val="20000"/>
              </a:spcBef>
              <a:buFont typeface="Arial"/>
              <a:buChar char="»"/>
              <a:defRPr sz="1400" kern="1200">
                <a:solidFill>
                  <a:schemeClr val="tx1"/>
                </a:solidFill>
                <a:latin typeface="Arial" pitchFamily="34" charset="0"/>
                <a:ea typeface="+mn-ea"/>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Arial" pitchFamily="34" charset="0"/>
                <a:ea typeface="+mn-ea"/>
                <a:cs typeface="Arial" pitchFamily="34" charset="0"/>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1600" dirty="0"/>
          </a:p>
        </p:txBody>
      </p:sp>
      <p:graphicFrame>
        <p:nvGraphicFramePr>
          <p:cNvPr id="6" name="Object 2"/>
          <p:cNvGraphicFramePr>
            <a:graphicFrameLocks noChangeAspect="1"/>
          </p:cNvGraphicFramePr>
          <p:nvPr>
            <p:extLst>
              <p:ext uri="{D42A27DB-BD31-4B8C-83A1-F6EECF244321}">
                <p14:modId xmlns:p14="http://schemas.microsoft.com/office/powerpoint/2010/main" val="1299922939"/>
              </p:ext>
            </p:extLst>
          </p:nvPr>
        </p:nvGraphicFramePr>
        <p:xfrm>
          <a:off x="1667039" y="1990971"/>
          <a:ext cx="5819643" cy="2621669"/>
        </p:xfrm>
        <a:graphic>
          <a:graphicData uri="http://schemas.openxmlformats.org/presentationml/2006/ole">
            <mc:AlternateContent xmlns:mc="http://schemas.openxmlformats.org/markup-compatibility/2006">
              <mc:Choice xmlns:v="urn:schemas-microsoft-com:vml" Requires="v">
                <p:oleObj spid="_x0000_s1071" name="MDLDrawObject Class" r:id="rId3" imgW="7871458" imgH="3543264" progId="MDLDrawOLE.MDLDrawObject.1">
                  <p:embed/>
                </p:oleObj>
              </mc:Choice>
              <mc:Fallback>
                <p:oleObj name="MDLDrawObject Class" r:id="rId3" imgW="7871458" imgH="3543264" progId="MDLDrawOLE.MDLDrawObject.1">
                  <p:embed/>
                  <p:pic>
                    <p:nvPicPr>
                      <p:cNvPr id="0" name=""/>
                      <p:cNvPicPr>
                        <a:picLocks noChangeAspect="1" noChangeArrowheads="1"/>
                      </p:cNvPicPr>
                      <p:nvPr/>
                    </p:nvPicPr>
                    <p:blipFill>
                      <a:blip r:embed="rId4"/>
                      <a:srcRect/>
                      <a:stretch>
                        <a:fillRect/>
                      </a:stretch>
                    </p:blipFill>
                    <p:spPr bwMode="auto">
                      <a:xfrm>
                        <a:off x="1667039" y="1990971"/>
                        <a:ext cx="5819643" cy="2621669"/>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8471963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Synthesis of C-14 labeled targets</a:t>
            </a:r>
            <a:br>
              <a:rPr lang="en-US" dirty="0" smtClean="0"/>
            </a:br>
            <a:endParaRPr lang="en-US" dirty="0"/>
          </a:p>
        </p:txBody>
      </p:sp>
      <p:sp>
        <p:nvSpPr>
          <p:cNvPr id="5" name="Content Placeholder 3"/>
          <p:cNvSpPr>
            <a:spLocks noGrp="1"/>
          </p:cNvSpPr>
          <p:nvPr>
            <p:ph idx="16"/>
          </p:nvPr>
        </p:nvSpPr>
        <p:spPr>
          <a:xfrm>
            <a:off x="251047" y="851541"/>
            <a:ext cx="8677799" cy="1618488"/>
          </a:xfrm>
        </p:spPr>
        <p:txBody>
          <a:bodyPr/>
          <a:lstStyle/>
          <a:p>
            <a:r>
              <a:rPr lang="en-US" dirty="0" smtClean="0"/>
              <a:t>The key intermediate was accomplished by coupling K</a:t>
            </a:r>
            <a:r>
              <a:rPr lang="en-US" baseline="30000" dirty="0" smtClean="0"/>
              <a:t>14</a:t>
            </a:r>
            <a:r>
              <a:rPr lang="en-US" dirty="0" smtClean="0"/>
              <a:t>CN with </a:t>
            </a:r>
            <a:r>
              <a:rPr lang="en-US" i="1" dirty="0" smtClean="0"/>
              <a:t>N</a:t>
            </a:r>
            <a:r>
              <a:rPr lang="en-US" dirty="0" smtClean="0"/>
              <a:t>-propyl </a:t>
            </a:r>
            <a:r>
              <a:rPr lang="en-US" dirty="0" err="1" smtClean="0"/>
              <a:t>bromoacetamide</a:t>
            </a:r>
            <a:endParaRPr lang="en-US" dirty="0" smtClean="0"/>
          </a:p>
          <a:p>
            <a:endParaRPr lang="en-US" dirty="0" smtClean="0"/>
          </a:p>
          <a:p>
            <a:r>
              <a:rPr lang="en-US" dirty="0" smtClean="0"/>
              <a:t>An advanced intermediate was formed in 2 steps </a:t>
            </a:r>
            <a:r>
              <a:rPr lang="en-US" i="1" dirty="0" smtClean="0"/>
              <a:t>via</a:t>
            </a:r>
            <a:r>
              <a:rPr lang="en-US" dirty="0" smtClean="0"/>
              <a:t> the addition of 2-bromodiazobenzene and subsequent cyclisation</a:t>
            </a:r>
          </a:p>
          <a:p>
            <a:endParaRPr lang="en-US" dirty="0"/>
          </a:p>
        </p:txBody>
      </p:sp>
      <p:graphicFrame>
        <p:nvGraphicFramePr>
          <p:cNvPr id="7" name="Object 2"/>
          <p:cNvGraphicFramePr>
            <a:graphicFrameLocks noChangeAspect="1"/>
          </p:cNvGraphicFramePr>
          <p:nvPr>
            <p:extLst>
              <p:ext uri="{D42A27DB-BD31-4B8C-83A1-F6EECF244321}">
                <p14:modId xmlns:p14="http://schemas.microsoft.com/office/powerpoint/2010/main" val="65960227"/>
              </p:ext>
            </p:extLst>
          </p:nvPr>
        </p:nvGraphicFramePr>
        <p:xfrm>
          <a:off x="1825315" y="2256584"/>
          <a:ext cx="5529262" cy="2771775"/>
        </p:xfrm>
        <a:graphic>
          <a:graphicData uri="http://schemas.openxmlformats.org/presentationml/2006/ole">
            <mc:AlternateContent xmlns:mc="http://schemas.openxmlformats.org/markup-compatibility/2006">
              <mc:Choice xmlns:v="urn:schemas-microsoft-com:vml" Requires="v">
                <p:oleObj spid="_x0000_s2095" name="MDLDrawObject Class" r:id="rId3" imgW="7665725" imgH="3840480" progId="MDLDrawOLE.MDLDrawObject.1">
                  <p:embed/>
                </p:oleObj>
              </mc:Choice>
              <mc:Fallback>
                <p:oleObj name="MDLDrawObject Class" r:id="rId3" imgW="7665725" imgH="3840480" progId="MDLDrawOLE.MDLDrawObject.1">
                  <p:embed/>
                  <p:pic>
                    <p:nvPicPr>
                      <p:cNvPr id="0" name=""/>
                      <p:cNvPicPr>
                        <a:picLocks noChangeAspect="1" noChangeArrowheads="1"/>
                      </p:cNvPicPr>
                      <p:nvPr/>
                    </p:nvPicPr>
                    <p:blipFill>
                      <a:blip r:embed="rId4"/>
                      <a:srcRect/>
                      <a:stretch>
                        <a:fillRect/>
                      </a:stretch>
                    </p:blipFill>
                    <p:spPr bwMode="auto">
                      <a:xfrm>
                        <a:off x="1825315" y="2256584"/>
                        <a:ext cx="5529262" cy="2771775"/>
                      </a:xfrm>
                      <a:prstGeom prst="rect">
                        <a:avLst/>
                      </a:prstGeom>
                      <a:noFill/>
                      <a:ln>
                        <a:noFill/>
                      </a:ln>
                    </p:spPr>
                  </p:pic>
                </p:oleObj>
              </mc:Fallback>
            </mc:AlternateContent>
          </a:graphicData>
        </a:graphic>
      </p:graphicFrame>
      <p:sp>
        <p:nvSpPr>
          <p:cNvPr id="9" name="Slide Number Placeholder 5"/>
          <p:cNvSpPr>
            <a:spLocks noGrp="1"/>
          </p:cNvSpPr>
          <p:nvPr>
            <p:ph type="sldNum" sz="quarter" idx="4"/>
          </p:nvPr>
        </p:nvSpPr>
        <p:spPr>
          <a:xfrm>
            <a:off x="318375" y="4846754"/>
            <a:ext cx="396000" cy="162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r>
              <a:rPr lang="en-GB" dirty="0" smtClean="0"/>
              <a:t>4</a:t>
            </a:r>
            <a:endParaRPr lang="en-GB" dirty="0"/>
          </a:p>
        </p:txBody>
      </p:sp>
    </p:spTree>
    <p:extLst>
      <p:ext uri="{BB962C8B-B14F-4D97-AF65-F5344CB8AC3E}">
        <p14:creationId xmlns:p14="http://schemas.microsoft.com/office/powerpoint/2010/main" val="11848448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Synthesis of C-14 labeled GABA</a:t>
            </a:r>
            <a:r>
              <a:rPr lang="en-US" baseline="-25000" dirty="0" smtClean="0"/>
              <a:t>A</a:t>
            </a:r>
            <a:r>
              <a:rPr lang="en-US" dirty="0" smtClean="0"/>
              <a:t> α2,3  selective partial agonists</a:t>
            </a:r>
            <a:br>
              <a:rPr lang="en-US" dirty="0" smtClean="0"/>
            </a:br>
            <a:endParaRPr lang="en-US" dirty="0"/>
          </a:p>
        </p:txBody>
      </p:sp>
      <p:sp>
        <p:nvSpPr>
          <p:cNvPr id="3" name="Slide Number Placeholder 2"/>
          <p:cNvSpPr>
            <a:spLocks noGrp="1"/>
          </p:cNvSpPr>
          <p:nvPr>
            <p:ph type="sldNum" sz="quarter" idx="4"/>
          </p:nvPr>
        </p:nvSpPr>
        <p:spPr/>
        <p:txBody>
          <a:bodyPr/>
          <a:lstStyle/>
          <a:p>
            <a:fld id="{3C4F54F3-C349-4609-AFEE-01462D5C7942}" type="slidenum">
              <a:rPr lang="en-GB" smtClean="0"/>
              <a:pPr/>
              <a:t>5</a:t>
            </a:fld>
            <a:endParaRPr lang="en-GB" dirty="0"/>
          </a:p>
        </p:txBody>
      </p:sp>
      <p:sp>
        <p:nvSpPr>
          <p:cNvPr id="7" name="Content Placeholder 6"/>
          <p:cNvSpPr>
            <a:spLocks noGrp="1"/>
          </p:cNvSpPr>
          <p:nvPr>
            <p:ph idx="16"/>
          </p:nvPr>
        </p:nvSpPr>
        <p:spPr>
          <a:xfrm>
            <a:off x="241139" y="779972"/>
            <a:ext cx="8687707" cy="1618488"/>
          </a:xfrm>
        </p:spPr>
        <p:txBody>
          <a:bodyPr/>
          <a:lstStyle/>
          <a:p>
            <a:r>
              <a:rPr lang="en-US" dirty="0" smtClean="0"/>
              <a:t>The key intermediate was partitioned to prepare the target compounds </a:t>
            </a:r>
            <a:r>
              <a:rPr lang="en-US" i="1" dirty="0" smtClean="0"/>
              <a:t>via</a:t>
            </a:r>
            <a:r>
              <a:rPr lang="en-US" dirty="0" smtClean="0"/>
              <a:t> Suzuki couplings</a:t>
            </a:r>
          </a:p>
          <a:p>
            <a:endParaRPr lang="en-US" dirty="0" smtClean="0"/>
          </a:p>
          <a:p>
            <a:endParaRPr lang="en-US" dirty="0"/>
          </a:p>
        </p:txBody>
      </p:sp>
      <p:sp>
        <p:nvSpPr>
          <p:cNvPr id="6" name="Content Placeholder 3"/>
          <p:cNvSpPr txBox="1">
            <a:spLocks/>
          </p:cNvSpPr>
          <p:nvPr/>
        </p:nvSpPr>
        <p:spPr>
          <a:xfrm>
            <a:off x="444853" y="779972"/>
            <a:ext cx="8350067" cy="1618488"/>
          </a:xfrm>
          <a:prstGeom prst="rect">
            <a:avLst/>
          </a:prstGeom>
        </p:spPr>
        <p:txBody>
          <a:bodyPr/>
          <a:lstStyle>
            <a:lvl1pPr marL="180000" indent="-180000" algn="l" defTabSz="457200" rtl="0" eaLnBrk="1" latinLnBrk="0" hangingPunct="1">
              <a:lnSpc>
                <a:spcPct val="100000"/>
              </a:lnSpc>
              <a:spcBef>
                <a:spcPts val="0"/>
              </a:spcBef>
              <a:buClr>
                <a:srgbClr val="830051"/>
              </a:buClr>
              <a:buFont typeface="Arial" pitchFamily="34" charset="0"/>
              <a:buChar char="•"/>
              <a:defRPr sz="1800" kern="1200">
                <a:solidFill>
                  <a:schemeClr val="tx1"/>
                </a:solidFill>
                <a:latin typeface="Arial" pitchFamily="34" charset="0"/>
                <a:ea typeface="+mn-ea"/>
                <a:cs typeface="Arial" pitchFamily="34" charset="0"/>
              </a:defRPr>
            </a:lvl1pPr>
            <a:lvl2pPr marL="540000" indent="-180000" algn="l" defTabSz="457200" rtl="0" eaLnBrk="1" latinLnBrk="0" hangingPunct="1">
              <a:lnSpc>
                <a:spcPct val="100000"/>
              </a:lnSpc>
              <a:spcBef>
                <a:spcPts val="0"/>
              </a:spcBef>
              <a:buFont typeface="Arial"/>
              <a:buChar char="–"/>
              <a:defRPr sz="1800" kern="1200" baseline="0">
                <a:solidFill>
                  <a:schemeClr val="tx1"/>
                </a:solidFill>
                <a:latin typeface="Arial" pitchFamily="34" charset="0"/>
                <a:ea typeface="+mn-ea"/>
                <a:cs typeface="Arial" pitchFamily="34" charset="0"/>
              </a:defRPr>
            </a:lvl2pPr>
            <a:lvl3pPr marL="1143000" indent="-228600" algn="l" defTabSz="457200" rtl="0" eaLnBrk="1" latinLnBrk="0" hangingPunct="1">
              <a:spcBef>
                <a:spcPct val="20000"/>
              </a:spcBef>
              <a:buFont typeface="Arial"/>
              <a:buChar char="•"/>
              <a:defRPr sz="1400" kern="1200" baseline="0">
                <a:solidFill>
                  <a:schemeClr val="tx1"/>
                </a:solidFill>
                <a:latin typeface="Arial" pitchFamily="34" charset="0"/>
                <a:ea typeface="+mn-ea"/>
                <a:cs typeface="Arial" pitchFamily="34" charset="0"/>
              </a:defRPr>
            </a:lvl3pPr>
            <a:lvl4pPr marL="622800" indent="-180000" algn="l" defTabSz="457200" rtl="0" eaLnBrk="1" latinLnBrk="0" hangingPunct="1">
              <a:spcBef>
                <a:spcPct val="20000"/>
              </a:spcBef>
              <a:buFont typeface="Arial"/>
              <a:buChar char="–"/>
              <a:defRPr sz="1400" kern="1200">
                <a:solidFill>
                  <a:schemeClr val="tx1"/>
                </a:solidFill>
                <a:latin typeface="Arial" pitchFamily="34" charset="0"/>
                <a:ea typeface="+mn-ea"/>
                <a:cs typeface="Arial" pitchFamily="34" charset="0"/>
              </a:defRPr>
            </a:lvl4pPr>
            <a:lvl5pPr marL="622800" indent="-228600" algn="l" defTabSz="457200" rtl="0" eaLnBrk="1" latinLnBrk="0" hangingPunct="1">
              <a:spcBef>
                <a:spcPct val="20000"/>
              </a:spcBef>
              <a:buFont typeface="Arial"/>
              <a:buChar char="»"/>
              <a:defRPr sz="1400" kern="1200">
                <a:solidFill>
                  <a:schemeClr val="tx1"/>
                </a:solidFill>
                <a:latin typeface="Arial" pitchFamily="34" charset="0"/>
                <a:ea typeface="+mn-ea"/>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Arial" pitchFamily="34" charset="0"/>
                <a:ea typeface="+mn-ea"/>
                <a:cs typeface="Arial" pitchFamily="34" charset="0"/>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1600" dirty="0"/>
          </a:p>
        </p:txBody>
      </p:sp>
      <p:graphicFrame>
        <p:nvGraphicFramePr>
          <p:cNvPr id="8" name="Object 1"/>
          <p:cNvGraphicFramePr>
            <a:graphicFrameLocks noChangeAspect="1"/>
          </p:cNvGraphicFramePr>
          <p:nvPr>
            <p:extLst>
              <p:ext uri="{D42A27DB-BD31-4B8C-83A1-F6EECF244321}">
                <p14:modId xmlns:p14="http://schemas.microsoft.com/office/powerpoint/2010/main" val="67828575"/>
              </p:ext>
            </p:extLst>
          </p:nvPr>
        </p:nvGraphicFramePr>
        <p:xfrm>
          <a:off x="2681288" y="1174522"/>
          <a:ext cx="3814339" cy="3903045"/>
        </p:xfrm>
        <a:graphic>
          <a:graphicData uri="http://schemas.openxmlformats.org/presentationml/2006/ole">
            <mc:AlternateContent xmlns:mc="http://schemas.openxmlformats.org/markup-compatibility/2006">
              <mc:Choice xmlns:v="urn:schemas-microsoft-com:vml" Requires="v">
                <p:oleObj spid="_x0000_s6181" name="MDLDrawObject Class" r:id="rId3" imgW="7063652" imgH="7223688" progId="MDLDrawOLE.MDLDrawObject.1">
                  <p:embed/>
                </p:oleObj>
              </mc:Choice>
              <mc:Fallback>
                <p:oleObj name="MDLDrawObject Class" r:id="rId3" imgW="7063652" imgH="7223688" progId="MDLDrawOLE.MDLDrawObject.1">
                  <p:embed/>
                  <p:pic>
                    <p:nvPicPr>
                      <p:cNvPr id="0" name=""/>
                      <p:cNvPicPr>
                        <a:picLocks noChangeAspect="1" noChangeArrowheads="1"/>
                      </p:cNvPicPr>
                      <p:nvPr/>
                    </p:nvPicPr>
                    <p:blipFill>
                      <a:blip r:embed="rId4"/>
                      <a:srcRect/>
                      <a:stretch>
                        <a:fillRect/>
                      </a:stretch>
                    </p:blipFill>
                    <p:spPr bwMode="auto">
                      <a:xfrm>
                        <a:off x="2681288" y="1174522"/>
                        <a:ext cx="3814339" cy="390304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484996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metabolism of AZD7325 was extensive</a:t>
            </a:r>
            <a:endParaRPr lang="en-US" dirty="0"/>
          </a:p>
        </p:txBody>
      </p:sp>
      <p:sp>
        <p:nvSpPr>
          <p:cNvPr id="3" name="Slide Number Placeholder 2"/>
          <p:cNvSpPr>
            <a:spLocks noGrp="1"/>
          </p:cNvSpPr>
          <p:nvPr>
            <p:ph type="sldNum" sz="quarter" idx="4"/>
          </p:nvPr>
        </p:nvSpPr>
        <p:spPr/>
        <p:txBody>
          <a:bodyPr/>
          <a:lstStyle/>
          <a:p>
            <a:fld id="{3C4F54F3-C349-4609-AFEE-01462D5C7942}" type="slidenum">
              <a:rPr lang="en-GB" smtClean="0"/>
              <a:pPr/>
              <a:t>6</a:t>
            </a:fld>
            <a:endParaRPr lang="en-GB" dirty="0"/>
          </a:p>
        </p:txBody>
      </p:sp>
      <p:sp>
        <p:nvSpPr>
          <p:cNvPr id="10" name="Content Placeholder 9"/>
          <p:cNvSpPr>
            <a:spLocks noGrp="1"/>
          </p:cNvSpPr>
          <p:nvPr>
            <p:ph idx="16"/>
          </p:nvPr>
        </p:nvSpPr>
        <p:spPr/>
        <p:txBody>
          <a:bodyPr/>
          <a:lstStyle/>
          <a:p>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1397582154"/>
              </p:ext>
            </p:extLst>
          </p:nvPr>
        </p:nvGraphicFramePr>
        <p:xfrm>
          <a:off x="2779743" y="589380"/>
          <a:ext cx="3620405" cy="4388217"/>
        </p:xfrm>
        <a:graphic>
          <a:graphicData uri="http://schemas.openxmlformats.org/presentationml/2006/ole">
            <mc:AlternateContent xmlns:mc="http://schemas.openxmlformats.org/markup-compatibility/2006">
              <mc:Choice xmlns:v="urn:schemas-microsoft-com:vml" Requires="v">
                <p:oleObj spid="_x0000_s3113" name="MDLDrawObject Class" r:id="rId3" imgW="12123350" imgH="14714136" progId="MDLDrawOLE.MDLDrawObject.1">
                  <p:embed/>
                </p:oleObj>
              </mc:Choice>
              <mc:Fallback>
                <p:oleObj name="MDLDrawObject Class" r:id="rId3" imgW="12123350" imgH="14714136" progId="MDLDrawOLE.MDLDrawObject.1">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9743" y="589380"/>
                        <a:ext cx="3620405" cy="4388217"/>
                      </a:xfrm>
                      <a:prstGeom prst="rect">
                        <a:avLst/>
                      </a:prstGeom>
                      <a:noFill/>
                    </p:spPr>
                  </p:pic>
                </p:oleObj>
              </mc:Fallback>
            </mc:AlternateContent>
          </a:graphicData>
        </a:graphic>
      </p:graphicFrame>
    </p:spTree>
    <p:extLst>
      <p:ext uri="{BB962C8B-B14F-4D97-AF65-F5344CB8AC3E}">
        <p14:creationId xmlns:p14="http://schemas.microsoft.com/office/powerpoint/2010/main" val="34573324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M9 Synthetic standard</a:t>
            </a:r>
            <a:endParaRPr lang="en-US" dirty="0"/>
          </a:p>
        </p:txBody>
      </p:sp>
      <p:sp>
        <p:nvSpPr>
          <p:cNvPr id="3" name="Slide Number Placeholder 2"/>
          <p:cNvSpPr>
            <a:spLocks noGrp="1"/>
          </p:cNvSpPr>
          <p:nvPr>
            <p:ph type="sldNum" sz="quarter" idx="4"/>
          </p:nvPr>
        </p:nvSpPr>
        <p:spPr/>
        <p:txBody>
          <a:bodyPr/>
          <a:lstStyle/>
          <a:p>
            <a:fld id="{3C4F54F3-C349-4609-AFEE-01462D5C7942}" type="slidenum">
              <a:rPr lang="en-GB" smtClean="0"/>
              <a:pPr/>
              <a:t>7</a:t>
            </a:fld>
            <a:endParaRPr lang="en-GB" dirty="0"/>
          </a:p>
        </p:txBody>
      </p:sp>
      <p:sp>
        <p:nvSpPr>
          <p:cNvPr id="4" name="Content Placeholder 3"/>
          <p:cNvSpPr>
            <a:spLocks noGrp="1"/>
          </p:cNvSpPr>
          <p:nvPr>
            <p:ph idx="16"/>
          </p:nvPr>
        </p:nvSpPr>
        <p:spPr>
          <a:xfrm>
            <a:off x="251047" y="953136"/>
            <a:ext cx="8677799" cy="1618488"/>
          </a:xfrm>
        </p:spPr>
        <p:txBody>
          <a:bodyPr/>
          <a:lstStyle/>
          <a:p>
            <a:r>
              <a:rPr lang="en-US" dirty="0" smtClean="0"/>
              <a:t>The synthetic standard confirmed the structure of </a:t>
            </a:r>
            <a:r>
              <a:rPr lang="en-US" b="1" dirty="0" smtClean="0"/>
              <a:t>M9</a:t>
            </a:r>
            <a:r>
              <a:rPr lang="en-US" dirty="0" smtClean="0"/>
              <a:t> </a:t>
            </a:r>
          </a:p>
          <a:p>
            <a:endParaRPr lang="en-US" dirty="0" smtClean="0"/>
          </a:p>
          <a:p>
            <a:r>
              <a:rPr lang="en-US" dirty="0" smtClean="0"/>
              <a:t>The standard was then incubated in human liver </a:t>
            </a:r>
            <a:r>
              <a:rPr lang="en-US" dirty="0" err="1" smtClean="0"/>
              <a:t>microsomes</a:t>
            </a:r>
            <a:r>
              <a:rPr lang="en-US" dirty="0" smtClean="0"/>
              <a:t>, generating </a:t>
            </a:r>
            <a:r>
              <a:rPr lang="en-US" b="1" dirty="0" smtClean="0"/>
              <a:t>M10</a:t>
            </a:r>
            <a:r>
              <a:rPr lang="en-US" dirty="0" smtClean="0"/>
              <a:t> and </a:t>
            </a:r>
            <a:r>
              <a:rPr lang="en-US" b="1" dirty="0" smtClean="0"/>
              <a:t>M42</a:t>
            </a:r>
            <a:r>
              <a:rPr lang="en-US" dirty="0" smtClean="0"/>
              <a:t> </a:t>
            </a:r>
          </a:p>
          <a:p>
            <a:endParaRPr lang="en-US" dirty="0"/>
          </a:p>
        </p:txBody>
      </p:sp>
      <p:graphicFrame>
        <p:nvGraphicFramePr>
          <p:cNvPr id="6" name="Object 2"/>
          <p:cNvGraphicFramePr>
            <a:graphicFrameLocks noChangeAspect="1"/>
          </p:cNvGraphicFramePr>
          <p:nvPr>
            <p:extLst>
              <p:ext uri="{D42A27DB-BD31-4B8C-83A1-F6EECF244321}">
                <p14:modId xmlns:p14="http://schemas.microsoft.com/office/powerpoint/2010/main" val="77461233"/>
              </p:ext>
            </p:extLst>
          </p:nvPr>
        </p:nvGraphicFramePr>
        <p:xfrm>
          <a:off x="504667" y="2408454"/>
          <a:ext cx="8156575" cy="1887537"/>
        </p:xfrm>
        <a:graphic>
          <a:graphicData uri="http://schemas.openxmlformats.org/presentationml/2006/ole">
            <mc:AlternateContent xmlns:mc="http://schemas.openxmlformats.org/markup-compatibility/2006">
              <mc:Choice xmlns:v="urn:schemas-microsoft-com:vml" Requires="v">
                <p:oleObj spid="_x0000_s4138" name="MDLDrawObject Class" r:id="rId3" imgW="13258773" imgH="3063312" progId="MDLDrawOLE.MDLDrawObject.1">
                  <p:embed/>
                </p:oleObj>
              </mc:Choice>
              <mc:Fallback>
                <p:oleObj name="MDLDrawObject Class" r:id="rId3" imgW="13258773" imgH="3063312" progId="MDLDrawOLE.MDLDrawObject.1">
                  <p:embed/>
                  <p:pic>
                    <p:nvPicPr>
                      <p:cNvPr id="0" name=""/>
                      <p:cNvPicPr>
                        <a:picLocks noChangeAspect="1" noChangeArrowheads="1"/>
                      </p:cNvPicPr>
                      <p:nvPr/>
                    </p:nvPicPr>
                    <p:blipFill>
                      <a:blip r:embed="rId4"/>
                      <a:srcRect/>
                      <a:stretch>
                        <a:fillRect/>
                      </a:stretch>
                    </p:blipFill>
                    <p:spPr bwMode="auto">
                      <a:xfrm>
                        <a:off x="504667" y="2408454"/>
                        <a:ext cx="8156575" cy="188753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6508016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Summary</a:t>
            </a:r>
            <a:endParaRPr lang="en-US" dirty="0"/>
          </a:p>
        </p:txBody>
      </p:sp>
      <p:sp>
        <p:nvSpPr>
          <p:cNvPr id="3" name="Slide Number Placeholder 2"/>
          <p:cNvSpPr>
            <a:spLocks noGrp="1"/>
          </p:cNvSpPr>
          <p:nvPr>
            <p:ph type="sldNum" sz="quarter" idx="4"/>
          </p:nvPr>
        </p:nvSpPr>
        <p:spPr/>
        <p:txBody>
          <a:bodyPr/>
          <a:lstStyle/>
          <a:p>
            <a:fld id="{3C4F54F3-C349-4609-AFEE-01462D5C7942}" type="slidenum">
              <a:rPr lang="en-GB" smtClean="0"/>
              <a:pPr/>
              <a:t>8</a:t>
            </a:fld>
            <a:endParaRPr lang="en-GB" dirty="0"/>
          </a:p>
        </p:txBody>
      </p:sp>
      <p:sp>
        <p:nvSpPr>
          <p:cNvPr id="4" name="Content Placeholder 3"/>
          <p:cNvSpPr>
            <a:spLocks noGrp="1"/>
          </p:cNvSpPr>
          <p:nvPr>
            <p:ph idx="16"/>
          </p:nvPr>
        </p:nvSpPr>
        <p:spPr>
          <a:xfrm>
            <a:off x="251047" y="675437"/>
            <a:ext cx="8892953" cy="1618488"/>
          </a:xfrm>
        </p:spPr>
        <p:txBody>
          <a:bodyPr/>
          <a:lstStyle/>
          <a:p>
            <a:r>
              <a:rPr lang="en-US" dirty="0" smtClean="0"/>
              <a:t> Several C-14 labeled GABA</a:t>
            </a:r>
            <a:r>
              <a:rPr lang="en-US" baseline="-25000" dirty="0" smtClean="0"/>
              <a:t>A</a:t>
            </a:r>
            <a:r>
              <a:rPr lang="en-US" dirty="0"/>
              <a:t> </a:t>
            </a:r>
            <a:r>
              <a:rPr lang="en-US" dirty="0" smtClean="0"/>
              <a:t>ɑ2/ɑ3 selective compounds were prepared</a:t>
            </a:r>
            <a:br>
              <a:rPr lang="en-US" dirty="0" smtClean="0"/>
            </a:br>
            <a:endParaRPr lang="en-US" dirty="0" smtClean="0"/>
          </a:p>
          <a:p>
            <a:r>
              <a:rPr lang="en-US" dirty="0" smtClean="0"/>
              <a:t> Aided by [</a:t>
            </a:r>
            <a:r>
              <a:rPr lang="en-US" baseline="30000" dirty="0" smtClean="0"/>
              <a:t>14</a:t>
            </a:r>
            <a:r>
              <a:rPr lang="en-US" dirty="0" smtClean="0"/>
              <a:t>C]</a:t>
            </a:r>
            <a:r>
              <a:rPr lang="en-US" b="1" dirty="0" smtClean="0"/>
              <a:t>AZD7325</a:t>
            </a:r>
            <a:r>
              <a:rPr lang="en-US" dirty="0" smtClean="0"/>
              <a:t> a large number of metabolites were identified</a:t>
            </a:r>
            <a:br>
              <a:rPr lang="en-US" dirty="0" smtClean="0"/>
            </a:br>
            <a:endParaRPr lang="en-US" dirty="0" smtClean="0"/>
          </a:p>
          <a:p>
            <a:r>
              <a:rPr lang="en-US" dirty="0" smtClean="0"/>
              <a:t> Chemical synthesis of </a:t>
            </a:r>
            <a:r>
              <a:rPr lang="en-US" b="1" dirty="0" smtClean="0"/>
              <a:t>M9</a:t>
            </a:r>
            <a:r>
              <a:rPr lang="en-US" dirty="0" smtClean="0"/>
              <a:t> confirmed the structure of key metabolites </a:t>
            </a:r>
            <a:r>
              <a:rPr lang="en-US" b="1" dirty="0" smtClean="0"/>
              <a:t>M9</a:t>
            </a:r>
            <a:r>
              <a:rPr lang="en-US" dirty="0" smtClean="0"/>
              <a:t>, </a:t>
            </a:r>
            <a:r>
              <a:rPr lang="en-US" b="1" dirty="0" smtClean="0"/>
              <a:t>M10</a:t>
            </a:r>
            <a:r>
              <a:rPr lang="en-US" dirty="0" smtClean="0"/>
              <a:t> and </a:t>
            </a:r>
            <a:r>
              <a:rPr lang="en-US" b="1" dirty="0" smtClean="0"/>
              <a:t>M42</a:t>
            </a:r>
          </a:p>
          <a:p>
            <a:endParaRPr lang="en-US" dirty="0"/>
          </a:p>
        </p:txBody>
      </p:sp>
      <p:graphicFrame>
        <p:nvGraphicFramePr>
          <p:cNvPr id="11" name="Object 10"/>
          <p:cNvGraphicFramePr>
            <a:graphicFrameLocks noChangeAspect="1"/>
          </p:cNvGraphicFramePr>
          <p:nvPr>
            <p:extLst>
              <p:ext uri="{D42A27DB-BD31-4B8C-83A1-F6EECF244321}">
                <p14:modId xmlns:p14="http://schemas.microsoft.com/office/powerpoint/2010/main" val="3158980359"/>
              </p:ext>
            </p:extLst>
          </p:nvPr>
        </p:nvGraphicFramePr>
        <p:xfrm>
          <a:off x="1859479" y="2329189"/>
          <a:ext cx="5676088" cy="2482300"/>
        </p:xfrm>
        <a:graphic>
          <a:graphicData uri="http://schemas.openxmlformats.org/presentationml/2006/ole">
            <mc:AlternateContent xmlns:mc="http://schemas.openxmlformats.org/markup-compatibility/2006">
              <mc:Choice xmlns:v="urn:schemas-microsoft-com:vml" Requires="v">
                <p:oleObj spid="_x0000_s12295" name="MDLDrawObject Class" r:id="rId3" imgW="7978214" imgH="3489912" progId="MDLDrawOLE.MDLDrawObject.1">
                  <p:embed/>
                </p:oleObj>
              </mc:Choice>
              <mc:Fallback>
                <p:oleObj name="MDLDrawObject Class" r:id="rId3" imgW="7978214" imgH="3489912" progId="MDLDrawOLE.MDLDrawObject.1">
                  <p:embed/>
                  <p:pic>
                    <p:nvPicPr>
                      <p:cNvPr id="0" name=""/>
                      <p:cNvPicPr/>
                      <p:nvPr/>
                    </p:nvPicPr>
                    <p:blipFill>
                      <a:blip r:embed="rId4"/>
                      <a:stretch>
                        <a:fillRect/>
                      </a:stretch>
                    </p:blipFill>
                    <p:spPr>
                      <a:xfrm>
                        <a:off x="1859479" y="2329189"/>
                        <a:ext cx="5676088" cy="2482300"/>
                      </a:xfrm>
                      <a:prstGeom prst="rect">
                        <a:avLst/>
                      </a:prstGeom>
                    </p:spPr>
                  </p:pic>
                </p:oleObj>
              </mc:Fallback>
            </mc:AlternateContent>
          </a:graphicData>
        </a:graphic>
      </p:graphicFrame>
    </p:spTree>
    <p:extLst>
      <p:ext uri="{BB962C8B-B14F-4D97-AF65-F5344CB8AC3E}">
        <p14:creationId xmlns:p14="http://schemas.microsoft.com/office/powerpoint/2010/main" val="2828813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itle 60"/>
          <p:cNvSpPr>
            <a:spLocks noGrp="1"/>
          </p:cNvSpPr>
          <p:nvPr>
            <p:ph type="title"/>
          </p:nvPr>
        </p:nvSpPr>
        <p:spPr>
          <a:xfrm>
            <a:off x="1944818" y="3561448"/>
            <a:ext cx="5172843" cy="504000"/>
          </a:xfrm>
        </p:spPr>
        <p:txBody>
          <a:bodyPr/>
          <a:lstStyle/>
          <a:p>
            <a:r>
              <a:rPr lang="en-GB" sz="2800" dirty="0" smtClean="0"/>
              <a:t>Thank you for your attention!</a:t>
            </a:r>
            <a:endParaRPr lang="en-US" sz="2800" dirty="0"/>
          </a:p>
        </p:txBody>
      </p:sp>
      <p:sp>
        <p:nvSpPr>
          <p:cNvPr id="21" name="Slide Number Placeholder 20"/>
          <p:cNvSpPr>
            <a:spLocks noGrp="1"/>
          </p:cNvSpPr>
          <p:nvPr>
            <p:ph type="sldNum" sz="quarter" idx="4294967295"/>
          </p:nvPr>
        </p:nvSpPr>
        <p:spPr>
          <a:xfrm>
            <a:off x="0" y="4846638"/>
            <a:ext cx="395288" cy="161925"/>
          </a:xfrm>
        </p:spPr>
        <p:txBody>
          <a:bodyPr/>
          <a:lstStyle/>
          <a:p>
            <a:fld id="{3C4F54F3-C349-4609-AFEE-01462D5C7942}" type="slidenum">
              <a:rPr lang="en-GB" smtClean="0"/>
              <a:pPr/>
              <a:t>9</a:t>
            </a:fld>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288" y="3978811"/>
            <a:ext cx="1477628" cy="829487"/>
          </a:xfrm>
          <a:prstGeom prst="rect">
            <a:avLst/>
          </a:prstGeom>
        </p:spPr>
      </p:pic>
      <p:pic>
        <p:nvPicPr>
          <p:cNvPr id="12" name="Picture 11"/>
          <p:cNvPicPr>
            <a:picLocks noChangeAspect="1"/>
          </p:cNvPicPr>
          <p:nvPr/>
        </p:nvPicPr>
        <p:blipFill>
          <a:blip r:embed="rId3"/>
          <a:stretch>
            <a:fillRect/>
          </a:stretch>
        </p:blipFill>
        <p:spPr>
          <a:xfrm>
            <a:off x="8365159" y="4273613"/>
            <a:ext cx="382656" cy="490094"/>
          </a:xfrm>
          <a:prstGeom prst="rect">
            <a:avLst/>
          </a:prstGeom>
        </p:spPr>
      </p:pic>
      <p:sp>
        <p:nvSpPr>
          <p:cNvPr id="6" name="Title 60"/>
          <p:cNvSpPr txBox="1">
            <a:spLocks/>
          </p:cNvSpPr>
          <p:nvPr/>
        </p:nvSpPr>
        <p:spPr>
          <a:xfrm>
            <a:off x="2679259" y="530417"/>
            <a:ext cx="3548323" cy="504000"/>
          </a:xfrm>
          <a:prstGeom prst="rect">
            <a:avLst/>
          </a:prstGeom>
        </p:spPr>
        <p:txBody>
          <a:bodyPr vert="horz"/>
          <a:lstStyle>
            <a:lvl1pPr algn="l" defTabSz="457200" rtl="0" eaLnBrk="1" latinLnBrk="0" hangingPunct="1">
              <a:spcBef>
                <a:spcPct val="0"/>
              </a:spcBef>
              <a:buNone/>
              <a:defRPr sz="2400" b="1" kern="1200" baseline="0">
                <a:solidFill>
                  <a:schemeClr val="bg1"/>
                </a:solidFill>
                <a:latin typeface="Arial" pitchFamily="34" charset="0"/>
                <a:ea typeface="+mj-ea"/>
                <a:cs typeface="Arial" pitchFamily="34" charset="0"/>
              </a:defRPr>
            </a:lvl1pPr>
          </a:lstStyle>
          <a:p>
            <a:r>
              <a:rPr lang="en-GB" sz="2800" dirty="0" smtClean="0"/>
              <a:t>Acknowledgements</a:t>
            </a:r>
            <a:endParaRPr lang="en-US" sz="2800" dirty="0"/>
          </a:p>
        </p:txBody>
      </p:sp>
      <p:sp>
        <p:nvSpPr>
          <p:cNvPr id="8" name="Content Placeholder 3"/>
          <p:cNvSpPr txBox="1">
            <a:spLocks/>
          </p:cNvSpPr>
          <p:nvPr/>
        </p:nvSpPr>
        <p:spPr>
          <a:xfrm>
            <a:off x="3031335" y="1487200"/>
            <a:ext cx="2999811" cy="1618488"/>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r>
              <a:rPr lang="en-GB" sz="1600" dirty="0" err="1" smtClean="0">
                <a:solidFill>
                  <a:schemeClr val="bg1"/>
                </a:solidFill>
              </a:rPr>
              <a:t>Dr.</a:t>
            </a:r>
            <a:r>
              <a:rPr lang="en-GB" sz="1600" dirty="0" smtClean="0">
                <a:solidFill>
                  <a:schemeClr val="bg1"/>
                </a:solidFill>
              </a:rPr>
              <a:t> Charles S. Elmore</a:t>
            </a:r>
          </a:p>
          <a:p>
            <a:pPr algn="just"/>
            <a:r>
              <a:rPr lang="en-GB" sz="1600" dirty="0" smtClean="0">
                <a:solidFill>
                  <a:schemeClr val="bg1"/>
                </a:solidFill>
              </a:rPr>
              <a:t>Dr. Chungang Gu</a:t>
            </a:r>
          </a:p>
          <a:p>
            <a:pPr algn="just"/>
            <a:r>
              <a:rPr lang="en-GB" sz="1600" dirty="0" smtClean="0">
                <a:solidFill>
                  <a:schemeClr val="bg1"/>
                </a:solidFill>
              </a:rPr>
              <a:t>Dr. Richard Lewis</a:t>
            </a:r>
          </a:p>
          <a:p>
            <a:pPr algn="just"/>
            <a:r>
              <a:rPr lang="en-GB" sz="1600" dirty="0" smtClean="0">
                <a:solidFill>
                  <a:schemeClr val="bg1"/>
                </a:solidFill>
              </a:rPr>
              <a:t>Dr. Marc </a:t>
            </a:r>
            <a:r>
              <a:rPr lang="en-GB" sz="1600" dirty="0" err="1" smtClean="0">
                <a:solidFill>
                  <a:schemeClr val="bg1"/>
                </a:solidFill>
              </a:rPr>
              <a:t>Chapdelaine</a:t>
            </a:r>
            <a:endParaRPr lang="en-GB" sz="1600" dirty="0" smtClean="0">
              <a:solidFill>
                <a:schemeClr val="bg1"/>
              </a:solidFill>
            </a:endParaRPr>
          </a:p>
          <a:p>
            <a:pPr algn="just"/>
            <a:r>
              <a:rPr lang="en-US" sz="1600" dirty="0">
                <a:solidFill>
                  <a:schemeClr val="bg1"/>
                </a:solidFill>
              </a:rPr>
              <a:t>Dr. James Hall </a:t>
            </a:r>
            <a:endParaRPr lang="en-US" sz="1600" dirty="0" smtClean="0">
              <a:solidFill>
                <a:schemeClr val="bg1"/>
              </a:solidFill>
            </a:endParaRPr>
          </a:p>
          <a:p>
            <a:pPr algn="just"/>
            <a:r>
              <a:rPr lang="en-US" sz="1600" dirty="0" smtClean="0">
                <a:solidFill>
                  <a:schemeClr val="bg1"/>
                </a:solidFill>
              </a:rPr>
              <a:t>Dr</a:t>
            </a:r>
            <a:r>
              <a:rPr lang="en-US" sz="1600" dirty="0">
                <a:solidFill>
                  <a:schemeClr val="bg1"/>
                </a:solidFill>
              </a:rPr>
              <a:t>. Timothy </a:t>
            </a:r>
            <a:r>
              <a:rPr lang="en-US" sz="1600" dirty="0" smtClean="0">
                <a:solidFill>
                  <a:schemeClr val="bg1"/>
                </a:solidFill>
              </a:rPr>
              <a:t>Blake</a:t>
            </a:r>
          </a:p>
        </p:txBody>
      </p:sp>
    </p:spTree>
    <p:extLst>
      <p:ext uri="{BB962C8B-B14F-4D97-AF65-F5344CB8AC3E}">
        <p14:creationId xmlns:p14="http://schemas.microsoft.com/office/powerpoint/2010/main" val="232118815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STRAZENECA" val="TEMPLATE04"/>
</p:tagLst>
</file>

<file path=ppt/theme/theme1.xml><?xml version="1.0" encoding="utf-8"?>
<a:theme xmlns:a="http://schemas.openxmlformats.org/drawingml/2006/main" name="AZ Cover Slide Options">
  <a:themeElements>
    <a:clrScheme name="Custom 239">
      <a:dk1>
        <a:srgbClr val="000000"/>
      </a:dk1>
      <a:lt1>
        <a:srgbClr val="FFFFFF"/>
      </a:lt1>
      <a:dk2>
        <a:srgbClr val="830051"/>
      </a:dk2>
      <a:lt2>
        <a:srgbClr val="F0AB00"/>
      </a:lt2>
      <a:accent1>
        <a:srgbClr val="830051"/>
      </a:accent1>
      <a:accent2>
        <a:srgbClr val="003865"/>
      </a:accent2>
      <a:accent3>
        <a:srgbClr val="68D2DF"/>
      </a:accent3>
      <a:accent4>
        <a:srgbClr val="3C1053"/>
      </a:accent4>
      <a:accent5>
        <a:srgbClr val="C4D600"/>
      </a:accent5>
      <a:accent6>
        <a:srgbClr val="3F4444"/>
      </a:accent6>
      <a:hlink>
        <a:srgbClr val="003865"/>
      </a:hlink>
      <a:folHlink>
        <a:srgbClr val="9DB0A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Z External Template 16x9.potx" id="{2869ACD4-1693-4F65-BD54-2051ACED5F7F}" vid="{04D652D5-83BA-4C49-8C9E-B283E5C2DC94}"/>
    </a:ext>
  </a:extLst>
</a:theme>
</file>

<file path=ppt/theme/theme2.xml><?xml version="1.0" encoding="utf-8"?>
<a:theme xmlns:a="http://schemas.openxmlformats.org/drawingml/2006/main" name="AZ Divider Slide Options">
  <a:themeElements>
    <a:clrScheme name="Custom 203">
      <a:dk1>
        <a:srgbClr val="000000"/>
      </a:dk1>
      <a:lt1>
        <a:srgbClr val="FFFFFF"/>
      </a:lt1>
      <a:dk2>
        <a:srgbClr val="830051"/>
      </a:dk2>
      <a:lt2>
        <a:srgbClr val="F0AB00"/>
      </a:lt2>
      <a:accent1>
        <a:srgbClr val="830051"/>
      </a:accent1>
      <a:accent2>
        <a:srgbClr val="003865"/>
      </a:accent2>
      <a:accent3>
        <a:srgbClr val="68D2DF"/>
      </a:accent3>
      <a:accent4>
        <a:srgbClr val="3C1053"/>
      </a:accent4>
      <a:accent5>
        <a:srgbClr val="C4D600"/>
      </a:accent5>
      <a:accent6>
        <a:srgbClr val="3F4444"/>
      </a:accent6>
      <a:hlink>
        <a:srgbClr val="003865"/>
      </a:hlink>
      <a:folHlink>
        <a:srgbClr val="9DA7A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Z External Template 16x9.potx" id="{2869ACD4-1693-4F65-BD54-2051ACED5F7F}" vid="{C405CDF7-6B1A-4359-A756-07517A4455F5}"/>
    </a:ext>
  </a:extLst>
</a:theme>
</file>

<file path=ppt/theme/theme3.xml><?xml version="1.0" encoding="utf-8"?>
<a:theme xmlns:a="http://schemas.openxmlformats.org/drawingml/2006/main" name="AZ Divider Slide Options - Colours">
  <a:themeElements>
    <a:clrScheme name="Custom 203">
      <a:dk1>
        <a:srgbClr val="000000"/>
      </a:dk1>
      <a:lt1>
        <a:srgbClr val="FFFFFF"/>
      </a:lt1>
      <a:dk2>
        <a:srgbClr val="830051"/>
      </a:dk2>
      <a:lt2>
        <a:srgbClr val="F0AB00"/>
      </a:lt2>
      <a:accent1>
        <a:srgbClr val="830051"/>
      </a:accent1>
      <a:accent2>
        <a:srgbClr val="003865"/>
      </a:accent2>
      <a:accent3>
        <a:srgbClr val="68D2DF"/>
      </a:accent3>
      <a:accent4>
        <a:srgbClr val="3C1053"/>
      </a:accent4>
      <a:accent5>
        <a:srgbClr val="C4D600"/>
      </a:accent5>
      <a:accent6>
        <a:srgbClr val="3F4444"/>
      </a:accent6>
      <a:hlink>
        <a:srgbClr val="003865"/>
      </a:hlink>
      <a:folHlink>
        <a:srgbClr val="9DA7A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Z External Template 16x9.potx" id="{2869ACD4-1693-4F65-BD54-2051ACED5F7F}" vid="{0D6A6422-3D74-455F-BB9F-90AE73CD780D}"/>
    </a:ext>
  </a:extLst>
</a:theme>
</file>

<file path=ppt/theme/theme4.xml><?xml version="1.0" encoding="utf-8"?>
<a:theme xmlns:a="http://schemas.openxmlformats.org/drawingml/2006/main" name="AZ General Master Slide Options">
  <a:themeElements>
    <a:clrScheme name="Custom 203">
      <a:dk1>
        <a:srgbClr val="000000"/>
      </a:dk1>
      <a:lt1>
        <a:srgbClr val="FFFFFF"/>
      </a:lt1>
      <a:dk2>
        <a:srgbClr val="830051"/>
      </a:dk2>
      <a:lt2>
        <a:srgbClr val="F0AB00"/>
      </a:lt2>
      <a:accent1>
        <a:srgbClr val="830051"/>
      </a:accent1>
      <a:accent2>
        <a:srgbClr val="003865"/>
      </a:accent2>
      <a:accent3>
        <a:srgbClr val="68D2DF"/>
      </a:accent3>
      <a:accent4>
        <a:srgbClr val="3C1053"/>
      </a:accent4>
      <a:accent5>
        <a:srgbClr val="C4D600"/>
      </a:accent5>
      <a:accent6>
        <a:srgbClr val="3F4444"/>
      </a:accent6>
      <a:hlink>
        <a:srgbClr val="003865"/>
      </a:hlink>
      <a:folHlink>
        <a:srgbClr val="9DA7A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Z External Template 16x9.potx" id="{2869ACD4-1693-4F65-BD54-2051ACED5F7F}" vid="{D4B437A4-A9CF-4D1F-ADCE-993FC96AAEB1}"/>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blank</Template>
  <TotalTime>1297</TotalTime>
  <Words>351</Words>
  <Application>Microsoft Office PowerPoint</Application>
  <PresentationFormat>On-screen Show (16:9)</PresentationFormat>
  <Paragraphs>64</Paragraphs>
  <Slides>17</Slides>
  <Notes>0</Notes>
  <HiddenSlides>1</HiddenSlides>
  <MMClips>0</MMClips>
  <ScaleCrop>false</ScaleCrop>
  <HeadingPairs>
    <vt:vector size="8" baseType="variant">
      <vt:variant>
        <vt:lpstr>Fonts Used</vt:lpstr>
      </vt:variant>
      <vt:variant>
        <vt:i4>2</vt:i4>
      </vt:variant>
      <vt:variant>
        <vt:lpstr>Theme</vt:lpstr>
      </vt:variant>
      <vt:variant>
        <vt:i4>4</vt:i4>
      </vt:variant>
      <vt:variant>
        <vt:lpstr>Embedded OLE Servers</vt:lpstr>
      </vt:variant>
      <vt:variant>
        <vt:i4>1</vt:i4>
      </vt:variant>
      <vt:variant>
        <vt:lpstr>Slide Titles</vt:lpstr>
      </vt:variant>
      <vt:variant>
        <vt:i4>17</vt:i4>
      </vt:variant>
    </vt:vector>
  </HeadingPairs>
  <TitlesOfParts>
    <vt:vector size="24" baseType="lpstr">
      <vt:lpstr>Arial</vt:lpstr>
      <vt:lpstr>Calibri</vt:lpstr>
      <vt:lpstr>AZ Cover Slide Options</vt:lpstr>
      <vt:lpstr>AZ Divider Slide Options</vt:lpstr>
      <vt:lpstr>AZ Divider Slide Options - Colours</vt:lpstr>
      <vt:lpstr>AZ General Master Slide Options</vt:lpstr>
      <vt:lpstr>MDLDrawObject Class</vt:lpstr>
      <vt:lpstr>Synthesis of C-14 Labeled GABAA α2/α3 Selective Partial Agonists and the Investigation of Late-Occurring and Long-Circulating Metabolites of GABAA Receptor Modulator AZD7325 </vt:lpstr>
      <vt:lpstr>Introduction</vt:lpstr>
      <vt:lpstr>Objectives</vt:lpstr>
      <vt:lpstr>Synthesis of C-14 labeled targets </vt:lpstr>
      <vt:lpstr>Synthesis of C-14 labeled GABAA α2,3  selective partial agonists </vt:lpstr>
      <vt:lpstr>The metabolism of AZD7325 was extensive</vt:lpstr>
      <vt:lpstr>M9 Synthetic standard</vt:lpstr>
      <vt:lpstr>Summary</vt:lpstr>
      <vt:lpstr>Thank you for your attention!</vt:lpstr>
      <vt:lpstr>Extra Slides</vt:lpstr>
      <vt:lpstr>PowerPoint Presentation</vt:lpstr>
      <vt:lpstr>Sites of Metabolism</vt:lpstr>
      <vt:lpstr>Target structures</vt:lpstr>
      <vt:lpstr>Proposed mechanism 1</vt:lpstr>
      <vt:lpstr>Proposed mechanism 2</vt:lpstr>
      <vt:lpstr>Side Product</vt:lpstr>
      <vt:lpstr>M9 Authentification</vt:lpstr>
    </vt:vector>
  </TitlesOfParts>
  <Company>AstraZeneca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Synthesis of a C-14 Labeled GABAA α2/α3 Selective Partial Agonists and Investigation of Late-Occurring and Long-Circulating Metabolites of GABAA Receptor Modulator AZD7325</dc:title>
  <dc:creator>Artelsmair, Markus</dc:creator>
  <cp:keywords>16:9</cp:keywords>
  <dc:description>v1.0</dc:description>
  <cp:lastModifiedBy>Artelsmair, Markus</cp:lastModifiedBy>
  <cp:revision>51</cp:revision>
  <cp:lastPrinted>2015-02-23T14:12:16Z</cp:lastPrinted>
  <dcterms:created xsi:type="dcterms:W3CDTF">2017-07-13T06:58:48Z</dcterms:created>
  <dcterms:modified xsi:type="dcterms:W3CDTF">2017-11-02T13:31:38Z</dcterms:modified>
  <cp:category>Template</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ient">
    <vt:lpwstr>AstraZeneca</vt:lpwstr>
  </property>
  <property fmtid="{D5CDD505-2E9C-101B-9397-08002B2CF9AE}" pid="3" name="Language">
    <vt:lpwstr>English (UK)</vt:lpwstr>
  </property>
  <property fmtid="{D5CDD505-2E9C-101B-9397-08002B2CF9AE}" pid="4" name="Owner">
    <vt:lpwstr>P L Kessler</vt:lpwstr>
  </property>
  <property fmtid="{D5CDD505-2E9C-101B-9397-08002B2CF9AE}" pid="5" name="Project">
    <vt:lpwstr>The Chase</vt:lpwstr>
  </property>
  <property fmtid="{D5CDD505-2E9C-101B-9397-08002B2CF9AE}" pid="6" name="Publisher">
    <vt:lpwstr>Kessler Associates</vt:lpwstr>
  </property>
</Properties>
</file>