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M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94"/>
  </p:normalViewPr>
  <p:slideViewPr>
    <p:cSldViewPr snapToGrid="0">
      <p:cViewPr varScale="1">
        <p:scale>
          <a:sx n="96" d="100"/>
          <a:sy n="96" d="100"/>
        </p:scale>
        <p:origin x="200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15146-727B-2961-E706-A0CC86BEC5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D41071-EA6B-BAF6-AD68-6284BF4907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M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7D02E8-55FC-114D-C6CF-B4E18DFBB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F3ED-2EE5-E541-BB7A-69E9BAC1BBFB}" type="datetimeFigureOut">
              <a:rPr lang="en-MK" smtClean="0"/>
              <a:t>8.4.24</a:t>
            </a:fld>
            <a:endParaRPr lang="en-M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5CB745-B8FC-C2C5-040E-FACA2099F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67F9E-9B83-2426-D9CE-E8058775C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1A07-76A8-C24B-87A2-4A8651758EBF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1864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713B3-C394-0173-2CD0-A97096865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62DC41D-D6CE-FEC0-3D24-C020EAD44E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489466-09D9-7CF0-A2E3-D932BB3A4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F3ED-2EE5-E541-BB7A-69E9BAC1BBFB}" type="datetimeFigureOut">
              <a:rPr lang="en-MK" smtClean="0"/>
              <a:t>8.4.24</a:t>
            </a:fld>
            <a:endParaRPr lang="en-M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6A1BDD-2822-19B1-B1B6-75934E7F1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6E336-718F-8777-4FF6-A9C3CAEA4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1A07-76A8-C24B-87A2-4A8651758EBF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270907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2B3F22C-5363-D46A-C865-3847DCAB77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C94A59-E1ED-3F88-91BC-8654823387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40D5FB-7BD2-0AC3-33E4-6A03C55CF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F3ED-2EE5-E541-BB7A-69E9BAC1BBFB}" type="datetimeFigureOut">
              <a:rPr lang="en-MK" smtClean="0"/>
              <a:t>8.4.24</a:t>
            </a:fld>
            <a:endParaRPr lang="en-M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77BA3-87A9-9586-EA3C-600C8DA7F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9635CB-3640-CD77-BF97-795764B36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1A07-76A8-C24B-87A2-4A8651758EBF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359743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822F0-B6D1-A8AE-C048-2C453DFD5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6C28E-5FD6-4380-9354-AE9A99D24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B63EA1-E1AF-F5AE-2844-17C6343ED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F3ED-2EE5-E541-BB7A-69E9BAC1BBFB}" type="datetimeFigureOut">
              <a:rPr lang="en-MK" smtClean="0"/>
              <a:t>8.4.24</a:t>
            </a:fld>
            <a:endParaRPr lang="en-M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8A997-5914-55B7-4ADF-76F951F72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12EA4-B519-9A56-5ECE-C8D82A536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1A07-76A8-C24B-87A2-4A8651758EBF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62494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4B2B5-F09B-CBC4-CB84-34243F9FE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F3DA12-C58A-D04E-9AE8-E5F8F92C0B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9F438-DE43-FAF8-5D91-571C59891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F3ED-2EE5-E541-BB7A-69E9BAC1BBFB}" type="datetimeFigureOut">
              <a:rPr lang="en-MK" smtClean="0"/>
              <a:t>8.4.24</a:t>
            </a:fld>
            <a:endParaRPr lang="en-M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9EE75-CBCF-3C91-D56E-DE5BAA464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F1335-1A5C-04C5-F712-5205AE61F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1A07-76A8-C24B-87A2-4A8651758EBF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3478245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AB5F2-6205-497A-5200-E9798BAFF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FFC13F-2B0E-14A5-7951-0E74C53FE4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3AE6ED-3A41-31FA-8B36-584E4650AF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D21BD1-DAF8-9BB0-44D4-1EEA8C144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F3ED-2EE5-E541-BB7A-69E9BAC1BBFB}" type="datetimeFigureOut">
              <a:rPr lang="en-MK" smtClean="0"/>
              <a:t>8.4.24</a:t>
            </a:fld>
            <a:endParaRPr lang="en-M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164FEE-3AED-B486-4776-D033F6909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F986B5-A214-7826-0584-9E11257E0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1A07-76A8-C24B-87A2-4A8651758EBF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37570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D079F0-5432-8D26-9C49-AD7B7A9FE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306A85-5240-BF0D-3AC0-19100EBA2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E6D160-B816-86D3-072F-CA50F43B17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CD61AF-F9BE-5DE9-534A-204508E406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EAF3F5-CB43-50BB-6747-2439A874BC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B8C21F-15B4-DD6A-D4F3-33A26DEB1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F3ED-2EE5-E541-BB7A-69E9BAC1BBFB}" type="datetimeFigureOut">
              <a:rPr lang="en-MK" smtClean="0"/>
              <a:t>8.4.24</a:t>
            </a:fld>
            <a:endParaRPr lang="en-M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926E4E-CC8D-3F80-9507-459718584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A18090-55B3-E801-E975-2B50D9D23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1A07-76A8-C24B-87A2-4A8651758EBF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97991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94912-4B9D-302F-A21F-3A00BB7C6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A019D-1356-AC71-6574-524F0E7BD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F3ED-2EE5-E541-BB7A-69E9BAC1BBFB}" type="datetimeFigureOut">
              <a:rPr lang="en-MK" smtClean="0"/>
              <a:t>8.4.24</a:t>
            </a:fld>
            <a:endParaRPr lang="en-M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7A0729-39C4-C2BA-829B-612F4A7B7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95841E-271E-394F-58E5-CA79854FE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1A07-76A8-C24B-87A2-4A8651758EBF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508764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64A05D-97AC-6E10-1D59-50989D884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F3ED-2EE5-E541-BB7A-69E9BAC1BBFB}" type="datetimeFigureOut">
              <a:rPr lang="en-MK" smtClean="0"/>
              <a:t>8.4.24</a:t>
            </a:fld>
            <a:endParaRPr lang="en-M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5ACE89-2A80-2054-1291-563818BB4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5F299F-65D8-192F-DB6E-DB099F860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1A07-76A8-C24B-87A2-4A8651758EBF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376578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1D124-789E-C414-C244-E676B025AF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0631F-7BB9-DFC1-584F-1F554B7AC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80018B-3F97-62CA-AE36-9E84C1A924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DF0C32-C99F-24E6-B8B9-D5DFC0ADE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F3ED-2EE5-E541-BB7A-69E9BAC1BBFB}" type="datetimeFigureOut">
              <a:rPr lang="en-MK" smtClean="0"/>
              <a:t>8.4.24</a:t>
            </a:fld>
            <a:endParaRPr lang="en-M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2967A1-023A-3FC1-7ECD-C29714D2E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5E9E74-65AD-B034-B087-38704ED4A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1A07-76A8-C24B-87A2-4A8651758EBF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291158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E4FC6-B45F-4E29-AD13-2FE1E94ED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11DBDB-31A3-9EB3-16C8-6F3AB96F1C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183E9D-E5B1-652B-19E2-C77EFA1DA8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3A09E9-47B2-DEB3-058A-1D30BC757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5F3ED-2EE5-E541-BB7A-69E9BAC1BBFB}" type="datetimeFigureOut">
              <a:rPr lang="en-MK" smtClean="0"/>
              <a:t>8.4.24</a:t>
            </a:fld>
            <a:endParaRPr lang="en-M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27433D-E04E-DF79-42E3-800A3CCCD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2B913B-7607-5580-C229-304113261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1A07-76A8-C24B-87A2-4A8651758EBF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1967567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4BD08D-3CF2-606C-3789-FDA126B5A6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M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9387B6-2A41-1542-8175-31050FF385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M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5AD7A2-E23B-BD26-06F5-B4D32F8FCB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C65F3ED-2EE5-E541-BB7A-69E9BAC1BBFB}" type="datetimeFigureOut">
              <a:rPr lang="en-MK" smtClean="0"/>
              <a:t>8.4.24</a:t>
            </a:fld>
            <a:endParaRPr lang="en-M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814FD7-FA23-4C65-2C65-E330FAE3DC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M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B480C-C337-EF5D-1382-6AE16889A6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191A07-76A8-C24B-87A2-4A8651758EBF}" type="slidenum">
              <a:rPr lang="en-MK" smtClean="0"/>
              <a:t>‹#›</a:t>
            </a:fld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868275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M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59523-5F15-DA16-1706-76C4A1B3C4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M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FACEF5-6A34-D5D4-9805-6EA85863A9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MK"/>
          </a:p>
        </p:txBody>
      </p:sp>
    </p:spTree>
    <p:extLst>
      <p:ext uri="{BB962C8B-B14F-4D97-AF65-F5344CB8AC3E}">
        <p14:creationId xmlns:p14="http://schemas.microsoft.com/office/powerpoint/2010/main" val="4002825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Sonja Filiposka</dc:creator>
  <cp:lastModifiedBy>Sonja Filiposka</cp:lastModifiedBy>
  <cp:revision>1</cp:revision>
  <dcterms:created xsi:type="dcterms:W3CDTF">2024-04-08T11:27:51Z</dcterms:created>
  <dcterms:modified xsi:type="dcterms:W3CDTF">2024-04-08T11:28:31Z</dcterms:modified>
</cp:coreProperties>
</file>