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257" r:id="rId3"/>
    <p:sldId id="1736" r:id="rId4"/>
    <p:sldId id="1737" r:id="rId5"/>
    <p:sldId id="1738" r:id="rId6"/>
    <p:sldId id="1739" r:id="rId7"/>
    <p:sldId id="1740" r:id="rId8"/>
    <p:sldId id="1741" r:id="rId9"/>
    <p:sldId id="1742" r:id="rId10"/>
    <p:sldId id="1743" r:id="rId11"/>
    <p:sldId id="1744" r:id="rId12"/>
    <p:sldId id="1746" r:id="rId13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DFD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0958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756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434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9910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3950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131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6698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370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637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12864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9096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0A72B-6CFA-46DB-8CB0-7551DAD81E33}" type="datetimeFigureOut">
              <a:rPr lang="en-IN" smtClean="0"/>
              <a:t>06-06-2024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40800-10E8-4579-BF18-E3CBA6870BD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708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92B0FB7C-5758-42B1-BDB0-9FDE2BE02A99}"/>
              </a:ext>
            </a:extLst>
          </p:cNvPr>
          <p:cNvSpPr/>
          <p:nvPr/>
        </p:nvSpPr>
        <p:spPr>
          <a:xfrm>
            <a:off x="1250302" y="3300626"/>
            <a:ext cx="1839600" cy="183813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54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0BAA192-CF5D-43A0-8544-41C017083F28}"/>
              </a:ext>
            </a:extLst>
          </p:cNvPr>
          <p:cNvSpPr/>
          <p:nvPr/>
        </p:nvSpPr>
        <p:spPr>
          <a:xfrm>
            <a:off x="1250302" y="2522652"/>
            <a:ext cx="1839600" cy="7779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# stations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A0C9AE-A9EB-4ED5-B945-BD4E4EEE42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2872" y="1595536"/>
            <a:ext cx="4670539" cy="4422708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93162809-391F-4811-A253-D920B3756092}"/>
              </a:ext>
            </a:extLst>
          </p:cNvPr>
          <p:cNvSpPr txBox="1">
            <a:spLocks noChangeArrowheads="1"/>
          </p:cNvSpPr>
          <p:nvPr/>
        </p:nvSpPr>
        <p:spPr>
          <a:xfrm>
            <a:off x="4473460" y="5855098"/>
            <a:ext cx="3634842" cy="704599"/>
          </a:xfrm>
          <a:prstGeom prst="rect">
            <a:avLst/>
          </a:prstGeom>
          <a:ln/>
        </p:spPr>
        <p:txBody>
          <a:bodyPr tIns="35482"/>
          <a:lstStyle>
            <a:lvl1pPr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2pPr>
            <a:lvl3pPr marL="1143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3pPr>
            <a:lvl4pPr marL="1600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4pPr>
            <a:lvl5pPr marL="20574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5pPr>
            <a:lvl6pPr marL="25146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6pPr>
            <a:lvl7pPr marL="29718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7pPr>
            <a:lvl8pPr marL="34290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8pPr>
            <a:lvl9pPr marL="3886200" indent="-228600" algn="ctr" defTabSz="449263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cs typeface="Noto Sans CJK SC Regular" charset="0"/>
              </a:defRPr>
            </a:lvl9pPr>
          </a:lstStyle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en-IN" altLang="en-US" sz="2000" dirty="0">
                <a:latin typeface="Rockwell" panose="02060603020205020403" pitchFamily="18" charset="0"/>
              </a:rPr>
              <a:t>IOCL = Indian Oil</a:t>
            </a:r>
          </a:p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en-IN" altLang="en-US" sz="2000" dirty="0">
                <a:latin typeface="Rockwell" panose="02060603020205020403" pitchFamily="18" charset="0"/>
              </a:rPr>
              <a:t>BPCL = Bharat Petroleum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196C65D-EA99-4B0B-BDF1-EB36CFD4E298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FUEL STATIONS</a:t>
            </a:r>
          </a:p>
        </p:txBody>
      </p:sp>
    </p:spTree>
    <p:extLst>
      <p:ext uri="{BB962C8B-B14F-4D97-AF65-F5344CB8AC3E}">
        <p14:creationId xmlns:p14="http://schemas.microsoft.com/office/powerpoint/2010/main" val="1848990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AD7433-2BFA-46A1-859F-ECE6A38E36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4647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08: </a:t>
            </a:r>
            <a:r>
              <a:rPr lang="en-IN" sz="2000" b="1" dirty="0" err="1">
                <a:solidFill>
                  <a:schemeClr val="tx1"/>
                </a:solidFill>
                <a:latin typeface="Rockwell" panose="02060603020205020403" pitchFamily="18" charset="0"/>
              </a:rPr>
              <a:t>GayaRd</a:t>
            </a:r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 </a:t>
            </a:r>
            <a:r>
              <a:rPr lang="en-IN" sz="2000" b="1" dirty="0" err="1">
                <a:solidFill>
                  <a:schemeClr val="tx1"/>
                </a:solidFill>
                <a:latin typeface="Rockwell" panose="02060603020205020403" pitchFamily="18" charset="0"/>
              </a:rPr>
              <a:t>Gaumati</a:t>
            </a:r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 - BPCL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2884869" y="2572427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71019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722EA7-6FF2-4D01-8C3E-764A82A2A9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4113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09: NH30 - BPCL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2936383" y="2398077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8763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D3B5FA-8869-40B5-A01A-BEDB820B93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38084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10: Bailey Road - BPCL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2781837" y="2320803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9256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821EFA-DEA8-45E7-96C9-9A48767781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2" y="1582314"/>
            <a:ext cx="9074616" cy="509296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C4D556B-CF9B-4BBB-8D4B-ABE2543A6015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FUEL STATIONS</a:t>
            </a:r>
          </a:p>
        </p:txBody>
      </p:sp>
    </p:spTree>
    <p:extLst>
      <p:ext uri="{BB962C8B-B14F-4D97-AF65-F5344CB8AC3E}">
        <p14:creationId xmlns:p14="http://schemas.microsoft.com/office/powerpoint/2010/main" val="405296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50E84B-CFFF-4779-BBB7-D83A2A7FF8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9963"/>
            <a:ext cx="9144000" cy="526020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88D4CD2-7002-49FC-821C-5B8D56C175B7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01: </a:t>
            </a:r>
            <a:r>
              <a:rPr lang="en-IN" sz="2000" b="1" dirty="0" err="1">
                <a:solidFill>
                  <a:schemeClr val="tx1"/>
                </a:solidFill>
                <a:latin typeface="Rockwell" panose="02060603020205020403" pitchFamily="18" charset="0"/>
              </a:rPr>
              <a:t>Dack</a:t>
            </a:r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 </a:t>
            </a:r>
            <a:r>
              <a:rPr lang="en-IN" sz="2000" b="1" dirty="0" err="1">
                <a:solidFill>
                  <a:schemeClr val="tx1"/>
                </a:solidFill>
                <a:latin typeface="Rockwell" panose="02060603020205020403" pitchFamily="18" charset="0"/>
              </a:rPr>
              <a:t>Bunglow</a:t>
            </a:r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 - BPCL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0033CFD-DFE2-4BEE-A031-40E1E40F6BA7}"/>
              </a:ext>
            </a:extLst>
          </p:cNvPr>
          <p:cNvSpPr/>
          <p:nvPr/>
        </p:nvSpPr>
        <p:spPr>
          <a:xfrm>
            <a:off x="3206840" y="2823079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01024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003AE0-5CFE-434E-97DE-AFC7EC03C5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1681"/>
            <a:ext cx="9144000" cy="525101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02: Boring Road - IOCL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2498502" y="2617631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15297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CF82FD-CA98-4EDC-A50A-3C258E3CBC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5939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03: Gandhi Maidan - BPCL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2279562" y="2861716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38992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B41164-75A1-4476-9DCD-355DD1E5C8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4874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04: </a:t>
            </a:r>
            <a:r>
              <a:rPr lang="en-IN" sz="2000" b="1" dirty="0" err="1">
                <a:solidFill>
                  <a:schemeClr val="tx1"/>
                </a:solidFill>
                <a:latin typeface="Rockwell" panose="02060603020205020403" pitchFamily="18" charset="0"/>
              </a:rPr>
              <a:t>Kankarbagh</a:t>
            </a:r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 - IOCL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3271234" y="2475350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02901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BBD1D1-CBA6-418D-A9A5-6E3C2FF911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6020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05: Bypass - BPCL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3103807" y="2398076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8542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87CD81-2671-4D48-9AFF-E8CB22EF1E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4113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06: R-Block - IOCL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2627291" y="2572427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6267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671098-E1EF-43D1-85AA-1B6B995E6C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6464"/>
            <a:ext cx="9144000" cy="525180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EDEF2E-42CA-435B-B82E-2BB4197AD034}"/>
              </a:ext>
            </a:extLst>
          </p:cNvPr>
          <p:cNvSpPr/>
          <p:nvPr/>
        </p:nvSpPr>
        <p:spPr>
          <a:xfrm>
            <a:off x="2184844" y="783410"/>
            <a:ext cx="4774311" cy="7779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Station 07: Ashok </a:t>
            </a:r>
            <a:r>
              <a:rPr lang="en-IN" sz="2000" b="1" dirty="0" err="1">
                <a:solidFill>
                  <a:schemeClr val="tx1"/>
                </a:solidFill>
                <a:latin typeface="Rockwell" panose="02060603020205020403" pitchFamily="18" charset="0"/>
              </a:rPr>
              <a:t>Rajpath</a:t>
            </a:r>
            <a:r>
              <a:rPr lang="en-IN" sz="2000" b="1" dirty="0">
                <a:solidFill>
                  <a:schemeClr val="tx1"/>
                </a:solidFill>
                <a:latin typeface="Rockwell" panose="02060603020205020403" pitchFamily="18" charset="0"/>
              </a:rPr>
              <a:t> - BPCL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219F969-3538-4257-8077-5991DA89FAA5}"/>
              </a:ext>
            </a:extLst>
          </p:cNvPr>
          <p:cNvSpPr/>
          <p:nvPr/>
        </p:nvSpPr>
        <p:spPr>
          <a:xfrm>
            <a:off x="3000778" y="2810200"/>
            <a:ext cx="2936383" cy="2859109"/>
          </a:xfrm>
          <a:prstGeom prst="ellipse">
            <a:avLst/>
          </a:prstGeom>
          <a:solidFill>
            <a:schemeClr val="accent2">
              <a:alpha val="27843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67012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470</TotalTime>
  <Words>81</Words>
  <Application>Microsoft Office PowerPoint</Application>
  <PresentationFormat>On-screen Show (4:3)</PresentationFormat>
  <Paragraphs>16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Rockwell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Sarath Guttikunda</dc:creator>
  <cp:lastModifiedBy>Guttikunda, Sarath K</cp:lastModifiedBy>
  <cp:revision>67</cp:revision>
  <cp:lastPrinted>2018-08-24T02:44:21Z</cp:lastPrinted>
  <dcterms:created xsi:type="dcterms:W3CDTF">2018-08-20T20:42:25Z</dcterms:created>
  <dcterms:modified xsi:type="dcterms:W3CDTF">2024-06-06T00:46:43Z</dcterms:modified>
</cp:coreProperties>
</file>