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67" r:id="rId2"/>
    <p:sldId id="280" r:id="rId3"/>
    <p:sldId id="274" r:id="rId4"/>
    <p:sldId id="281" r:id="rId5"/>
    <p:sldId id="272" r:id="rId6"/>
    <p:sldId id="282" r:id="rId7"/>
    <p:sldId id="273" r:id="rId8"/>
    <p:sldId id="290" r:id="rId9"/>
    <p:sldId id="284" r:id="rId10"/>
    <p:sldId id="285" r:id="rId11"/>
    <p:sldId id="286" r:id="rId12"/>
    <p:sldId id="287" r:id="rId13"/>
    <p:sldId id="288" r:id="rId14"/>
    <p:sldId id="28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706" autoAdjust="0"/>
  </p:normalViewPr>
  <p:slideViewPr>
    <p:cSldViewPr snapToGrid="0">
      <p:cViewPr varScale="1">
        <p:scale>
          <a:sx n="74" d="100"/>
          <a:sy n="74" d="100"/>
        </p:scale>
        <p:origin x="576" y="72"/>
      </p:cViewPr>
      <p:guideLst>
        <p:guide pos="3840"/>
        <p:guide orient="horz" pos="2160"/>
      </p:guideLst>
    </p:cSldViewPr>
  </p:slideViewPr>
  <p:notesTextViewPr>
    <p:cViewPr>
      <p:scale>
        <a:sx n="1" d="1"/>
        <a:sy n="1" d="1"/>
      </p:scale>
      <p:origin x="0" y="0"/>
    </p:cViewPr>
  </p:notesTextViewPr>
  <p:notesViewPr>
    <p:cSldViewPr snapToGrid="0">
      <p:cViewPr varScale="1">
        <p:scale>
          <a:sx n="63" d="100"/>
          <a:sy n="63" d="100"/>
        </p:scale>
        <p:origin x="283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FCE0BA8-E4BF-4440-A0AC-2185057E43C2}"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US"/>
        </a:p>
      </dgm:t>
    </dgm:pt>
    <dgm:pt modelId="{AD06FAB6-17E3-44AE-B8BC-20D6A5C1722A}">
      <dgm:prSet phldrT="[Text]"/>
      <dgm:spPr/>
      <dgm:t>
        <a:bodyPr/>
        <a:lstStyle/>
        <a:p>
          <a:r>
            <a:rPr lang="en-US" dirty="0" err="1" smtClean="0"/>
            <a:t>Mengadakan</a:t>
          </a:r>
          <a:r>
            <a:rPr lang="en-US" dirty="0" smtClean="0"/>
            <a:t> </a:t>
          </a:r>
          <a:r>
            <a:rPr lang="en-US" dirty="0" err="1" smtClean="0"/>
            <a:t>sosialisasi</a:t>
          </a:r>
          <a:r>
            <a:rPr lang="en-US" dirty="0" smtClean="0"/>
            <a:t> </a:t>
          </a:r>
          <a:r>
            <a:rPr lang="en-US" dirty="0" err="1" smtClean="0"/>
            <a:t>tentang</a:t>
          </a:r>
          <a:r>
            <a:rPr lang="en-US" dirty="0" smtClean="0"/>
            <a:t> proses </a:t>
          </a:r>
          <a:r>
            <a:rPr lang="en-US" dirty="0" err="1" smtClean="0"/>
            <a:t>pembuatan</a:t>
          </a:r>
          <a:r>
            <a:rPr lang="en-US" dirty="0" smtClean="0"/>
            <a:t> </a:t>
          </a:r>
          <a:r>
            <a:rPr lang="en-US" dirty="0" err="1" smtClean="0"/>
            <a:t>mesin</a:t>
          </a:r>
          <a:r>
            <a:rPr lang="en-US" dirty="0" smtClean="0"/>
            <a:t> </a:t>
          </a:r>
          <a:r>
            <a:rPr lang="en-US" dirty="0" err="1" smtClean="0"/>
            <a:t>es</a:t>
          </a:r>
          <a:r>
            <a:rPr lang="en-US" dirty="0" smtClean="0"/>
            <a:t> </a:t>
          </a:r>
          <a:r>
            <a:rPr lang="en-US" dirty="0" err="1" smtClean="0"/>
            <a:t>puter</a:t>
          </a:r>
          <a:r>
            <a:rPr lang="en-US" dirty="0" smtClean="0"/>
            <a:t> </a:t>
          </a:r>
          <a:r>
            <a:rPr lang="en-US" dirty="0" err="1" smtClean="0"/>
            <a:t>elektrik</a:t>
          </a:r>
          <a:r>
            <a:rPr lang="en-US" dirty="0" smtClean="0"/>
            <a:t>. </a:t>
          </a:r>
          <a:endParaRPr lang="en-US" dirty="0"/>
        </a:p>
      </dgm:t>
    </dgm:pt>
    <dgm:pt modelId="{AD4A85A1-CE99-41FC-AEDA-D404833DE0AD}" type="parTrans" cxnId="{2FFE007A-9C7B-42C9-8F93-859E145AAAA3}">
      <dgm:prSet/>
      <dgm:spPr/>
      <dgm:t>
        <a:bodyPr/>
        <a:lstStyle/>
        <a:p>
          <a:endParaRPr lang="en-US"/>
        </a:p>
      </dgm:t>
    </dgm:pt>
    <dgm:pt modelId="{72CE6BA3-5F45-415F-871C-1A16F496E3C4}" type="sibTrans" cxnId="{2FFE007A-9C7B-42C9-8F93-859E145AAAA3}">
      <dgm:prSet/>
      <dgm:spPr/>
      <dgm:t>
        <a:bodyPr/>
        <a:lstStyle/>
        <a:p>
          <a:endParaRPr lang="en-US"/>
        </a:p>
      </dgm:t>
    </dgm:pt>
    <dgm:pt modelId="{155B22A9-437F-43A0-8590-BA1ED7AD190D}">
      <dgm:prSet phldrT="[Text]"/>
      <dgm:spPr/>
      <dgm:t>
        <a:bodyPr/>
        <a:lstStyle/>
        <a:p>
          <a:r>
            <a:rPr lang="en-US" dirty="0" err="1" smtClean="0"/>
            <a:t>Membuat</a:t>
          </a:r>
          <a:r>
            <a:rPr lang="en-US" dirty="0" smtClean="0"/>
            <a:t> </a:t>
          </a:r>
          <a:r>
            <a:rPr lang="en-US" dirty="0" err="1" smtClean="0"/>
            <a:t>desain</a:t>
          </a:r>
          <a:r>
            <a:rPr lang="en-US" dirty="0" smtClean="0"/>
            <a:t> </a:t>
          </a:r>
          <a:r>
            <a:rPr lang="en-US" dirty="0" err="1" smtClean="0"/>
            <a:t>dari</a:t>
          </a:r>
          <a:r>
            <a:rPr lang="en-US" dirty="0" smtClean="0"/>
            <a:t> </a:t>
          </a:r>
          <a:r>
            <a:rPr lang="en-US" dirty="0" err="1" smtClean="0"/>
            <a:t>mesin</a:t>
          </a:r>
          <a:r>
            <a:rPr lang="en-US" dirty="0" smtClean="0"/>
            <a:t> </a:t>
          </a:r>
          <a:r>
            <a:rPr lang="en-US" dirty="0" err="1" smtClean="0"/>
            <a:t>pembuat</a:t>
          </a:r>
          <a:r>
            <a:rPr lang="en-US" dirty="0" smtClean="0"/>
            <a:t> </a:t>
          </a:r>
          <a:r>
            <a:rPr lang="en-US" dirty="0" err="1" smtClean="0"/>
            <a:t>es</a:t>
          </a:r>
          <a:r>
            <a:rPr lang="en-US" dirty="0" smtClean="0"/>
            <a:t> </a:t>
          </a:r>
          <a:r>
            <a:rPr lang="en-US" dirty="0" err="1" smtClean="0"/>
            <a:t>puter</a:t>
          </a:r>
          <a:r>
            <a:rPr lang="en-US" dirty="0" smtClean="0"/>
            <a:t> </a:t>
          </a:r>
          <a:r>
            <a:rPr lang="en-US" dirty="0" err="1" smtClean="0"/>
            <a:t>elektrik</a:t>
          </a:r>
          <a:endParaRPr lang="en-US" dirty="0"/>
        </a:p>
      </dgm:t>
    </dgm:pt>
    <dgm:pt modelId="{A099FC34-E8E6-46E2-B1E7-E8A3817A2025}" type="parTrans" cxnId="{7F6835DA-AEDA-4DDA-87A7-B0776E9B3813}">
      <dgm:prSet/>
      <dgm:spPr/>
      <dgm:t>
        <a:bodyPr/>
        <a:lstStyle/>
        <a:p>
          <a:endParaRPr lang="en-US"/>
        </a:p>
      </dgm:t>
    </dgm:pt>
    <dgm:pt modelId="{96282BE7-D772-4C46-BCE7-286D9226AEB6}" type="sibTrans" cxnId="{7F6835DA-AEDA-4DDA-87A7-B0776E9B3813}">
      <dgm:prSet/>
      <dgm:spPr/>
      <dgm:t>
        <a:bodyPr/>
        <a:lstStyle/>
        <a:p>
          <a:endParaRPr lang="en-US"/>
        </a:p>
      </dgm:t>
    </dgm:pt>
    <dgm:pt modelId="{B55820DE-F098-4E3F-9EA8-476133D94360}">
      <dgm:prSet phldrT="[Text]"/>
      <dgm:spPr/>
      <dgm:t>
        <a:bodyPr/>
        <a:lstStyle/>
        <a:p>
          <a:r>
            <a:rPr lang="en-US" dirty="0" err="1" smtClean="0"/>
            <a:t>Melakukan</a:t>
          </a:r>
          <a:r>
            <a:rPr lang="en-US" dirty="0" smtClean="0"/>
            <a:t> </a:t>
          </a:r>
          <a:r>
            <a:rPr lang="en-US" dirty="0" err="1" smtClean="0"/>
            <a:t>uji</a:t>
          </a:r>
          <a:r>
            <a:rPr lang="en-US" dirty="0" smtClean="0"/>
            <a:t> </a:t>
          </a:r>
          <a:r>
            <a:rPr lang="en-US" dirty="0" err="1" smtClean="0"/>
            <a:t>coba</a:t>
          </a:r>
          <a:r>
            <a:rPr lang="en-US" dirty="0" smtClean="0"/>
            <a:t> </a:t>
          </a:r>
          <a:r>
            <a:rPr lang="en-US" dirty="0" err="1" smtClean="0"/>
            <a:t>rangkaian</a:t>
          </a:r>
          <a:r>
            <a:rPr lang="en-US" dirty="0" smtClean="0"/>
            <a:t> </a:t>
          </a:r>
          <a:r>
            <a:rPr lang="en-US" dirty="0" err="1" smtClean="0"/>
            <a:t>alat</a:t>
          </a:r>
          <a:r>
            <a:rPr lang="en-US" dirty="0" smtClean="0"/>
            <a:t> yang </a:t>
          </a:r>
          <a:r>
            <a:rPr lang="en-US" dirty="0" err="1" smtClean="0"/>
            <a:t>sudah</a:t>
          </a:r>
          <a:r>
            <a:rPr lang="en-US" dirty="0" smtClean="0"/>
            <a:t> </a:t>
          </a:r>
          <a:r>
            <a:rPr lang="en-US" dirty="0" err="1" smtClean="0"/>
            <a:t>dibuat</a:t>
          </a:r>
          <a:endParaRPr lang="en-US" dirty="0"/>
        </a:p>
      </dgm:t>
    </dgm:pt>
    <dgm:pt modelId="{48909D0E-E433-4381-86EA-003B72D362DB}" type="parTrans" cxnId="{BA9BEB97-22D5-420C-8694-62E162B9AD4D}">
      <dgm:prSet/>
      <dgm:spPr/>
      <dgm:t>
        <a:bodyPr/>
        <a:lstStyle/>
        <a:p>
          <a:endParaRPr lang="en-US"/>
        </a:p>
      </dgm:t>
    </dgm:pt>
    <dgm:pt modelId="{183FD49E-BAD3-4F6A-A945-897503A49709}" type="sibTrans" cxnId="{BA9BEB97-22D5-420C-8694-62E162B9AD4D}">
      <dgm:prSet/>
      <dgm:spPr/>
      <dgm:t>
        <a:bodyPr/>
        <a:lstStyle/>
        <a:p>
          <a:endParaRPr lang="en-US"/>
        </a:p>
      </dgm:t>
    </dgm:pt>
    <dgm:pt modelId="{FA4450B3-59D8-41BC-8A21-8E2AC61D99C9}">
      <dgm:prSet phldrT="[Text]"/>
      <dgm:spPr/>
      <dgm:t>
        <a:bodyPr/>
        <a:lstStyle/>
        <a:p>
          <a:r>
            <a:rPr lang="id-ID" dirty="0" smtClean="0"/>
            <a:t>Melakukan praktek pembuatan es puter menggunakan </a:t>
          </a:r>
          <a:r>
            <a:rPr lang="en-US" dirty="0" err="1" smtClean="0"/>
            <a:t>mesin</a:t>
          </a:r>
          <a:r>
            <a:rPr lang="en-US" dirty="0" smtClean="0"/>
            <a:t> </a:t>
          </a:r>
          <a:r>
            <a:rPr lang="en-US" dirty="0" err="1" smtClean="0"/>
            <a:t>pembuat</a:t>
          </a:r>
          <a:r>
            <a:rPr lang="id-ID" dirty="0" smtClean="0"/>
            <a:t> es puter </a:t>
          </a:r>
          <a:r>
            <a:rPr lang="en-US" dirty="0" err="1" smtClean="0"/>
            <a:t>elektrik</a:t>
          </a:r>
          <a:endParaRPr lang="en-US" dirty="0"/>
        </a:p>
      </dgm:t>
    </dgm:pt>
    <dgm:pt modelId="{F93335B7-E8D8-4D78-81B3-59567E45070D}" type="parTrans" cxnId="{E33CFC5F-600F-4247-8B10-FC43C03EBE00}">
      <dgm:prSet/>
      <dgm:spPr/>
      <dgm:t>
        <a:bodyPr/>
        <a:lstStyle/>
        <a:p>
          <a:endParaRPr lang="en-US"/>
        </a:p>
      </dgm:t>
    </dgm:pt>
    <dgm:pt modelId="{52D07E8D-ADDF-49B9-9512-BB9CCB2A2D92}" type="sibTrans" cxnId="{E33CFC5F-600F-4247-8B10-FC43C03EBE00}">
      <dgm:prSet/>
      <dgm:spPr/>
      <dgm:t>
        <a:bodyPr/>
        <a:lstStyle/>
        <a:p>
          <a:endParaRPr lang="en-US"/>
        </a:p>
      </dgm:t>
    </dgm:pt>
    <dgm:pt modelId="{A51D2D9F-2E6C-42C1-8897-1622075ADE6F}">
      <dgm:prSet phldrT="[Text]"/>
      <dgm:spPr/>
      <dgm:t>
        <a:bodyPr/>
        <a:lstStyle/>
        <a:p>
          <a:r>
            <a:rPr lang="en-US" dirty="0" err="1" smtClean="0"/>
            <a:t>Melakukan</a:t>
          </a:r>
          <a:r>
            <a:rPr lang="en-US" dirty="0" smtClean="0"/>
            <a:t> </a:t>
          </a:r>
          <a:r>
            <a:rPr lang="en-US" dirty="0" err="1" smtClean="0"/>
            <a:t>analisis</a:t>
          </a:r>
          <a:r>
            <a:rPr lang="en-US" dirty="0" smtClean="0"/>
            <a:t> </a:t>
          </a:r>
          <a:r>
            <a:rPr lang="en-US" dirty="0" err="1" smtClean="0"/>
            <a:t>terhadap</a:t>
          </a:r>
          <a:r>
            <a:rPr lang="en-US" dirty="0" smtClean="0"/>
            <a:t> </a:t>
          </a:r>
          <a:r>
            <a:rPr lang="en-US" dirty="0" err="1" smtClean="0"/>
            <a:t>hasil</a:t>
          </a:r>
          <a:r>
            <a:rPr lang="en-US" dirty="0" smtClean="0"/>
            <a:t> </a:t>
          </a:r>
          <a:r>
            <a:rPr lang="en-US" dirty="0" err="1" smtClean="0"/>
            <a:t>es</a:t>
          </a:r>
          <a:r>
            <a:rPr lang="en-US" dirty="0" smtClean="0"/>
            <a:t> </a:t>
          </a:r>
          <a:r>
            <a:rPr lang="en-US" dirty="0" err="1" smtClean="0"/>
            <a:t>puter</a:t>
          </a:r>
          <a:r>
            <a:rPr lang="en-US" dirty="0" smtClean="0"/>
            <a:t> yang </a:t>
          </a:r>
          <a:r>
            <a:rPr lang="en-US" dirty="0" err="1" smtClean="0"/>
            <a:t>dibuat</a:t>
          </a:r>
          <a:r>
            <a:rPr lang="en-US" dirty="0" smtClean="0"/>
            <a:t> </a:t>
          </a:r>
          <a:r>
            <a:rPr lang="en-US" dirty="0" err="1" smtClean="0"/>
            <a:t>dengan</a:t>
          </a:r>
          <a:r>
            <a:rPr lang="en-US" dirty="0" smtClean="0"/>
            <a:t> </a:t>
          </a:r>
          <a:r>
            <a:rPr lang="en-US" dirty="0" err="1" smtClean="0"/>
            <a:t>mesin</a:t>
          </a:r>
          <a:r>
            <a:rPr lang="en-US" dirty="0" smtClean="0"/>
            <a:t> </a:t>
          </a:r>
          <a:r>
            <a:rPr lang="en-US" dirty="0" err="1" smtClean="0"/>
            <a:t>pembuat</a:t>
          </a:r>
          <a:r>
            <a:rPr lang="en-US" dirty="0" smtClean="0"/>
            <a:t> </a:t>
          </a:r>
          <a:r>
            <a:rPr lang="en-US" dirty="0" err="1" smtClean="0"/>
            <a:t>es</a:t>
          </a:r>
          <a:r>
            <a:rPr lang="en-US" dirty="0" smtClean="0"/>
            <a:t> </a:t>
          </a:r>
          <a:r>
            <a:rPr lang="en-US" dirty="0" err="1" smtClean="0"/>
            <a:t>puter</a:t>
          </a:r>
          <a:r>
            <a:rPr lang="en-US" dirty="0" smtClean="0"/>
            <a:t> </a:t>
          </a:r>
          <a:r>
            <a:rPr lang="en-US" dirty="0" err="1" smtClean="0"/>
            <a:t>elektrik</a:t>
          </a:r>
          <a:r>
            <a:rPr lang="en-US" dirty="0" smtClean="0"/>
            <a:t> </a:t>
          </a:r>
          <a:r>
            <a:rPr lang="en-US" dirty="0" err="1" smtClean="0"/>
            <a:t>ini</a:t>
          </a:r>
          <a:r>
            <a:rPr lang="en-US" smtClean="0"/>
            <a:t>. </a:t>
          </a:r>
          <a:endParaRPr lang="en-US" dirty="0"/>
        </a:p>
      </dgm:t>
    </dgm:pt>
    <dgm:pt modelId="{35E0D063-F69A-4CD4-B7B5-B6D11D02284D}" type="parTrans" cxnId="{D8D02540-597D-4ABC-9BB5-90CF7D4B6962}">
      <dgm:prSet/>
      <dgm:spPr/>
      <dgm:t>
        <a:bodyPr/>
        <a:lstStyle/>
        <a:p>
          <a:endParaRPr lang="en-US"/>
        </a:p>
      </dgm:t>
    </dgm:pt>
    <dgm:pt modelId="{FDA5716D-E10C-4B05-84B0-0139C6E45222}" type="sibTrans" cxnId="{D8D02540-597D-4ABC-9BB5-90CF7D4B6962}">
      <dgm:prSet/>
      <dgm:spPr/>
      <dgm:t>
        <a:bodyPr/>
        <a:lstStyle/>
        <a:p>
          <a:endParaRPr lang="en-US"/>
        </a:p>
      </dgm:t>
    </dgm:pt>
    <dgm:pt modelId="{C614A699-349C-4FF7-BD26-4DCDAAC7D5C4}">
      <dgm:prSet/>
      <dgm:spPr/>
      <dgm:t>
        <a:bodyPr/>
        <a:lstStyle/>
        <a:p>
          <a:r>
            <a:rPr lang="en-US" smtClean="0"/>
            <a:t>Menjelas cara maintenance/perawatan dari alat yang sudah dibuat.</a:t>
          </a:r>
          <a:endParaRPr lang="en-US" dirty="0"/>
        </a:p>
      </dgm:t>
    </dgm:pt>
    <dgm:pt modelId="{72910BE5-1575-4538-BE99-4C4B80EF004D}" type="parTrans" cxnId="{79C0BBCD-BE43-4DF9-8D7D-31DF1D5AE614}">
      <dgm:prSet/>
      <dgm:spPr/>
      <dgm:t>
        <a:bodyPr/>
        <a:lstStyle/>
        <a:p>
          <a:endParaRPr lang="en-US"/>
        </a:p>
      </dgm:t>
    </dgm:pt>
    <dgm:pt modelId="{A2424895-7148-499F-886F-FF55658B7A2B}" type="sibTrans" cxnId="{79C0BBCD-BE43-4DF9-8D7D-31DF1D5AE614}">
      <dgm:prSet/>
      <dgm:spPr/>
      <dgm:t>
        <a:bodyPr/>
        <a:lstStyle/>
        <a:p>
          <a:endParaRPr lang="en-US"/>
        </a:p>
      </dgm:t>
    </dgm:pt>
    <dgm:pt modelId="{414BD3AD-4A9B-4FE9-AD2C-222EAB4C3126}">
      <dgm:prSet/>
      <dgm:spPr/>
      <dgm:t>
        <a:bodyPr/>
        <a:lstStyle/>
        <a:p>
          <a:r>
            <a:rPr lang="en-US" dirty="0" err="1" smtClean="0"/>
            <a:t>Mengadakan</a:t>
          </a:r>
          <a:r>
            <a:rPr lang="en-US" dirty="0" smtClean="0"/>
            <a:t> </a:t>
          </a:r>
          <a:r>
            <a:rPr lang="en-US" dirty="0" err="1" smtClean="0"/>
            <a:t>diskusi</a:t>
          </a:r>
          <a:r>
            <a:rPr lang="en-US" dirty="0" smtClean="0"/>
            <a:t> </a:t>
          </a:r>
          <a:r>
            <a:rPr lang="en-US" dirty="0" err="1" smtClean="0"/>
            <a:t>terbuka</a:t>
          </a:r>
          <a:r>
            <a:rPr lang="en-US" dirty="0" smtClean="0"/>
            <a:t> </a:t>
          </a:r>
          <a:r>
            <a:rPr lang="en-US" dirty="0" err="1" smtClean="0"/>
            <a:t>bagi</a:t>
          </a:r>
          <a:r>
            <a:rPr lang="en-US" dirty="0" smtClean="0"/>
            <a:t> para </a:t>
          </a:r>
          <a:r>
            <a:rPr lang="en-US" dirty="0" err="1" smtClean="0"/>
            <a:t>pelaku</a:t>
          </a:r>
          <a:r>
            <a:rPr lang="en-US" dirty="0" smtClean="0"/>
            <a:t> home </a:t>
          </a:r>
          <a:r>
            <a:rPr lang="en-US" dirty="0" err="1" smtClean="0"/>
            <a:t>industri</a:t>
          </a:r>
          <a:r>
            <a:rPr lang="en-US" dirty="0" smtClean="0"/>
            <a:t> (</a:t>
          </a:r>
          <a:r>
            <a:rPr lang="en-US" dirty="0" err="1" smtClean="0"/>
            <a:t>pembuat</a:t>
          </a:r>
          <a:r>
            <a:rPr lang="en-US" dirty="0" smtClean="0"/>
            <a:t> </a:t>
          </a:r>
          <a:r>
            <a:rPr lang="en-US" dirty="0" err="1" smtClean="0"/>
            <a:t>dan</a:t>
          </a:r>
          <a:r>
            <a:rPr lang="en-US" dirty="0" smtClean="0"/>
            <a:t> </a:t>
          </a:r>
          <a:r>
            <a:rPr lang="en-US" dirty="0" err="1" smtClean="0"/>
            <a:t>pedagang</a:t>
          </a:r>
          <a:r>
            <a:rPr lang="en-US" dirty="0" smtClean="0"/>
            <a:t>) </a:t>
          </a:r>
          <a:r>
            <a:rPr lang="en-US" dirty="0" err="1" smtClean="0"/>
            <a:t>es</a:t>
          </a:r>
          <a:r>
            <a:rPr lang="en-US" dirty="0" smtClean="0"/>
            <a:t> </a:t>
          </a:r>
          <a:r>
            <a:rPr lang="en-US" dirty="0" err="1" smtClean="0"/>
            <a:t>puter</a:t>
          </a:r>
          <a:r>
            <a:rPr lang="en-US" dirty="0" smtClean="0"/>
            <a:t> </a:t>
          </a:r>
          <a:r>
            <a:rPr lang="id-ID" dirty="0" smtClean="0"/>
            <a:t>mengenai permasalahan yang ada ketika melakukan praktek </a:t>
          </a:r>
          <a:r>
            <a:rPr lang="en-US" dirty="0" err="1" smtClean="0"/>
            <a:t>penggunaan</a:t>
          </a:r>
          <a:r>
            <a:rPr lang="en-US" dirty="0" smtClean="0"/>
            <a:t> </a:t>
          </a:r>
          <a:r>
            <a:rPr lang="en-US" dirty="0" err="1" smtClean="0"/>
            <a:t>mesin</a:t>
          </a:r>
          <a:r>
            <a:rPr lang="en-US" dirty="0" smtClean="0"/>
            <a:t> </a:t>
          </a:r>
          <a:r>
            <a:rPr lang="en-US" dirty="0" err="1" smtClean="0"/>
            <a:t>pembuat</a:t>
          </a:r>
          <a:r>
            <a:rPr lang="en-US" dirty="0" smtClean="0"/>
            <a:t> </a:t>
          </a:r>
          <a:r>
            <a:rPr lang="en-US" dirty="0" err="1" smtClean="0"/>
            <a:t>es</a:t>
          </a:r>
          <a:r>
            <a:rPr lang="en-US" dirty="0" smtClean="0"/>
            <a:t> </a:t>
          </a:r>
          <a:r>
            <a:rPr lang="en-US" dirty="0" err="1" smtClean="0"/>
            <a:t>puter</a:t>
          </a:r>
          <a:r>
            <a:rPr lang="en-US" dirty="0" smtClean="0"/>
            <a:t> </a:t>
          </a:r>
          <a:r>
            <a:rPr lang="en-US" dirty="0" err="1" smtClean="0"/>
            <a:t>elektrik</a:t>
          </a:r>
          <a:r>
            <a:rPr lang="en-US" dirty="0" smtClean="0"/>
            <a:t>.</a:t>
          </a:r>
        </a:p>
        <a:p>
          <a:endParaRPr lang="en-US" dirty="0"/>
        </a:p>
      </dgm:t>
    </dgm:pt>
    <dgm:pt modelId="{2108C293-442C-4624-AD3B-8F036E914743}" type="parTrans" cxnId="{20D42BA8-8995-4577-BD7C-C30D03BDFCB1}">
      <dgm:prSet/>
      <dgm:spPr/>
      <dgm:t>
        <a:bodyPr/>
        <a:lstStyle/>
        <a:p>
          <a:endParaRPr lang="en-US"/>
        </a:p>
      </dgm:t>
    </dgm:pt>
    <dgm:pt modelId="{B309CBA8-C5BB-45BA-89FD-1655D04DB932}" type="sibTrans" cxnId="{20D42BA8-8995-4577-BD7C-C30D03BDFCB1}">
      <dgm:prSet/>
      <dgm:spPr/>
      <dgm:t>
        <a:bodyPr/>
        <a:lstStyle/>
        <a:p>
          <a:endParaRPr lang="en-US"/>
        </a:p>
      </dgm:t>
    </dgm:pt>
    <dgm:pt modelId="{781351AC-EF5A-49E9-B022-34532FC29AA3}" type="pres">
      <dgm:prSet presAssocID="{1FCE0BA8-E4BF-4440-A0AC-2185057E43C2}" presName="diagram" presStyleCnt="0">
        <dgm:presLayoutVars>
          <dgm:dir/>
          <dgm:resizeHandles val="exact"/>
        </dgm:presLayoutVars>
      </dgm:prSet>
      <dgm:spPr/>
      <dgm:t>
        <a:bodyPr/>
        <a:lstStyle/>
        <a:p>
          <a:endParaRPr lang="en-US"/>
        </a:p>
      </dgm:t>
    </dgm:pt>
    <dgm:pt modelId="{A768CD9A-9A0B-40E0-9D2B-880CB7F3BAEE}" type="pres">
      <dgm:prSet presAssocID="{AD06FAB6-17E3-44AE-B8BC-20D6A5C1722A}" presName="node" presStyleLbl="node1" presStyleIdx="0" presStyleCnt="7">
        <dgm:presLayoutVars>
          <dgm:bulletEnabled val="1"/>
        </dgm:presLayoutVars>
      </dgm:prSet>
      <dgm:spPr/>
      <dgm:t>
        <a:bodyPr/>
        <a:lstStyle/>
        <a:p>
          <a:endParaRPr lang="en-US"/>
        </a:p>
      </dgm:t>
    </dgm:pt>
    <dgm:pt modelId="{F9AA8D7C-729E-4857-B5B0-B8D84253C228}" type="pres">
      <dgm:prSet presAssocID="{72CE6BA3-5F45-415F-871C-1A16F496E3C4}" presName="sibTrans" presStyleLbl="sibTrans2D1" presStyleIdx="0" presStyleCnt="6"/>
      <dgm:spPr/>
      <dgm:t>
        <a:bodyPr/>
        <a:lstStyle/>
        <a:p>
          <a:endParaRPr lang="en-US"/>
        </a:p>
      </dgm:t>
    </dgm:pt>
    <dgm:pt modelId="{ADD46804-8FEB-4DBB-9893-4F21BEDD8CE9}" type="pres">
      <dgm:prSet presAssocID="{72CE6BA3-5F45-415F-871C-1A16F496E3C4}" presName="connectorText" presStyleLbl="sibTrans2D1" presStyleIdx="0" presStyleCnt="6"/>
      <dgm:spPr/>
      <dgm:t>
        <a:bodyPr/>
        <a:lstStyle/>
        <a:p>
          <a:endParaRPr lang="en-US"/>
        </a:p>
      </dgm:t>
    </dgm:pt>
    <dgm:pt modelId="{59182069-3682-4ED6-8814-E525E9ADF14B}" type="pres">
      <dgm:prSet presAssocID="{155B22A9-437F-43A0-8590-BA1ED7AD190D}" presName="node" presStyleLbl="node1" presStyleIdx="1" presStyleCnt="7">
        <dgm:presLayoutVars>
          <dgm:bulletEnabled val="1"/>
        </dgm:presLayoutVars>
      </dgm:prSet>
      <dgm:spPr/>
      <dgm:t>
        <a:bodyPr/>
        <a:lstStyle/>
        <a:p>
          <a:endParaRPr lang="en-US"/>
        </a:p>
      </dgm:t>
    </dgm:pt>
    <dgm:pt modelId="{F61C2E1C-F65C-4A59-A911-CED0C1E8BB2C}" type="pres">
      <dgm:prSet presAssocID="{96282BE7-D772-4C46-BCE7-286D9226AEB6}" presName="sibTrans" presStyleLbl="sibTrans2D1" presStyleIdx="1" presStyleCnt="6"/>
      <dgm:spPr/>
      <dgm:t>
        <a:bodyPr/>
        <a:lstStyle/>
        <a:p>
          <a:endParaRPr lang="en-US"/>
        </a:p>
      </dgm:t>
    </dgm:pt>
    <dgm:pt modelId="{B71B9229-3203-4775-A388-F20F73D40872}" type="pres">
      <dgm:prSet presAssocID="{96282BE7-D772-4C46-BCE7-286D9226AEB6}" presName="connectorText" presStyleLbl="sibTrans2D1" presStyleIdx="1" presStyleCnt="6"/>
      <dgm:spPr/>
      <dgm:t>
        <a:bodyPr/>
        <a:lstStyle/>
        <a:p>
          <a:endParaRPr lang="en-US"/>
        </a:p>
      </dgm:t>
    </dgm:pt>
    <dgm:pt modelId="{2996EB3D-3F08-4EEE-8BFE-38C9544045A0}" type="pres">
      <dgm:prSet presAssocID="{B55820DE-F098-4E3F-9EA8-476133D94360}" presName="node" presStyleLbl="node1" presStyleIdx="2" presStyleCnt="7">
        <dgm:presLayoutVars>
          <dgm:bulletEnabled val="1"/>
        </dgm:presLayoutVars>
      </dgm:prSet>
      <dgm:spPr/>
      <dgm:t>
        <a:bodyPr/>
        <a:lstStyle/>
        <a:p>
          <a:endParaRPr lang="en-US"/>
        </a:p>
      </dgm:t>
    </dgm:pt>
    <dgm:pt modelId="{67B456CE-9CED-40E4-A222-60BD38AC3112}" type="pres">
      <dgm:prSet presAssocID="{183FD49E-BAD3-4F6A-A945-897503A49709}" presName="sibTrans" presStyleLbl="sibTrans2D1" presStyleIdx="2" presStyleCnt="6"/>
      <dgm:spPr/>
      <dgm:t>
        <a:bodyPr/>
        <a:lstStyle/>
        <a:p>
          <a:endParaRPr lang="en-US"/>
        </a:p>
      </dgm:t>
    </dgm:pt>
    <dgm:pt modelId="{EB8D1671-44FF-4FD2-A0A5-3CFF7D7200EF}" type="pres">
      <dgm:prSet presAssocID="{183FD49E-BAD3-4F6A-A945-897503A49709}" presName="connectorText" presStyleLbl="sibTrans2D1" presStyleIdx="2" presStyleCnt="6"/>
      <dgm:spPr/>
      <dgm:t>
        <a:bodyPr/>
        <a:lstStyle/>
        <a:p>
          <a:endParaRPr lang="en-US"/>
        </a:p>
      </dgm:t>
    </dgm:pt>
    <dgm:pt modelId="{B0ADBEFB-A5BB-47E9-9311-469F30E8A748}" type="pres">
      <dgm:prSet presAssocID="{FA4450B3-59D8-41BC-8A21-8E2AC61D99C9}" presName="node" presStyleLbl="node1" presStyleIdx="3" presStyleCnt="7">
        <dgm:presLayoutVars>
          <dgm:bulletEnabled val="1"/>
        </dgm:presLayoutVars>
      </dgm:prSet>
      <dgm:spPr/>
      <dgm:t>
        <a:bodyPr/>
        <a:lstStyle/>
        <a:p>
          <a:endParaRPr lang="en-US"/>
        </a:p>
      </dgm:t>
    </dgm:pt>
    <dgm:pt modelId="{777AF0B3-E0C8-403F-B2B8-55E5CFB05986}" type="pres">
      <dgm:prSet presAssocID="{52D07E8D-ADDF-49B9-9512-BB9CCB2A2D92}" presName="sibTrans" presStyleLbl="sibTrans2D1" presStyleIdx="3" presStyleCnt="6"/>
      <dgm:spPr/>
      <dgm:t>
        <a:bodyPr/>
        <a:lstStyle/>
        <a:p>
          <a:endParaRPr lang="en-US"/>
        </a:p>
      </dgm:t>
    </dgm:pt>
    <dgm:pt modelId="{BF18CB0D-2E48-41AD-A801-B2F1B25D18B7}" type="pres">
      <dgm:prSet presAssocID="{52D07E8D-ADDF-49B9-9512-BB9CCB2A2D92}" presName="connectorText" presStyleLbl="sibTrans2D1" presStyleIdx="3" presStyleCnt="6"/>
      <dgm:spPr/>
      <dgm:t>
        <a:bodyPr/>
        <a:lstStyle/>
        <a:p>
          <a:endParaRPr lang="en-US"/>
        </a:p>
      </dgm:t>
    </dgm:pt>
    <dgm:pt modelId="{79FE766D-8543-4D2F-B773-D4BB5CA5E813}" type="pres">
      <dgm:prSet presAssocID="{A51D2D9F-2E6C-42C1-8897-1622075ADE6F}" presName="node" presStyleLbl="node1" presStyleIdx="4" presStyleCnt="7">
        <dgm:presLayoutVars>
          <dgm:bulletEnabled val="1"/>
        </dgm:presLayoutVars>
      </dgm:prSet>
      <dgm:spPr/>
      <dgm:t>
        <a:bodyPr/>
        <a:lstStyle/>
        <a:p>
          <a:endParaRPr lang="en-US"/>
        </a:p>
      </dgm:t>
    </dgm:pt>
    <dgm:pt modelId="{EADC7E15-1866-4DC7-A8A3-2AC74F122FB9}" type="pres">
      <dgm:prSet presAssocID="{FDA5716D-E10C-4B05-84B0-0139C6E45222}" presName="sibTrans" presStyleLbl="sibTrans2D1" presStyleIdx="4" presStyleCnt="6"/>
      <dgm:spPr/>
      <dgm:t>
        <a:bodyPr/>
        <a:lstStyle/>
        <a:p>
          <a:endParaRPr lang="en-US"/>
        </a:p>
      </dgm:t>
    </dgm:pt>
    <dgm:pt modelId="{097FADE1-8D6F-488F-A911-40F9B69FC2B0}" type="pres">
      <dgm:prSet presAssocID="{FDA5716D-E10C-4B05-84B0-0139C6E45222}" presName="connectorText" presStyleLbl="sibTrans2D1" presStyleIdx="4" presStyleCnt="6"/>
      <dgm:spPr/>
      <dgm:t>
        <a:bodyPr/>
        <a:lstStyle/>
        <a:p>
          <a:endParaRPr lang="en-US"/>
        </a:p>
      </dgm:t>
    </dgm:pt>
    <dgm:pt modelId="{AA97358A-B03E-4B97-A426-9FE15219A7EA}" type="pres">
      <dgm:prSet presAssocID="{C614A699-349C-4FF7-BD26-4DCDAAC7D5C4}" presName="node" presStyleLbl="node1" presStyleIdx="5" presStyleCnt="7">
        <dgm:presLayoutVars>
          <dgm:bulletEnabled val="1"/>
        </dgm:presLayoutVars>
      </dgm:prSet>
      <dgm:spPr/>
      <dgm:t>
        <a:bodyPr/>
        <a:lstStyle/>
        <a:p>
          <a:endParaRPr lang="en-US"/>
        </a:p>
      </dgm:t>
    </dgm:pt>
    <dgm:pt modelId="{8915417E-ACD1-43CD-928C-ED4FC8BA45AC}" type="pres">
      <dgm:prSet presAssocID="{A2424895-7148-499F-886F-FF55658B7A2B}" presName="sibTrans" presStyleLbl="sibTrans2D1" presStyleIdx="5" presStyleCnt="6"/>
      <dgm:spPr/>
      <dgm:t>
        <a:bodyPr/>
        <a:lstStyle/>
        <a:p>
          <a:endParaRPr lang="en-US"/>
        </a:p>
      </dgm:t>
    </dgm:pt>
    <dgm:pt modelId="{00E1F8A4-0145-458F-98E2-6A3E53E0DB4A}" type="pres">
      <dgm:prSet presAssocID="{A2424895-7148-499F-886F-FF55658B7A2B}" presName="connectorText" presStyleLbl="sibTrans2D1" presStyleIdx="5" presStyleCnt="6"/>
      <dgm:spPr/>
      <dgm:t>
        <a:bodyPr/>
        <a:lstStyle/>
        <a:p>
          <a:endParaRPr lang="en-US"/>
        </a:p>
      </dgm:t>
    </dgm:pt>
    <dgm:pt modelId="{A3BFC13F-3F94-4E40-A45F-154EDCEB4D45}" type="pres">
      <dgm:prSet presAssocID="{414BD3AD-4A9B-4FE9-AD2C-222EAB4C3126}" presName="node" presStyleLbl="node1" presStyleIdx="6" presStyleCnt="7">
        <dgm:presLayoutVars>
          <dgm:bulletEnabled val="1"/>
        </dgm:presLayoutVars>
      </dgm:prSet>
      <dgm:spPr/>
      <dgm:t>
        <a:bodyPr/>
        <a:lstStyle/>
        <a:p>
          <a:endParaRPr lang="en-US"/>
        </a:p>
      </dgm:t>
    </dgm:pt>
  </dgm:ptLst>
  <dgm:cxnLst>
    <dgm:cxn modelId="{7A6A2642-CEA9-481E-A709-4E8176A6B6AB}" type="presOf" srcId="{B55820DE-F098-4E3F-9EA8-476133D94360}" destId="{2996EB3D-3F08-4EEE-8BFE-38C9544045A0}" srcOrd="0" destOrd="0" presId="urn:microsoft.com/office/officeart/2005/8/layout/process5"/>
    <dgm:cxn modelId="{79C0BBCD-BE43-4DF9-8D7D-31DF1D5AE614}" srcId="{1FCE0BA8-E4BF-4440-A0AC-2185057E43C2}" destId="{C614A699-349C-4FF7-BD26-4DCDAAC7D5C4}" srcOrd="5" destOrd="0" parTransId="{72910BE5-1575-4538-BE99-4C4B80EF004D}" sibTransId="{A2424895-7148-499F-886F-FF55658B7A2B}"/>
    <dgm:cxn modelId="{2908190A-5E92-4400-AE32-5EB416B6F685}" type="presOf" srcId="{155B22A9-437F-43A0-8590-BA1ED7AD190D}" destId="{59182069-3682-4ED6-8814-E525E9ADF14B}" srcOrd="0" destOrd="0" presId="urn:microsoft.com/office/officeart/2005/8/layout/process5"/>
    <dgm:cxn modelId="{4B3D8E13-3EA2-4B02-838D-94792C15F9BB}" type="presOf" srcId="{FDA5716D-E10C-4B05-84B0-0139C6E45222}" destId="{097FADE1-8D6F-488F-A911-40F9B69FC2B0}" srcOrd="1" destOrd="0" presId="urn:microsoft.com/office/officeart/2005/8/layout/process5"/>
    <dgm:cxn modelId="{0451AF25-BE01-4140-BB1F-A0CE690BE5C8}" type="presOf" srcId="{72CE6BA3-5F45-415F-871C-1A16F496E3C4}" destId="{ADD46804-8FEB-4DBB-9893-4F21BEDD8CE9}" srcOrd="1" destOrd="0" presId="urn:microsoft.com/office/officeart/2005/8/layout/process5"/>
    <dgm:cxn modelId="{5347C66C-1293-4869-AD5A-6972CF0E2662}" type="presOf" srcId="{A2424895-7148-499F-886F-FF55658B7A2B}" destId="{8915417E-ACD1-43CD-928C-ED4FC8BA45AC}" srcOrd="0" destOrd="0" presId="urn:microsoft.com/office/officeart/2005/8/layout/process5"/>
    <dgm:cxn modelId="{D5C4CDC8-BFBF-4DC9-ACBA-02755E13851E}" type="presOf" srcId="{FA4450B3-59D8-41BC-8A21-8E2AC61D99C9}" destId="{B0ADBEFB-A5BB-47E9-9311-469F30E8A748}" srcOrd="0" destOrd="0" presId="urn:microsoft.com/office/officeart/2005/8/layout/process5"/>
    <dgm:cxn modelId="{1F262352-AA54-4051-91E5-EB98817E49C1}" type="presOf" srcId="{183FD49E-BAD3-4F6A-A945-897503A49709}" destId="{67B456CE-9CED-40E4-A222-60BD38AC3112}" srcOrd="0" destOrd="0" presId="urn:microsoft.com/office/officeart/2005/8/layout/process5"/>
    <dgm:cxn modelId="{7F6835DA-AEDA-4DDA-87A7-B0776E9B3813}" srcId="{1FCE0BA8-E4BF-4440-A0AC-2185057E43C2}" destId="{155B22A9-437F-43A0-8590-BA1ED7AD190D}" srcOrd="1" destOrd="0" parTransId="{A099FC34-E8E6-46E2-B1E7-E8A3817A2025}" sibTransId="{96282BE7-D772-4C46-BCE7-286D9226AEB6}"/>
    <dgm:cxn modelId="{129A7AE7-78B1-4805-9756-7E0E7FBE6B8A}" type="presOf" srcId="{414BD3AD-4A9B-4FE9-AD2C-222EAB4C3126}" destId="{A3BFC13F-3F94-4E40-A45F-154EDCEB4D45}" srcOrd="0" destOrd="0" presId="urn:microsoft.com/office/officeart/2005/8/layout/process5"/>
    <dgm:cxn modelId="{B6260C81-8176-4A5E-862D-64F2D370D9F4}" type="presOf" srcId="{A2424895-7148-499F-886F-FF55658B7A2B}" destId="{00E1F8A4-0145-458F-98E2-6A3E53E0DB4A}" srcOrd="1" destOrd="0" presId="urn:microsoft.com/office/officeart/2005/8/layout/process5"/>
    <dgm:cxn modelId="{631612BD-A4B9-4B5E-AD45-8EDC25750520}" type="presOf" srcId="{AD06FAB6-17E3-44AE-B8BC-20D6A5C1722A}" destId="{A768CD9A-9A0B-40E0-9D2B-880CB7F3BAEE}" srcOrd="0" destOrd="0" presId="urn:microsoft.com/office/officeart/2005/8/layout/process5"/>
    <dgm:cxn modelId="{010FE486-88E4-4BC0-9EA3-48DB7C2A69B1}" type="presOf" srcId="{A51D2D9F-2E6C-42C1-8897-1622075ADE6F}" destId="{79FE766D-8543-4D2F-B773-D4BB5CA5E813}" srcOrd="0" destOrd="0" presId="urn:microsoft.com/office/officeart/2005/8/layout/process5"/>
    <dgm:cxn modelId="{E73907DE-A4D7-40B2-8E23-775EC3C5FAAB}" type="presOf" srcId="{96282BE7-D772-4C46-BCE7-286D9226AEB6}" destId="{B71B9229-3203-4775-A388-F20F73D40872}" srcOrd="1" destOrd="0" presId="urn:microsoft.com/office/officeart/2005/8/layout/process5"/>
    <dgm:cxn modelId="{20D42BA8-8995-4577-BD7C-C30D03BDFCB1}" srcId="{1FCE0BA8-E4BF-4440-A0AC-2185057E43C2}" destId="{414BD3AD-4A9B-4FE9-AD2C-222EAB4C3126}" srcOrd="6" destOrd="0" parTransId="{2108C293-442C-4624-AD3B-8F036E914743}" sibTransId="{B309CBA8-C5BB-45BA-89FD-1655D04DB932}"/>
    <dgm:cxn modelId="{B326033E-7523-4671-876F-D5E28089BD21}" type="presOf" srcId="{FDA5716D-E10C-4B05-84B0-0139C6E45222}" destId="{EADC7E15-1866-4DC7-A8A3-2AC74F122FB9}" srcOrd="0" destOrd="0" presId="urn:microsoft.com/office/officeart/2005/8/layout/process5"/>
    <dgm:cxn modelId="{2D31E73A-11EE-4959-9EF4-E8A6CB6EF307}" type="presOf" srcId="{1FCE0BA8-E4BF-4440-A0AC-2185057E43C2}" destId="{781351AC-EF5A-49E9-B022-34532FC29AA3}" srcOrd="0" destOrd="0" presId="urn:microsoft.com/office/officeart/2005/8/layout/process5"/>
    <dgm:cxn modelId="{D8D02540-597D-4ABC-9BB5-90CF7D4B6962}" srcId="{1FCE0BA8-E4BF-4440-A0AC-2185057E43C2}" destId="{A51D2D9F-2E6C-42C1-8897-1622075ADE6F}" srcOrd="4" destOrd="0" parTransId="{35E0D063-F69A-4CD4-B7B5-B6D11D02284D}" sibTransId="{FDA5716D-E10C-4B05-84B0-0139C6E45222}"/>
    <dgm:cxn modelId="{6EE4F084-EF10-4448-B8A8-EC2CD9B821DF}" type="presOf" srcId="{52D07E8D-ADDF-49B9-9512-BB9CCB2A2D92}" destId="{777AF0B3-E0C8-403F-B2B8-55E5CFB05986}" srcOrd="0" destOrd="0" presId="urn:microsoft.com/office/officeart/2005/8/layout/process5"/>
    <dgm:cxn modelId="{2B5C90B3-A865-44AB-85F6-C6A2809E0104}" type="presOf" srcId="{183FD49E-BAD3-4F6A-A945-897503A49709}" destId="{EB8D1671-44FF-4FD2-A0A5-3CFF7D7200EF}" srcOrd="1" destOrd="0" presId="urn:microsoft.com/office/officeart/2005/8/layout/process5"/>
    <dgm:cxn modelId="{9C5AE4F5-A1F0-4654-9E11-6CD9D82C3B11}" type="presOf" srcId="{52D07E8D-ADDF-49B9-9512-BB9CCB2A2D92}" destId="{BF18CB0D-2E48-41AD-A801-B2F1B25D18B7}" srcOrd="1" destOrd="0" presId="urn:microsoft.com/office/officeart/2005/8/layout/process5"/>
    <dgm:cxn modelId="{2FFE007A-9C7B-42C9-8F93-859E145AAAA3}" srcId="{1FCE0BA8-E4BF-4440-A0AC-2185057E43C2}" destId="{AD06FAB6-17E3-44AE-B8BC-20D6A5C1722A}" srcOrd="0" destOrd="0" parTransId="{AD4A85A1-CE99-41FC-AEDA-D404833DE0AD}" sibTransId="{72CE6BA3-5F45-415F-871C-1A16F496E3C4}"/>
    <dgm:cxn modelId="{4F180FE7-0C2C-4AC9-B591-730221B35C8A}" type="presOf" srcId="{72CE6BA3-5F45-415F-871C-1A16F496E3C4}" destId="{F9AA8D7C-729E-4857-B5B0-B8D84253C228}" srcOrd="0" destOrd="0" presId="urn:microsoft.com/office/officeart/2005/8/layout/process5"/>
    <dgm:cxn modelId="{8F96480A-9FB8-4DC8-A133-6C5770AE52FA}" type="presOf" srcId="{C614A699-349C-4FF7-BD26-4DCDAAC7D5C4}" destId="{AA97358A-B03E-4B97-A426-9FE15219A7EA}" srcOrd="0" destOrd="0" presId="urn:microsoft.com/office/officeart/2005/8/layout/process5"/>
    <dgm:cxn modelId="{E33CFC5F-600F-4247-8B10-FC43C03EBE00}" srcId="{1FCE0BA8-E4BF-4440-A0AC-2185057E43C2}" destId="{FA4450B3-59D8-41BC-8A21-8E2AC61D99C9}" srcOrd="3" destOrd="0" parTransId="{F93335B7-E8D8-4D78-81B3-59567E45070D}" sibTransId="{52D07E8D-ADDF-49B9-9512-BB9CCB2A2D92}"/>
    <dgm:cxn modelId="{BA9BEB97-22D5-420C-8694-62E162B9AD4D}" srcId="{1FCE0BA8-E4BF-4440-A0AC-2185057E43C2}" destId="{B55820DE-F098-4E3F-9EA8-476133D94360}" srcOrd="2" destOrd="0" parTransId="{48909D0E-E433-4381-86EA-003B72D362DB}" sibTransId="{183FD49E-BAD3-4F6A-A945-897503A49709}"/>
    <dgm:cxn modelId="{09D5A1DB-698D-4E7C-80C5-6AB0EEF8D0D5}" type="presOf" srcId="{96282BE7-D772-4C46-BCE7-286D9226AEB6}" destId="{F61C2E1C-F65C-4A59-A911-CED0C1E8BB2C}" srcOrd="0" destOrd="0" presId="urn:microsoft.com/office/officeart/2005/8/layout/process5"/>
    <dgm:cxn modelId="{D39D9954-D9C1-4983-890E-453C46C5A7D8}" type="presParOf" srcId="{781351AC-EF5A-49E9-B022-34532FC29AA3}" destId="{A768CD9A-9A0B-40E0-9D2B-880CB7F3BAEE}" srcOrd="0" destOrd="0" presId="urn:microsoft.com/office/officeart/2005/8/layout/process5"/>
    <dgm:cxn modelId="{AF6EC4FE-6E62-4587-805D-D606D10776DE}" type="presParOf" srcId="{781351AC-EF5A-49E9-B022-34532FC29AA3}" destId="{F9AA8D7C-729E-4857-B5B0-B8D84253C228}" srcOrd="1" destOrd="0" presId="urn:microsoft.com/office/officeart/2005/8/layout/process5"/>
    <dgm:cxn modelId="{0F24F3A2-922A-4DED-A6B9-9DE6CCCA6CBB}" type="presParOf" srcId="{F9AA8D7C-729E-4857-B5B0-B8D84253C228}" destId="{ADD46804-8FEB-4DBB-9893-4F21BEDD8CE9}" srcOrd="0" destOrd="0" presId="urn:microsoft.com/office/officeart/2005/8/layout/process5"/>
    <dgm:cxn modelId="{57DDDFD1-9DED-4D72-9A03-4B42292EE0F5}" type="presParOf" srcId="{781351AC-EF5A-49E9-B022-34532FC29AA3}" destId="{59182069-3682-4ED6-8814-E525E9ADF14B}" srcOrd="2" destOrd="0" presId="urn:microsoft.com/office/officeart/2005/8/layout/process5"/>
    <dgm:cxn modelId="{4215A78A-5C56-4325-8818-6927C509A6D4}" type="presParOf" srcId="{781351AC-EF5A-49E9-B022-34532FC29AA3}" destId="{F61C2E1C-F65C-4A59-A911-CED0C1E8BB2C}" srcOrd="3" destOrd="0" presId="urn:microsoft.com/office/officeart/2005/8/layout/process5"/>
    <dgm:cxn modelId="{50BE8DCA-0556-4C96-AF85-23989826B56B}" type="presParOf" srcId="{F61C2E1C-F65C-4A59-A911-CED0C1E8BB2C}" destId="{B71B9229-3203-4775-A388-F20F73D40872}" srcOrd="0" destOrd="0" presId="urn:microsoft.com/office/officeart/2005/8/layout/process5"/>
    <dgm:cxn modelId="{AF18D5A3-31D6-4933-9314-70E10A53F62F}" type="presParOf" srcId="{781351AC-EF5A-49E9-B022-34532FC29AA3}" destId="{2996EB3D-3F08-4EEE-8BFE-38C9544045A0}" srcOrd="4" destOrd="0" presId="urn:microsoft.com/office/officeart/2005/8/layout/process5"/>
    <dgm:cxn modelId="{32364B5D-F522-4667-B559-671235B13B56}" type="presParOf" srcId="{781351AC-EF5A-49E9-B022-34532FC29AA3}" destId="{67B456CE-9CED-40E4-A222-60BD38AC3112}" srcOrd="5" destOrd="0" presId="urn:microsoft.com/office/officeart/2005/8/layout/process5"/>
    <dgm:cxn modelId="{D1F5CB02-7641-4A46-BF14-0AE03E94C433}" type="presParOf" srcId="{67B456CE-9CED-40E4-A222-60BD38AC3112}" destId="{EB8D1671-44FF-4FD2-A0A5-3CFF7D7200EF}" srcOrd="0" destOrd="0" presId="urn:microsoft.com/office/officeart/2005/8/layout/process5"/>
    <dgm:cxn modelId="{213E325C-6A95-41A6-927A-7358FE5B4795}" type="presParOf" srcId="{781351AC-EF5A-49E9-B022-34532FC29AA3}" destId="{B0ADBEFB-A5BB-47E9-9311-469F30E8A748}" srcOrd="6" destOrd="0" presId="urn:microsoft.com/office/officeart/2005/8/layout/process5"/>
    <dgm:cxn modelId="{6F954F14-60C6-42D9-96B1-2E441FFFAEB1}" type="presParOf" srcId="{781351AC-EF5A-49E9-B022-34532FC29AA3}" destId="{777AF0B3-E0C8-403F-B2B8-55E5CFB05986}" srcOrd="7" destOrd="0" presId="urn:microsoft.com/office/officeart/2005/8/layout/process5"/>
    <dgm:cxn modelId="{705C0850-5E48-4BCA-B921-42B363DA38BB}" type="presParOf" srcId="{777AF0B3-E0C8-403F-B2B8-55E5CFB05986}" destId="{BF18CB0D-2E48-41AD-A801-B2F1B25D18B7}" srcOrd="0" destOrd="0" presId="urn:microsoft.com/office/officeart/2005/8/layout/process5"/>
    <dgm:cxn modelId="{4F477ADF-2475-4204-BF61-69C5701AE4A5}" type="presParOf" srcId="{781351AC-EF5A-49E9-B022-34532FC29AA3}" destId="{79FE766D-8543-4D2F-B773-D4BB5CA5E813}" srcOrd="8" destOrd="0" presId="urn:microsoft.com/office/officeart/2005/8/layout/process5"/>
    <dgm:cxn modelId="{99491F5A-FE30-4332-8A2E-1D18DCA4C25F}" type="presParOf" srcId="{781351AC-EF5A-49E9-B022-34532FC29AA3}" destId="{EADC7E15-1866-4DC7-A8A3-2AC74F122FB9}" srcOrd="9" destOrd="0" presId="urn:microsoft.com/office/officeart/2005/8/layout/process5"/>
    <dgm:cxn modelId="{16A75AB0-0B6A-45CD-BDEE-0AE8574EEC93}" type="presParOf" srcId="{EADC7E15-1866-4DC7-A8A3-2AC74F122FB9}" destId="{097FADE1-8D6F-488F-A911-40F9B69FC2B0}" srcOrd="0" destOrd="0" presId="urn:microsoft.com/office/officeart/2005/8/layout/process5"/>
    <dgm:cxn modelId="{8D9FFE83-C01F-4B3F-9135-A98E738A1B81}" type="presParOf" srcId="{781351AC-EF5A-49E9-B022-34532FC29AA3}" destId="{AA97358A-B03E-4B97-A426-9FE15219A7EA}" srcOrd="10" destOrd="0" presId="urn:microsoft.com/office/officeart/2005/8/layout/process5"/>
    <dgm:cxn modelId="{216B88D1-A39A-462E-BA02-755B372D5169}" type="presParOf" srcId="{781351AC-EF5A-49E9-B022-34532FC29AA3}" destId="{8915417E-ACD1-43CD-928C-ED4FC8BA45AC}" srcOrd="11" destOrd="0" presId="urn:microsoft.com/office/officeart/2005/8/layout/process5"/>
    <dgm:cxn modelId="{F1FF943A-4C01-41BC-9B4E-4CF9CDFCD247}" type="presParOf" srcId="{8915417E-ACD1-43CD-928C-ED4FC8BA45AC}" destId="{00E1F8A4-0145-458F-98E2-6A3E53E0DB4A}" srcOrd="0" destOrd="0" presId="urn:microsoft.com/office/officeart/2005/8/layout/process5"/>
    <dgm:cxn modelId="{483B2BC9-15A5-442A-A88D-C569A15041D1}" type="presParOf" srcId="{781351AC-EF5A-49E9-B022-34532FC29AA3}" destId="{A3BFC13F-3F94-4E40-A45F-154EDCEB4D45}" srcOrd="12"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46AEDE-443B-44A4-BA03-EE2E5808F80E}"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US"/>
        </a:p>
      </dgm:t>
    </dgm:pt>
    <dgm:pt modelId="{02D8B369-A6AF-4BC3-835B-1A67BAB06115}">
      <dgm:prSet phldrT="[Text]"/>
      <dgm:spPr/>
      <dgm:t>
        <a:bodyPr/>
        <a:lstStyle/>
        <a:p>
          <a:r>
            <a:rPr lang="en-ID" dirty="0" err="1" smtClean="0">
              <a:latin typeface="Comic Sans MS" panose="030F0702030302020204" pitchFamily="66" charset="0"/>
            </a:rPr>
            <a:t>Kelebihan</a:t>
          </a:r>
          <a:r>
            <a:rPr lang="en-ID" dirty="0" smtClean="0">
              <a:latin typeface="Comic Sans MS" panose="030F0702030302020204" pitchFamily="66" charset="0"/>
            </a:rPr>
            <a:t> </a:t>
          </a:r>
          <a:r>
            <a:rPr lang="en-ID" dirty="0" err="1" smtClean="0">
              <a:latin typeface="Comic Sans MS" panose="030F0702030302020204" pitchFamily="66" charset="0"/>
            </a:rPr>
            <a:t>Desain</a:t>
          </a:r>
          <a:r>
            <a:rPr lang="en-ID" dirty="0" smtClean="0">
              <a:latin typeface="Comic Sans MS" panose="030F0702030302020204" pitchFamily="66" charset="0"/>
            </a:rPr>
            <a:t> </a:t>
          </a:r>
          <a:r>
            <a:rPr lang="en-ID" dirty="0" err="1" smtClean="0">
              <a:latin typeface="Comic Sans MS" panose="030F0702030302020204" pitchFamily="66" charset="0"/>
            </a:rPr>
            <a:t>Mesin</a:t>
          </a:r>
          <a:r>
            <a:rPr lang="en-ID" dirty="0" smtClean="0">
              <a:latin typeface="Comic Sans MS" panose="030F0702030302020204" pitchFamily="66" charset="0"/>
            </a:rPr>
            <a:t>:</a:t>
          </a:r>
          <a:endParaRPr lang="en-US" dirty="0">
            <a:latin typeface="Comic Sans MS" panose="030F0702030302020204" pitchFamily="66" charset="0"/>
          </a:endParaRPr>
        </a:p>
      </dgm:t>
    </dgm:pt>
    <dgm:pt modelId="{F9BC646E-E78C-4E38-8739-D061E2D88EEB}" type="parTrans" cxnId="{97DCA117-4A21-45A3-A831-D3948425369E}">
      <dgm:prSet/>
      <dgm:spPr/>
      <dgm:t>
        <a:bodyPr/>
        <a:lstStyle/>
        <a:p>
          <a:endParaRPr lang="en-US"/>
        </a:p>
      </dgm:t>
    </dgm:pt>
    <dgm:pt modelId="{FB9C6AAC-4E68-4EC5-AACA-F8CA631A279D}" type="sibTrans" cxnId="{97DCA117-4A21-45A3-A831-D3948425369E}">
      <dgm:prSet/>
      <dgm:spPr/>
      <dgm:t>
        <a:bodyPr/>
        <a:lstStyle/>
        <a:p>
          <a:endParaRPr lang="en-US"/>
        </a:p>
      </dgm:t>
    </dgm:pt>
    <dgm:pt modelId="{14E294E6-ABB4-4707-A6E9-B50AFD0B5543}">
      <dgm:prSet phldrT="[Text]" custT="1"/>
      <dgm:spPr/>
      <dgm:t>
        <a:bodyPr/>
        <a:lstStyle/>
        <a:p>
          <a:pPr algn="l"/>
          <a:r>
            <a:rPr lang="en-US" sz="2000" dirty="0" smtClean="0">
              <a:latin typeface="Comic Sans MS" panose="030F0702030302020204" pitchFamily="66" charset="0"/>
            </a:rPr>
            <a:t>1. </a:t>
          </a:r>
          <a:r>
            <a:rPr lang="en-US" sz="2000" dirty="0" err="1" smtClean="0">
              <a:latin typeface="Comic Sans MS" panose="030F0702030302020204" pitchFamily="66" charset="0"/>
            </a:rPr>
            <a:t>Memiliki</a:t>
          </a:r>
          <a:r>
            <a:rPr lang="en-US" sz="2000" dirty="0" smtClean="0">
              <a:latin typeface="Comic Sans MS" panose="030F0702030302020204" pitchFamily="66" charset="0"/>
            </a:rPr>
            <a:t> </a:t>
          </a:r>
          <a:r>
            <a:rPr lang="en-US" sz="2000" dirty="0" err="1" smtClean="0">
              <a:latin typeface="Comic Sans MS" panose="030F0702030302020204" pitchFamily="66" charset="0"/>
            </a:rPr>
            <a:t>bentuk</a:t>
          </a:r>
          <a:r>
            <a:rPr lang="en-US" sz="2000" dirty="0" smtClean="0">
              <a:latin typeface="Comic Sans MS" panose="030F0702030302020204" pitchFamily="66" charset="0"/>
            </a:rPr>
            <a:t> yang </a:t>
          </a:r>
          <a:r>
            <a:rPr lang="en-US" sz="2000" dirty="0" err="1" smtClean="0">
              <a:latin typeface="Comic Sans MS" panose="030F0702030302020204" pitchFamily="66" charset="0"/>
            </a:rPr>
            <a:t>kotak</a:t>
          </a:r>
          <a:r>
            <a:rPr lang="en-US" sz="2000" dirty="0" smtClean="0">
              <a:latin typeface="Comic Sans MS" panose="030F0702030302020204" pitchFamily="66" charset="0"/>
            </a:rPr>
            <a:t>/</a:t>
          </a:r>
          <a:r>
            <a:rPr lang="en-US" sz="2000" dirty="0" err="1" smtClean="0">
              <a:latin typeface="Comic Sans MS" panose="030F0702030302020204" pitchFamily="66" charset="0"/>
            </a:rPr>
            <a:t>datar</a:t>
          </a:r>
          <a:r>
            <a:rPr lang="en-US" sz="2000" dirty="0" smtClean="0">
              <a:latin typeface="Comic Sans MS" panose="030F0702030302020204" pitchFamily="66" charset="0"/>
            </a:rPr>
            <a:t>, </a:t>
          </a:r>
          <a:r>
            <a:rPr lang="en-US" sz="2000" dirty="0" err="1" smtClean="0">
              <a:latin typeface="Comic Sans MS" panose="030F0702030302020204" pitchFamily="66" charset="0"/>
            </a:rPr>
            <a:t>sehingga</a:t>
          </a:r>
          <a:r>
            <a:rPr lang="en-US" sz="2000" dirty="0" smtClean="0">
              <a:latin typeface="Comic Sans MS" panose="030F0702030302020204" pitchFamily="66" charset="0"/>
            </a:rPr>
            <a:t> </a:t>
          </a:r>
          <a:r>
            <a:rPr lang="en-US" sz="2000" dirty="0" err="1" smtClean="0">
              <a:latin typeface="Comic Sans MS" panose="030F0702030302020204" pitchFamily="66" charset="0"/>
            </a:rPr>
            <a:t>kemungkinan</a:t>
          </a:r>
          <a:r>
            <a:rPr lang="en-US" sz="2000" dirty="0" smtClean="0">
              <a:latin typeface="Comic Sans MS" panose="030F0702030302020204" pitchFamily="66" charset="0"/>
            </a:rPr>
            <a:t> </a:t>
          </a:r>
          <a:r>
            <a:rPr lang="en-US" sz="2000" dirty="0" err="1" smtClean="0">
              <a:latin typeface="Comic Sans MS" panose="030F0702030302020204" pitchFamily="66" charset="0"/>
            </a:rPr>
            <a:t>untuk</a:t>
          </a:r>
          <a:r>
            <a:rPr lang="en-US" sz="2000" dirty="0" smtClean="0">
              <a:latin typeface="Comic Sans MS" panose="030F0702030302020204" pitchFamily="66" charset="0"/>
            </a:rPr>
            <a:t> </a:t>
          </a:r>
          <a:r>
            <a:rPr lang="en-US" sz="2000" dirty="0" err="1" smtClean="0">
              <a:latin typeface="Comic Sans MS" panose="030F0702030302020204" pitchFamily="66" charset="0"/>
            </a:rPr>
            <a:t>tumpah</a:t>
          </a:r>
          <a:r>
            <a:rPr lang="en-US" sz="2000" dirty="0" smtClean="0">
              <a:latin typeface="Comic Sans MS" panose="030F0702030302020204" pitchFamily="66" charset="0"/>
            </a:rPr>
            <a:t> </a:t>
          </a:r>
          <a:r>
            <a:rPr lang="en-US" sz="2000" dirty="0" err="1" smtClean="0">
              <a:latin typeface="Comic Sans MS" panose="030F0702030302020204" pitchFamily="66" charset="0"/>
            </a:rPr>
            <a:t>pada</a:t>
          </a:r>
          <a:r>
            <a:rPr lang="en-US" sz="2000" dirty="0" smtClean="0">
              <a:latin typeface="Comic Sans MS" panose="030F0702030302020204" pitchFamily="66" charset="0"/>
            </a:rPr>
            <a:t> </a:t>
          </a:r>
          <a:r>
            <a:rPr lang="en-US" sz="2000" dirty="0" err="1" smtClean="0">
              <a:latin typeface="Comic Sans MS" panose="030F0702030302020204" pitchFamily="66" charset="0"/>
            </a:rPr>
            <a:t>saat</a:t>
          </a:r>
          <a:r>
            <a:rPr lang="en-US" sz="2000" dirty="0" smtClean="0">
              <a:latin typeface="Comic Sans MS" panose="030F0702030302020204" pitchFamily="66" charset="0"/>
            </a:rPr>
            <a:t> proses </a:t>
          </a:r>
          <a:r>
            <a:rPr lang="en-US" sz="2000" dirty="0" err="1" smtClean="0">
              <a:latin typeface="Comic Sans MS" panose="030F0702030302020204" pitchFamily="66" charset="0"/>
            </a:rPr>
            <a:t>pembuatan</a:t>
          </a:r>
          <a:r>
            <a:rPr lang="en-US" sz="2000" dirty="0" smtClean="0">
              <a:latin typeface="Comic Sans MS" panose="030F0702030302020204" pitchFamily="66" charset="0"/>
            </a:rPr>
            <a:t> </a:t>
          </a:r>
          <a:r>
            <a:rPr lang="en-US" sz="2000" dirty="0" err="1" smtClean="0">
              <a:latin typeface="Comic Sans MS" panose="030F0702030302020204" pitchFamily="66" charset="0"/>
            </a:rPr>
            <a:t>bisa</a:t>
          </a:r>
          <a:r>
            <a:rPr lang="en-US" sz="2000" dirty="0" smtClean="0">
              <a:latin typeface="Comic Sans MS" panose="030F0702030302020204" pitchFamily="66" charset="0"/>
            </a:rPr>
            <a:t> </a:t>
          </a:r>
          <a:r>
            <a:rPr lang="en-US" sz="2000" dirty="0" err="1" smtClean="0">
              <a:latin typeface="Comic Sans MS" panose="030F0702030302020204" pitchFamily="66" charset="0"/>
            </a:rPr>
            <a:t>dihindari</a:t>
          </a:r>
          <a:r>
            <a:rPr lang="en-US" sz="2000" dirty="0" smtClean="0">
              <a:latin typeface="Comic Sans MS" panose="030F0702030302020204" pitchFamily="66" charset="0"/>
            </a:rPr>
            <a:t>.</a:t>
          </a:r>
          <a:endParaRPr lang="en-US" sz="2000" dirty="0">
            <a:latin typeface="Comic Sans MS" panose="030F0702030302020204" pitchFamily="66" charset="0"/>
          </a:endParaRPr>
        </a:p>
      </dgm:t>
    </dgm:pt>
    <dgm:pt modelId="{C2E823D7-55A7-41C7-852A-7FAC37D61C51}" type="parTrans" cxnId="{32019EF6-4C04-43F9-A79F-416AA6268203}">
      <dgm:prSet/>
      <dgm:spPr/>
      <dgm:t>
        <a:bodyPr/>
        <a:lstStyle/>
        <a:p>
          <a:endParaRPr lang="en-US"/>
        </a:p>
      </dgm:t>
    </dgm:pt>
    <dgm:pt modelId="{993C51CC-CF24-4173-8D83-2ACCA8FC0BF0}" type="sibTrans" cxnId="{32019EF6-4C04-43F9-A79F-416AA6268203}">
      <dgm:prSet/>
      <dgm:spPr/>
      <dgm:t>
        <a:bodyPr/>
        <a:lstStyle/>
        <a:p>
          <a:endParaRPr lang="en-US"/>
        </a:p>
      </dgm:t>
    </dgm:pt>
    <dgm:pt modelId="{4D4ACA50-80BB-412C-8E52-49CC90661142}">
      <dgm:prSet custT="1"/>
      <dgm:spPr/>
      <dgm:t>
        <a:bodyPr/>
        <a:lstStyle/>
        <a:p>
          <a:pPr algn="l"/>
          <a:r>
            <a:rPr lang="en-US" sz="2000" dirty="0" smtClean="0">
              <a:latin typeface="Comic Sans MS" panose="030F0702030302020204" pitchFamily="66" charset="0"/>
            </a:rPr>
            <a:t>2. </a:t>
          </a:r>
          <a:r>
            <a:rPr lang="en-US" sz="2000" dirty="0" err="1" smtClean="0">
              <a:latin typeface="Comic Sans MS" panose="030F0702030302020204" pitchFamily="66" charset="0"/>
            </a:rPr>
            <a:t>Ukuran</a:t>
          </a:r>
          <a:r>
            <a:rPr lang="en-US" sz="2000" dirty="0" smtClean="0">
              <a:latin typeface="Comic Sans MS" panose="030F0702030302020204" pitchFamily="66" charset="0"/>
            </a:rPr>
            <a:t> </a:t>
          </a:r>
          <a:r>
            <a:rPr lang="en-US" sz="2000" dirty="0" err="1" smtClean="0">
              <a:latin typeface="Comic Sans MS" panose="030F0702030302020204" pitchFamily="66" charset="0"/>
            </a:rPr>
            <a:t>mesin</a:t>
          </a:r>
          <a:r>
            <a:rPr lang="en-US" sz="2000" dirty="0" smtClean="0">
              <a:latin typeface="Comic Sans MS" panose="030F0702030302020204" pitchFamily="66" charset="0"/>
            </a:rPr>
            <a:t> </a:t>
          </a:r>
          <a:r>
            <a:rPr lang="en-US" sz="2000" dirty="0" err="1" smtClean="0">
              <a:latin typeface="Comic Sans MS" panose="030F0702030302020204" pitchFamily="66" charset="0"/>
            </a:rPr>
            <a:t>dan</a:t>
          </a:r>
          <a:r>
            <a:rPr lang="en-US" sz="2000" dirty="0" smtClean="0">
              <a:latin typeface="Comic Sans MS" panose="030F0702030302020204" pitchFamily="66" charset="0"/>
            </a:rPr>
            <a:t> </a:t>
          </a:r>
          <a:r>
            <a:rPr lang="en-US" sz="2000" dirty="0" err="1" smtClean="0">
              <a:latin typeface="Comic Sans MS" panose="030F0702030302020204" pitchFamily="66" charset="0"/>
            </a:rPr>
            <a:t>tangki</a:t>
          </a:r>
          <a:r>
            <a:rPr lang="en-US" sz="2000" dirty="0" smtClean="0">
              <a:latin typeface="Comic Sans MS" panose="030F0702030302020204" pitchFamily="66" charset="0"/>
            </a:rPr>
            <a:t> yang </a:t>
          </a:r>
          <a:r>
            <a:rPr lang="en-US" sz="2000" dirty="0" err="1" smtClean="0">
              <a:latin typeface="Comic Sans MS" panose="030F0702030302020204" pitchFamily="66" charset="0"/>
            </a:rPr>
            <a:t>besar</a:t>
          </a:r>
          <a:r>
            <a:rPr lang="en-US" sz="2000" dirty="0" smtClean="0">
              <a:latin typeface="Comic Sans MS" panose="030F0702030302020204" pitchFamily="66" charset="0"/>
            </a:rPr>
            <a:t>, </a:t>
          </a:r>
          <a:r>
            <a:rPr lang="en-US" sz="2000" dirty="0" err="1" smtClean="0">
              <a:latin typeface="Comic Sans MS" panose="030F0702030302020204" pitchFamily="66" charset="0"/>
            </a:rPr>
            <a:t>bisa</a:t>
          </a:r>
          <a:r>
            <a:rPr lang="en-US" sz="2000" dirty="0" smtClean="0">
              <a:latin typeface="Comic Sans MS" panose="030F0702030302020204" pitchFamily="66" charset="0"/>
            </a:rPr>
            <a:t> </a:t>
          </a:r>
          <a:r>
            <a:rPr lang="en-US" sz="2000" dirty="0" err="1" smtClean="0">
              <a:latin typeface="Comic Sans MS" panose="030F0702030302020204" pitchFamily="66" charset="0"/>
            </a:rPr>
            <a:t>menampung</a:t>
          </a:r>
          <a:r>
            <a:rPr lang="en-US" sz="2000" dirty="0" smtClean="0">
              <a:latin typeface="Comic Sans MS" panose="030F0702030302020204" pitchFamily="66" charset="0"/>
            </a:rPr>
            <a:t> </a:t>
          </a:r>
          <a:r>
            <a:rPr lang="en-US" sz="2000" dirty="0" err="1" smtClean="0">
              <a:latin typeface="Comic Sans MS" panose="030F0702030302020204" pitchFamily="66" charset="0"/>
            </a:rPr>
            <a:t>bahan</a:t>
          </a:r>
          <a:r>
            <a:rPr lang="en-US" sz="2000" dirty="0" smtClean="0">
              <a:latin typeface="Comic Sans MS" panose="030F0702030302020204" pitchFamily="66" charset="0"/>
            </a:rPr>
            <a:t> </a:t>
          </a:r>
          <a:r>
            <a:rPr lang="en-US" sz="2000" dirty="0" err="1" smtClean="0">
              <a:latin typeface="Comic Sans MS" panose="030F0702030302020204" pitchFamily="66" charset="0"/>
            </a:rPr>
            <a:t>pembuat</a:t>
          </a:r>
          <a:r>
            <a:rPr lang="en-US" sz="2000" dirty="0" smtClean="0">
              <a:latin typeface="Comic Sans MS" panose="030F0702030302020204" pitchFamily="66" charset="0"/>
            </a:rPr>
            <a:t> </a:t>
          </a:r>
          <a:r>
            <a:rPr lang="en-US" sz="2000" dirty="0" err="1" smtClean="0">
              <a:latin typeface="Comic Sans MS" panose="030F0702030302020204" pitchFamily="66" charset="0"/>
            </a:rPr>
            <a:t>es</a:t>
          </a:r>
          <a:r>
            <a:rPr lang="en-US" sz="2000" dirty="0" smtClean="0">
              <a:latin typeface="Comic Sans MS" panose="030F0702030302020204" pitchFamily="66" charset="0"/>
            </a:rPr>
            <a:t> </a:t>
          </a:r>
          <a:r>
            <a:rPr lang="en-US" sz="2000" dirty="0" err="1" smtClean="0">
              <a:latin typeface="Comic Sans MS" panose="030F0702030302020204" pitchFamily="66" charset="0"/>
            </a:rPr>
            <a:t>puter</a:t>
          </a:r>
          <a:r>
            <a:rPr lang="en-US" sz="2000" dirty="0" smtClean="0">
              <a:latin typeface="Comic Sans MS" panose="030F0702030302020204" pitchFamily="66" charset="0"/>
            </a:rPr>
            <a:t> </a:t>
          </a:r>
          <a:r>
            <a:rPr lang="en-US" sz="2000" dirty="0" err="1" smtClean="0">
              <a:latin typeface="Comic Sans MS" panose="030F0702030302020204" pitchFamily="66" charset="0"/>
            </a:rPr>
            <a:t>sebanyak</a:t>
          </a:r>
          <a:r>
            <a:rPr lang="en-US" sz="2000" dirty="0" smtClean="0">
              <a:latin typeface="Comic Sans MS" panose="030F0702030302020204" pitchFamily="66" charset="0"/>
            </a:rPr>
            <a:t> ±12 liter, </a:t>
          </a:r>
          <a:r>
            <a:rPr lang="en-US" sz="2000" dirty="0" err="1" smtClean="0">
              <a:latin typeface="Comic Sans MS" panose="030F0702030302020204" pitchFamily="66" charset="0"/>
            </a:rPr>
            <a:t>sehingga</a:t>
          </a:r>
          <a:r>
            <a:rPr lang="en-US" sz="2000" dirty="0" smtClean="0">
              <a:latin typeface="Comic Sans MS" panose="030F0702030302020204" pitchFamily="66" charset="0"/>
            </a:rPr>
            <a:t> volume </a:t>
          </a:r>
          <a:r>
            <a:rPr lang="en-US" sz="2000" dirty="0" err="1" smtClean="0">
              <a:latin typeface="Comic Sans MS" panose="030F0702030302020204" pitchFamily="66" charset="0"/>
            </a:rPr>
            <a:t>pembuatan</a:t>
          </a:r>
          <a:r>
            <a:rPr lang="en-US" sz="2000" dirty="0" smtClean="0">
              <a:latin typeface="Comic Sans MS" panose="030F0702030302020204" pitchFamily="66" charset="0"/>
            </a:rPr>
            <a:t> </a:t>
          </a:r>
          <a:r>
            <a:rPr lang="en-US" sz="2000" dirty="0" err="1" smtClean="0">
              <a:latin typeface="Comic Sans MS" panose="030F0702030302020204" pitchFamily="66" charset="0"/>
            </a:rPr>
            <a:t>es</a:t>
          </a:r>
          <a:r>
            <a:rPr lang="en-US" sz="2000" dirty="0" smtClean="0">
              <a:latin typeface="Comic Sans MS" panose="030F0702030302020204" pitchFamily="66" charset="0"/>
            </a:rPr>
            <a:t> </a:t>
          </a:r>
          <a:r>
            <a:rPr lang="en-US" sz="2000" dirty="0" err="1" smtClean="0">
              <a:latin typeface="Comic Sans MS" panose="030F0702030302020204" pitchFamily="66" charset="0"/>
            </a:rPr>
            <a:t>puter</a:t>
          </a:r>
          <a:r>
            <a:rPr lang="en-US" sz="2000" dirty="0" smtClean="0">
              <a:latin typeface="Comic Sans MS" panose="030F0702030302020204" pitchFamily="66" charset="0"/>
            </a:rPr>
            <a:t> </a:t>
          </a:r>
          <a:r>
            <a:rPr lang="en-US" sz="2000" dirty="0" err="1" smtClean="0">
              <a:latin typeface="Comic Sans MS" panose="030F0702030302020204" pitchFamily="66" charset="0"/>
            </a:rPr>
            <a:t>menjadi</a:t>
          </a:r>
          <a:r>
            <a:rPr lang="en-US" sz="2000" dirty="0" smtClean="0">
              <a:latin typeface="Comic Sans MS" panose="030F0702030302020204" pitchFamily="66" charset="0"/>
            </a:rPr>
            <a:t> </a:t>
          </a:r>
          <a:r>
            <a:rPr lang="en-US" sz="2000" dirty="0" err="1" smtClean="0">
              <a:latin typeface="Comic Sans MS" panose="030F0702030302020204" pitchFamily="66" charset="0"/>
            </a:rPr>
            <a:t>lebih</a:t>
          </a:r>
          <a:r>
            <a:rPr lang="en-US" sz="2000" dirty="0" smtClean="0">
              <a:latin typeface="Comic Sans MS" panose="030F0702030302020204" pitchFamily="66" charset="0"/>
            </a:rPr>
            <a:t> </a:t>
          </a:r>
          <a:r>
            <a:rPr lang="en-US" sz="2000" dirty="0" err="1" smtClean="0">
              <a:latin typeface="Comic Sans MS" panose="030F0702030302020204" pitchFamily="66" charset="0"/>
            </a:rPr>
            <a:t>besar</a:t>
          </a:r>
          <a:r>
            <a:rPr lang="en-US" sz="2000" dirty="0" smtClean="0">
              <a:latin typeface="Comic Sans MS" panose="030F0702030302020204" pitchFamily="66" charset="0"/>
            </a:rPr>
            <a:t> </a:t>
          </a:r>
          <a:r>
            <a:rPr lang="en-US" sz="2000" dirty="0" err="1" smtClean="0">
              <a:latin typeface="Comic Sans MS" panose="030F0702030302020204" pitchFamily="66" charset="0"/>
            </a:rPr>
            <a:t>dan</a:t>
          </a:r>
          <a:r>
            <a:rPr lang="en-US" sz="2000" dirty="0" smtClean="0">
              <a:latin typeface="Comic Sans MS" panose="030F0702030302020204" pitchFamily="66" charset="0"/>
            </a:rPr>
            <a:t> </a:t>
          </a:r>
          <a:r>
            <a:rPr lang="en-US" sz="2000" dirty="0" err="1" smtClean="0">
              <a:latin typeface="Comic Sans MS" panose="030F0702030302020204" pitchFamily="66" charset="0"/>
            </a:rPr>
            <a:t>hasilnya</a:t>
          </a:r>
          <a:r>
            <a:rPr lang="en-US" sz="2000" dirty="0" smtClean="0">
              <a:latin typeface="Comic Sans MS" panose="030F0702030302020204" pitchFamily="66" charset="0"/>
            </a:rPr>
            <a:t> </a:t>
          </a:r>
          <a:r>
            <a:rPr lang="en-US" sz="2000" dirty="0" err="1" smtClean="0">
              <a:latin typeface="Comic Sans MS" panose="030F0702030302020204" pitchFamily="66" charset="0"/>
            </a:rPr>
            <a:t>juga</a:t>
          </a:r>
          <a:r>
            <a:rPr lang="en-US" sz="2000" dirty="0" smtClean="0">
              <a:latin typeface="Comic Sans MS" panose="030F0702030302020204" pitchFamily="66" charset="0"/>
            </a:rPr>
            <a:t> </a:t>
          </a:r>
          <a:r>
            <a:rPr lang="en-US" sz="2000" dirty="0" err="1" smtClean="0">
              <a:latin typeface="Comic Sans MS" panose="030F0702030302020204" pitchFamily="66" charset="0"/>
            </a:rPr>
            <a:t>lebih</a:t>
          </a:r>
          <a:r>
            <a:rPr lang="en-US" sz="2000" dirty="0" smtClean="0">
              <a:latin typeface="Comic Sans MS" panose="030F0702030302020204" pitchFamily="66" charset="0"/>
            </a:rPr>
            <a:t> </a:t>
          </a:r>
          <a:r>
            <a:rPr lang="en-US" sz="2000" dirty="0" err="1" smtClean="0">
              <a:latin typeface="Comic Sans MS" panose="030F0702030302020204" pitchFamily="66" charset="0"/>
            </a:rPr>
            <a:t>banyak</a:t>
          </a:r>
          <a:r>
            <a:rPr lang="en-US" sz="2000" dirty="0" smtClean="0">
              <a:latin typeface="Comic Sans MS" panose="030F0702030302020204" pitchFamily="66" charset="0"/>
            </a:rPr>
            <a:t>.</a:t>
          </a:r>
          <a:endParaRPr lang="en-US" sz="2000" dirty="0">
            <a:latin typeface="Comic Sans MS" panose="030F0702030302020204" pitchFamily="66" charset="0"/>
          </a:endParaRPr>
        </a:p>
      </dgm:t>
    </dgm:pt>
    <dgm:pt modelId="{6AD16967-9B36-47A0-881C-F06BFEA284E5}" type="parTrans" cxnId="{CD05CBC7-DB45-408A-89CB-77505AFF5272}">
      <dgm:prSet/>
      <dgm:spPr/>
      <dgm:t>
        <a:bodyPr/>
        <a:lstStyle/>
        <a:p>
          <a:endParaRPr lang="en-US"/>
        </a:p>
      </dgm:t>
    </dgm:pt>
    <dgm:pt modelId="{46A8BB15-BFE3-433A-9CA7-C4B12DC0BE6A}" type="sibTrans" cxnId="{CD05CBC7-DB45-408A-89CB-77505AFF5272}">
      <dgm:prSet/>
      <dgm:spPr/>
      <dgm:t>
        <a:bodyPr/>
        <a:lstStyle/>
        <a:p>
          <a:endParaRPr lang="en-US"/>
        </a:p>
      </dgm:t>
    </dgm:pt>
    <dgm:pt modelId="{8A38FBF3-D15C-401C-AFC3-2341C2F5DE12}">
      <dgm:prSet custT="1"/>
      <dgm:spPr/>
      <dgm:t>
        <a:bodyPr/>
        <a:lstStyle/>
        <a:p>
          <a:pPr algn="l"/>
          <a:r>
            <a:rPr lang="en-US" sz="1600" dirty="0" smtClean="0">
              <a:latin typeface="Comic Sans MS" panose="030F0702030302020204" pitchFamily="66" charset="0"/>
            </a:rPr>
            <a:t>3. </a:t>
          </a:r>
          <a:r>
            <a:rPr lang="en-US" sz="1600" dirty="0" err="1" smtClean="0">
              <a:latin typeface="Comic Sans MS" panose="030F0702030302020204" pitchFamily="66" charset="0"/>
            </a:rPr>
            <a:t>Pada</a:t>
          </a:r>
          <a:r>
            <a:rPr lang="en-US" sz="1600" dirty="0" smtClean="0">
              <a:latin typeface="Comic Sans MS" panose="030F0702030302020204" pitchFamily="66" charset="0"/>
            </a:rPr>
            <a:t> </a:t>
          </a:r>
          <a:r>
            <a:rPr lang="en-US" sz="1600" dirty="0" err="1" smtClean="0">
              <a:latin typeface="Comic Sans MS" panose="030F0702030302020204" pitchFamily="66" charset="0"/>
            </a:rPr>
            <a:t>saat</a:t>
          </a:r>
          <a:r>
            <a:rPr lang="en-US" sz="1600" dirty="0" smtClean="0">
              <a:latin typeface="Comic Sans MS" panose="030F0702030302020204" pitchFamily="66" charset="0"/>
            </a:rPr>
            <a:t> proses </a:t>
          </a:r>
          <a:r>
            <a:rPr lang="en-US" sz="1600" dirty="0" err="1" smtClean="0">
              <a:latin typeface="Comic Sans MS" panose="030F0702030302020204" pitchFamily="66" charset="0"/>
            </a:rPr>
            <a:t>pembuatan</a:t>
          </a:r>
          <a:r>
            <a:rPr lang="en-US" sz="1600" dirty="0" smtClean="0">
              <a:latin typeface="Comic Sans MS" panose="030F0702030302020204" pitchFamily="66" charset="0"/>
            </a:rPr>
            <a:t> </a:t>
          </a:r>
          <a:r>
            <a:rPr lang="en-US" sz="1600" dirty="0" err="1" smtClean="0">
              <a:latin typeface="Comic Sans MS" panose="030F0702030302020204" pitchFamily="66" charset="0"/>
            </a:rPr>
            <a:t>secara</a:t>
          </a:r>
          <a:r>
            <a:rPr lang="en-US" sz="1600" dirty="0" smtClean="0">
              <a:latin typeface="Comic Sans MS" panose="030F0702030302020204" pitchFamily="66" charset="0"/>
            </a:rPr>
            <a:t> manual </a:t>
          </a:r>
          <a:r>
            <a:rPr lang="en-US" sz="1600" dirty="0" err="1" smtClean="0">
              <a:latin typeface="Comic Sans MS" panose="030F0702030302020204" pitchFamily="66" charset="0"/>
            </a:rPr>
            <a:t>diputar</a:t>
          </a:r>
          <a:r>
            <a:rPr lang="en-US" sz="1600" dirty="0" smtClean="0">
              <a:latin typeface="Comic Sans MS" panose="030F0702030302020204" pitchFamily="66" charset="0"/>
            </a:rPr>
            <a:t> </a:t>
          </a:r>
          <a:r>
            <a:rPr lang="en-US" sz="1600" dirty="0" err="1" smtClean="0">
              <a:latin typeface="Comic Sans MS" panose="030F0702030302020204" pitchFamily="66" charset="0"/>
            </a:rPr>
            <a:t>dengan</a:t>
          </a:r>
          <a:r>
            <a:rPr lang="en-US" sz="1600" dirty="0" smtClean="0">
              <a:latin typeface="Comic Sans MS" panose="030F0702030302020204" pitchFamily="66" charset="0"/>
            </a:rPr>
            <a:t> </a:t>
          </a:r>
          <a:r>
            <a:rPr lang="en-US" sz="1600" dirty="0" err="1" smtClean="0">
              <a:latin typeface="Comic Sans MS" panose="030F0702030302020204" pitchFamily="66" charset="0"/>
            </a:rPr>
            <a:t>tangan</a:t>
          </a:r>
          <a:r>
            <a:rPr lang="en-US" sz="1600" dirty="0" smtClean="0">
              <a:latin typeface="Comic Sans MS" panose="030F0702030302020204" pitchFamily="66" charset="0"/>
            </a:rPr>
            <a:t>, </a:t>
          </a:r>
          <a:r>
            <a:rPr lang="en-US" sz="1600" dirty="0" err="1" smtClean="0">
              <a:latin typeface="Comic Sans MS" panose="030F0702030302020204" pitchFamily="66" charset="0"/>
            </a:rPr>
            <a:t>diperlukan</a:t>
          </a:r>
          <a:r>
            <a:rPr lang="en-US" sz="1600" dirty="0" smtClean="0">
              <a:latin typeface="Comic Sans MS" panose="030F0702030302020204" pitchFamily="66" charset="0"/>
            </a:rPr>
            <a:t> </a:t>
          </a:r>
          <a:r>
            <a:rPr lang="en-US" sz="1600" dirty="0" err="1" smtClean="0">
              <a:latin typeface="Comic Sans MS" panose="030F0702030302020204" pitchFamily="66" charset="0"/>
            </a:rPr>
            <a:t>waktu</a:t>
          </a:r>
          <a:r>
            <a:rPr lang="en-US" sz="1600" dirty="0" smtClean="0">
              <a:latin typeface="Comic Sans MS" panose="030F0702030302020204" pitchFamily="66" charset="0"/>
            </a:rPr>
            <a:t> </a:t>
          </a:r>
          <a:r>
            <a:rPr lang="en-US" sz="1600" dirty="0" err="1" smtClean="0">
              <a:latin typeface="Comic Sans MS" panose="030F0702030302020204" pitchFamily="66" charset="0"/>
            </a:rPr>
            <a:t>sekitar</a:t>
          </a:r>
          <a:r>
            <a:rPr lang="en-US" sz="1600" dirty="0" smtClean="0">
              <a:latin typeface="Comic Sans MS" panose="030F0702030302020204" pitchFamily="66" charset="0"/>
            </a:rPr>
            <a:t> ±3 jam </a:t>
          </a:r>
          <a:r>
            <a:rPr lang="en-US" sz="1600" dirty="0" err="1" smtClean="0">
              <a:latin typeface="Comic Sans MS" panose="030F0702030302020204" pitchFamily="66" charset="0"/>
            </a:rPr>
            <a:t>untuk</a:t>
          </a:r>
          <a:r>
            <a:rPr lang="en-US" sz="1600" dirty="0" smtClean="0">
              <a:latin typeface="Comic Sans MS" panose="030F0702030302020204" pitchFamily="66" charset="0"/>
            </a:rPr>
            <a:t> volume 12 liter. </a:t>
          </a:r>
          <a:r>
            <a:rPr lang="en-US" sz="1600" dirty="0" err="1" smtClean="0">
              <a:latin typeface="Comic Sans MS" panose="030F0702030302020204" pitchFamily="66" charset="0"/>
            </a:rPr>
            <a:t>Dengan</a:t>
          </a:r>
          <a:r>
            <a:rPr lang="en-US" sz="1600" dirty="0" smtClean="0">
              <a:latin typeface="Comic Sans MS" panose="030F0702030302020204" pitchFamily="66" charset="0"/>
            </a:rPr>
            <a:t> </a:t>
          </a:r>
          <a:r>
            <a:rPr lang="en-US" sz="1600" dirty="0" err="1" smtClean="0">
              <a:latin typeface="Comic Sans MS" panose="030F0702030302020204" pitchFamily="66" charset="0"/>
            </a:rPr>
            <a:t>adanya</a:t>
          </a:r>
          <a:r>
            <a:rPr lang="en-US" sz="1600" dirty="0" smtClean="0">
              <a:latin typeface="Comic Sans MS" panose="030F0702030302020204" pitchFamily="66" charset="0"/>
            </a:rPr>
            <a:t> </a:t>
          </a:r>
          <a:r>
            <a:rPr lang="en-US" sz="1600" dirty="0" err="1" smtClean="0">
              <a:latin typeface="Comic Sans MS" panose="030F0702030302020204" pitchFamily="66" charset="0"/>
            </a:rPr>
            <a:t>mesin</a:t>
          </a:r>
          <a:r>
            <a:rPr lang="en-US" sz="1600" dirty="0" smtClean="0">
              <a:latin typeface="Comic Sans MS" panose="030F0702030302020204" pitchFamily="66" charset="0"/>
            </a:rPr>
            <a:t> </a:t>
          </a:r>
          <a:r>
            <a:rPr lang="en-US" sz="1600" dirty="0" err="1" smtClean="0">
              <a:latin typeface="Comic Sans MS" panose="030F0702030302020204" pitchFamily="66" charset="0"/>
            </a:rPr>
            <a:t>pembuat</a:t>
          </a:r>
          <a:r>
            <a:rPr lang="en-US" sz="1600" dirty="0" smtClean="0">
              <a:latin typeface="Comic Sans MS" panose="030F0702030302020204" pitchFamily="66" charset="0"/>
            </a:rPr>
            <a:t> </a:t>
          </a:r>
          <a:r>
            <a:rPr lang="en-US" sz="1600" dirty="0" err="1" smtClean="0">
              <a:latin typeface="Comic Sans MS" panose="030F0702030302020204" pitchFamily="66" charset="0"/>
            </a:rPr>
            <a:t>es</a:t>
          </a:r>
          <a:r>
            <a:rPr lang="en-US" sz="1600" dirty="0" smtClean="0">
              <a:latin typeface="Comic Sans MS" panose="030F0702030302020204" pitchFamily="66" charset="0"/>
            </a:rPr>
            <a:t> </a:t>
          </a:r>
          <a:r>
            <a:rPr lang="en-US" sz="1600" dirty="0" err="1" smtClean="0">
              <a:latin typeface="Comic Sans MS" panose="030F0702030302020204" pitchFamily="66" charset="0"/>
            </a:rPr>
            <a:t>puter</a:t>
          </a:r>
          <a:r>
            <a:rPr lang="en-US" sz="1600" dirty="0" smtClean="0">
              <a:latin typeface="Comic Sans MS" panose="030F0702030302020204" pitchFamily="66" charset="0"/>
            </a:rPr>
            <a:t> </a:t>
          </a:r>
          <a:r>
            <a:rPr lang="en-US" sz="1600" dirty="0" err="1" smtClean="0">
              <a:latin typeface="Comic Sans MS" panose="030F0702030302020204" pitchFamily="66" charset="0"/>
            </a:rPr>
            <a:t>elektrik</a:t>
          </a:r>
          <a:r>
            <a:rPr lang="en-US" sz="1600" dirty="0" smtClean="0">
              <a:latin typeface="Comic Sans MS" panose="030F0702030302020204" pitchFamily="66" charset="0"/>
            </a:rPr>
            <a:t> </a:t>
          </a:r>
          <a:r>
            <a:rPr lang="en-US" sz="1600" dirty="0" err="1" smtClean="0">
              <a:latin typeface="Comic Sans MS" panose="030F0702030302020204" pitchFamily="66" charset="0"/>
            </a:rPr>
            <a:t>ini</a:t>
          </a:r>
          <a:r>
            <a:rPr lang="en-US" sz="1600" dirty="0" smtClean="0">
              <a:latin typeface="Comic Sans MS" panose="030F0702030302020204" pitchFamily="66" charset="0"/>
            </a:rPr>
            <a:t> </a:t>
          </a:r>
          <a:r>
            <a:rPr lang="en-US" sz="1600" dirty="0" err="1" smtClean="0">
              <a:latin typeface="Comic Sans MS" panose="030F0702030302020204" pitchFamily="66" charset="0"/>
            </a:rPr>
            <a:t>hanya</a:t>
          </a:r>
          <a:r>
            <a:rPr lang="en-US" sz="1600" dirty="0" smtClean="0">
              <a:latin typeface="Comic Sans MS" panose="030F0702030302020204" pitchFamily="66" charset="0"/>
            </a:rPr>
            <a:t> </a:t>
          </a:r>
          <a:r>
            <a:rPr lang="en-US" sz="1600" dirty="0" err="1" smtClean="0">
              <a:latin typeface="Comic Sans MS" panose="030F0702030302020204" pitchFamily="66" charset="0"/>
            </a:rPr>
            <a:t>membutuhkan</a:t>
          </a:r>
          <a:r>
            <a:rPr lang="en-US" sz="1600" dirty="0" smtClean="0">
              <a:latin typeface="Comic Sans MS" panose="030F0702030302020204" pitchFamily="66" charset="0"/>
            </a:rPr>
            <a:t> </a:t>
          </a:r>
          <a:r>
            <a:rPr lang="en-US" sz="1600" dirty="0" err="1" smtClean="0">
              <a:latin typeface="Comic Sans MS" panose="030F0702030302020204" pitchFamily="66" charset="0"/>
            </a:rPr>
            <a:t>waktu</a:t>
          </a:r>
          <a:r>
            <a:rPr lang="en-US" sz="1600" dirty="0" smtClean="0">
              <a:latin typeface="Comic Sans MS" panose="030F0702030302020204" pitchFamily="66" charset="0"/>
            </a:rPr>
            <a:t> ±60 </a:t>
          </a:r>
          <a:r>
            <a:rPr lang="en-US" sz="1600" dirty="0" err="1" smtClean="0">
              <a:latin typeface="Comic Sans MS" panose="030F0702030302020204" pitchFamily="66" charset="0"/>
            </a:rPr>
            <a:t>menit</a:t>
          </a:r>
          <a:r>
            <a:rPr lang="en-US" sz="1600" dirty="0" smtClean="0">
              <a:latin typeface="Comic Sans MS" panose="030F0702030302020204" pitchFamily="66" charset="0"/>
            </a:rPr>
            <a:t>. </a:t>
          </a:r>
          <a:r>
            <a:rPr lang="en-US" sz="1600" dirty="0" err="1" smtClean="0">
              <a:latin typeface="Comic Sans MS" panose="030F0702030302020204" pitchFamily="66" charset="0"/>
            </a:rPr>
            <a:t>Sehingga</a:t>
          </a:r>
          <a:r>
            <a:rPr lang="en-US" sz="1600" dirty="0" smtClean="0">
              <a:latin typeface="Comic Sans MS" panose="030F0702030302020204" pitchFamily="66" charset="0"/>
            </a:rPr>
            <a:t> para </a:t>
          </a:r>
          <a:r>
            <a:rPr lang="en-US" sz="1600" dirty="0" err="1" smtClean="0">
              <a:latin typeface="Comic Sans MS" panose="030F0702030302020204" pitchFamily="66" charset="0"/>
            </a:rPr>
            <a:t>pembuat</a:t>
          </a:r>
          <a:r>
            <a:rPr lang="en-US" sz="1600" dirty="0" smtClean="0">
              <a:latin typeface="Comic Sans MS" panose="030F0702030302020204" pitchFamily="66" charset="0"/>
            </a:rPr>
            <a:t> </a:t>
          </a:r>
          <a:r>
            <a:rPr lang="en-US" sz="1600" dirty="0" err="1" smtClean="0">
              <a:latin typeface="Comic Sans MS" panose="030F0702030302020204" pitchFamily="66" charset="0"/>
            </a:rPr>
            <a:t>es</a:t>
          </a:r>
          <a:r>
            <a:rPr lang="en-US" sz="1600" dirty="0" smtClean="0">
              <a:latin typeface="Comic Sans MS" panose="030F0702030302020204" pitchFamily="66" charset="0"/>
            </a:rPr>
            <a:t> </a:t>
          </a:r>
          <a:r>
            <a:rPr lang="en-US" sz="1600" dirty="0" err="1" smtClean="0">
              <a:latin typeface="Comic Sans MS" panose="030F0702030302020204" pitchFamily="66" charset="0"/>
            </a:rPr>
            <a:t>puter</a:t>
          </a:r>
          <a:r>
            <a:rPr lang="en-US" sz="1600" dirty="0" smtClean="0">
              <a:latin typeface="Comic Sans MS" panose="030F0702030302020204" pitchFamily="66" charset="0"/>
            </a:rPr>
            <a:t> </a:t>
          </a:r>
          <a:r>
            <a:rPr lang="en-US" sz="1600" dirty="0" err="1" smtClean="0">
              <a:latin typeface="Comic Sans MS" panose="030F0702030302020204" pitchFamily="66" charset="0"/>
            </a:rPr>
            <a:t>dapat</a:t>
          </a:r>
          <a:r>
            <a:rPr lang="en-US" sz="1600" dirty="0" smtClean="0">
              <a:latin typeface="Comic Sans MS" panose="030F0702030302020204" pitchFamily="66" charset="0"/>
            </a:rPr>
            <a:t> </a:t>
          </a:r>
          <a:r>
            <a:rPr lang="en-US" sz="1600" dirty="0" err="1" smtClean="0">
              <a:latin typeface="Comic Sans MS" panose="030F0702030302020204" pitchFamily="66" charset="0"/>
            </a:rPr>
            <a:t>menghemat</a:t>
          </a:r>
          <a:r>
            <a:rPr lang="en-US" sz="1600" dirty="0" smtClean="0">
              <a:latin typeface="Comic Sans MS" panose="030F0702030302020204" pitchFamily="66" charset="0"/>
            </a:rPr>
            <a:t> </a:t>
          </a:r>
          <a:r>
            <a:rPr lang="en-US" sz="1600" dirty="0" err="1" smtClean="0">
              <a:latin typeface="Comic Sans MS" panose="030F0702030302020204" pitchFamily="66" charset="0"/>
            </a:rPr>
            <a:t>waktu</a:t>
          </a:r>
          <a:r>
            <a:rPr lang="en-US" sz="1600" dirty="0" smtClean="0">
              <a:latin typeface="Comic Sans MS" panose="030F0702030302020204" pitchFamily="66" charset="0"/>
            </a:rPr>
            <a:t> </a:t>
          </a:r>
          <a:r>
            <a:rPr lang="en-US" sz="1600" dirty="0" err="1" smtClean="0">
              <a:latin typeface="Comic Sans MS" panose="030F0702030302020204" pitchFamily="66" charset="0"/>
            </a:rPr>
            <a:t>sebanyak</a:t>
          </a:r>
          <a:r>
            <a:rPr lang="en-US" sz="1600" dirty="0" smtClean="0">
              <a:latin typeface="Comic Sans MS" panose="030F0702030302020204" pitchFamily="66" charset="0"/>
            </a:rPr>
            <a:t> ±120 </a:t>
          </a:r>
          <a:r>
            <a:rPr lang="en-US" sz="1600" dirty="0" err="1" smtClean="0">
              <a:latin typeface="Comic Sans MS" panose="030F0702030302020204" pitchFamily="66" charset="0"/>
            </a:rPr>
            <a:t>menit</a:t>
          </a:r>
          <a:r>
            <a:rPr lang="en-US" sz="1600" dirty="0" smtClean="0"/>
            <a:t>.</a:t>
          </a:r>
          <a:endParaRPr lang="en-US" sz="1600" dirty="0"/>
        </a:p>
      </dgm:t>
    </dgm:pt>
    <dgm:pt modelId="{045E231E-4744-4CF6-8C0D-A5AA0AE02EFF}" type="parTrans" cxnId="{BD5A9DD6-17E8-4A5D-B99D-EC10FE57AE6E}">
      <dgm:prSet/>
      <dgm:spPr/>
      <dgm:t>
        <a:bodyPr/>
        <a:lstStyle/>
        <a:p>
          <a:endParaRPr lang="en-US"/>
        </a:p>
      </dgm:t>
    </dgm:pt>
    <dgm:pt modelId="{94864121-BF15-4503-BDEC-9D73BBEE934E}" type="sibTrans" cxnId="{BD5A9DD6-17E8-4A5D-B99D-EC10FE57AE6E}">
      <dgm:prSet/>
      <dgm:spPr/>
      <dgm:t>
        <a:bodyPr/>
        <a:lstStyle/>
        <a:p>
          <a:endParaRPr lang="en-US"/>
        </a:p>
      </dgm:t>
    </dgm:pt>
    <dgm:pt modelId="{B14950CE-3042-4175-8F4A-F1EC0F63F01D}">
      <dgm:prSet custT="1"/>
      <dgm:spPr/>
      <dgm:t>
        <a:bodyPr/>
        <a:lstStyle/>
        <a:p>
          <a:r>
            <a:rPr lang="en-US" sz="2000" dirty="0" smtClean="0">
              <a:latin typeface="Comic Sans MS" panose="030F0702030302020204" pitchFamily="66" charset="0"/>
            </a:rPr>
            <a:t>4. </a:t>
          </a:r>
          <a:r>
            <a:rPr lang="en-US" sz="2000" dirty="0" err="1" smtClean="0">
              <a:latin typeface="Comic Sans MS" panose="030F0702030302020204" pitchFamily="66" charset="0"/>
            </a:rPr>
            <a:t>Tekstur</a:t>
          </a:r>
          <a:r>
            <a:rPr lang="en-US" sz="2000" dirty="0" smtClean="0">
              <a:latin typeface="Comic Sans MS" panose="030F0702030302020204" pitchFamily="66" charset="0"/>
            </a:rPr>
            <a:t> </a:t>
          </a:r>
          <a:r>
            <a:rPr lang="en-US" sz="2000" dirty="0" err="1" smtClean="0">
              <a:latin typeface="Comic Sans MS" panose="030F0702030302020204" pitchFamily="66" charset="0"/>
            </a:rPr>
            <a:t>es</a:t>
          </a:r>
          <a:r>
            <a:rPr lang="en-US" sz="2000" dirty="0" smtClean="0">
              <a:latin typeface="Comic Sans MS" panose="030F0702030302020204" pitchFamily="66" charset="0"/>
            </a:rPr>
            <a:t> </a:t>
          </a:r>
          <a:r>
            <a:rPr lang="en-US" sz="2000" dirty="0" err="1" smtClean="0">
              <a:latin typeface="Comic Sans MS" panose="030F0702030302020204" pitchFamily="66" charset="0"/>
            </a:rPr>
            <a:t>krim</a:t>
          </a:r>
          <a:r>
            <a:rPr lang="en-US" sz="2000" dirty="0" smtClean="0">
              <a:latin typeface="Comic Sans MS" panose="030F0702030302020204" pitchFamily="66" charset="0"/>
            </a:rPr>
            <a:t> yang </a:t>
          </a:r>
          <a:r>
            <a:rPr lang="en-US" sz="2000" dirty="0" err="1" smtClean="0">
              <a:latin typeface="Comic Sans MS" panose="030F0702030302020204" pitchFamily="66" charset="0"/>
            </a:rPr>
            <a:t>dihasilkan</a:t>
          </a:r>
          <a:r>
            <a:rPr lang="en-US" sz="2000" dirty="0" smtClean="0">
              <a:latin typeface="Comic Sans MS" panose="030F0702030302020204" pitchFamily="66" charset="0"/>
            </a:rPr>
            <a:t> </a:t>
          </a:r>
          <a:r>
            <a:rPr lang="en-US" sz="2000" dirty="0" err="1" smtClean="0">
              <a:latin typeface="Comic Sans MS" panose="030F0702030302020204" pitchFamily="66" charset="0"/>
            </a:rPr>
            <a:t>butirannya</a:t>
          </a:r>
          <a:r>
            <a:rPr lang="en-US" sz="2000" dirty="0" smtClean="0">
              <a:latin typeface="Comic Sans MS" panose="030F0702030302020204" pitchFamily="66" charset="0"/>
            </a:rPr>
            <a:t> </a:t>
          </a:r>
          <a:r>
            <a:rPr lang="en-US" sz="2000" dirty="0" err="1" smtClean="0">
              <a:latin typeface="Comic Sans MS" panose="030F0702030302020204" pitchFamily="66" charset="0"/>
            </a:rPr>
            <a:t>lebih</a:t>
          </a:r>
          <a:r>
            <a:rPr lang="en-US" sz="2000" dirty="0" smtClean="0">
              <a:latin typeface="Comic Sans MS" panose="030F0702030302020204" pitchFamily="66" charset="0"/>
            </a:rPr>
            <a:t> </a:t>
          </a:r>
          <a:r>
            <a:rPr lang="en-US" sz="2000" dirty="0" err="1" smtClean="0">
              <a:latin typeface="Comic Sans MS" panose="030F0702030302020204" pitchFamily="66" charset="0"/>
            </a:rPr>
            <a:t>halus</a:t>
          </a:r>
          <a:r>
            <a:rPr lang="en-US" sz="2000" dirty="0" smtClean="0">
              <a:latin typeface="Comic Sans MS" panose="030F0702030302020204" pitchFamily="66" charset="0"/>
            </a:rPr>
            <a:t> </a:t>
          </a:r>
          <a:r>
            <a:rPr lang="en-US" sz="2000" dirty="0" err="1" smtClean="0">
              <a:latin typeface="Comic Sans MS" panose="030F0702030302020204" pitchFamily="66" charset="0"/>
            </a:rPr>
            <a:t>dan</a:t>
          </a:r>
          <a:r>
            <a:rPr lang="en-US" sz="2000" dirty="0" smtClean="0">
              <a:latin typeface="Comic Sans MS" panose="030F0702030302020204" pitchFamily="66" charset="0"/>
            </a:rPr>
            <a:t> </a:t>
          </a:r>
          <a:r>
            <a:rPr lang="en-US" sz="2000" dirty="0" err="1" smtClean="0">
              <a:latin typeface="Comic Sans MS" panose="030F0702030302020204" pitchFamily="66" charset="0"/>
            </a:rPr>
            <a:t>lebih</a:t>
          </a:r>
          <a:r>
            <a:rPr lang="en-US" sz="2000" dirty="0" smtClean="0">
              <a:latin typeface="Comic Sans MS" panose="030F0702030302020204" pitchFamily="66" charset="0"/>
            </a:rPr>
            <a:t> </a:t>
          </a:r>
          <a:r>
            <a:rPr lang="en-US" sz="2000" dirty="0" err="1" smtClean="0">
              <a:latin typeface="Comic Sans MS" panose="030F0702030302020204" pitchFamily="66" charset="0"/>
            </a:rPr>
            <a:t>padat</a:t>
          </a:r>
          <a:r>
            <a:rPr lang="en-US" sz="2000" dirty="0" smtClean="0">
              <a:latin typeface="Comic Sans MS" panose="030F0702030302020204" pitchFamily="66" charset="0"/>
            </a:rPr>
            <a:t>.</a:t>
          </a:r>
          <a:endParaRPr lang="en-US" sz="2000" dirty="0">
            <a:latin typeface="Comic Sans MS" panose="030F0702030302020204" pitchFamily="66" charset="0"/>
          </a:endParaRPr>
        </a:p>
      </dgm:t>
    </dgm:pt>
    <dgm:pt modelId="{C464171D-478E-4E07-8B1D-E61F6098781B}" type="parTrans" cxnId="{02BAE7FB-0343-42BB-A919-0019DB832075}">
      <dgm:prSet/>
      <dgm:spPr/>
      <dgm:t>
        <a:bodyPr/>
        <a:lstStyle/>
        <a:p>
          <a:endParaRPr lang="en-US"/>
        </a:p>
      </dgm:t>
    </dgm:pt>
    <dgm:pt modelId="{EE9C702C-30F2-486C-B484-CD92D26C7735}" type="sibTrans" cxnId="{02BAE7FB-0343-42BB-A919-0019DB832075}">
      <dgm:prSet/>
      <dgm:spPr/>
      <dgm:t>
        <a:bodyPr/>
        <a:lstStyle/>
        <a:p>
          <a:endParaRPr lang="en-US"/>
        </a:p>
      </dgm:t>
    </dgm:pt>
    <dgm:pt modelId="{3A48F518-AE3E-4EA9-947F-5DA9587A214C}" type="pres">
      <dgm:prSet presAssocID="{3E46AEDE-443B-44A4-BA03-EE2E5808F80E}" presName="composite" presStyleCnt="0">
        <dgm:presLayoutVars>
          <dgm:chMax val="1"/>
          <dgm:dir/>
          <dgm:resizeHandles val="exact"/>
        </dgm:presLayoutVars>
      </dgm:prSet>
      <dgm:spPr/>
      <dgm:t>
        <a:bodyPr/>
        <a:lstStyle/>
        <a:p>
          <a:endParaRPr lang="en-US"/>
        </a:p>
      </dgm:t>
    </dgm:pt>
    <dgm:pt modelId="{25FE0120-EC00-4B60-93D2-ECE2566BD781}" type="pres">
      <dgm:prSet presAssocID="{02D8B369-A6AF-4BC3-835B-1A67BAB06115}" presName="roof" presStyleLbl="dkBgShp" presStyleIdx="0" presStyleCnt="2" custScaleY="55092"/>
      <dgm:spPr/>
      <dgm:t>
        <a:bodyPr/>
        <a:lstStyle/>
        <a:p>
          <a:endParaRPr lang="en-US"/>
        </a:p>
      </dgm:t>
    </dgm:pt>
    <dgm:pt modelId="{50E08101-AC38-4107-8CE9-A1ABEA411BFE}" type="pres">
      <dgm:prSet presAssocID="{02D8B369-A6AF-4BC3-835B-1A67BAB06115}" presName="pillars" presStyleCnt="0"/>
      <dgm:spPr/>
    </dgm:pt>
    <dgm:pt modelId="{229836CE-EAA5-49C8-940D-3BFCF214B530}" type="pres">
      <dgm:prSet presAssocID="{02D8B369-A6AF-4BC3-835B-1A67BAB06115}" presName="pillar1" presStyleLbl="node1" presStyleIdx="0" presStyleCnt="4" custScaleY="107869">
        <dgm:presLayoutVars>
          <dgm:bulletEnabled val="1"/>
        </dgm:presLayoutVars>
      </dgm:prSet>
      <dgm:spPr/>
      <dgm:t>
        <a:bodyPr/>
        <a:lstStyle/>
        <a:p>
          <a:endParaRPr lang="en-US"/>
        </a:p>
      </dgm:t>
    </dgm:pt>
    <dgm:pt modelId="{DF5954A5-FA3F-435E-BCDB-AEDC6BF176DF}" type="pres">
      <dgm:prSet presAssocID="{4D4ACA50-80BB-412C-8E52-49CC90661142}" presName="pillarX" presStyleLbl="node1" presStyleIdx="1" presStyleCnt="4" custScaleY="107272">
        <dgm:presLayoutVars>
          <dgm:bulletEnabled val="1"/>
        </dgm:presLayoutVars>
      </dgm:prSet>
      <dgm:spPr/>
      <dgm:t>
        <a:bodyPr/>
        <a:lstStyle/>
        <a:p>
          <a:endParaRPr lang="en-US"/>
        </a:p>
      </dgm:t>
    </dgm:pt>
    <dgm:pt modelId="{7D9F7CEC-EF80-4D4B-A572-952E2B1E4016}" type="pres">
      <dgm:prSet presAssocID="{8A38FBF3-D15C-401C-AFC3-2341C2F5DE12}" presName="pillarX" presStyleLbl="node1" presStyleIdx="2" presStyleCnt="4" custScaleY="107272">
        <dgm:presLayoutVars>
          <dgm:bulletEnabled val="1"/>
        </dgm:presLayoutVars>
      </dgm:prSet>
      <dgm:spPr/>
      <dgm:t>
        <a:bodyPr/>
        <a:lstStyle/>
        <a:p>
          <a:endParaRPr lang="en-US"/>
        </a:p>
      </dgm:t>
    </dgm:pt>
    <dgm:pt modelId="{FF366CFD-55B9-48DD-A8B0-4436CE57203D}" type="pres">
      <dgm:prSet presAssocID="{B14950CE-3042-4175-8F4A-F1EC0F63F01D}" presName="pillarX" presStyleLbl="node1" presStyleIdx="3" presStyleCnt="4" custScaleY="108467">
        <dgm:presLayoutVars>
          <dgm:bulletEnabled val="1"/>
        </dgm:presLayoutVars>
      </dgm:prSet>
      <dgm:spPr/>
      <dgm:t>
        <a:bodyPr/>
        <a:lstStyle/>
        <a:p>
          <a:endParaRPr lang="en-US"/>
        </a:p>
      </dgm:t>
    </dgm:pt>
    <dgm:pt modelId="{2218160C-010E-4DAE-AA74-2EF8AD26ADC4}" type="pres">
      <dgm:prSet presAssocID="{02D8B369-A6AF-4BC3-835B-1A67BAB06115}" presName="base" presStyleLbl="dkBgShp" presStyleIdx="1" presStyleCnt="2"/>
      <dgm:spPr/>
    </dgm:pt>
  </dgm:ptLst>
  <dgm:cxnLst>
    <dgm:cxn modelId="{A4BFD8A4-B05C-4355-AA42-B4F0EA8F3669}" type="presOf" srcId="{B14950CE-3042-4175-8F4A-F1EC0F63F01D}" destId="{FF366CFD-55B9-48DD-A8B0-4436CE57203D}" srcOrd="0" destOrd="0" presId="urn:microsoft.com/office/officeart/2005/8/layout/hList3"/>
    <dgm:cxn modelId="{02BAE7FB-0343-42BB-A919-0019DB832075}" srcId="{02D8B369-A6AF-4BC3-835B-1A67BAB06115}" destId="{B14950CE-3042-4175-8F4A-F1EC0F63F01D}" srcOrd="3" destOrd="0" parTransId="{C464171D-478E-4E07-8B1D-E61F6098781B}" sibTransId="{EE9C702C-30F2-486C-B484-CD92D26C7735}"/>
    <dgm:cxn modelId="{1D2BC7A4-A3EC-4CD6-A669-2CA920840C30}" type="presOf" srcId="{3E46AEDE-443B-44A4-BA03-EE2E5808F80E}" destId="{3A48F518-AE3E-4EA9-947F-5DA9587A214C}" srcOrd="0" destOrd="0" presId="urn:microsoft.com/office/officeart/2005/8/layout/hList3"/>
    <dgm:cxn modelId="{32019EF6-4C04-43F9-A79F-416AA6268203}" srcId="{02D8B369-A6AF-4BC3-835B-1A67BAB06115}" destId="{14E294E6-ABB4-4707-A6E9-B50AFD0B5543}" srcOrd="0" destOrd="0" parTransId="{C2E823D7-55A7-41C7-852A-7FAC37D61C51}" sibTransId="{993C51CC-CF24-4173-8D83-2ACCA8FC0BF0}"/>
    <dgm:cxn modelId="{560F5271-ACE7-4C25-A862-CACF17AB2D76}" type="presOf" srcId="{8A38FBF3-D15C-401C-AFC3-2341C2F5DE12}" destId="{7D9F7CEC-EF80-4D4B-A572-952E2B1E4016}" srcOrd="0" destOrd="0" presId="urn:microsoft.com/office/officeart/2005/8/layout/hList3"/>
    <dgm:cxn modelId="{DDDE4DB8-8A0E-470E-8B7D-28E1132788F8}" type="presOf" srcId="{14E294E6-ABB4-4707-A6E9-B50AFD0B5543}" destId="{229836CE-EAA5-49C8-940D-3BFCF214B530}" srcOrd="0" destOrd="0" presId="urn:microsoft.com/office/officeart/2005/8/layout/hList3"/>
    <dgm:cxn modelId="{97DCA117-4A21-45A3-A831-D3948425369E}" srcId="{3E46AEDE-443B-44A4-BA03-EE2E5808F80E}" destId="{02D8B369-A6AF-4BC3-835B-1A67BAB06115}" srcOrd="0" destOrd="0" parTransId="{F9BC646E-E78C-4E38-8739-D061E2D88EEB}" sibTransId="{FB9C6AAC-4E68-4EC5-AACA-F8CA631A279D}"/>
    <dgm:cxn modelId="{CD05CBC7-DB45-408A-89CB-77505AFF5272}" srcId="{02D8B369-A6AF-4BC3-835B-1A67BAB06115}" destId="{4D4ACA50-80BB-412C-8E52-49CC90661142}" srcOrd="1" destOrd="0" parTransId="{6AD16967-9B36-47A0-881C-F06BFEA284E5}" sibTransId="{46A8BB15-BFE3-433A-9CA7-C4B12DC0BE6A}"/>
    <dgm:cxn modelId="{3226A531-B535-4A8B-A132-C7784B5A2A50}" type="presOf" srcId="{02D8B369-A6AF-4BC3-835B-1A67BAB06115}" destId="{25FE0120-EC00-4B60-93D2-ECE2566BD781}" srcOrd="0" destOrd="0" presId="urn:microsoft.com/office/officeart/2005/8/layout/hList3"/>
    <dgm:cxn modelId="{14E96E52-B589-4DFB-B438-3091C4B337F4}" type="presOf" srcId="{4D4ACA50-80BB-412C-8E52-49CC90661142}" destId="{DF5954A5-FA3F-435E-BCDB-AEDC6BF176DF}" srcOrd="0" destOrd="0" presId="urn:microsoft.com/office/officeart/2005/8/layout/hList3"/>
    <dgm:cxn modelId="{BD5A9DD6-17E8-4A5D-B99D-EC10FE57AE6E}" srcId="{02D8B369-A6AF-4BC3-835B-1A67BAB06115}" destId="{8A38FBF3-D15C-401C-AFC3-2341C2F5DE12}" srcOrd="2" destOrd="0" parTransId="{045E231E-4744-4CF6-8C0D-A5AA0AE02EFF}" sibTransId="{94864121-BF15-4503-BDEC-9D73BBEE934E}"/>
    <dgm:cxn modelId="{25A8C4DD-37EA-4FA6-A8BD-EB74CED1BE2A}" type="presParOf" srcId="{3A48F518-AE3E-4EA9-947F-5DA9587A214C}" destId="{25FE0120-EC00-4B60-93D2-ECE2566BD781}" srcOrd="0" destOrd="0" presId="urn:microsoft.com/office/officeart/2005/8/layout/hList3"/>
    <dgm:cxn modelId="{755E615C-24CC-4BFD-8214-58192F68814A}" type="presParOf" srcId="{3A48F518-AE3E-4EA9-947F-5DA9587A214C}" destId="{50E08101-AC38-4107-8CE9-A1ABEA411BFE}" srcOrd="1" destOrd="0" presId="urn:microsoft.com/office/officeart/2005/8/layout/hList3"/>
    <dgm:cxn modelId="{F8F2D5FC-FC00-4589-AA31-7FD7019155ED}" type="presParOf" srcId="{50E08101-AC38-4107-8CE9-A1ABEA411BFE}" destId="{229836CE-EAA5-49C8-940D-3BFCF214B530}" srcOrd="0" destOrd="0" presId="urn:microsoft.com/office/officeart/2005/8/layout/hList3"/>
    <dgm:cxn modelId="{0368EAFE-300E-4F76-93AB-6A286BA22FEC}" type="presParOf" srcId="{50E08101-AC38-4107-8CE9-A1ABEA411BFE}" destId="{DF5954A5-FA3F-435E-BCDB-AEDC6BF176DF}" srcOrd="1" destOrd="0" presId="urn:microsoft.com/office/officeart/2005/8/layout/hList3"/>
    <dgm:cxn modelId="{59F2241F-6D7D-47C6-BA35-D0B5201B2851}" type="presParOf" srcId="{50E08101-AC38-4107-8CE9-A1ABEA411BFE}" destId="{7D9F7CEC-EF80-4D4B-A572-952E2B1E4016}" srcOrd="2" destOrd="0" presId="urn:microsoft.com/office/officeart/2005/8/layout/hList3"/>
    <dgm:cxn modelId="{921A23DB-71E3-4F4D-B091-DC1E69C5AEE6}" type="presParOf" srcId="{50E08101-AC38-4107-8CE9-A1ABEA411BFE}" destId="{FF366CFD-55B9-48DD-A8B0-4436CE57203D}" srcOrd="3" destOrd="0" presId="urn:microsoft.com/office/officeart/2005/8/layout/hList3"/>
    <dgm:cxn modelId="{CE10FB78-842B-4E37-8768-792569554BE1}" type="presParOf" srcId="{3A48F518-AE3E-4EA9-947F-5DA9587A214C}" destId="{2218160C-010E-4DAE-AA74-2EF8AD26ADC4}"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68CD9A-9A0B-40E0-9D2B-880CB7F3BAEE}">
      <dsp:nvSpPr>
        <dsp:cNvPr id="0" name=""/>
        <dsp:cNvSpPr/>
      </dsp:nvSpPr>
      <dsp:spPr>
        <a:xfrm>
          <a:off x="1250646" y="2354"/>
          <a:ext cx="2082291" cy="124937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err="1" smtClean="0"/>
            <a:t>Mengadakan</a:t>
          </a:r>
          <a:r>
            <a:rPr lang="en-US" sz="1000" kern="1200" dirty="0" smtClean="0"/>
            <a:t> </a:t>
          </a:r>
          <a:r>
            <a:rPr lang="en-US" sz="1000" kern="1200" dirty="0" err="1" smtClean="0"/>
            <a:t>sosialisasi</a:t>
          </a:r>
          <a:r>
            <a:rPr lang="en-US" sz="1000" kern="1200" dirty="0" smtClean="0"/>
            <a:t> </a:t>
          </a:r>
          <a:r>
            <a:rPr lang="en-US" sz="1000" kern="1200" dirty="0" err="1" smtClean="0"/>
            <a:t>tentang</a:t>
          </a:r>
          <a:r>
            <a:rPr lang="en-US" sz="1000" kern="1200" dirty="0" smtClean="0"/>
            <a:t> proses </a:t>
          </a:r>
          <a:r>
            <a:rPr lang="en-US" sz="1000" kern="1200" dirty="0" err="1" smtClean="0"/>
            <a:t>pembuatan</a:t>
          </a:r>
          <a:r>
            <a:rPr lang="en-US" sz="1000" kern="1200" dirty="0" smtClean="0"/>
            <a:t> </a:t>
          </a:r>
          <a:r>
            <a:rPr lang="en-US" sz="1000" kern="1200" dirty="0" err="1" smtClean="0"/>
            <a:t>mesin</a:t>
          </a:r>
          <a:r>
            <a:rPr lang="en-US" sz="1000" kern="1200" dirty="0" smtClean="0"/>
            <a:t> </a:t>
          </a:r>
          <a:r>
            <a:rPr lang="en-US" sz="1000" kern="1200" dirty="0" err="1" smtClean="0"/>
            <a:t>es</a:t>
          </a:r>
          <a:r>
            <a:rPr lang="en-US" sz="1000" kern="1200" dirty="0" smtClean="0"/>
            <a:t> </a:t>
          </a:r>
          <a:r>
            <a:rPr lang="en-US" sz="1000" kern="1200" dirty="0" err="1" smtClean="0"/>
            <a:t>puter</a:t>
          </a:r>
          <a:r>
            <a:rPr lang="en-US" sz="1000" kern="1200" dirty="0" smtClean="0"/>
            <a:t> </a:t>
          </a:r>
          <a:r>
            <a:rPr lang="en-US" sz="1000" kern="1200" dirty="0" err="1" smtClean="0"/>
            <a:t>elektrik</a:t>
          </a:r>
          <a:r>
            <a:rPr lang="en-US" sz="1000" kern="1200" dirty="0" smtClean="0"/>
            <a:t>. </a:t>
          </a:r>
          <a:endParaRPr lang="en-US" sz="1000" kern="1200" dirty="0"/>
        </a:p>
      </dsp:txBody>
      <dsp:txXfrm>
        <a:off x="1287239" y="38947"/>
        <a:ext cx="2009105" cy="1176188"/>
      </dsp:txXfrm>
    </dsp:sp>
    <dsp:sp modelId="{F9AA8D7C-729E-4857-B5B0-B8D84253C228}">
      <dsp:nvSpPr>
        <dsp:cNvPr id="0" name=""/>
        <dsp:cNvSpPr/>
      </dsp:nvSpPr>
      <dsp:spPr>
        <a:xfrm>
          <a:off x="3516179" y="368837"/>
          <a:ext cx="441445" cy="51640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a:off x="3516179" y="472119"/>
        <a:ext cx="309012" cy="309844"/>
      </dsp:txXfrm>
    </dsp:sp>
    <dsp:sp modelId="{59182069-3682-4ED6-8814-E525E9ADF14B}">
      <dsp:nvSpPr>
        <dsp:cNvPr id="0" name=""/>
        <dsp:cNvSpPr/>
      </dsp:nvSpPr>
      <dsp:spPr>
        <a:xfrm>
          <a:off x="4165854" y="2354"/>
          <a:ext cx="2082291" cy="124937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err="1" smtClean="0"/>
            <a:t>Membuat</a:t>
          </a:r>
          <a:r>
            <a:rPr lang="en-US" sz="1000" kern="1200" dirty="0" smtClean="0"/>
            <a:t> </a:t>
          </a:r>
          <a:r>
            <a:rPr lang="en-US" sz="1000" kern="1200" dirty="0" err="1" smtClean="0"/>
            <a:t>desain</a:t>
          </a:r>
          <a:r>
            <a:rPr lang="en-US" sz="1000" kern="1200" dirty="0" smtClean="0"/>
            <a:t> </a:t>
          </a:r>
          <a:r>
            <a:rPr lang="en-US" sz="1000" kern="1200" dirty="0" err="1" smtClean="0"/>
            <a:t>dari</a:t>
          </a:r>
          <a:r>
            <a:rPr lang="en-US" sz="1000" kern="1200" dirty="0" smtClean="0"/>
            <a:t> </a:t>
          </a:r>
          <a:r>
            <a:rPr lang="en-US" sz="1000" kern="1200" dirty="0" err="1" smtClean="0"/>
            <a:t>mesin</a:t>
          </a:r>
          <a:r>
            <a:rPr lang="en-US" sz="1000" kern="1200" dirty="0" smtClean="0"/>
            <a:t> </a:t>
          </a:r>
          <a:r>
            <a:rPr lang="en-US" sz="1000" kern="1200" dirty="0" err="1" smtClean="0"/>
            <a:t>pembuat</a:t>
          </a:r>
          <a:r>
            <a:rPr lang="en-US" sz="1000" kern="1200" dirty="0" smtClean="0"/>
            <a:t> </a:t>
          </a:r>
          <a:r>
            <a:rPr lang="en-US" sz="1000" kern="1200" dirty="0" err="1" smtClean="0"/>
            <a:t>es</a:t>
          </a:r>
          <a:r>
            <a:rPr lang="en-US" sz="1000" kern="1200" dirty="0" smtClean="0"/>
            <a:t> </a:t>
          </a:r>
          <a:r>
            <a:rPr lang="en-US" sz="1000" kern="1200" dirty="0" err="1" smtClean="0"/>
            <a:t>puter</a:t>
          </a:r>
          <a:r>
            <a:rPr lang="en-US" sz="1000" kern="1200" dirty="0" smtClean="0"/>
            <a:t> </a:t>
          </a:r>
          <a:r>
            <a:rPr lang="en-US" sz="1000" kern="1200" dirty="0" err="1" smtClean="0"/>
            <a:t>elektrik</a:t>
          </a:r>
          <a:endParaRPr lang="en-US" sz="1000" kern="1200" dirty="0"/>
        </a:p>
      </dsp:txBody>
      <dsp:txXfrm>
        <a:off x="4202447" y="38947"/>
        <a:ext cx="2009105" cy="1176188"/>
      </dsp:txXfrm>
    </dsp:sp>
    <dsp:sp modelId="{F61C2E1C-F65C-4A59-A911-CED0C1E8BB2C}">
      <dsp:nvSpPr>
        <dsp:cNvPr id="0" name=""/>
        <dsp:cNvSpPr/>
      </dsp:nvSpPr>
      <dsp:spPr>
        <a:xfrm>
          <a:off x="6431387" y="368837"/>
          <a:ext cx="441445" cy="51640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a:off x="6431387" y="472119"/>
        <a:ext cx="309012" cy="309844"/>
      </dsp:txXfrm>
    </dsp:sp>
    <dsp:sp modelId="{2996EB3D-3F08-4EEE-8BFE-38C9544045A0}">
      <dsp:nvSpPr>
        <dsp:cNvPr id="0" name=""/>
        <dsp:cNvSpPr/>
      </dsp:nvSpPr>
      <dsp:spPr>
        <a:xfrm>
          <a:off x="7081062" y="2354"/>
          <a:ext cx="2082291" cy="124937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err="1" smtClean="0"/>
            <a:t>Melakukan</a:t>
          </a:r>
          <a:r>
            <a:rPr lang="en-US" sz="1000" kern="1200" dirty="0" smtClean="0"/>
            <a:t> </a:t>
          </a:r>
          <a:r>
            <a:rPr lang="en-US" sz="1000" kern="1200" dirty="0" err="1" smtClean="0"/>
            <a:t>uji</a:t>
          </a:r>
          <a:r>
            <a:rPr lang="en-US" sz="1000" kern="1200" dirty="0" smtClean="0"/>
            <a:t> </a:t>
          </a:r>
          <a:r>
            <a:rPr lang="en-US" sz="1000" kern="1200" dirty="0" err="1" smtClean="0"/>
            <a:t>coba</a:t>
          </a:r>
          <a:r>
            <a:rPr lang="en-US" sz="1000" kern="1200" dirty="0" smtClean="0"/>
            <a:t> </a:t>
          </a:r>
          <a:r>
            <a:rPr lang="en-US" sz="1000" kern="1200" dirty="0" err="1" smtClean="0"/>
            <a:t>rangkaian</a:t>
          </a:r>
          <a:r>
            <a:rPr lang="en-US" sz="1000" kern="1200" dirty="0" smtClean="0"/>
            <a:t> </a:t>
          </a:r>
          <a:r>
            <a:rPr lang="en-US" sz="1000" kern="1200" dirty="0" err="1" smtClean="0"/>
            <a:t>alat</a:t>
          </a:r>
          <a:r>
            <a:rPr lang="en-US" sz="1000" kern="1200" dirty="0" smtClean="0"/>
            <a:t> yang </a:t>
          </a:r>
          <a:r>
            <a:rPr lang="en-US" sz="1000" kern="1200" dirty="0" err="1" smtClean="0"/>
            <a:t>sudah</a:t>
          </a:r>
          <a:r>
            <a:rPr lang="en-US" sz="1000" kern="1200" dirty="0" smtClean="0"/>
            <a:t> </a:t>
          </a:r>
          <a:r>
            <a:rPr lang="en-US" sz="1000" kern="1200" dirty="0" err="1" smtClean="0"/>
            <a:t>dibuat</a:t>
          </a:r>
          <a:endParaRPr lang="en-US" sz="1000" kern="1200" dirty="0"/>
        </a:p>
      </dsp:txBody>
      <dsp:txXfrm>
        <a:off x="7117655" y="38947"/>
        <a:ext cx="2009105" cy="1176188"/>
      </dsp:txXfrm>
    </dsp:sp>
    <dsp:sp modelId="{67B456CE-9CED-40E4-A222-60BD38AC3112}">
      <dsp:nvSpPr>
        <dsp:cNvPr id="0" name=""/>
        <dsp:cNvSpPr/>
      </dsp:nvSpPr>
      <dsp:spPr>
        <a:xfrm rot="5400000">
          <a:off x="7901485" y="1397489"/>
          <a:ext cx="441445" cy="51640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rot="-5400000">
        <a:off x="7967286" y="1434971"/>
        <a:ext cx="309844" cy="309012"/>
      </dsp:txXfrm>
    </dsp:sp>
    <dsp:sp modelId="{B0ADBEFB-A5BB-47E9-9311-469F30E8A748}">
      <dsp:nvSpPr>
        <dsp:cNvPr id="0" name=""/>
        <dsp:cNvSpPr/>
      </dsp:nvSpPr>
      <dsp:spPr>
        <a:xfrm>
          <a:off x="7081062" y="2084646"/>
          <a:ext cx="2082291" cy="124937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id-ID" sz="1000" kern="1200" dirty="0" smtClean="0"/>
            <a:t>Melakukan praktek pembuatan es puter menggunakan </a:t>
          </a:r>
          <a:r>
            <a:rPr lang="en-US" sz="1000" kern="1200" dirty="0" err="1" smtClean="0"/>
            <a:t>mesin</a:t>
          </a:r>
          <a:r>
            <a:rPr lang="en-US" sz="1000" kern="1200" dirty="0" smtClean="0"/>
            <a:t> </a:t>
          </a:r>
          <a:r>
            <a:rPr lang="en-US" sz="1000" kern="1200" dirty="0" err="1" smtClean="0"/>
            <a:t>pembuat</a:t>
          </a:r>
          <a:r>
            <a:rPr lang="id-ID" sz="1000" kern="1200" dirty="0" smtClean="0"/>
            <a:t> es puter </a:t>
          </a:r>
          <a:r>
            <a:rPr lang="en-US" sz="1000" kern="1200" dirty="0" err="1" smtClean="0"/>
            <a:t>elektrik</a:t>
          </a:r>
          <a:endParaRPr lang="en-US" sz="1000" kern="1200" dirty="0"/>
        </a:p>
      </dsp:txBody>
      <dsp:txXfrm>
        <a:off x="7117655" y="2121239"/>
        <a:ext cx="2009105" cy="1176188"/>
      </dsp:txXfrm>
    </dsp:sp>
    <dsp:sp modelId="{777AF0B3-E0C8-403F-B2B8-55E5CFB05986}">
      <dsp:nvSpPr>
        <dsp:cNvPr id="0" name=""/>
        <dsp:cNvSpPr/>
      </dsp:nvSpPr>
      <dsp:spPr>
        <a:xfrm rot="10800000">
          <a:off x="6456374" y="2451129"/>
          <a:ext cx="441445" cy="51640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rot="10800000">
        <a:off x="6588807" y="2554411"/>
        <a:ext cx="309012" cy="309844"/>
      </dsp:txXfrm>
    </dsp:sp>
    <dsp:sp modelId="{79FE766D-8543-4D2F-B773-D4BB5CA5E813}">
      <dsp:nvSpPr>
        <dsp:cNvPr id="0" name=""/>
        <dsp:cNvSpPr/>
      </dsp:nvSpPr>
      <dsp:spPr>
        <a:xfrm>
          <a:off x="4165854" y="2084646"/>
          <a:ext cx="2082291" cy="124937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err="1" smtClean="0"/>
            <a:t>Melakukan</a:t>
          </a:r>
          <a:r>
            <a:rPr lang="en-US" sz="1000" kern="1200" dirty="0" smtClean="0"/>
            <a:t> </a:t>
          </a:r>
          <a:r>
            <a:rPr lang="en-US" sz="1000" kern="1200" dirty="0" err="1" smtClean="0"/>
            <a:t>analisis</a:t>
          </a:r>
          <a:r>
            <a:rPr lang="en-US" sz="1000" kern="1200" dirty="0" smtClean="0"/>
            <a:t> </a:t>
          </a:r>
          <a:r>
            <a:rPr lang="en-US" sz="1000" kern="1200" dirty="0" err="1" smtClean="0"/>
            <a:t>terhadap</a:t>
          </a:r>
          <a:r>
            <a:rPr lang="en-US" sz="1000" kern="1200" dirty="0" smtClean="0"/>
            <a:t> </a:t>
          </a:r>
          <a:r>
            <a:rPr lang="en-US" sz="1000" kern="1200" dirty="0" err="1" smtClean="0"/>
            <a:t>hasil</a:t>
          </a:r>
          <a:r>
            <a:rPr lang="en-US" sz="1000" kern="1200" dirty="0" smtClean="0"/>
            <a:t> </a:t>
          </a:r>
          <a:r>
            <a:rPr lang="en-US" sz="1000" kern="1200" dirty="0" err="1" smtClean="0"/>
            <a:t>es</a:t>
          </a:r>
          <a:r>
            <a:rPr lang="en-US" sz="1000" kern="1200" dirty="0" smtClean="0"/>
            <a:t> </a:t>
          </a:r>
          <a:r>
            <a:rPr lang="en-US" sz="1000" kern="1200" dirty="0" err="1" smtClean="0"/>
            <a:t>puter</a:t>
          </a:r>
          <a:r>
            <a:rPr lang="en-US" sz="1000" kern="1200" dirty="0" smtClean="0"/>
            <a:t> yang </a:t>
          </a:r>
          <a:r>
            <a:rPr lang="en-US" sz="1000" kern="1200" dirty="0" err="1" smtClean="0"/>
            <a:t>dibuat</a:t>
          </a:r>
          <a:r>
            <a:rPr lang="en-US" sz="1000" kern="1200" dirty="0" smtClean="0"/>
            <a:t> </a:t>
          </a:r>
          <a:r>
            <a:rPr lang="en-US" sz="1000" kern="1200" dirty="0" err="1" smtClean="0"/>
            <a:t>dengan</a:t>
          </a:r>
          <a:r>
            <a:rPr lang="en-US" sz="1000" kern="1200" dirty="0" smtClean="0"/>
            <a:t> </a:t>
          </a:r>
          <a:r>
            <a:rPr lang="en-US" sz="1000" kern="1200" dirty="0" err="1" smtClean="0"/>
            <a:t>mesin</a:t>
          </a:r>
          <a:r>
            <a:rPr lang="en-US" sz="1000" kern="1200" dirty="0" smtClean="0"/>
            <a:t> </a:t>
          </a:r>
          <a:r>
            <a:rPr lang="en-US" sz="1000" kern="1200" dirty="0" err="1" smtClean="0"/>
            <a:t>pembuat</a:t>
          </a:r>
          <a:r>
            <a:rPr lang="en-US" sz="1000" kern="1200" dirty="0" smtClean="0"/>
            <a:t> </a:t>
          </a:r>
          <a:r>
            <a:rPr lang="en-US" sz="1000" kern="1200" dirty="0" err="1" smtClean="0"/>
            <a:t>es</a:t>
          </a:r>
          <a:r>
            <a:rPr lang="en-US" sz="1000" kern="1200" dirty="0" smtClean="0"/>
            <a:t> </a:t>
          </a:r>
          <a:r>
            <a:rPr lang="en-US" sz="1000" kern="1200" dirty="0" err="1" smtClean="0"/>
            <a:t>puter</a:t>
          </a:r>
          <a:r>
            <a:rPr lang="en-US" sz="1000" kern="1200" dirty="0" smtClean="0"/>
            <a:t> </a:t>
          </a:r>
          <a:r>
            <a:rPr lang="en-US" sz="1000" kern="1200" dirty="0" err="1" smtClean="0"/>
            <a:t>elektrik</a:t>
          </a:r>
          <a:r>
            <a:rPr lang="en-US" sz="1000" kern="1200" dirty="0" smtClean="0"/>
            <a:t> </a:t>
          </a:r>
          <a:r>
            <a:rPr lang="en-US" sz="1000" kern="1200" dirty="0" err="1" smtClean="0"/>
            <a:t>ini</a:t>
          </a:r>
          <a:r>
            <a:rPr lang="en-US" sz="1000" kern="1200" smtClean="0"/>
            <a:t>. </a:t>
          </a:r>
          <a:endParaRPr lang="en-US" sz="1000" kern="1200" dirty="0"/>
        </a:p>
      </dsp:txBody>
      <dsp:txXfrm>
        <a:off x="4202447" y="2121239"/>
        <a:ext cx="2009105" cy="1176188"/>
      </dsp:txXfrm>
    </dsp:sp>
    <dsp:sp modelId="{EADC7E15-1866-4DC7-A8A3-2AC74F122FB9}">
      <dsp:nvSpPr>
        <dsp:cNvPr id="0" name=""/>
        <dsp:cNvSpPr/>
      </dsp:nvSpPr>
      <dsp:spPr>
        <a:xfrm rot="10800000">
          <a:off x="3541166" y="2451129"/>
          <a:ext cx="441445" cy="51640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rot="10800000">
        <a:off x="3673599" y="2554411"/>
        <a:ext cx="309012" cy="309844"/>
      </dsp:txXfrm>
    </dsp:sp>
    <dsp:sp modelId="{AA97358A-B03E-4B97-A426-9FE15219A7EA}">
      <dsp:nvSpPr>
        <dsp:cNvPr id="0" name=""/>
        <dsp:cNvSpPr/>
      </dsp:nvSpPr>
      <dsp:spPr>
        <a:xfrm>
          <a:off x="1250646" y="2084646"/>
          <a:ext cx="2082291" cy="124937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smtClean="0"/>
            <a:t>Menjelas cara maintenance/perawatan dari alat yang sudah dibuat.</a:t>
          </a:r>
          <a:endParaRPr lang="en-US" sz="1000" kern="1200" dirty="0"/>
        </a:p>
      </dsp:txBody>
      <dsp:txXfrm>
        <a:off x="1287239" y="2121239"/>
        <a:ext cx="2009105" cy="1176188"/>
      </dsp:txXfrm>
    </dsp:sp>
    <dsp:sp modelId="{8915417E-ACD1-43CD-928C-ED4FC8BA45AC}">
      <dsp:nvSpPr>
        <dsp:cNvPr id="0" name=""/>
        <dsp:cNvSpPr/>
      </dsp:nvSpPr>
      <dsp:spPr>
        <a:xfrm rot="5400000">
          <a:off x="2071068" y="3479781"/>
          <a:ext cx="441445" cy="51640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355600">
            <a:lnSpc>
              <a:spcPct val="90000"/>
            </a:lnSpc>
            <a:spcBef>
              <a:spcPct val="0"/>
            </a:spcBef>
            <a:spcAft>
              <a:spcPct val="35000"/>
            </a:spcAft>
          </a:pPr>
          <a:endParaRPr lang="en-US" sz="800" kern="1200"/>
        </a:p>
      </dsp:txBody>
      <dsp:txXfrm rot="-5400000">
        <a:off x="2136869" y="3517263"/>
        <a:ext cx="309844" cy="309012"/>
      </dsp:txXfrm>
    </dsp:sp>
    <dsp:sp modelId="{A3BFC13F-3F94-4E40-A45F-154EDCEB4D45}">
      <dsp:nvSpPr>
        <dsp:cNvPr id="0" name=""/>
        <dsp:cNvSpPr/>
      </dsp:nvSpPr>
      <dsp:spPr>
        <a:xfrm>
          <a:off x="1250646" y="4166937"/>
          <a:ext cx="2082291" cy="124937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err="1" smtClean="0"/>
            <a:t>Mengadakan</a:t>
          </a:r>
          <a:r>
            <a:rPr lang="en-US" sz="1000" kern="1200" dirty="0" smtClean="0"/>
            <a:t> </a:t>
          </a:r>
          <a:r>
            <a:rPr lang="en-US" sz="1000" kern="1200" dirty="0" err="1" smtClean="0"/>
            <a:t>diskusi</a:t>
          </a:r>
          <a:r>
            <a:rPr lang="en-US" sz="1000" kern="1200" dirty="0" smtClean="0"/>
            <a:t> </a:t>
          </a:r>
          <a:r>
            <a:rPr lang="en-US" sz="1000" kern="1200" dirty="0" err="1" smtClean="0"/>
            <a:t>terbuka</a:t>
          </a:r>
          <a:r>
            <a:rPr lang="en-US" sz="1000" kern="1200" dirty="0" smtClean="0"/>
            <a:t> </a:t>
          </a:r>
          <a:r>
            <a:rPr lang="en-US" sz="1000" kern="1200" dirty="0" err="1" smtClean="0"/>
            <a:t>bagi</a:t>
          </a:r>
          <a:r>
            <a:rPr lang="en-US" sz="1000" kern="1200" dirty="0" smtClean="0"/>
            <a:t> para </a:t>
          </a:r>
          <a:r>
            <a:rPr lang="en-US" sz="1000" kern="1200" dirty="0" err="1" smtClean="0"/>
            <a:t>pelaku</a:t>
          </a:r>
          <a:r>
            <a:rPr lang="en-US" sz="1000" kern="1200" dirty="0" smtClean="0"/>
            <a:t> home </a:t>
          </a:r>
          <a:r>
            <a:rPr lang="en-US" sz="1000" kern="1200" dirty="0" err="1" smtClean="0"/>
            <a:t>industri</a:t>
          </a:r>
          <a:r>
            <a:rPr lang="en-US" sz="1000" kern="1200" dirty="0" smtClean="0"/>
            <a:t> (</a:t>
          </a:r>
          <a:r>
            <a:rPr lang="en-US" sz="1000" kern="1200" dirty="0" err="1" smtClean="0"/>
            <a:t>pembuat</a:t>
          </a:r>
          <a:r>
            <a:rPr lang="en-US" sz="1000" kern="1200" dirty="0" smtClean="0"/>
            <a:t> </a:t>
          </a:r>
          <a:r>
            <a:rPr lang="en-US" sz="1000" kern="1200" dirty="0" err="1" smtClean="0"/>
            <a:t>dan</a:t>
          </a:r>
          <a:r>
            <a:rPr lang="en-US" sz="1000" kern="1200" dirty="0" smtClean="0"/>
            <a:t> </a:t>
          </a:r>
          <a:r>
            <a:rPr lang="en-US" sz="1000" kern="1200" dirty="0" err="1" smtClean="0"/>
            <a:t>pedagang</a:t>
          </a:r>
          <a:r>
            <a:rPr lang="en-US" sz="1000" kern="1200" dirty="0" smtClean="0"/>
            <a:t>) </a:t>
          </a:r>
          <a:r>
            <a:rPr lang="en-US" sz="1000" kern="1200" dirty="0" err="1" smtClean="0"/>
            <a:t>es</a:t>
          </a:r>
          <a:r>
            <a:rPr lang="en-US" sz="1000" kern="1200" dirty="0" smtClean="0"/>
            <a:t> </a:t>
          </a:r>
          <a:r>
            <a:rPr lang="en-US" sz="1000" kern="1200" dirty="0" err="1" smtClean="0"/>
            <a:t>puter</a:t>
          </a:r>
          <a:r>
            <a:rPr lang="en-US" sz="1000" kern="1200" dirty="0" smtClean="0"/>
            <a:t> </a:t>
          </a:r>
          <a:r>
            <a:rPr lang="id-ID" sz="1000" kern="1200" dirty="0" smtClean="0"/>
            <a:t>mengenai permasalahan yang ada ketika melakukan praktek </a:t>
          </a:r>
          <a:r>
            <a:rPr lang="en-US" sz="1000" kern="1200" dirty="0" err="1" smtClean="0"/>
            <a:t>penggunaan</a:t>
          </a:r>
          <a:r>
            <a:rPr lang="en-US" sz="1000" kern="1200" dirty="0" smtClean="0"/>
            <a:t> </a:t>
          </a:r>
          <a:r>
            <a:rPr lang="en-US" sz="1000" kern="1200" dirty="0" err="1" smtClean="0"/>
            <a:t>mesin</a:t>
          </a:r>
          <a:r>
            <a:rPr lang="en-US" sz="1000" kern="1200" dirty="0" smtClean="0"/>
            <a:t> </a:t>
          </a:r>
          <a:r>
            <a:rPr lang="en-US" sz="1000" kern="1200" dirty="0" err="1" smtClean="0"/>
            <a:t>pembuat</a:t>
          </a:r>
          <a:r>
            <a:rPr lang="en-US" sz="1000" kern="1200" dirty="0" smtClean="0"/>
            <a:t> </a:t>
          </a:r>
          <a:r>
            <a:rPr lang="en-US" sz="1000" kern="1200" dirty="0" err="1" smtClean="0"/>
            <a:t>es</a:t>
          </a:r>
          <a:r>
            <a:rPr lang="en-US" sz="1000" kern="1200" dirty="0" smtClean="0"/>
            <a:t> </a:t>
          </a:r>
          <a:r>
            <a:rPr lang="en-US" sz="1000" kern="1200" dirty="0" err="1" smtClean="0"/>
            <a:t>puter</a:t>
          </a:r>
          <a:r>
            <a:rPr lang="en-US" sz="1000" kern="1200" dirty="0" smtClean="0"/>
            <a:t> </a:t>
          </a:r>
          <a:r>
            <a:rPr lang="en-US" sz="1000" kern="1200" dirty="0" err="1" smtClean="0"/>
            <a:t>elektrik</a:t>
          </a:r>
          <a:r>
            <a:rPr lang="en-US" sz="1000" kern="1200" dirty="0" smtClean="0"/>
            <a:t>.</a:t>
          </a:r>
        </a:p>
        <a:p>
          <a:pPr lvl="0" algn="ctr" defTabSz="444500">
            <a:lnSpc>
              <a:spcPct val="90000"/>
            </a:lnSpc>
            <a:spcBef>
              <a:spcPct val="0"/>
            </a:spcBef>
            <a:spcAft>
              <a:spcPct val="35000"/>
            </a:spcAft>
          </a:pPr>
          <a:endParaRPr lang="en-US" sz="1000" kern="1200" dirty="0"/>
        </a:p>
      </dsp:txBody>
      <dsp:txXfrm>
        <a:off x="1287239" y="4203530"/>
        <a:ext cx="2009105" cy="11761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FE0120-EC00-4B60-93D2-ECE2566BD781}">
      <dsp:nvSpPr>
        <dsp:cNvPr id="0" name=""/>
        <dsp:cNvSpPr/>
      </dsp:nvSpPr>
      <dsp:spPr>
        <a:xfrm>
          <a:off x="0" y="197156"/>
          <a:ext cx="10681522" cy="967464"/>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56210" tIns="156210" rIns="156210" bIns="156210" numCol="1" spcCol="1270" anchor="ctr" anchorCtr="0">
          <a:noAutofit/>
        </a:bodyPr>
        <a:lstStyle/>
        <a:p>
          <a:pPr lvl="0" algn="ctr" defTabSz="1822450">
            <a:lnSpc>
              <a:spcPct val="90000"/>
            </a:lnSpc>
            <a:spcBef>
              <a:spcPct val="0"/>
            </a:spcBef>
            <a:spcAft>
              <a:spcPct val="35000"/>
            </a:spcAft>
          </a:pPr>
          <a:r>
            <a:rPr lang="en-ID" sz="4100" kern="1200" dirty="0" err="1" smtClean="0">
              <a:latin typeface="Comic Sans MS" panose="030F0702030302020204" pitchFamily="66" charset="0"/>
            </a:rPr>
            <a:t>Kelebihan</a:t>
          </a:r>
          <a:r>
            <a:rPr lang="en-ID" sz="4100" kern="1200" dirty="0" smtClean="0">
              <a:latin typeface="Comic Sans MS" panose="030F0702030302020204" pitchFamily="66" charset="0"/>
            </a:rPr>
            <a:t> </a:t>
          </a:r>
          <a:r>
            <a:rPr lang="en-ID" sz="4100" kern="1200" dirty="0" err="1" smtClean="0">
              <a:latin typeface="Comic Sans MS" panose="030F0702030302020204" pitchFamily="66" charset="0"/>
            </a:rPr>
            <a:t>Desain</a:t>
          </a:r>
          <a:r>
            <a:rPr lang="en-ID" sz="4100" kern="1200" dirty="0" smtClean="0">
              <a:latin typeface="Comic Sans MS" panose="030F0702030302020204" pitchFamily="66" charset="0"/>
            </a:rPr>
            <a:t> </a:t>
          </a:r>
          <a:r>
            <a:rPr lang="en-ID" sz="4100" kern="1200" dirty="0" err="1" smtClean="0">
              <a:latin typeface="Comic Sans MS" panose="030F0702030302020204" pitchFamily="66" charset="0"/>
            </a:rPr>
            <a:t>Mesin</a:t>
          </a:r>
          <a:r>
            <a:rPr lang="en-ID" sz="4100" kern="1200" dirty="0" smtClean="0">
              <a:latin typeface="Comic Sans MS" panose="030F0702030302020204" pitchFamily="66" charset="0"/>
            </a:rPr>
            <a:t>:</a:t>
          </a:r>
          <a:endParaRPr lang="en-US" sz="4100" kern="1200" dirty="0">
            <a:latin typeface="Comic Sans MS" panose="030F0702030302020204" pitchFamily="66" charset="0"/>
          </a:endParaRPr>
        </a:p>
      </dsp:txBody>
      <dsp:txXfrm>
        <a:off x="0" y="197156"/>
        <a:ext cx="10681522" cy="967464"/>
      </dsp:txXfrm>
    </dsp:sp>
    <dsp:sp modelId="{229836CE-EAA5-49C8-940D-3BFCF214B530}">
      <dsp:nvSpPr>
        <dsp:cNvPr id="0" name=""/>
        <dsp:cNvSpPr/>
      </dsp:nvSpPr>
      <dsp:spPr>
        <a:xfrm>
          <a:off x="0" y="1413836"/>
          <a:ext cx="2670380" cy="397797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latin typeface="Comic Sans MS" panose="030F0702030302020204" pitchFamily="66" charset="0"/>
            </a:rPr>
            <a:t>1. </a:t>
          </a:r>
          <a:r>
            <a:rPr lang="en-US" sz="2000" kern="1200" dirty="0" err="1" smtClean="0">
              <a:latin typeface="Comic Sans MS" panose="030F0702030302020204" pitchFamily="66" charset="0"/>
            </a:rPr>
            <a:t>Memiliki</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bentuk</a:t>
          </a:r>
          <a:r>
            <a:rPr lang="en-US" sz="2000" kern="1200" dirty="0" smtClean="0">
              <a:latin typeface="Comic Sans MS" panose="030F0702030302020204" pitchFamily="66" charset="0"/>
            </a:rPr>
            <a:t> yang </a:t>
          </a:r>
          <a:r>
            <a:rPr lang="en-US" sz="2000" kern="1200" dirty="0" err="1" smtClean="0">
              <a:latin typeface="Comic Sans MS" panose="030F0702030302020204" pitchFamily="66" charset="0"/>
            </a:rPr>
            <a:t>kotak</a:t>
          </a:r>
          <a:r>
            <a:rPr lang="en-US" sz="2000" kern="1200" dirty="0" smtClean="0">
              <a:latin typeface="Comic Sans MS" panose="030F0702030302020204" pitchFamily="66" charset="0"/>
            </a:rPr>
            <a:t>/</a:t>
          </a:r>
          <a:r>
            <a:rPr lang="en-US" sz="2000" kern="1200" dirty="0" err="1" smtClean="0">
              <a:latin typeface="Comic Sans MS" panose="030F0702030302020204" pitchFamily="66" charset="0"/>
            </a:rPr>
            <a:t>datar</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sehingga</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kemungkinan</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untuk</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tumpah</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pada</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saat</a:t>
          </a:r>
          <a:r>
            <a:rPr lang="en-US" sz="2000" kern="1200" dirty="0" smtClean="0">
              <a:latin typeface="Comic Sans MS" panose="030F0702030302020204" pitchFamily="66" charset="0"/>
            </a:rPr>
            <a:t> proses </a:t>
          </a:r>
          <a:r>
            <a:rPr lang="en-US" sz="2000" kern="1200" dirty="0" err="1" smtClean="0">
              <a:latin typeface="Comic Sans MS" panose="030F0702030302020204" pitchFamily="66" charset="0"/>
            </a:rPr>
            <a:t>pembuatan</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bisa</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dihindari</a:t>
          </a:r>
          <a:r>
            <a:rPr lang="en-US" sz="2000" kern="1200" dirty="0" smtClean="0">
              <a:latin typeface="Comic Sans MS" panose="030F0702030302020204" pitchFamily="66" charset="0"/>
            </a:rPr>
            <a:t>.</a:t>
          </a:r>
          <a:endParaRPr lang="en-US" sz="2000" kern="1200" dirty="0">
            <a:latin typeface="Comic Sans MS" panose="030F0702030302020204" pitchFamily="66" charset="0"/>
          </a:endParaRPr>
        </a:p>
      </dsp:txBody>
      <dsp:txXfrm>
        <a:off x="0" y="1413836"/>
        <a:ext cx="2670380" cy="3977978"/>
      </dsp:txXfrm>
    </dsp:sp>
    <dsp:sp modelId="{DF5954A5-FA3F-435E-BCDB-AEDC6BF176DF}">
      <dsp:nvSpPr>
        <dsp:cNvPr id="0" name=""/>
        <dsp:cNvSpPr/>
      </dsp:nvSpPr>
      <dsp:spPr>
        <a:xfrm>
          <a:off x="2670380" y="1424844"/>
          <a:ext cx="2670380" cy="395596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latin typeface="Comic Sans MS" panose="030F0702030302020204" pitchFamily="66" charset="0"/>
            </a:rPr>
            <a:t>2. </a:t>
          </a:r>
          <a:r>
            <a:rPr lang="en-US" sz="2000" kern="1200" dirty="0" err="1" smtClean="0">
              <a:latin typeface="Comic Sans MS" panose="030F0702030302020204" pitchFamily="66" charset="0"/>
            </a:rPr>
            <a:t>Ukuran</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mesin</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dan</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tangki</a:t>
          </a:r>
          <a:r>
            <a:rPr lang="en-US" sz="2000" kern="1200" dirty="0" smtClean="0">
              <a:latin typeface="Comic Sans MS" panose="030F0702030302020204" pitchFamily="66" charset="0"/>
            </a:rPr>
            <a:t> yang </a:t>
          </a:r>
          <a:r>
            <a:rPr lang="en-US" sz="2000" kern="1200" dirty="0" err="1" smtClean="0">
              <a:latin typeface="Comic Sans MS" panose="030F0702030302020204" pitchFamily="66" charset="0"/>
            </a:rPr>
            <a:t>besar</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bisa</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menampung</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bahan</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pembuat</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es</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puter</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sebanyak</a:t>
          </a:r>
          <a:r>
            <a:rPr lang="en-US" sz="2000" kern="1200" dirty="0" smtClean="0">
              <a:latin typeface="Comic Sans MS" panose="030F0702030302020204" pitchFamily="66" charset="0"/>
            </a:rPr>
            <a:t> ±12 liter, </a:t>
          </a:r>
          <a:r>
            <a:rPr lang="en-US" sz="2000" kern="1200" dirty="0" err="1" smtClean="0">
              <a:latin typeface="Comic Sans MS" panose="030F0702030302020204" pitchFamily="66" charset="0"/>
            </a:rPr>
            <a:t>sehingga</a:t>
          </a:r>
          <a:r>
            <a:rPr lang="en-US" sz="2000" kern="1200" dirty="0" smtClean="0">
              <a:latin typeface="Comic Sans MS" panose="030F0702030302020204" pitchFamily="66" charset="0"/>
            </a:rPr>
            <a:t> volume </a:t>
          </a:r>
          <a:r>
            <a:rPr lang="en-US" sz="2000" kern="1200" dirty="0" err="1" smtClean="0">
              <a:latin typeface="Comic Sans MS" panose="030F0702030302020204" pitchFamily="66" charset="0"/>
            </a:rPr>
            <a:t>pembuatan</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es</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puter</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menjadi</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lebih</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besar</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dan</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hasilnya</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juga</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lebih</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banyak</a:t>
          </a:r>
          <a:r>
            <a:rPr lang="en-US" sz="2000" kern="1200" dirty="0" smtClean="0">
              <a:latin typeface="Comic Sans MS" panose="030F0702030302020204" pitchFamily="66" charset="0"/>
            </a:rPr>
            <a:t>.</a:t>
          </a:r>
          <a:endParaRPr lang="en-US" sz="2000" kern="1200" dirty="0">
            <a:latin typeface="Comic Sans MS" panose="030F0702030302020204" pitchFamily="66" charset="0"/>
          </a:endParaRPr>
        </a:p>
      </dsp:txBody>
      <dsp:txXfrm>
        <a:off x="2670380" y="1424844"/>
        <a:ext cx="2670380" cy="3955962"/>
      </dsp:txXfrm>
    </dsp:sp>
    <dsp:sp modelId="{7D9F7CEC-EF80-4D4B-A572-952E2B1E4016}">
      <dsp:nvSpPr>
        <dsp:cNvPr id="0" name=""/>
        <dsp:cNvSpPr/>
      </dsp:nvSpPr>
      <dsp:spPr>
        <a:xfrm>
          <a:off x="5340761" y="1424844"/>
          <a:ext cx="2670380" cy="395596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latin typeface="Comic Sans MS" panose="030F0702030302020204" pitchFamily="66" charset="0"/>
            </a:rPr>
            <a:t>3. </a:t>
          </a:r>
          <a:r>
            <a:rPr lang="en-US" sz="1600" kern="1200" dirty="0" err="1" smtClean="0">
              <a:latin typeface="Comic Sans MS" panose="030F0702030302020204" pitchFamily="66" charset="0"/>
            </a:rPr>
            <a:t>Pada</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saat</a:t>
          </a:r>
          <a:r>
            <a:rPr lang="en-US" sz="1600" kern="1200" dirty="0" smtClean="0">
              <a:latin typeface="Comic Sans MS" panose="030F0702030302020204" pitchFamily="66" charset="0"/>
            </a:rPr>
            <a:t> proses </a:t>
          </a:r>
          <a:r>
            <a:rPr lang="en-US" sz="1600" kern="1200" dirty="0" err="1" smtClean="0">
              <a:latin typeface="Comic Sans MS" panose="030F0702030302020204" pitchFamily="66" charset="0"/>
            </a:rPr>
            <a:t>pembuatan</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secara</a:t>
          </a:r>
          <a:r>
            <a:rPr lang="en-US" sz="1600" kern="1200" dirty="0" smtClean="0">
              <a:latin typeface="Comic Sans MS" panose="030F0702030302020204" pitchFamily="66" charset="0"/>
            </a:rPr>
            <a:t> manual </a:t>
          </a:r>
          <a:r>
            <a:rPr lang="en-US" sz="1600" kern="1200" dirty="0" err="1" smtClean="0">
              <a:latin typeface="Comic Sans MS" panose="030F0702030302020204" pitchFamily="66" charset="0"/>
            </a:rPr>
            <a:t>diputar</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dengan</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tangan</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diperlukan</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waktu</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sekitar</a:t>
          </a:r>
          <a:r>
            <a:rPr lang="en-US" sz="1600" kern="1200" dirty="0" smtClean="0">
              <a:latin typeface="Comic Sans MS" panose="030F0702030302020204" pitchFamily="66" charset="0"/>
            </a:rPr>
            <a:t> ±3 jam </a:t>
          </a:r>
          <a:r>
            <a:rPr lang="en-US" sz="1600" kern="1200" dirty="0" err="1" smtClean="0">
              <a:latin typeface="Comic Sans MS" panose="030F0702030302020204" pitchFamily="66" charset="0"/>
            </a:rPr>
            <a:t>untuk</a:t>
          </a:r>
          <a:r>
            <a:rPr lang="en-US" sz="1600" kern="1200" dirty="0" smtClean="0">
              <a:latin typeface="Comic Sans MS" panose="030F0702030302020204" pitchFamily="66" charset="0"/>
            </a:rPr>
            <a:t> volume 12 liter. </a:t>
          </a:r>
          <a:r>
            <a:rPr lang="en-US" sz="1600" kern="1200" dirty="0" err="1" smtClean="0">
              <a:latin typeface="Comic Sans MS" panose="030F0702030302020204" pitchFamily="66" charset="0"/>
            </a:rPr>
            <a:t>Dengan</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adanya</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mesin</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pembuat</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es</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puter</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elektrik</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ini</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hanya</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membutuhkan</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waktu</a:t>
          </a:r>
          <a:r>
            <a:rPr lang="en-US" sz="1600" kern="1200" dirty="0" smtClean="0">
              <a:latin typeface="Comic Sans MS" panose="030F0702030302020204" pitchFamily="66" charset="0"/>
            </a:rPr>
            <a:t> ±60 </a:t>
          </a:r>
          <a:r>
            <a:rPr lang="en-US" sz="1600" kern="1200" dirty="0" err="1" smtClean="0">
              <a:latin typeface="Comic Sans MS" panose="030F0702030302020204" pitchFamily="66" charset="0"/>
            </a:rPr>
            <a:t>menit</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Sehingga</a:t>
          </a:r>
          <a:r>
            <a:rPr lang="en-US" sz="1600" kern="1200" dirty="0" smtClean="0">
              <a:latin typeface="Comic Sans MS" panose="030F0702030302020204" pitchFamily="66" charset="0"/>
            </a:rPr>
            <a:t> para </a:t>
          </a:r>
          <a:r>
            <a:rPr lang="en-US" sz="1600" kern="1200" dirty="0" err="1" smtClean="0">
              <a:latin typeface="Comic Sans MS" panose="030F0702030302020204" pitchFamily="66" charset="0"/>
            </a:rPr>
            <a:t>pembuat</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es</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puter</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dapat</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menghemat</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waktu</a:t>
          </a:r>
          <a:r>
            <a:rPr lang="en-US" sz="1600" kern="1200" dirty="0" smtClean="0">
              <a:latin typeface="Comic Sans MS" panose="030F0702030302020204" pitchFamily="66" charset="0"/>
            </a:rPr>
            <a:t> </a:t>
          </a:r>
          <a:r>
            <a:rPr lang="en-US" sz="1600" kern="1200" dirty="0" err="1" smtClean="0">
              <a:latin typeface="Comic Sans MS" panose="030F0702030302020204" pitchFamily="66" charset="0"/>
            </a:rPr>
            <a:t>sebanyak</a:t>
          </a:r>
          <a:r>
            <a:rPr lang="en-US" sz="1600" kern="1200" dirty="0" smtClean="0">
              <a:latin typeface="Comic Sans MS" panose="030F0702030302020204" pitchFamily="66" charset="0"/>
            </a:rPr>
            <a:t> ±120 </a:t>
          </a:r>
          <a:r>
            <a:rPr lang="en-US" sz="1600" kern="1200" dirty="0" err="1" smtClean="0">
              <a:latin typeface="Comic Sans MS" panose="030F0702030302020204" pitchFamily="66" charset="0"/>
            </a:rPr>
            <a:t>menit</a:t>
          </a:r>
          <a:r>
            <a:rPr lang="en-US" sz="1600" kern="1200" dirty="0" smtClean="0"/>
            <a:t>.</a:t>
          </a:r>
          <a:endParaRPr lang="en-US" sz="1600" kern="1200" dirty="0"/>
        </a:p>
      </dsp:txBody>
      <dsp:txXfrm>
        <a:off x="5340761" y="1424844"/>
        <a:ext cx="2670380" cy="3955962"/>
      </dsp:txXfrm>
    </dsp:sp>
    <dsp:sp modelId="{FF366CFD-55B9-48DD-A8B0-4436CE57203D}">
      <dsp:nvSpPr>
        <dsp:cNvPr id="0" name=""/>
        <dsp:cNvSpPr/>
      </dsp:nvSpPr>
      <dsp:spPr>
        <a:xfrm>
          <a:off x="8011141" y="1402810"/>
          <a:ext cx="2670380" cy="400003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Comic Sans MS" panose="030F0702030302020204" pitchFamily="66" charset="0"/>
            </a:rPr>
            <a:t>4. </a:t>
          </a:r>
          <a:r>
            <a:rPr lang="en-US" sz="2000" kern="1200" dirty="0" err="1" smtClean="0">
              <a:latin typeface="Comic Sans MS" panose="030F0702030302020204" pitchFamily="66" charset="0"/>
            </a:rPr>
            <a:t>Tekstur</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es</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krim</a:t>
          </a:r>
          <a:r>
            <a:rPr lang="en-US" sz="2000" kern="1200" dirty="0" smtClean="0">
              <a:latin typeface="Comic Sans MS" panose="030F0702030302020204" pitchFamily="66" charset="0"/>
            </a:rPr>
            <a:t> yang </a:t>
          </a:r>
          <a:r>
            <a:rPr lang="en-US" sz="2000" kern="1200" dirty="0" err="1" smtClean="0">
              <a:latin typeface="Comic Sans MS" panose="030F0702030302020204" pitchFamily="66" charset="0"/>
            </a:rPr>
            <a:t>dihasilkan</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butirannya</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lebih</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halus</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dan</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lebih</a:t>
          </a:r>
          <a:r>
            <a:rPr lang="en-US" sz="2000" kern="1200" dirty="0" smtClean="0">
              <a:latin typeface="Comic Sans MS" panose="030F0702030302020204" pitchFamily="66" charset="0"/>
            </a:rPr>
            <a:t> </a:t>
          </a:r>
          <a:r>
            <a:rPr lang="en-US" sz="2000" kern="1200" dirty="0" err="1" smtClean="0">
              <a:latin typeface="Comic Sans MS" panose="030F0702030302020204" pitchFamily="66" charset="0"/>
            </a:rPr>
            <a:t>padat</a:t>
          </a:r>
          <a:r>
            <a:rPr lang="en-US" sz="2000" kern="1200" dirty="0" smtClean="0">
              <a:latin typeface="Comic Sans MS" panose="030F0702030302020204" pitchFamily="66" charset="0"/>
            </a:rPr>
            <a:t>.</a:t>
          </a:r>
          <a:endParaRPr lang="en-US" sz="2000" kern="1200" dirty="0">
            <a:latin typeface="Comic Sans MS" panose="030F0702030302020204" pitchFamily="66" charset="0"/>
          </a:endParaRPr>
        </a:p>
      </dsp:txBody>
      <dsp:txXfrm>
        <a:off x="8011141" y="1402810"/>
        <a:ext cx="2670380" cy="4000031"/>
      </dsp:txXfrm>
    </dsp:sp>
    <dsp:sp modelId="{2218160C-010E-4DAE-AA74-2EF8AD26ADC4}">
      <dsp:nvSpPr>
        <dsp:cNvPr id="0" name=""/>
        <dsp:cNvSpPr/>
      </dsp:nvSpPr>
      <dsp:spPr>
        <a:xfrm>
          <a:off x="0" y="5246718"/>
          <a:ext cx="10681522" cy="409754"/>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12/8/2017</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12/8/2017</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3" descr="Closeup of colorful seashell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952" cy="4624183"/>
          </a:xfrm>
          <a:prstGeom prst="rect">
            <a:avLst/>
          </a:prstGeom>
        </p:spPr>
      </p:pic>
      <p:sp useBgFill="1">
        <p:nvSpPr>
          <p:cNvPr id="7" name="Rectangle 6"/>
          <p:cNvSpPr/>
          <p:nvPr/>
        </p:nvSpPr>
        <p:spPr bwMode="white">
          <a:xfrm>
            <a:off x="0" y="3074521"/>
            <a:ext cx="12201888" cy="3783479"/>
          </a:xfrm>
          <a:custGeom>
            <a:avLst/>
            <a:gdLst/>
            <a:ahLst/>
            <a:cxnLst/>
            <a:rect l="l" t="t" r="r" b="b"/>
            <a:pathLst>
              <a:path w="12201888" h="3783479">
                <a:moveTo>
                  <a:pt x="12201888" y="0"/>
                </a:moveTo>
                <a:cubicBezTo>
                  <a:pt x="12200429" y="1116741"/>
                  <a:pt x="12191467" y="2278498"/>
                  <a:pt x="12188825" y="3404540"/>
                </a:cubicBezTo>
                <a:lnTo>
                  <a:pt x="12188825" y="3554879"/>
                </a:lnTo>
                <a:lnTo>
                  <a:pt x="12188825" y="3690879"/>
                </a:lnTo>
                <a:lnTo>
                  <a:pt x="12188825" y="3707279"/>
                </a:lnTo>
                <a:lnTo>
                  <a:pt x="12188825" y="3783479"/>
                </a:lnTo>
                <a:lnTo>
                  <a:pt x="0" y="3783479"/>
                </a:lnTo>
                <a:lnTo>
                  <a:pt x="0" y="3707279"/>
                </a:lnTo>
                <a:lnTo>
                  <a:pt x="0" y="3554879"/>
                </a:lnTo>
                <a:lnTo>
                  <a:pt x="0" y="641399"/>
                </a:lnTo>
                <a:cubicBezTo>
                  <a:pt x="3601335" y="-419044"/>
                  <a:pt x="9102102" y="1605485"/>
                  <a:pt x="12201888"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293814" y="3937321"/>
            <a:ext cx="9601200" cy="1625279"/>
          </a:xfrm>
        </p:spPr>
        <p:txBody>
          <a:bodyPr anchor="b">
            <a:normAutofit/>
          </a:bodyPr>
          <a:lstStyle>
            <a:lvl1pPr algn="l">
              <a:lnSpc>
                <a:spcPct val="80000"/>
              </a:lnSpc>
              <a:defRPr sz="6000"/>
            </a:lvl1pPr>
          </a:lstStyle>
          <a:p>
            <a:r>
              <a:rPr lang="en-US" smtClean="0"/>
              <a:t>Click to edit Master title style</a:t>
            </a:r>
            <a:endParaRPr/>
          </a:p>
        </p:txBody>
      </p:sp>
      <p:sp>
        <p:nvSpPr>
          <p:cNvPr id="3" name="Subtitle 2"/>
          <p:cNvSpPr>
            <a:spLocks noGrp="1"/>
          </p:cNvSpPr>
          <p:nvPr>
            <p:ph type="subTitle" idx="1" hasCustomPrompt="1"/>
          </p:nvPr>
        </p:nvSpPr>
        <p:spPr>
          <a:xfrm>
            <a:off x="1293814" y="5641975"/>
            <a:ext cx="9601200" cy="914100"/>
          </a:xfrm>
        </p:spPr>
        <p:txBody>
          <a:bodyPr>
            <a:normAutofit/>
          </a:bodyPr>
          <a:lstStyle>
            <a:lvl1pPr marL="0" indent="0" algn="l">
              <a:spcBef>
                <a:spcPts val="0"/>
              </a:spcBef>
              <a:buNone/>
              <a:defRPr sz="2800" cap="none" baseline="0"/>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E</a:t>
            </a:r>
            <a:r>
              <a:rPr dirty="0"/>
              <a:t>dit Master subtitle style</a:t>
            </a:r>
          </a:p>
        </p:txBody>
      </p:sp>
      <p:sp>
        <p:nvSpPr>
          <p:cNvPr id="10" name="Freeform 9"/>
          <p:cNvSpPr/>
          <p:nvPr/>
        </p:nvSpPr>
        <p:spPr>
          <a:xfrm rot="21388434">
            <a:off x="12235" y="2969834"/>
            <a:ext cx="12169907" cy="1238081"/>
          </a:xfrm>
          <a:custGeom>
            <a:avLst/>
            <a:gdLst/>
            <a:ahLst/>
            <a:cxnLst/>
            <a:rect l="l" t="t" r="r" b="b"/>
            <a:pathLst>
              <a:path w="12169907" h="1238081">
                <a:moveTo>
                  <a:pt x="2807331" y="101460"/>
                </a:moveTo>
                <a:cubicBezTo>
                  <a:pt x="6135545" y="328205"/>
                  <a:pt x="6673951" y="1596392"/>
                  <a:pt x="12165744" y="982579"/>
                </a:cubicBezTo>
                <a:lnTo>
                  <a:pt x="12160227" y="1072100"/>
                </a:lnTo>
                <a:cubicBezTo>
                  <a:pt x="5416860" y="1825439"/>
                  <a:pt x="6141899" y="-258272"/>
                  <a:pt x="0" y="232833"/>
                </a:cubicBezTo>
                <a:lnTo>
                  <a:pt x="5492" y="143708"/>
                </a:lnTo>
                <a:cubicBezTo>
                  <a:pt x="1145422" y="52200"/>
                  <a:pt x="2048826" y="49784"/>
                  <a:pt x="2807331" y="101460"/>
                </a:cubicBezTo>
                <a:close/>
                <a:moveTo>
                  <a:pt x="2811494" y="33894"/>
                </a:moveTo>
                <a:cubicBezTo>
                  <a:pt x="6139708" y="260639"/>
                  <a:pt x="6678114" y="1528826"/>
                  <a:pt x="12169907" y="915013"/>
                </a:cubicBezTo>
                <a:lnTo>
                  <a:pt x="12168059" y="945013"/>
                </a:lnTo>
                <a:cubicBezTo>
                  <a:pt x="5424692" y="1698351"/>
                  <a:pt x="6149730" y="-385359"/>
                  <a:pt x="7832" y="105746"/>
                </a:cubicBezTo>
                <a:lnTo>
                  <a:pt x="9656" y="76142"/>
                </a:lnTo>
                <a:cubicBezTo>
                  <a:pt x="1149586" y="-15366"/>
                  <a:pt x="2052990" y="-17782"/>
                  <a:pt x="2811494" y="33894"/>
                </a:cubicBezTo>
                <a:close/>
              </a:path>
            </a:pathLst>
          </a:custGeom>
          <a:gradFill>
            <a:gsLst>
              <a:gs pos="0">
                <a:schemeClr val="bg2">
                  <a:alpha val="90000"/>
                  <a:lumMod val="80000"/>
                  <a:lumOff val="20000"/>
                </a:schemeClr>
              </a:gs>
              <a:gs pos="18000">
                <a:schemeClr val="bg2">
                  <a:lumMod val="92000"/>
                </a:schemeClr>
              </a:gs>
              <a:gs pos="37000">
                <a:schemeClr val="bg2">
                  <a:alpha val="90000"/>
                  <a:lumMod val="91000"/>
                </a:schemeClr>
              </a:gs>
              <a:gs pos="100000">
                <a:schemeClr val="bg2">
                  <a:lumMod val="80000"/>
                  <a:lumOff val="20000"/>
                </a:schemeClr>
              </a:gs>
            </a:gsLst>
            <a:path path="shape">
              <a:fillToRect l="50000" t="50000" r="50000" b="50000"/>
            </a:path>
          </a:gradFill>
          <a:ln w="254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11" name="Freeform 10"/>
          <p:cNvSpPr/>
          <p:nvPr/>
        </p:nvSpPr>
        <p:spPr>
          <a:xfrm rot="21388434">
            <a:off x="29672" y="2764068"/>
            <a:ext cx="12205856" cy="1559261"/>
          </a:xfrm>
          <a:custGeom>
            <a:avLst/>
            <a:gdLst/>
            <a:ahLst/>
            <a:cxnLst/>
            <a:rect l="l" t="t" r="r" b="b"/>
            <a:pathLst>
              <a:path w="12205856" h="1559261">
                <a:moveTo>
                  <a:pt x="12190266" y="1521455"/>
                </a:moveTo>
                <a:lnTo>
                  <a:pt x="12190701" y="1521482"/>
                </a:lnTo>
                <a:lnTo>
                  <a:pt x="12188851" y="1559261"/>
                </a:lnTo>
                <a:lnTo>
                  <a:pt x="12188416" y="1559245"/>
                </a:lnTo>
                <a:close/>
                <a:moveTo>
                  <a:pt x="12205856" y="208119"/>
                </a:moveTo>
                <a:lnTo>
                  <a:pt x="12203734" y="242562"/>
                </a:lnTo>
                <a:cubicBezTo>
                  <a:pt x="6796720" y="1874914"/>
                  <a:pt x="3447529" y="-395170"/>
                  <a:pt x="0" y="109344"/>
                </a:cubicBezTo>
                <a:lnTo>
                  <a:pt x="2124" y="74883"/>
                </a:lnTo>
                <a:cubicBezTo>
                  <a:pt x="3449654" y="-429611"/>
                  <a:pt x="6798843" y="1840472"/>
                  <a:pt x="12205856" y="208119"/>
                </a:cubicBezTo>
                <a:close/>
              </a:path>
            </a:pathLst>
          </a:custGeom>
          <a:gradFill>
            <a:gsLst>
              <a:gs pos="36000">
                <a:schemeClr val="bg2">
                  <a:alpha val="30000"/>
                  <a:lumMod val="0"/>
                  <a:lumOff val="100000"/>
                </a:schemeClr>
              </a:gs>
              <a:gs pos="100000">
                <a:schemeClr val="bg2">
                  <a:alpha val="48000"/>
                </a:schemeClr>
              </a:gs>
            </a:gsLst>
            <a:lin ang="2700000"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12" name="Freeform 11"/>
          <p:cNvSpPr/>
          <p:nvPr/>
        </p:nvSpPr>
        <p:spPr>
          <a:xfrm rot="21388434">
            <a:off x="-4585" y="3108508"/>
            <a:ext cx="12215153" cy="1052652"/>
          </a:xfrm>
          <a:custGeom>
            <a:avLst/>
            <a:gdLst/>
            <a:ahLst/>
            <a:cxnLst/>
            <a:rect l="l" t="t" r="r" b="b"/>
            <a:pathLst>
              <a:path w="12215153" h="1052652">
                <a:moveTo>
                  <a:pt x="12199582" y="613499"/>
                </a:moveTo>
                <a:lnTo>
                  <a:pt x="12196535" y="662961"/>
                </a:lnTo>
                <a:cubicBezTo>
                  <a:pt x="8659170" y="1895884"/>
                  <a:pt x="3236150" y="-250863"/>
                  <a:pt x="0" y="412868"/>
                </a:cubicBezTo>
                <a:lnTo>
                  <a:pt x="3057" y="363268"/>
                </a:lnTo>
                <a:cubicBezTo>
                  <a:pt x="3239190" y="-300459"/>
                  <a:pt x="8662172" y="1846263"/>
                  <a:pt x="12199582" y="613499"/>
                </a:cubicBezTo>
                <a:close/>
                <a:moveTo>
                  <a:pt x="12208353" y="471141"/>
                </a:moveTo>
                <a:lnTo>
                  <a:pt x="12202868" y="560177"/>
                </a:lnTo>
                <a:cubicBezTo>
                  <a:pt x="8665592" y="1793383"/>
                  <a:pt x="3242519" y="-353436"/>
                  <a:pt x="6325" y="310230"/>
                </a:cubicBezTo>
                <a:lnTo>
                  <a:pt x="11827" y="220949"/>
                </a:lnTo>
                <a:cubicBezTo>
                  <a:pt x="3247993" y="-442711"/>
                  <a:pt x="8670998" y="1704066"/>
                  <a:pt x="12208353" y="471141"/>
                </a:cubicBezTo>
                <a:close/>
                <a:moveTo>
                  <a:pt x="12215153" y="360807"/>
                </a:moveTo>
                <a:lnTo>
                  <a:pt x="12212631" y="401743"/>
                </a:lnTo>
                <a:cubicBezTo>
                  <a:pt x="8696050" y="1669577"/>
                  <a:pt x="3274141" y="-472216"/>
                  <a:pt x="15523" y="160967"/>
                </a:cubicBezTo>
                <a:lnTo>
                  <a:pt x="18051" y="119938"/>
                </a:lnTo>
                <a:cubicBezTo>
                  <a:pt x="3276657" y="-513245"/>
                  <a:pt x="8698537" y="1628531"/>
                  <a:pt x="12215153" y="360807"/>
                </a:cubicBezTo>
                <a:close/>
              </a:path>
            </a:pathLst>
          </a:custGeom>
          <a:gradFill>
            <a:gsLst>
              <a:gs pos="36000">
                <a:schemeClr val="bg2">
                  <a:alpha val="47000"/>
                  <a:lumMod val="0"/>
                  <a:lumOff val="100000"/>
                </a:schemeClr>
              </a:gs>
              <a:gs pos="100000">
                <a:schemeClr val="bg2">
                  <a:alpha val="82000"/>
                  <a:lumMod val="87000"/>
                  <a:lumOff val="13000"/>
                </a:schemeClr>
              </a:gs>
            </a:gsLst>
            <a:path path="rect">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1293814" y="1828801"/>
            <a:ext cx="9601198" cy="3962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9E583DDF-CA54-461A-A486-592D2374C532}" type="datetimeFigureOut">
              <a:rPr lang="en-US"/>
              <a:t>12/8/2017</a:t>
            </a:fld>
            <a:endParaRPr/>
          </a:p>
        </p:txBody>
      </p:sp>
      <p:sp>
        <p:nvSpPr>
          <p:cNvPr id="6" name="Slide Number Placeholder 5"/>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n-US" smtClean="0"/>
              <a:t>Click to edit Master title style</a:t>
            </a:r>
            <a:endParaRPr dirty="0"/>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9E583DDF-CA54-461A-A486-592D2374C532}" type="datetimeFigureOut">
              <a:rPr lang="en-US"/>
              <a:t>12/8/2017</a:t>
            </a:fld>
            <a:endParaRPr/>
          </a:p>
        </p:txBody>
      </p:sp>
      <p:sp>
        <p:nvSpPr>
          <p:cNvPr id="6" name="Slide Number Placeholder 5"/>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6pPr>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9E583DDF-CA54-461A-A486-592D2374C532}" type="datetimeFigureOut">
              <a:rPr lang="en-US"/>
              <a:t>12/8/2017</a:t>
            </a:fld>
            <a:endParaRPr/>
          </a:p>
        </p:txBody>
      </p:sp>
      <p:sp>
        <p:nvSpPr>
          <p:cNvPr id="6" name="Slide Number Placeholder 5"/>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3813" y="1928553"/>
            <a:ext cx="9601200" cy="2262447"/>
          </a:xfrm>
        </p:spPr>
        <p:txBody>
          <a:bodyPr anchor="b">
            <a:normAutofit/>
          </a:bodyPr>
          <a:lstStyle>
            <a:lvl1pPr algn="l">
              <a:lnSpc>
                <a:spcPct val="80000"/>
              </a:lnSpc>
              <a:defRPr sz="5400" b="0"/>
            </a:lvl1pPr>
          </a:lstStyle>
          <a:p>
            <a:r>
              <a:rPr lang="en-US" smtClean="0"/>
              <a:t>Click to edit Master title style</a:t>
            </a:r>
            <a:endParaRPr/>
          </a:p>
        </p:txBody>
      </p:sp>
      <p:sp>
        <p:nvSpPr>
          <p:cNvPr id="3" name="Text Placeholder 2"/>
          <p:cNvSpPr>
            <a:spLocks noGrp="1"/>
          </p:cNvSpPr>
          <p:nvPr>
            <p:ph type="body" idx="1"/>
          </p:nvPr>
        </p:nvSpPr>
        <p:spPr>
          <a:xfrm>
            <a:off x="1293813" y="4267200"/>
            <a:ext cx="9601200" cy="934527"/>
          </a:xfrm>
        </p:spPr>
        <p:txBody>
          <a:bodyPr anchor="t">
            <a:normAutofit/>
          </a:bodyPr>
          <a:lstStyle>
            <a:lvl1pPr marL="0" indent="0" algn="l">
              <a:spcBef>
                <a:spcPts val="0"/>
              </a:spcBef>
              <a:buNone/>
              <a:defRPr sz="28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9E583DDF-CA54-461A-A486-592D2374C532}" type="datetimeFigureOut">
              <a:rPr lang="en-US"/>
              <a:t>12/8/2017</a:t>
            </a:fld>
            <a:endParaRPr/>
          </a:p>
        </p:txBody>
      </p:sp>
      <p:sp>
        <p:nvSpPr>
          <p:cNvPr id="6" name="Slide Number Placeholder 5"/>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2715843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293813" y="1828800"/>
            <a:ext cx="4648199" cy="3962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6250767" y="1828800"/>
            <a:ext cx="4648200" cy="3962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1DDA72D1-64D5-4552-ACDD-1CCE5F7F800D}" type="datetimeFigureOut">
              <a:rPr lang="en-US"/>
              <a:t>12/8/2017</a:t>
            </a:fld>
            <a:endParaRPr/>
          </a:p>
        </p:txBody>
      </p:sp>
      <p:sp>
        <p:nvSpPr>
          <p:cNvPr id="7" name="Slide Number Placeholder 6"/>
          <p:cNvSpPr>
            <a:spLocks noGrp="1"/>
          </p:cNvSpPr>
          <p:nvPr>
            <p:ph type="sldNum" sz="quarter" idx="12"/>
          </p:nvPr>
        </p:nvSpPr>
        <p:spPr/>
        <p:txBody>
          <a:bodyPr/>
          <a:lstStyle/>
          <a:p>
            <a:fld id="{0513F29E-967E-4B69-BEAA-E3504E43784D}" type="slidenum">
              <a:rPr/>
              <a:t>‹#›</a:t>
            </a:fld>
            <a:endParaRPr/>
          </a:p>
        </p:txBody>
      </p:sp>
    </p:spTree>
    <p:extLst>
      <p:ext uri="{BB962C8B-B14F-4D97-AF65-F5344CB8AC3E}">
        <p14:creationId xmlns:p14="http://schemas.microsoft.com/office/powerpoint/2010/main" val="354694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Text Placeholder 2"/>
          <p:cNvSpPr>
            <a:spLocks noGrp="1"/>
          </p:cNvSpPr>
          <p:nvPr>
            <p:ph type="body" idx="1"/>
          </p:nvPr>
        </p:nvSpPr>
        <p:spPr>
          <a:xfrm>
            <a:off x="1293813" y="1777042"/>
            <a:ext cx="4645152" cy="941716"/>
          </a:xfrm>
        </p:spPr>
        <p:txBody>
          <a:bodyPr anchor="ctr">
            <a:noAutofit/>
          </a:bodyPr>
          <a:lstStyle>
            <a:lvl1pPr marL="0" indent="0">
              <a:spcBef>
                <a:spcPts val="0"/>
              </a:spcBef>
              <a:buNone/>
              <a:defRPr sz="2800" b="0" cap="none"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3813" y="2781300"/>
            <a:ext cx="4645152" cy="3048000"/>
          </a:xfrm>
        </p:spPr>
        <p:txBody>
          <a:bodyPr>
            <a:normAutofit/>
          </a:bodyPr>
          <a:lstStyle>
            <a:lvl1pPr>
              <a:defRPr sz="2400"/>
            </a:lvl1pPr>
            <a:lvl2pPr>
              <a:defRPr sz="2000"/>
            </a:lvl2pPr>
            <a:lvl3pPr>
              <a:defRPr sz="1800"/>
            </a:lvl3pPr>
            <a:lvl4pPr>
              <a:defRPr sz="1600"/>
            </a:lvl4pPr>
            <a:lvl5pPr>
              <a:defRPr sz="1600"/>
            </a:lvl5pPr>
            <a:lvl6pPr marL="2103120">
              <a:defRPr sz="1600"/>
            </a:lvl6pPr>
            <a:lvl7pPr marL="2103120">
              <a:defRPr sz="1600"/>
            </a:lvl7pPr>
            <a:lvl8pPr marL="2103120">
              <a:defRPr sz="1600"/>
            </a:lvl8pPr>
            <a:lvl9pPr marL="2103120">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6249862" y="1777042"/>
            <a:ext cx="4645152" cy="941716"/>
          </a:xfrm>
        </p:spPr>
        <p:txBody>
          <a:bodyPr anchor="ctr">
            <a:noAutofit/>
          </a:bodyPr>
          <a:lstStyle>
            <a:lvl1pPr marL="0" indent="0">
              <a:spcBef>
                <a:spcPts val="0"/>
              </a:spcBef>
              <a:buNone/>
              <a:defRPr sz="2800" b="0" cap="none"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49862" y="2781300"/>
            <a:ext cx="4645152" cy="3048000"/>
          </a:xfrm>
        </p:spPr>
        <p:txBody>
          <a:bodyPr>
            <a:normAutofit/>
          </a:bodyPr>
          <a:lstStyle>
            <a:lvl1pPr>
              <a:defRPr sz="2400"/>
            </a:lvl1pPr>
            <a:lvl2pPr>
              <a:defRPr sz="2000"/>
            </a:lvl2pPr>
            <a:lvl3pPr>
              <a:defRPr sz="1800"/>
            </a:lvl3pPr>
            <a:lvl4pPr>
              <a:defRPr sz="1600"/>
            </a:lvl4pPr>
            <a:lvl5pPr>
              <a:defRPr sz="1600"/>
            </a:lvl5pPr>
            <a:lvl6pPr marL="2103120">
              <a:defRPr sz="1600"/>
            </a:lvl6pPr>
            <a:lvl7pPr marL="2103120">
              <a:defRPr sz="1600"/>
            </a:lvl7pPr>
            <a:lvl8pPr marL="2103120">
              <a:defRPr sz="1600"/>
            </a:lvl8pPr>
            <a:lvl9pPr marL="2103120">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8" name="Footer Placeholder 7"/>
          <p:cNvSpPr>
            <a:spLocks noGrp="1"/>
          </p:cNvSpPr>
          <p:nvPr>
            <p:ph type="ftr" sz="quarter" idx="11"/>
          </p:nvPr>
        </p:nvSpPr>
        <p:spPr/>
        <p:txBody>
          <a:bodyPr/>
          <a:lstStyle/>
          <a:p>
            <a:r>
              <a:rPr lang="en-US" dirty="0"/>
              <a:t>Add a footer</a:t>
            </a:r>
          </a:p>
        </p:txBody>
      </p:sp>
      <p:sp>
        <p:nvSpPr>
          <p:cNvPr id="7" name="Date Placeholder 6"/>
          <p:cNvSpPr>
            <a:spLocks noGrp="1"/>
          </p:cNvSpPr>
          <p:nvPr>
            <p:ph type="dt" sz="half" idx="10"/>
          </p:nvPr>
        </p:nvSpPr>
        <p:spPr/>
        <p:txBody>
          <a:bodyPr/>
          <a:lstStyle/>
          <a:p>
            <a:fld id="{9E583DDF-CA54-461A-A486-592D2374C532}" type="datetimeFigureOut">
              <a:rPr lang="en-US"/>
              <a:t>12/8/2017</a:t>
            </a:fld>
            <a:endParaRPr/>
          </a:p>
        </p:txBody>
      </p:sp>
      <p:sp>
        <p:nvSpPr>
          <p:cNvPr id="9" name="Slide Number Placeholder 8"/>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4" name="Footer Placeholder 3"/>
          <p:cNvSpPr>
            <a:spLocks noGrp="1"/>
          </p:cNvSpPr>
          <p:nvPr>
            <p:ph type="ftr" sz="quarter" idx="11"/>
          </p:nvPr>
        </p:nvSpPr>
        <p:spPr/>
        <p:txBody>
          <a:bodyPr/>
          <a:lstStyle/>
          <a:p>
            <a:r>
              <a:rPr lang="en-US" dirty="0"/>
              <a:t>Add a footer</a:t>
            </a:r>
          </a:p>
        </p:txBody>
      </p:sp>
      <p:sp>
        <p:nvSpPr>
          <p:cNvPr id="3" name="Date Placeholder 2"/>
          <p:cNvSpPr>
            <a:spLocks noGrp="1"/>
          </p:cNvSpPr>
          <p:nvPr>
            <p:ph type="dt" sz="half" idx="10"/>
          </p:nvPr>
        </p:nvSpPr>
        <p:spPr/>
        <p:txBody>
          <a:bodyPr/>
          <a:lstStyle/>
          <a:p>
            <a:fld id="{9E583DDF-CA54-461A-A486-592D2374C532}" type="datetimeFigureOut">
              <a:rPr lang="en-US"/>
              <a:t>12/8/2017</a:t>
            </a:fld>
            <a:endParaRPr/>
          </a:p>
        </p:txBody>
      </p:sp>
      <p:sp>
        <p:nvSpPr>
          <p:cNvPr id="5" name="Slide Number Placeholder 4"/>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Add a footer</a:t>
            </a:r>
          </a:p>
        </p:txBody>
      </p:sp>
      <p:sp>
        <p:nvSpPr>
          <p:cNvPr id="2" name="Date Placeholder 1"/>
          <p:cNvSpPr>
            <a:spLocks noGrp="1"/>
          </p:cNvSpPr>
          <p:nvPr>
            <p:ph type="dt" sz="half" idx="10"/>
          </p:nvPr>
        </p:nvSpPr>
        <p:spPr/>
        <p:txBody>
          <a:bodyPr/>
          <a:lstStyle/>
          <a:p>
            <a:fld id="{9E583DDF-CA54-461A-A486-592D2374C532}" type="datetimeFigureOut">
              <a:rPr lang="en-US"/>
              <a:t>12/8/2017</a:t>
            </a:fld>
            <a:endParaRPr/>
          </a:p>
        </p:txBody>
      </p:sp>
      <p:sp>
        <p:nvSpPr>
          <p:cNvPr id="4" name="Slide Number Placeholder 3"/>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8013" y="533400"/>
            <a:ext cx="4572001" cy="2743199"/>
          </a:xfrm>
        </p:spPr>
        <p:txBody>
          <a:bodyPr anchor="b">
            <a:normAutofit/>
          </a:bodyPr>
          <a:lstStyle>
            <a:lvl1pPr>
              <a:lnSpc>
                <a:spcPct val="80000"/>
              </a:lnSpc>
              <a:defRPr sz="4000" b="0"/>
            </a:lvl1pPr>
          </a:lstStyle>
          <a:p>
            <a:r>
              <a:rPr lang="en-US" smtClean="0"/>
              <a:t>Click to edit Master title style</a:t>
            </a:r>
            <a:endParaRPr/>
          </a:p>
        </p:txBody>
      </p:sp>
      <p:sp>
        <p:nvSpPr>
          <p:cNvPr id="3" name="Content Placeholder 2"/>
          <p:cNvSpPr>
            <a:spLocks noGrp="1"/>
          </p:cNvSpPr>
          <p:nvPr>
            <p:ph idx="1"/>
          </p:nvPr>
        </p:nvSpPr>
        <p:spPr>
          <a:xfrm>
            <a:off x="5637213" y="533401"/>
            <a:ext cx="5943603" cy="5257800"/>
          </a:xfrm>
        </p:spPr>
        <p:txBody>
          <a:bodyPr>
            <a:normAutofit/>
          </a:bodyPr>
          <a:lstStyle>
            <a:lvl1pPr>
              <a:defRPr sz="2400"/>
            </a:lvl1pPr>
            <a:lvl2pPr>
              <a:defRPr sz="2000"/>
            </a:lvl2pPr>
            <a:lvl3pPr>
              <a:defRPr sz="1800"/>
            </a:lvl3pPr>
            <a:lvl4pPr>
              <a:defRPr sz="1600"/>
            </a:lvl4pPr>
            <a:lvl5pPr>
              <a:defRPr sz="16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608013" y="3429000"/>
            <a:ext cx="4572000" cy="2362199"/>
          </a:xfrm>
        </p:spPr>
        <p:txBody>
          <a:bodyPr>
            <a:normAutofit/>
          </a:bodyPr>
          <a:lstStyle>
            <a:lvl1pPr marL="0" indent="0">
              <a:lnSpc>
                <a:spcPct val="110000"/>
              </a:lnSpc>
              <a:spcBef>
                <a:spcPts val="18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9E583DDF-CA54-461A-A486-592D2374C532}" type="datetimeFigureOut">
              <a:rPr lang="en-US"/>
              <a:t>12/8/2017</a:t>
            </a:fld>
            <a:endParaRPr/>
          </a:p>
        </p:txBody>
      </p:sp>
      <p:sp>
        <p:nvSpPr>
          <p:cNvPr id="7" name="Slide Number Placeholder 6"/>
          <p:cNvSpPr>
            <a:spLocks noGrp="1"/>
          </p:cNvSpPr>
          <p:nvPr>
            <p:ph type="sldNum" sz="quarter" idx="12"/>
          </p:nvPr>
        </p:nvSpPr>
        <p:spPr/>
        <p:txBody>
          <a:bodyPr/>
          <a:lstStyle/>
          <a:p>
            <a:fld id="{CA8D9AD5-F248-4919-864A-CFD76CC027D6}" type="slidenum">
              <a:rPr/>
              <a:t>‹#›</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09050" y="533401"/>
            <a:ext cx="4573192" cy="2743199"/>
          </a:xfrm>
        </p:spPr>
        <p:txBody>
          <a:bodyPr anchor="b">
            <a:normAutofit/>
          </a:bodyPr>
          <a:lstStyle>
            <a:lvl1pPr algn="l">
              <a:lnSpc>
                <a:spcPct val="80000"/>
              </a:lnSpc>
              <a:defRPr sz="4000" b="0" i="0" baseline="0">
                <a:solidFill>
                  <a:schemeClr val="accent1"/>
                </a:solidFill>
              </a:defRPr>
            </a:lvl1pPr>
          </a:lstStyle>
          <a:p>
            <a:r>
              <a:rPr lang="en-US" smtClean="0"/>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0" y="3"/>
            <a:ext cx="6553318" cy="6004510"/>
          </a:xfrm>
          <a:custGeom>
            <a:avLst/>
            <a:gdLst/>
            <a:ahLst/>
            <a:cxnLst/>
            <a:rect l="l" t="t" r="r" b="b"/>
            <a:pathLst>
              <a:path w="6551611" h="6004510">
                <a:moveTo>
                  <a:pt x="0" y="0"/>
                </a:moveTo>
                <a:lnTo>
                  <a:pt x="6551611" y="0"/>
                </a:lnTo>
                <a:lnTo>
                  <a:pt x="6551611" y="6004510"/>
                </a:lnTo>
                <a:cubicBezTo>
                  <a:pt x="4321482" y="5960049"/>
                  <a:pt x="2628293" y="5340418"/>
                  <a:pt x="0" y="5768658"/>
                </a:cubicBezTo>
                <a:close/>
              </a:path>
            </a:pathLst>
          </a:custGeom>
          <a:solidFill>
            <a:schemeClr val="bg2">
              <a:lumMod val="90000"/>
            </a:schemeClr>
          </a:solidFill>
        </p:spPr>
        <p:txBody>
          <a:bodyP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7009049" y="3429001"/>
            <a:ext cx="4573191" cy="2362199"/>
          </a:xfrm>
        </p:spPr>
        <p:txBody>
          <a:bodyPr>
            <a:normAutofit/>
          </a:bodyPr>
          <a:lstStyle>
            <a:lvl1pPr marL="0" indent="0">
              <a:lnSpc>
                <a:spcPct val="110000"/>
              </a:lnSpc>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03F41C87-7AD9-4845-A077-840E4A0F3F06}" type="datetimeFigureOut">
              <a:rPr lang="en-US"/>
              <a:pPr/>
              <a:t>12/8/2017</a:t>
            </a:fld>
            <a:endParaRPr/>
          </a:p>
        </p:txBody>
      </p:sp>
      <p:sp>
        <p:nvSpPr>
          <p:cNvPr id="7" name="Slide Number Placeholder 6"/>
          <p:cNvSpPr>
            <a:spLocks noGrp="1"/>
          </p:cNvSpPr>
          <p:nvPr>
            <p:ph type="sldNum" sz="quarter" idx="12"/>
          </p:nvPr>
        </p:nvSpPr>
        <p:spPr/>
        <p:txBody>
          <a:bodyPr/>
          <a:lstStyle/>
          <a:p>
            <a:fld id="{2A013F82-EE5E-44EE-A61D-E31C6657F26F}" type="slidenum">
              <a:rPr/>
              <a:pPr/>
              <a:t>‹#›</a:t>
            </a:fld>
            <a:endParaRPr/>
          </a:p>
        </p:txBody>
      </p:sp>
    </p:spTree>
    <p:extLst>
      <p:ext uri="{BB962C8B-B14F-4D97-AF65-F5344CB8AC3E}">
        <p14:creationId xmlns:p14="http://schemas.microsoft.com/office/powerpoint/2010/main" val="2063030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8" name="Group 7"/>
          <p:cNvGrpSpPr/>
          <p:nvPr/>
        </p:nvGrpSpPr>
        <p:grpSpPr>
          <a:xfrm>
            <a:off x="-4585" y="5374939"/>
            <a:ext cx="12240113" cy="1559261"/>
            <a:chOff x="-4585" y="2764068"/>
            <a:chExt cx="12240113" cy="1559261"/>
          </a:xfrm>
        </p:grpSpPr>
        <p:sp>
          <p:nvSpPr>
            <p:cNvPr id="9" name="Freeform 8"/>
            <p:cNvSpPr/>
            <p:nvPr/>
          </p:nvSpPr>
          <p:spPr>
            <a:xfrm rot="21388434">
              <a:off x="12235" y="2982534"/>
              <a:ext cx="12169907" cy="1238081"/>
            </a:xfrm>
            <a:custGeom>
              <a:avLst/>
              <a:gdLst/>
              <a:ahLst/>
              <a:cxnLst/>
              <a:rect l="l" t="t" r="r" b="b"/>
              <a:pathLst>
                <a:path w="12169907" h="1238081">
                  <a:moveTo>
                    <a:pt x="2807331" y="101460"/>
                  </a:moveTo>
                  <a:cubicBezTo>
                    <a:pt x="6135545" y="328205"/>
                    <a:pt x="6673951" y="1596392"/>
                    <a:pt x="12165744" y="982579"/>
                  </a:cubicBezTo>
                  <a:lnTo>
                    <a:pt x="12160227" y="1072100"/>
                  </a:lnTo>
                  <a:cubicBezTo>
                    <a:pt x="5416860" y="1825439"/>
                    <a:pt x="6141899" y="-258272"/>
                    <a:pt x="0" y="232833"/>
                  </a:cubicBezTo>
                  <a:lnTo>
                    <a:pt x="5492" y="143708"/>
                  </a:lnTo>
                  <a:cubicBezTo>
                    <a:pt x="1145422" y="52200"/>
                    <a:pt x="2048826" y="49784"/>
                    <a:pt x="2807331" y="101460"/>
                  </a:cubicBezTo>
                  <a:close/>
                  <a:moveTo>
                    <a:pt x="2811494" y="33894"/>
                  </a:moveTo>
                  <a:cubicBezTo>
                    <a:pt x="6139708" y="260639"/>
                    <a:pt x="6678114" y="1528826"/>
                    <a:pt x="12169907" y="915013"/>
                  </a:cubicBezTo>
                  <a:lnTo>
                    <a:pt x="12168059" y="945013"/>
                  </a:lnTo>
                  <a:cubicBezTo>
                    <a:pt x="5424692" y="1698351"/>
                    <a:pt x="6149730" y="-385359"/>
                    <a:pt x="7832" y="105746"/>
                  </a:cubicBezTo>
                  <a:lnTo>
                    <a:pt x="9656" y="76142"/>
                  </a:lnTo>
                  <a:cubicBezTo>
                    <a:pt x="1149586" y="-15366"/>
                    <a:pt x="2052990" y="-17782"/>
                    <a:pt x="2811494" y="33894"/>
                  </a:cubicBezTo>
                  <a:close/>
                </a:path>
              </a:pathLst>
            </a:custGeom>
            <a:gradFill>
              <a:gsLst>
                <a:gs pos="0">
                  <a:schemeClr val="bg2">
                    <a:alpha val="90000"/>
                    <a:lumMod val="80000"/>
                    <a:lumOff val="20000"/>
                  </a:schemeClr>
                </a:gs>
                <a:gs pos="18000">
                  <a:schemeClr val="bg2">
                    <a:lumMod val="92000"/>
                  </a:schemeClr>
                </a:gs>
                <a:gs pos="37000">
                  <a:schemeClr val="bg2">
                    <a:alpha val="90000"/>
                    <a:lumMod val="91000"/>
                  </a:schemeClr>
                </a:gs>
                <a:gs pos="100000">
                  <a:schemeClr val="bg2">
                    <a:lumMod val="80000"/>
                    <a:lumOff val="20000"/>
                  </a:schemeClr>
                </a:gs>
              </a:gsLst>
              <a:path path="shape">
                <a:fillToRect l="50000" t="50000" r="50000" b="50000"/>
              </a:path>
            </a:gradFill>
            <a:ln w="254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10" name="Freeform 9"/>
            <p:cNvSpPr/>
            <p:nvPr/>
          </p:nvSpPr>
          <p:spPr>
            <a:xfrm rot="21388434">
              <a:off x="29672" y="2764068"/>
              <a:ext cx="12205856" cy="1559261"/>
            </a:xfrm>
            <a:custGeom>
              <a:avLst/>
              <a:gdLst/>
              <a:ahLst/>
              <a:cxnLst/>
              <a:rect l="l" t="t" r="r" b="b"/>
              <a:pathLst>
                <a:path w="12205856" h="1559261">
                  <a:moveTo>
                    <a:pt x="12190266" y="1521455"/>
                  </a:moveTo>
                  <a:lnTo>
                    <a:pt x="12190701" y="1521482"/>
                  </a:lnTo>
                  <a:lnTo>
                    <a:pt x="12188851" y="1559261"/>
                  </a:lnTo>
                  <a:lnTo>
                    <a:pt x="12188416" y="1559245"/>
                  </a:lnTo>
                  <a:close/>
                  <a:moveTo>
                    <a:pt x="12205856" y="208119"/>
                  </a:moveTo>
                  <a:lnTo>
                    <a:pt x="12203734" y="242562"/>
                  </a:lnTo>
                  <a:cubicBezTo>
                    <a:pt x="6796720" y="1874914"/>
                    <a:pt x="3447529" y="-395170"/>
                    <a:pt x="0" y="109344"/>
                  </a:cubicBezTo>
                  <a:lnTo>
                    <a:pt x="2124" y="74883"/>
                  </a:lnTo>
                  <a:cubicBezTo>
                    <a:pt x="3449654" y="-429611"/>
                    <a:pt x="6798843" y="1840472"/>
                    <a:pt x="12205856" y="208119"/>
                  </a:cubicBezTo>
                  <a:close/>
                </a:path>
              </a:pathLst>
            </a:custGeom>
            <a:gradFill>
              <a:gsLst>
                <a:gs pos="36000">
                  <a:schemeClr val="bg2">
                    <a:alpha val="30000"/>
                    <a:lumMod val="0"/>
                    <a:lumOff val="100000"/>
                  </a:schemeClr>
                </a:gs>
                <a:gs pos="100000">
                  <a:schemeClr val="bg2">
                    <a:alpha val="48000"/>
                  </a:schemeClr>
                </a:gs>
              </a:gsLst>
              <a:lin ang="2700000" scaled="1"/>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11" name="Freeform 10"/>
            <p:cNvSpPr/>
            <p:nvPr/>
          </p:nvSpPr>
          <p:spPr>
            <a:xfrm rot="21388434">
              <a:off x="-4585" y="3108508"/>
              <a:ext cx="12215153" cy="1052652"/>
            </a:xfrm>
            <a:custGeom>
              <a:avLst/>
              <a:gdLst/>
              <a:ahLst/>
              <a:cxnLst/>
              <a:rect l="l" t="t" r="r" b="b"/>
              <a:pathLst>
                <a:path w="12215153" h="1052652">
                  <a:moveTo>
                    <a:pt x="12199582" y="613499"/>
                  </a:moveTo>
                  <a:lnTo>
                    <a:pt x="12196535" y="662961"/>
                  </a:lnTo>
                  <a:cubicBezTo>
                    <a:pt x="8659170" y="1895884"/>
                    <a:pt x="3236150" y="-250863"/>
                    <a:pt x="0" y="412868"/>
                  </a:cubicBezTo>
                  <a:lnTo>
                    <a:pt x="3057" y="363268"/>
                  </a:lnTo>
                  <a:cubicBezTo>
                    <a:pt x="3239190" y="-300459"/>
                    <a:pt x="8662172" y="1846263"/>
                    <a:pt x="12199582" y="613499"/>
                  </a:cubicBezTo>
                  <a:close/>
                  <a:moveTo>
                    <a:pt x="12208353" y="471141"/>
                  </a:moveTo>
                  <a:lnTo>
                    <a:pt x="12202868" y="560177"/>
                  </a:lnTo>
                  <a:cubicBezTo>
                    <a:pt x="8665592" y="1793383"/>
                    <a:pt x="3242519" y="-353436"/>
                    <a:pt x="6325" y="310230"/>
                  </a:cubicBezTo>
                  <a:lnTo>
                    <a:pt x="11827" y="220949"/>
                  </a:lnTo>
                  <a:cubicBezTo>
                    <a:pt x="3247993" y="-442711"/>
                    <a:pt x="8670998" y="1704066"/>
                    <a:pt x="12208353" y="471141"/>
                  </a:cubicBezTo>
                  <a:close/>
                  <a:moveTo>
                    <a:pt x="12215153" y="360807"/>
                  </a:moveTo>
                  <a:lnTo>
                    <a:pt x="12212631" y="401743"/>
                  </a:lnTo>
                  <a:cubicBezTo>
                    <a:pt x="8696050" y="1669577"/>
                    <a:pt x="3274141" y="-472216"/>
                    <a:pt x="15523" y="160967"/>
                  </a:cubicBezTo>
                  <a:lnTo>
                    <a:pt x="18051" y="119938"/>
                  </a:lnTo>
                  <a:cubicBezTo>
                    <a:pt x="3276657" y="-513245"/>
                    <a:pt x="8698537" y="1628531"/>
                    <a:pt x="12215153" y="360807"/>
                  </a:cubicBezTo>
                  <a:close/>
                </a:path>
              </a:pathLst>
            </a:custGeom>
            <a:gradFill>
              <a:gsLst>
                <a:gs pos="36000">
                  <a:schemeClr val="bg2">
                    <a:alpha val="47000"/>
                    <a:lumMod val="0"/>
                    <a:lumOff val="100000"/>
                  </a:schemeClr>
                </a:gs>
                <a:gs pos="100000">
                  <a:schemeClr val="bg2">
                    <a:alpha val="82000"/>
                    <a:lumMod val="87000"/>
                    <a:lumOff val="13000"/>
                  </a:schemeClr>
                </a:gs>
              </a:gsLst>
              <a:path path="rect">
                <a:fillToRect l="100000" t="100000"/>
              </a:path>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2" name="Title Placeholder 1"/>
          <p:cNvSpPr>
            <a:spLocks noGrp="1"/>
          </p:cNvSpPr>
          <p:nvPr>
            <p:ph type="title"/>
          </p:nvPr>
        </p:nvSpPr>
        <p:spPr>
          <a:xfrm>
            <a:off x="1293813" y="304800"/>
            <a:ext cx="9601200" cy="1219200"/>
          </a:xfrm>
          <a:prstGeom prst="rect">
            <a:avLst/>
          </a:prstGeom>
        </p:spPr>
        <p:txBody>
          <a:bodyPr vert="horz" lIns="91440" tIns="45720" rIns="91440" bIns="45720" rtlCol="0" anchor="b">
            <a:normAutofit/>
          </a:bodyPr>
          <a:lstStyle/>
          <a:p>
            <a:r>
              <a:rPr lang="en-US" smtClean="0"/>
              <a:t>Click to edit Master title style</a:t>
            </a:r>
            <a:endParaRPr dirty="0"/>
          </a:p>
        </p:txBody>
      </p:sp>
      <p:sp>
        <p:nvSpPr>
          <p:cNvPr id="3" name="Text Placeholder 2"/>
          <p:cNvSpPr>
            <a:spLocks noGrp="1"/>
          </p:cNvSpPr>
          <p:nvPr>
            <p:ph type="body" idx="1"/>
          </p:nvPr>
        </p:nvSpPr>
        <p:spPr>
          <a:xfrm>
            <a:off x="1293814" y="1828801"/>
            <a:ext cx="9601198" cy="3962400"/>
          </a:xfrm>
          <a:prstGeom prst="rect">
            <a:avLst/>
          </a:prstGeom>
        </p:spPr>
        <p:txBody>
          <a:bodyPr vert="horz" lIns="91440" tIns="45720" rIns="91440" bIns="45720" rtlCol="0">
            <a:normAutofit/>
          </a:bodyPr>
          <a:lstStyle/>
          <a:p>
            <a:pPr lvl="0"/>
            <a:r>
              <a:rPr lang="en-US" dirty="0"/>
              <a:t>E</a:t>
            </a:r>
            <a:r>
              <a:rPr dirty="0"/>
              <a:t>dit Master text styles</a:t>
            </a:r>
          </a:p>
          <a:p>
            <a:pPr lvl="1"/>
            <a:r>
              <a:rPr dirty="0"/>
              <a:t>Second level</a:t>
            </a:r>
          </a:p>
          <a:p>
            <a:pPr lvl="2"/>
            <a:r>
              <a:rPr dirty="0"/>
              <a:t>Third level</a:t>
            </a:r>
          </a:p>
          <a:p>
            <a:pPr lvl="3"/>
            <a:r>
              <a:rPr dirty="0"/>
              <a:t>Fourth level</a:t>
            </a:r>
          </a:p>
          <a:p>
            <a:pPr lvl="4"/>
            <a:r>
              <a:rPr dirty="0"/>
              <a:t>Fifth level</a:t>
            </a:r>
          </a:p>
        </p:txBody>
      </p:sp>
      <p:sp>
        <p:nvSpPr>
          <p:cNvPr id="5" name="Footer Placeholder 4"/>
          <p:cNvSpPr>
            <a:spLocks noGrp="1"/>
          </p:cNvSpPr>
          <p:nvPr>
            <p:ph type="ftr" sz="quarter" idx="3"/>
          </p:nvPr>
        </p:nvSpPr>
        <p:spPr>
          <a:xfrm>
            <a:off x="1299152" y="6400800"/>
            <a:ext cx="5954835" cy="276228"/>
          </a:xfrm>
          <a:prstGeom prst="rect">
            <a:avLst/>
          </a:prstGeom>
        </p:spPr>
        <p:txBody>
          <a:bodyPr vert="horz" lIns="91440" tIns="45720" rIns="91440" bIns="45720" rtlCol="0" anchor="ctr"/>
          <a:lstStyle>
            <a:lvl1pPr algn="l">
              <a:defRPr sz="1100" cap="all" baseline="0">
                <a:solidFill>
                  <a:schemeClr val="tx1"/>
                </a:solidFill>
              </a:defRPr>
            </a:lvl1pPr>
          </a:lstStyle>
          <a:p>
            <a:r>
              <a:rPr lang="en-US"/>
              <a:t>Add a footer</a:t>
            </a:r>
            <a:endParaRPr lang="en-US" dirty="0"/>
          </a:p>
        </p:txBody>
      </p:sp>
      <p:sp>
        <p:nvSpPr>
          <p:cNvPr id="4" name="Date Placeholder 3"/>
          <p:cNvSpPr>
            <a:spLocks noGrp="1"/>
          </p:cNvSpPr>
          <p:nvPr>
            <p:ph type="dt" sz="half" idx="2"/>
          </p:nvPr>
        </p:nvSpPr>
        <p:spPr>
          <a:xfrm>
            <a:off x="7989510" y="6400800"/>
            <a:ext cx="1548660" cy="276228"/>
          </a:xfrm>
          <a:prstGeom prst="rect">
            <a:avLst/>
          </a:prstGeom>
        </p:spPr>
        <p:txBody>
          <a:bodyPr vert="horz" lIns="91440" tIns="45720" rIns="91440" bIns="45720" rtlCol="0" anchor="ctr"/>
          <a:lstStyle>
            <a:lvl1pPr algn="r">
              <a:defRPr sz="1100">
                <a:solidFill>
                  <a:schemeClr val="tx1"/>
                </a:solidFill>
              </a:defRPr>
            </a:lvl1pPr>
          </a:lstStyle>
          <a:p>
            <a:fld id="{9E583DDF-CA54-461A-A486-592D2374C532}" type="datetimeFigureOut">
              <a:rPr lang="en-US" smtClean="0"/>
              <a:pPr/>
              <a:t>12/8/2017</a:t>
            </a:fld>
            <a:endParaRPr lang="en-US"/>
          </a:p>
        </p:txBody>
      </p:sp>
      <p:sp>
        <p:nvSpPr>
          <p:cNvPr id="6" name="Slide Number Placeholder 5"/>
          <p:cNvSpPr>
            <a:spLocks noGrp="1"/>
          </p:cNvSpPr>
          <p:nvPr>
            <p:ph type="sldNum" sz="quarter" idx="4"/>
          </p:nvPr>
        </p:nvSpPr>
        <p:spPr>
          <a:xfrm>
            <a:off x="9818310" y="6400800"/>
            <a:ext cx="1066802" cy="276228"/>
          </a:xfrm>
          <a:prstGeom prst="rect">
            <a:avLst/>
          </a:prstGeom>
        </p:spPr>
        <p:txBody>
          <a:bodyPr vert="horz" lIns="91440" tIns="45720" rIns="91440" bIns="45720" rtlCol="0" anchor="ctr"/>
          <a:lstStyle>
            <a:lvl1pPr algn="r">
              <a:defRPr sz="1100">
                <a:solidFill>
                  <a:schemeClr val="tx1"/>
                </a:solidFill>
              </a:defRPr>
            </a:lvl1pPr>
          </a:lstStyle>
          <a:p>
            <a:fld id="{CA8D9AD5-F248-4919-864A-CFD76CC027D6}" type="slidenum">
              <a:rPr lang="en-US" smtClean="0"/>
              <a:pPr/>
              <a:t>‹#›</a:t>
            </a:fld>
            <a:endParaRPr lang="en-US"/>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53" r:id="rId5"/>
    <p:sldLayoutId id="2147483654" r:id="rId6"/>
    <p:sldLayoutId id="2147483655" r:id="rId7"/>
    <p:sldLayoutId id="2147483656" r:id="rId8"/>
    <p:sldLayoutId id="2147483663"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marL="0" indent="0" algn="l" defTabSz="914400" rtl="0" eaLnBrk="1" latinLnBrk="0" hangingPunct="1">
        <a:lnSpc>
          <a:spcPct val="90000"/>
        </a:lnSpc>
        <a:spcBef>
          <a:spcPct val="0"/>
        </a:spcBef>
        <a:buFont typeface="Arial" pitchFamily="34" charset="0"/>
        <a:buNone/>
        <a:defRPr sz="4000" kern="1200">
          <a:solidFill>
            <a:schemeClr val="accent1"/>
          </a:solidFill>
          <a:latin typeface="+mj-lt"/>
          <a:ea typeface="+mj-ea"/>
          <a:cs typeface="+mj-cs"/>
        </a:defRPr>
      </a:lvl1pPr>
    </p:titleStyle>
    <p:bodyStyle>
      <a:lvl1pPr marL="274320" indent="-228600" algn="l" defTabSz="914400" rtl="0" eaLnBrk="1" latinLnBrk="0" hangingPunct="1">
        <a:lnSpc>
          <a:spcPct val="90000"/>
        </a:lnSpc>
        <a:spcBef>
          <a:spcPts val="1800"/>
        </a:spcBef>
        <a:buSzPct val="80000"/>
        <a:buFont typeface="Arial" pitchFamily="34" charset="0"/>
        <a:buChar char="•"/>
        <a:defRPr sz="2800" kern="1200">
          <a:solidFill>
            <a:schemeClr val="tx1"/>
          </a:solidFill>
          <a:latin typeface="+mn-lt"/>
          <a:ea typeface="+mn-ea"/>
          <a:cs typeface="+mn-cs"/>
        </a:defRPr>
      </a:lvl1pPr>
      <a:lvl2pPr marL="731520" indent="-228600" algn="l" defTabSz="914400" rtl="0" eaLnBrk="1" latinLnBrk="0" hangingPunct="1">
        <a:lnSpc>
          <a:spcPct val="90000"/>
        </a:lnSpc>
        <a:spcBef>
          <a:spcPts val="600"/>
        </a:spcBef>
        <a:buSzPct val="80000"/>
        <a:buFont typeface="Arial" pitchFamily="34" charset="0"/>
        <a:buChar char="•"/>
        <a:defRPr sz="2400" kern="1200">
          <a:solidFill>
            <a:schemeClr val="tx1"/>
          </a:solidFill>
          <a:latin typeface="+mn-lt"/>
          <a:ea typeface="+mn-ea"/>
          <a:cs typeface="+mn-cs"/>
        </a:defRPr>
      </a:lvl2pPr>
      <a:lvl3pPr marL="1188720" indent="-228600" algn="l" defTabSz="914400" rtl="0" eaLnBrk="1" latinLnBrk="0" hangingPunct="1">
        <a:lnSpc>
          <a:spcPct val="90000"/>
        </a:lnSpc>
        <a:spcBef>
          <a:spcPts val="600"/>
        </a:spcBef>
        <a:buSzPct val="80000"/>
        <a:buFont typeface="Arial" pitchFamily="34" charset="0"/>
        <a:buChar char="•"/>
        <a:defRPr sz="2000" kern="1200">
          <a:solidFill>
            <a:schemeClr val="tx1"/>
          </a:solidFill>
          <a:latin typeface="+mn-lt"/>
          <a:ea typeface="+mn-ea"/>
          <a:cs typeface="+mn-cs"/>
        </a:defRPr>
      </a:lvl3pPr>
      <a:lvl4pPr marL="1645920" indent="-228600" algn="l" defTabSz="914400" rtl="0" eaLnBrk="1" latinLnBrk="0" hangingPunct="1">
        <a:lnSpc>
          <a:spcPct val="90000"/>
        </a:lnSpc>
        <a:spcBef>
          <a:spcPts val="600"/>
        </a:spcBef>
        <a:buSzPct val="80000"/>
        <a:buFont typeface="Arial" pitchFamily="34" charset="0"/>
        <a:buChar char="•"/>
        <a:defRPr sz="1800" kern="1200">
          <a:solidFill>
            <a:schemeClr val="tx1"/>
          </a:solidFill>
          <a:latin typeface="+mn-lt"/>
          <a:ea typeface="+mn-ea"/>
          <a:cs typeface="+mn-cs"/>
        </a:defRPr>
      </a:lvl4pPr>
      <a:lvl5pPr marL="2103120" indent="-228600" algn="l" defTabSz="914400" rtl="0" eaLnBrk="1" latinLnBrk="0" hangingPunct="1">
        <a:lnSpc>
          <a:spcPct val="90000"/>
        </a:lnSpc>
        <a:spcBef>
          <a:spcPts val="600"/>
        </a:spcBef>
        <a:buSzPct val="80000"/>
        <a:buFont typeface="Arial" pitchFamily="34" charset="0"/>
        <a:buChar char="•"/>
        <a:defRPr sz="1800" kern="1200">
          <a:solidFill>
            <a:schemeClr val="tx1"/>
          </a:solidFill>
          <a:latin typeface="+mn-lt"/>
          <a:ea typeface="+mn-ea"/>
          <a:cs typeface="+mn-cs"/>
        </a:defRPr>
      </a:lvl5pPr>
      <a:lvl6pPr marL="2560320" indent="-228600" algn="l" defTabSz="914400" rtl="0" eaLnBrk="1" latinLnBrk="0" hangingPunct="1">
        <a:lnSpc>
          <a:spcPct val="90000"/>
        </a:lnSpc>
        <a:spcBef>
          <a:spcPts val="600"/>
        </a:spcBef>
        <a:buSzPct val="80000"/>
        <a:buFont typeface="Arial" pitchFamily="34" charset="0"/>
        <a:buChar char="•"/>
        <a:defRPr sz="1800" kern="1200">
          <a:solidFill>
            <a:schemeClr val="tx1"/>
          </a:solidFill>
          <a:latin typeface="+mn-lt"/>
          <a:ea typeface="+mn-ea"/>
          <a:cs typeface="+mn-cs"/>
        </a:defRPr>
      </a:lvl6pPr>
      <a:lvl7pPr marL="3017520" indent="-228600" algn="l" defTabSz="914400" rtl="0" eaLnBrk="1" latinLnBrk="0" hangingPunct="1">
        <a:lnSpc>
          <a:spcPct val="90000"/>
        </a:lnSpc>
        <a:spcBef>
          <a:spcPts val="600"/>
        </a:spcBef>
        <a:buSzPct val="80000"/>
        <a:buFont typeface="Arial" pitchFamily="34" charset="0"/>
        <a:buChar char="•"/>
        <a:defRPr sz="1800" kern="1200" baseline="0">
          <a:solidFill>
            <a:schemeClr val="tx1"/>
          </a:solidFill>
          <a:latin typeface="+mn-lt"/>
          <a:ea typeface="+mn-ea"/>
          <a:cs typeface="+mn-cs"/>
        </a:defRPr>
      </a:lvl7pPr>
      <a:lvl8pPr marL="3474720" indent="-228600" algn="l" defTabSz="914400" rtl="0" eaLnBrk="1" latinLnBrk="0" hangingPunct="1">
        <a:lnSpc>
          <a:spcPct val="90000"/>
        </a:lnSpc>
        <a:spcBef>
          <a:spcPts val="600"/>
        </a:spcBef>
        <a:buSzPct val="80000"/>
        <a:buFont typeface="Arial" pitchFamily="34" charset="0"/>
        <a:buChar char="•"/>
        <a:defRPr sz="1800" kern="1200" baseline="0">
          <a:solidFill>
            <a:schemeClr val="tx1"/>
          </a:solidFill>
          <a:latin typeface="+mn-lt"/>
          <a:ea typeface="+mn-ea"/>
          <a:cs typeface="+mn-cs"/>
        </a:defRPr>
      </a:lvl8pPr>
      <a:lvl9pPr marL="3931920" indent="-228600" algn="l" defTabSz="914400" rtl="0" eaLnBrk="1" latinLnBrk="0" hangingPunct="1">
        <a:lnSpc>
          <a:spcPct val="90000"/>
        </a:lnSpc>
        <a:spcBef>
          <a:spcPts val="600"/>
        </a:spcBef>
        <a:buSzPct val="80000"/>
        <a:buFont typeface="Arial" pitchFamily="34" charset="0"/>
        <a:buChar char="•"/>
        <a:defRPr sz="18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www.electoolbox.com/motorchar.htm" TargetMode="External"/><Relationship Id="rId2" Type="http://schemas.openxmlformats.org/officeDocument/2006/relationships/hyperlink" Target="http://www.energymanagertraining.com/equipment_all/electric_motors/eqp_comp_motors.htm" TargetMode="External"/><Relationship Id="rId1" Type="http://schemas.openxmlformats.org/officeDocument/2006/relationships/slideLayout" Target="../slideLayouts/slideLayout6.xml"/><Relationship Id="rId4" Type="http://schemas.openxmlformats.org/officeDocument/2006/relationships/hyperlink" Target="http://johans.student.akademitelkom.ac.id/index.php/2013/10/08/elektronika/"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image" Target="../media/image2.jpeg"/><Relationship Id="rId1" Type="http://schemas.openxmlformats.org/officeDocument/2006/relationships/slideLayout" Target="../slideLayouts/slideLayout9.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9.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7112" y="4749522"/>
            <a:ext cx="11314603" cy="1625279"/>
          </a:xfrm>
        </p:spPr>
        <p:txBody>
          <a:bodyPr>
            <a:noAutofit/>
          </a:bodyPr>
          <a:lstStyle/>
          <a:p>
            <a:pPr algn="ctr"/>
            <a:r>
              <a:rPr lang="en-US" sz="2800" b="1" dirty="0" err="1" smtClean="0">
                <a:solidFill>
                  <a:srgbClr val="FF0000"/>
                </a:solidFill>
                <a:latin typeface="Comic Sans MS" panose="030F0702030302020204" pitchFamily="66" charset="0"/>
              </a:rPr>
              <a:t>Mesin</a:t>
            </a:r>
            <a:r>
              <a:rPr lang="en-US" sz="2800" b="1" dirty="0" smtClean="0">
                <a:solidFill>
                  <a:srgbClr val="FF0000"/>
                </a:solidFill>
                <a:latin typeface="Comic Sans MS" panose="030F0702030302020204" pitchFamily="66" charset="0"/>
              </a:rPr>
              <a:t> </a:t>
            </a:r>
            <a:r>
              <a:rPr lang="en-US" sz="2800" b="1" dirty="0" err="1" smtClean="0">
                <a:solidFill>
                  <a:srgbClr val="FF0000"/>
                </a:solidFill>
                <a:latin typeface="Comic Sans MS" panose="030F0702030302020204" pitchFamily="66" charset="0"/>
              </a:rPr>
              <a:t>Pembuat</a:t>
            </a:r>
            <a:r>
              <a:rPr lang="en-US" sz="2800" b="1" dirty="0" smtClean="0">
                <a:solidFill>
                  <a:srgbClr val="FF0000"/>
                </a:solidFill>
                <a:latin typeface="Comic Sans MS" panose="030F0702030302020204" pitchFamily="66" charset="0"/>
              </a:rPr>
              <a:t> </a:t>
            </a:r>
            <a:r>
              <a:rPr lang="en-US" sz="2800" b="1" dirty="0" err="1" smtClean="0">
                <a:solidFill>
                  <a:srgbClr val="FF0000"/>
                </a:solidFill>
                <a:latin typeface="Comic Sans MS" panose="030F0702030302020204" pitchFamily="66" charset="0"/>
              </a:rPr>
              <a:t>Es</a:t>
            </a:r>
            <a:r>
              <a:rPr lang="en-US" sz="2800" b="1" dirty="0" smtClean="0">
                <a:solidFill>
                  <a:srgbClr val="FF0000"/>
                </a:solidFill>
                <a:latin typeface="Comic Sans MS" panose="030F0702030302020204" pitchFamily="66" charset="0"/>
              </a:rPr>
              <a:t> </a:t>
            </a:r>
            <a:r>
              <a:rPr lang="en-US" sz="2800" b="1" dirty="0" err="1" smtClean="0">
                <a:solidFill>
                  <a:srgbClr val="FF0000"/>
                </a:solidFill>
                <a:latin typeface="Comic Sans MS" panose="030F0702030302020204" pitchFamily="66" charset="0"/>
              </a:rPr>
              <a:t>Puter</a:t>
            </a:r>
            <a:r>
              <a:rPr lang="en-US" sz="2800" b="1" dirty="0" smtClean="0">
                <a:solidFill>
                  <a:srgbClr val="FF0000"/>
                </a:solidFill>
                <a:latin typeface="Comic Sans MS" panose="030F0702030302020204" pitchFamily="66" charset="0"/>
              </a:rPr>
              <a:t> </a:t>
            </a:r>
            <a:r>
              <a:rPr lang="en-US" sz="2800" b="1" dirty="0" err="1" smtClean="0">
                <a:solidFill>
                  <a:srgbClr val="FF0000"/>
                </a:solidFill>
                <a:latin typeface="Comic Sans MS" panose="030F0702030302020204" pitchFamily="66" charset="0"/>
              </a:rPr>
              <a:t>Elektrik</a:t>
            </a:r>
            <a:r>
              <a:rPr lang="en-US" sz="2800" b="1" dirty="0" smtClean="0">
                <a:solidFill>
                  <a:srgbClr val="FF0000"/>
                </a:solidFill>
                <a:latin typeface="Comic Sans MS" panose="030F0702030302020204" pitchFamily="66" charset="0"/>
              </a:rPr>
              <a:t> </a:t>
            </a:r>
            <a:r>
              <a:rPr lang="en-US" sz="2800" b="1" dirty="0" err="1" smtClean="0">
                <a:solidFill>
                  <a:srgbClr val="FF0000"/>
                </a:solidFill>
                <a:latin typeface="Comic Sans MS" panose="030F0702030302020204" pitchFamily="66" charset="0"/>
              </a:rPr>
              <a:t>Untuk</a:t>
            </a:r>
            <a:r>
              <a:rPr lang="en-US" sz="2800" b="1" dirty="0" smtClean="0">
                <a:solidFill>
                  <a:srgbClr val="FF0000"/>
                </a:solidFill>
                <a:latin typeface="Comic Sans MS" panose="030F0702030302020204" pitchFamily="66" charset="0"/>
              </a:rPr>
              <a:t> Home </a:t>
            </a:r>
            <a:r>
              <a:rPr lang="en-US" sz="2800" b="1" dirty="0" err="1" smtClean="0">
                <a:solidFill>
                  <a:srgbClr val="FF0000"/>
                </a:solidFill>
                <a:latin typeface="Comic Sans MS" panose="030F0702030302020204" pitchFamily="66" charset="0"/>
              </a:rPr>
              <a:t>Industri</a:t>
            </a:r>
            <a:r>
              <a:rPr lang="en-US" sz="2800" b="1" dirty="0" smtClean="0">
                <a:solidFill>
                  <a:srgbClr val="FF0000"/>
                </a:solidFill>
                <a:latin typeface="Comic Sans MS" panose="030F0702030302020204" pitchFamily="66" charset="0"/>
              </a:rPr>
              <a:t> </a:t>
            </a:r>
            <a:br>
              <a:rPr lang="en-US" sz="2800" b="1" dirty="0" smtClean="0">
                <a:solidFill>
                  <a:srgbClr val="FF0000"/>
                </a:solidFill>
                <a:latin typeface="Comic Sans MS" panose="030F0702030302020204" pitchFamily="66" charset="0"/>
              </a:rPr>
            </a:br>
            <a:r>
              <a:rPr lang="en-US" sz="2800" b="1" dirty="0" smtClean="0">
                <a:solidFill>
                  <a:srgbClr val="FF0000"/>
                </a:solidFill>
                <a:latin typeface="Comic Sans MS" panose="030F0702030302020204" pitchFamily="66" charset="0"/>
              </a:rPr>
              <a:t>Di Wilayah </a:t>
            </a:r>
            <a:r>
              <a:rPr lang="en-US" sz="2800" b="1" dirty="0" err="1" smtClean="0">
                <a:solidFill>
                  <a:srgbClr val="FF0000"/>
                </a:solidFill>
                <a:latin typeface="Comic Sans MS" panose="030F0702030302020204" pitchFamily="66" charset="0"/>
              </a:rPr>
              <a:t>Rajabasa</a:t>
            </a:r>
            <a:r>
              <a:rPr lang="en-US" sz="2800" b="1" dirty="0" smtClean="0">
                <a:solidFill>
                  <a:srgbClr val="FF0000"/>
                </a:solidFill>
                <a:latin typeface="Comic Sans MS" panose="030F0702030302020204" pitchFamily="66" charset="0"/>
              </a:rPr>
              <a:t> Bandar Lampung</a:t>
            </a:r>
            <a:r>
              <a:rPr lang="en-US" sz="2000" dirty="0">
                <a:solidFill>
                  <a:srgbClr val="FF0000"/>
                </a:solidFill>
                <a:latin typeface="Comic Sans MS" panose="030F0702030302020204" pitchFamily="66" charset="0"/>
              </a:rPr>
              <a:t/>
            </a:r>
            <a:br>
              <a:rPr lang="en-US" sz="2000" dirty="0">
                <a:solidFill>
                  <a:srgbClr val="FF0000"/>
                </a:solidFill>
                <a:latin typeface="Comic Sans MS" panose="030F0702030302020204" pitchFamily="66" charset="0"/>
              </a:rPr>
            </a:br>
            <a:r>
              <a:rPr lang="en-US" sz="2000" dirty="0" smtClean="0">
                <a:latin typeface="Comic Sans MS" panose="030F0702030302020204" pitchFamily="66" charset="0"/>
              </a:rPr>
              <a:t/>
            </a:r>
            <a:br>
              <a:rPr lang="en-US" sz="2000" dirty="0" smtClean="0">
                <a:latin typeface="Comic Sans MS" panose="030F0702030302020204" pitchFamily="66" charset="0"/>
              </a:rPr>
            </a:br>
            <a:endParaRPr lang="en-US" sz="2400" dirty="0">
              <a:latin typeface="Comic Sans MS" panose="030F0702030302020204" pitchFamily="66" charset="0"/>
            </a:endParaRPr>
          </a:p>
        </p:txBody>
      </p:sp>
      <p:sp>
        <p:nvSpPr>
          <p:cNvPr id="4" name="Subtitle 3"/>
          <p:cNvSpPr>
            <a:spLocks noGrp="1"/>
          </p:cNvSpPr>
          <p:nvPr>
            <p:ph type="subTitle" idx="1"/>
          </p:nvPr>
        </p:nvSpPr>
        <p:spPr>
          <a:xfrm>
            <a:off x="1293812" y="6122907"/>
            <a:ext cx="9743381" cy="914100"/>
          </a:xfrm>
        </p:spPr>
        <p:txBody>
          <a:bodyPr/>
          <a:lstStyle/>
          <a:p>
            <a:pPr algn="ctr"/>
            <a:r>
              <a:rPr lang="en-ID" b="1" dirty="0" smtClean="0">
                <a:solidFill>
                  <a:srgbClr val="0070C0"/>
                </a:solidFill>
                <a:latin typeface="Comic Sans MS" panose="030F0702030302020204" pitchFamily="66" charset="0"/>
              </a:rPr>
              <a:t>Presented by:</a:t>
            </a:r>
            <a:r>
              <a:rPr lang="en-US" b="1" dirty="0">
                <a:solidFill>
                  <a:srgbClr val="0070C0"/>
                </a:solidFill>
                <a:latin typeface="Comic Sans MS" panose="030F0702030302020204" pitchFamily="66" charset="0"/>
              </a:rPr>
              <a:t> </a:t>
            </a:r>
            <a:r>
              <a:rPr lang="en-US" b="1" dirty="0" err="1" smtClean="0">
                <a:solidFill>
                  <a:srgbClr val="0070C0"/>
                </a:solidFill>
                <a:latin typeface="Comic Sans MS" panose="030F0702030302020204" pitchFamily="66" charset="0"/>
              </a:rPr>
              <a:t>Yetti</a:t>
            </a:r>
            <a:r>
              <a:rPr lang="en-US" b="1" dirty="0" smtClean="0">
                <a:solidFill>
                  <a:srgbClr val="0070C0"/>
                </a:solidFill>
                <a:latin typeface="Comic Sans MS" panose="030F0702030302020204" pitchFamily="66" charset="0"/>
              </a:rPr>
              <a:t> </a:t>
            </a:r>
            <a:r>
              <a:rPr lang="en-US" b="1" dirty="0" err="1">
                <a:solidFill>
                  <a:srgbClr val="0070C0"/>
                </a:solidFill>
                <a:latin typeface="Comic Sans MS" panose="030F0702030302020204" pitchFamily="66" charset="0"/>
              </a:rPr>
              <a:t>Yuniati</a:t>
            </a:r>
            <a:r>
              <a:rPr lang="en-US" b="1" dirty="0">
                <a:solidFill>
                  <a:srgbClr val="0070C0"/>
                </a:solidFill>
                <a:latin typeface="Comic Sans MS" panose="030F0702030302020204" pitchFamily="66" charset="0"/>
              </a:rPr>
              <a:t>, Sri </a:t>
            </a:r>
            <a:r>
              <a:rPr lang="en-US" b="1" dirty="0" err="1">
                <a:solidFill>
                  <a:srgbClr val="0070C0"/>
                </a:solidFill>
                <a:latin typeface="Comic Sans MS" panose="030F0702030302020204" pitchFamily="66" charset="0"/>
              </a:rPr>
              <a:t>Purwiyanti</a:t>
            </a:r>
            <a:r>
              <a:rPr lang="en-US" b="1" dirty="0">
                <a:solidFill>
                  <a:srgbClr val="0070C0"/>
                </a:solidFill>
                <a:latin typeface="Comic Sans MS" panose="030F0702030302020204" pitchFamily="66" charset="0"/>
              </a:rPr>
              <a:t>, </a:t>
            </a:r>
            <a:r>
              <a:rPr lang="en-US" b="1" dirty="0" err="1">
                <a:solidFill>
                  <a:srgbClr val="0070C0"/>
                </a:solidFill>
                <a:latin typeface="Comic Sans MS" panose="030F0702030302020204" pitchFamily="66" charset="0"/>
              </a:rPr>
              <a:t>Yul</a:t>
            </a:r>
            <a:r>
              <a:rPr lang="en-US" b="1" dirty="0">
                <a:solidFill>
                  <a:srgbClr val="0070C0"/>
                </a:solidFill>
                <a:latin typeface="Comic Sans MS" panose="030F0702030302020204" pitchFamily="66" charset="0"/>
              </a:rPr>
              <a:t> Martin</a:t>
            </a:r>
          </a:p>
        </p:txBody>
      </p:sp>
      <p:sp>
        <p:nvSpPr>
          <p:cNvPr id="5" name="Title 1"/>
          <p:cNvSpPr txBox="1">
            <a:spLocks/>
          </p:cNvSpPr>
          <p:nvPr/>
        </p:nvSpPr>
        <p:spPr>
          <a:xfrm>
            <a:off x="295444" y="3477296"/>
            <a:ext cx="12042517" cy="1272226"/>
          </a:xfrm>
          <a:prstGeom prst="rect">
            <a:avLst/>
          </a:prstGeom>
        </p:spPr>
        <p:txBody>
          <a:bodyPr vert="horz" lIns="91440" tIns="45720" rIns="91440" bIns="45720" rtlCol="0" anchor="b">
            <a:noAutofit/>
          </a:bodyPr>
          <a:lstStyle>
            <a:lvl1pPr marL="0" indent="0" algn="l" defTabSz="914400" rtl="0" eaLnBrk="1" latinLnBrk="0" hangingPunct="1">
              <a:lnSpc>
                <a:spcPct val="80000"/>
              </a:lnSpc>
              <a:spcBef>
                <a:spcPct val="0"/>
              </a:spcBef>
              <a:buFont typeface="Arial" pitchFamily="34" charset="0"/>
              <a:buNone/>
              <a:defRPr sz="6000" kern="1200">
                <a:solidFill>
                  <a:schemeClr val="accent1"/>
                </a:solidFill>
                <a:latin typeface="+mj-lt"/>
                <a:ea typeface="+mj-ea"/>
                <a:cs typeface="+mj-cs"/>
              </a:defRPr>
            </a:lvl1pPr>
          </a:lstStyle>
          <a:p>
            <a:pPr algn="ctr"/>
            <a:r>
              <a:rPr lang="en-US" sz="3200" b="1" dirty="0" smtClean="0">
                <a:solidFill>
                  <a:schemeClr val="tx2"/>
                </a:solidFill>
                <a:latin typeface="Comic Sans MS" panose="030F0702030302020204" pitchFamily="66" charset="0"/>
              </a:rPr>
              <a:t>Community Development 2017, </a:t>
            </a:r>
            <a:r>
              <a:rPr lang="en-US" sz="3200" b="1" dirty="0" err="1">
                <a:solidFill>
                  <a:schemeClr val="tx2"/>
                </a:solidFill>
                <a:latin typeface="Comic Sans MS" panose="030F0702030302020204" pitchFamily="66" charset="0"/>
              </a:rPr>
              <a:t>Tanggal</a:t>
            </a:r>
            <a:r>
              <a:rPr lang="en-US" sz="3200" b="1" dirty="0">
                <a:solidFill>
                  <a:schemeClr val="tx2"/>
                </a:solidFill>
                <a:latin typeface="Comic Sans MS" panose="030F0702030302020204" pitchFamily="66" charset="0"/>
              </a:rPr>
              <a:t> 8 </a:t>
            </a:r>
            <a:r>
              <a:rPr lang="en-US" sz="3200" b="1" dirty="0" err="1">
                <a:solidFill>
                  <a:schemeClr val="tx2"/>
                </a:solidFill>
                <a:latin typeface="Comic Sans MS" panose="030F0702030302020204" pitchFamily="66" charset="0"/>
              </a:rPr>
              <a:t>Desember</a:t>
            </a:r>
            <a:r>
              <a:rPr lang="en-US" sz="3200" b="1" dirty="0">
                <a:solidFill>
                  <a:schemeClr val="tx2"/>
                </a:solidFill>
                <a:latin typeface="Comic Sans MS" panose="030F0702030302020204" pitchFamily="66" charset="0"/>
              </a:rPr>
              <a:t> 2017 </a:t>
            </a:r>
            <a:endParaRPr lang="en-US" sz="3200" b="1" dirty="0" smtClean="0">
              <a:solidFill>
                <a:schemeClr val="tx2"/>
              </a:solidFill>
              <a:latin typeface="Comic Sans MS" panose="030F0702030302020204" pitchFamily="66" charset="0"/>
            </a:endParaRPr>
          </a:p>
          <a:p>
            <a:pPr algn="ctr"/>
            <a:r>
              <a:rPr lang="en-US" sz="3200" b="1" dirty="0" smtClean="0">
                <a:solidFill>
                  <a:schemeClr val="tx2"/>
                </a:solidFill>
                <a:latin typeface="Comic Sans MS" panose="030F0702030302020204" pitchFamily="66" charset="0"/>
              </a:rPr>
              <a:t>Hotel </a:t>
            </a:r>
            <a:r>
              <a:rPr lang="en-US" sz="3200" b="1" dirty="0" err="1" smtClean="0">
                <a:solidFill>
                  <a:schemeClr val="tx2"/>
                </a:solidFill>
                <a:latin typeface="Comic Sans MS" panose="030F0702030302020204" pitchFamily="66" charset="0"/>
              </a:rPr>
              <a:t>Aryaduta</a:t>
            </a:r>
            <a:r>
              <a:rPr lang="en-US" sz="3200" b="1" dirty="0" smtClean="0">
                <a:solidFill>
                  <a:schemeClr val="tx2"/>
                </a:solidFill>
                <a:latin typeface="Comic Sans MS" panose="030F0702030302020204" pitchFamily="66" charset="0"/>
              </a:rPr>
              <a:t>, </a:t>
            </a:r>
            <a:r>
              <a:rPr lang="en-US" sz="3200" b="1" dirty="0" smtClean="0">
                <a:solidFill>
                  <a:schemeClr val="tx2"/>
                </a:solidFill>
                <a:latin typeface="Comic Sans MS" panose="030F0702030302020204" pitchFamily="66" charset="0"/>
              </a:rPr>
              <a:t>Jakarta</a:t>
            </a:r>
            <a:endParaRPr lang="en-US" sz="3200" dirty="0">
              <a:solidFill>
                <a:schemeClr val="tx2"/>
              </a:solidFill>
              <a:latin typeface="Comic Sans MS" panose="030F0702030302020204" pitchFamily="66" charset="0"/>
            </a:endParaRPr>
          </a:p>
        </p:txBody>
      </p:sp>
    </p:spTree>
    <p:extLst>
      <p:ext uri="{BB962C8B-B14F-4D97-AF65-F5344CB8AC3E}">
        <p14:creationId xmlns:p14="http://schemas.microsoft.com/office/powerpoint/2010/main" val="547177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Picture Placeholder 4"/>
          <p:cNvGraphicFramePr>
            <a:graphicFrameLocks noGrp="1"/>
          </p:cNvGraphicFramePr>
          <p:nvPr>
            <p:ph type="pic" idx="1"/>
            <p:extLst>
              <p:ext uri="{D42A27DB-BD31-4B8C-83A1-F6EECF244321}">
                <p14:modId xmlns:p14="http://schemas.microsoft.com/office/powerpoint/2010/main" val="3062918064"/>
              </p:ext>
            </p:extLst>
          </p:nvPr>
        </p:nvGraphicFramePr>
        <p:xfrm>
          <a:off x="1" y="-3"/>
          <a:ext cx="12280900" cy="6858002"/>
        </p:xfrm>
        <a:graphic>
          <a:graphicData uri="http://schemas.openxmlformats.org/drawingml/2006/table">
            <a:tbl>
              <a:tblPr>
                <a:tableStyleId>{5C22544A-7EE6-4342-B048-85BDC9FD1C3A}</a:tableStyleId>
              </a:tblPr>
              <a:tblGrid>
                <a:gridCol w="4349324"/>
                <a:gridCol w="4131479"/>
                <a:gridCol w="3800097"/>
              </a:tblGrid>
              <a:tr h="895483">
                <a:tc>
                  <a:txBody>
                    <a:bodyPr/>
                    <a:lstStyle/>
                    <a:p>
                      <a:pPr marR="296545" algn="ctr">
                        <a:lnSpc>
                          <a:spcPct val="150000"/>
                        </a:lnSpc>
                        <a:spcAft>
                          <a:spcPts val="0"/>
                        </a:spcAft>
                      </a:pPr>
                      <a:r>
                        <a:rPr lang="en-GB" sz="2000" b="1" dirty="0" err="1">
                          <a:solidFill>
                            <a:schemeClr val="tx2"/>
                          </a:solidFill>
                          <a:effectLst/>
                        </a:rPr>
                        <a:t>Kondisi</a:t>
                      </a:r>
                      <a:r>
                        <a:rPr lang="en-GB" sz="2000" b="1" dirty="0">
                          <a:solidFill>
                            <a:schemeClr val="tx2"/>
                          </a:solidFill>
                          <a:effectLst/>
                        </a:rPr>
                        <a:t> </a:t>
                      </a:r>
                      <a:r>
                        <a:rPr lang="en-GB" sz="2000" b="1" dirty="0" err="1">
                          <a:solidFill>
                            <a:schemeClr val="tx2"/>
                          </a:solidFill>
                          <a:effectLst/>
                        </a:rPr>
                        <a:t>Sebelum</a:t>
                      </a:r>
                      <a:endParaRPr lang="en-US" sz="2000" b="1" dirty="0">
                        <a:solidFill>
                          <a:schemeClr val="tx2"/>
                        </a:solidFill>
                        <a:effectLst/>
                        <a:latin typeface="Times New Roman" panose="02020603050405020304" pitchFamily="18" charset="0"/>
                        <a:ea typeface="Times New Roman" panose="02020603050405020304" pitchFamily="18" charset="0"/>
                      </a:endParaRPr>
                    </a:p>
                  </a:txBody>
                  <a:tcPr marL="63422" marR="63422" marT="0" marB="0" anchor="ctr"/>
                </a:tc>
                <a:tc>
                  <a:txBody>
                    <a:bodyPr/>
                    <a:lstStyle/>
                    <a:p>
                      <a:pPr algn="ctr">
                        <a:lnSpc>
                          <a:spcPct val="150000"/>
                        </a:lnSpc>
                        <a:spcAft>
                          <a:spcPts val="0"/>
                        </a:spcAft>
                      </a:pPr>
                      <a:r>
                        <a:rPr lang="en-GB" sz="2000" b="1" dirty="0" err="1">
                          <a:solidFill>
                            <a:schemeClr val="tx2"/>
                          </a:solidFill>
                          <a:effectLst/>
                        </a:rPr>
                        <a:t>Bentuk</a:t>
                      </a:r>
                      <a:r>
                        <a:rPr lang="en-GB" sz="2000" b="1" dirty="0">
                          <a:solidFill>
                            <a:schemeClr val="tx2"/>
                          </a:solidFill>
                          <a:effectLst/>
                        </a:rPr>
                        <a:t> </a:t>
                      </a:r>
                      <a:r>
                        <a:rPr lang="en-GB" sz="2000" b="1" dirty="0" err="1">
                          <a:solidFill>
                            <a:schemeClr val="tx2"/>
                          </a:solidFill>
                          <a:effectLst/>
                        </a:rPr>
                        <a:t>Kegiatan</a:t>
                      </a:r>
                      <a:endParaRPr lang="en-US" sz="2000" b="1" dirty="0">
                        <a:solidFill>
                          <a:schemeClr val="tx2"/>
                        </a:solidFill>
                        <a:effectLst/>
                        <a:latin typeface="Times New Roman" panose="02020603050405020304" pitchFamily="18" charset="0"/>
                        <a:ea typeface="Times New Roman" panose="02020603050405020304" pitchFamily="18" charset="0"/>
                      </a:endParaRPr>
                    </a:p>
                  </a:txBody>
                  <a:tcPr marL="63422" marR="63422" marT="0" marB="0" anchor="ctr"/>
                </a:tc>
                <a:tc>
                  <a:txBody>
                    <a:bodyPr/>
                    <a:lstStyle/>
                    <a:p>
                      <a:pPr algn="ctr">
                        <a:lnSpc>
                          <a:spcPct val="150000"/>
                        </a:lnSpc>
                        <a:spcAft>
                          <a:spcPts val="0"/>
                        </a:spcAft>
                      </a:pPr>
                      <a:r>
                        <a:rPr lang="en-GB" sz="2000" b="1" dirty="0" err="1">
                          <a:solidFill>
                            <a:schemeClr val="tx2"/>
                          </a:solidFill>
                          <a:effectLst/>
                        </a:rPr>
                        <a:t>Kondisi</a:t>
                      </a:r>
                      <a:r>
                        <a:rPr lang="en-GB" sz="2000" b="1" dirty="0">
                          <a:solidFill>
                            <a:schemeClr val="tx2"/>
                          </a:solidFill>
                          <a:effectLst/>
                        </a:rPr>
                        <a:t> </a:t>
                      </a:r>
                      <a:r>
                        <a:rPr lang="en-GB" sz="2000" b="1" dirty="0" err="1">
                          <a:solidFill>
                            <a:schemeClr val="tx2"/>
                          </a:solidFill>
                          <a:effectLst/>
                        </a:rPr>
                        <a:t>Sesudah</a:t>
                      </a:r>
                      <a:endParaRPr lang="en-US" sz="2000" b="1" dirty="0">
                        <a:solidFill>
                          <a:schemeClr val="tx2"/>
                        </a:solidFill>
                        <a:effectLst/>
                        <a:latin typeface="Times New Roman" panose="02020603050405020304" pitchFamily="18" charset="0"/>
                        <a:ea typeface="Times New Roman" panose="02020603050405020304" pitchFamily="18" charset="0"/>
                      </a:endParaRPr>
                    </a:p>
                  </a:txBody>
                  <a:tcPr marL="63422" marR="63422" marT="0" marB="0" anchor="ctr"/>
                </a:tc>
              </a:tr>
              <a:tr h="1581618">
                <a:tc>
                  <a:txBody>
                    <a:bodyPr/>
                    <a:lstStyle/>
                    <a:p>
                      <a:pPr>
                        <a:spcAft>
                          <a:spcPts val="0"/>
                        </a:spcAft>
                      </a:pPr>
                      <a:r>
                        <a:rPr lang="en-US" sz="1600" b="0" dirty="0">
                          <a:solidFill>
                            <a:srgbClr val="00B0F0"/>
                          </a:solidFill>
                          <a:effectLst/>
                          <a:latin typeface="Comic Sans MS" panose="030F0702030302020204" pitchFamily="66" charset="0"/>
                        </a:rPr>
                        <a:t>Para </a:t>
                      </a:r>
                      <a:r>
                        <a:rPr lang="en-US" sz="1600" b="0" dirty="0" err="1">
                          <a:solidFill>
                            <a:srgbClr val="00B0F0"/>
                          </a:solidFill>
                          <a:effectLst/>
                          <a:latin typeface="Comic Sans MS" panose="030F0702030302020204" pitchFamily="66" charset="0"/>
                        </a:rPr>
                        <a:t>pelaku</a:t>
                      </a:r>
                      <a:r>
                        <a:rPr lang="en-US" sz="1600" b="0" dirty="0">
                          <a:solidFill>
                            <a:srgbClr val="00B0F0"/>
                          </a:solidFill>
                          <a:effectLst/>
                          <a:latin typeface="Comic Sans MS" panose="030F0702030302020204" pitchFamily="66" charset="0"/>
                        </a:rPr>
                        <a:t> home </a:t>
                      </a:r>
                      <a:r>
                        <a:rPr lang="en-US" sz="1600" b="0" dirty="0" err="1">
                          <a:solidFill>
                            <a:srgbClr val="00B0F0"/>
                          </a:solidFill>
                          <a:effectLst/>
                          <a:latin typeface="Comic Sans MS" panose="030F0702030302020204" pitchFamily="66" charset="0"/>
                        </a:rPr>
                        <a:t>industri</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pembuat</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dan</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pedagang</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es</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puter</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ini</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belum</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mengetahui</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bahwa</a:t>
                      </a:r>
                      <a:r>
                        <a:rPr lang="en-US" sz="1600" b="0" dirty="0">
                          <a:solidFill>
                            <a:srgbClr val="00B0F0"/>
                          </a:solidFill>
                          <a:effectLst/>
                          <a:latin typeface="Comic Sans MS" panose="030F0702030302020204" pitchFamily="66" charset="0"/>
                        </a:rPr>
                        <a:t> proses </a:t>
                      </a:r>
                      <a:r>
                        <a:rPr lang="en-US" sz="1600" b="0" dirty="0" err="1">
                          <a:solidFill>
                            <a:srgbClr val="00B0F0"/>
                          </a:solidFill>
                          <a:effectLst/>
                          <a:latin typeface="Comic Sans MS" panose="030F0702030302020204" pitchFamily="66" charset="0"/>
                        </a:rPr>
                        <a:t>pemutaran</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tangki</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es</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puter</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dapat</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dilakukan</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secara</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otomatis</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menggunakan</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mesin</a:t>
                      </a:r>
                      <a:r>
                        <a:rPr lang="en-US" sz="1600" b="0" dirty="0">
                          <a:solidFill>
                            <a:srgbClr val="00B0F0"/>
                          </a:solidFill>
                          <a:effectLst/>
                          <a:latin typeface="Comic Sans MS" panose="030F0702030302020204" pitchFamily="66" charset="0"/>
                        </a:rPr>
                        <a:t>. </a:t>
                      </a:r>
                      <a:endParaRPr lang="en-US" sz="1600" b="0" dirty="0">
                        <a:solidFill>
                          <a:srgbClr val="00B0F0"/>
                        </a:solidFill>
                        <a:effectLst/>
                        <a:latin typeface="Comic Sans MS" panose="030F0702030302020204" pitchFamily="66" charset="0"/>
                        <a:ea typeface="Times New Roman" panose="02020603050405020304" pitchFamily="18" charset="0"/>
                      </a:endParaRPr>
                    </a:p>
                  </a:txBody>
                  <a:tcPr marL="63422" marR="63422" marT="0" marB="0"/>
                </a:tc>
                <a:tc>
                  <a:txBody>
                    <a:bodyPr/>
                    <a:lstStyle/>
                    <a:p>
                      <a:pPr>
                        <a:spcAft>
                          <a:spcPts val="0"/>
                        </a:spcAft>
                      </a:pPr>
                      <a:r>
                        <a:rPr lang="en-GB" sz="1600" b="0" dirty="0" err="1">
                          <a:solidFill>
                            <a:srgbClr val="00B0F0"/>
                          </a:solidFill>
                          <a:effectLst/>
                          <a:latin typeface="Comic Sans MS" panose="030F0702030302020204" pitchFamily="66" charset="0"/>
                        </a:rPr>
                        <a:t>Sosialisasi</a:t>
                      </a:r>
                      <a:r>
                        <a:rPr lang="en-GB" sz="1600" b="0" dirty="0">
                          <a:solidFill>
                            <a:srgbClr val="00B0F0"/>
                          </a:solidFill>
                          <a:effectLst/>
                          <a:latin typeface="Comic Sans MS" panose="030F0702030302020204" pitchFamily="66" charset="0"/>
                        </a:rPr>
                        <a:t> </a:t>
                      </a:r>
                      <a:r>
                        <a:rPr lang="en-GB" sz="1600" b="0" dirty="0" err="1">
                          <a:solidFill>
                            <a:srgbClr val="00B0F0"/>
                          </a:solidFill>
                          <a:effectLst/>
                          <a:latin typeface="Comic Sans MS" panose="030F0702030302020204" pitchFamily="66" charset="0"/>
                        </a:rPr>
                        <a:t>konsep</a:t>
                      </a:r>
                      <a:r>
                        <a:rPr lang="en-GB" sz="1600" b="0" dirty="0">
                          <a:solidFill>
                            <a:srgbClr val="00B0F0"/>
                          </a:solidFill>
                          <a:effectLst/>
                          <a:latin typeface="Comic Sans MS" panose="030F0702030302020204" pitchFamily="66" charset="0"/>
                        </a:rPr>
                        <a:t> </a:t>
                      </a:r>
                      <a:r>
                        <a:rPr lang="en-GB" sz="1600" b="0" dirty="0" err="1">
                          <a:solidFill>
                            <a:srgbClr val="00B0F0"/>
                          </a:solidFill>
                          <a:effectLst/>
                          <a:latin typeface="Comic Sans MS" panose="030F0702030302020204" pitchFamily="66" charset="0"/>
                        </a:rPr>
                        <a:t>atau</a:t>
                      </a:r>
                      <a:r>
                        <a:rPr lang="en-GB" sz="1600" b="0" dirty="0">
                          <a:solidFill>
                            <a:srgbClr val="00B0F0"/>
                          </a:solidFill>
                          <a:effectLst/>
                          <a:latin typeface="Comic Sans MS" panose="030F0702030302020204" pitchFamily="66" charset="0"/>
                        </a:rPr>
                        <a:t> </a:t>
                      </a:r>
                      <a:r>
                        <a:rPr lang="id-ID" sz="1600" b="0" dirty="0">
                          <a:solidFill>
                            <a:srgbClr val="00B0F0"/>
                          </a:solidFill>
                          <a:effectLst/>
                          <a:latin typeface="Comic Sans MS" panose="030F0702030302020204" pitchFamily="66" charset="0"/>
                        </a:rPr>
                        <a:t>pengantar tentang </a:t>
                      </a:r>
                      <a:r>
                        <a:rPr lang="en-US" sz="1600" b="0" dirty="0" err="1">
                          <a:solidFill>
                            <a:srgbClr val="00B0F0"/>
                          </a:solidFill>
                          <a:effectLst/>
                          <a:latin typeface="Comic Sans MS" panose="030F0702030302020204" pitchFamily="66" charset="0"/>
                        </a:rPr>
                        <a:t>komponen-komponen</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elektronika</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dan</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listrik</a:t>
                      </a:r>
                      <a:r>
                        <a:rPr lang="en-US" sz="1600" b="0" dirty="0">
                          <a:solidFill>
                            <a:srgbClr val="00B0F0"/>
                          </a:solidFill>
                          <a:effectLst/>
                          <a:latin typeface="Comic Sans MS" panose="030F0702030302020204" pitchFamily="66" charset="0"/>
                        </a:rPr>
                        <a:t> yang </a:t>
                      </a:r>
                      <a:r>
                        <a:rPr lang="en-US" sz="1600" b="0" dirty="0" err="1">
                          <a:solidFill>
                            <a:srgbClr val="00B0F0"/>
                          </a:solidFill>
                          <a:effectLst/>
                          <a:latin typeface="Comic Sans MS" panose="030F0702030302020204" pitchFamily="66" charset="0"/>
                        </a:rPr>
                        <a:t>dapat</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digunakan</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untuk</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membuat</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mesin</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es</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puter</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elektrik</a:t>
                      </a:r>
                      <a:endParaRPr lang="en-US" sz="1600" b="0" dirty="0">
                        <a:solidFill>
                          <a:srgbClr val="00B0F0"/>
                        </a:solidFill>
                        <a:effectLst/>
                        <a:latin typeface="Comic Sans MS" panose="030F0702030302020204" pitchFamily="66" charset="0"/>
                        <a:ea typeface="Times New Roman" panose="02020603050405020304" pitchFamily="18" charset="0"/>
                      </a:endParaRPr>
                    </a:p>
                  </a:txBody>
                  <a:tcPr marL="63422" marR="63422" marT="0" marB="0"/>
                </a:tc>
                <a:tc>
                  <a:txBody>
                    <a:bodyPr/>
                    <a:lstStyle/>
                    <a:p>
                      <a:pPr>
                        <a:spcAft>
                          <a:spcPts val="0"/>
                        </a:spcAft>
                      </a:pPr>
                      <a:r>
                        <a:rPr lang="en-GB" sz="1600" b="0" dirty="0" err="1">
                          <a:solidFill>
                            <a:srgbClr val="00B0F0"/>
                          </a:solidFill>
                          <a:effectLst/>
                          <a:latin typeface="Comic Sans MS" panose="030F0702030302020204" pitchFamily="66" charset="0"/>
                        </a:rPr>
                        <a:t>Peserta</a:t>
                      </a:r>
                      <a:r>
                        <a:rPr lang="en-GB" sz="1600" b="0" dirty="0">
                          <a:solidFill>
                            <a:srgbClr val="00B0F0"/>
                          </a:solidFill>
                          <a:effectLst/>
                          <a:latin typeface="Comic Sans MS" panose="030F0702030302020204" pitchFamily="66" charset="0"/>
                        </a:rPr>
                        <a:t> </a:t>
                      </a:r>
                      <a:r>
                        <a:rPr lang="en-GB" sz="1600" b="0" dirty="0" err="1">
                          <a:solidFill>
                            <a:srgbClr val="00B0F0"/>
                          </a:solidFill>
                          <a:effectLst/>
                          <a:latin typeface="Comic Sans MS" panose="030F0702030302020204" pitchFamily="66" charset="0"/>
                        </a:rPr>
                        <a:t>memahami</a:t>
                      </a:r>
                      <a:r>
                        <a:rPr lang="en-GB" sz="1600" b="0" dirty="0">
                          <a:solidFill>
                            <a:srgbClr val="00B0F0"/>
                          </a:solidFill>
                          <a:effectLst/>
                          <a:latin typeface="Comic Sans MS" panose="030F0702030302020204" pitchFamily="66" charset="0"/>
                        </a:rPr>
                        <a:t> </a:t>
                      </a:r>
                      <a:r>
                        <a:rPr lang="id-ID" sz="1600" b="0" dirty="0">
                          <a:solidFill>
                            <a:srgbClr val="00B0F0"/>
                          </a:solidFill>
                          <a:effectLst/>
                          <a:latin typeface="Comic Sans MS" panose="030F0702030302020204" pitchFamily="66" charset="0"/>
                        </a:rPr>
                        <a:t>tentang </a:t>
                      </a:r>
                      <a:r>
                        <a:rPr lang="en-US" sz="1600" b="0" dirty="0" err="1">
                          <a:solidFill>
                            <a:srgbClr val="00B0F0"/>
                          </a:solidFill>
                          <a:effectLst/>
                          <a:latin typeface="Comic Sans MS" panose="030F0702030302020204" pitchFamily="66" charset="0"/>
                        </a:rPr>
                        <a:t>komponen-komponen</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elektronika</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dan</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listrik</a:t>
                      </a:r>
                      <a:r>
                        <a:rPr lang="en-US" sz="1600" b="0" dirty="0">
                          <a:solidFill>
                            <a:srgbClr val="00B0F0"/>
                          </a:solidFill>
                          <a:effectLst/>
                          <a:latin typeface="Comic Sans MS" panose="030F0702030302020204" pitchFamily="66" charset="0"/>
                        </a:rPr>
                        <a:t> yang </a:t>
                      </a:r>
                      <a:r>
                        <a:rPr lang="en-US" sz="1600" b="0" dirty="0" err="1">
                          <a:solidFill>
                            <a:srgbClr val="00B0F0"/>
                          </a:solidFill>
                          <a:effectLst/>
                          <a:latin typeface="Comic Sans MS" panose="030F0702030302020204" pitchFamily="66" charset="0"/>
                        </a:rPr>
                        <a:t>dapat</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digunakan</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untuk</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membuat</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mesin</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pembuat</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es</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puter</a:t>
                      </a:r>
                      <a:r>
                        <a:rPr lang="en-US" sz="1600" b="0" dirty="0">
                          <a:solidFill>
                            <a:srgbClr val="00B0F0"/>
                          </a:solidFill>
                          <a:effectLst/>
                          <a:latin typeface="Comic Sans MS" panose="030F0702030302020204" pitchFamily="66" charset="0"/>
                        </a:rPr>
                        <a:t> </a:t>
                      </a:r>
                      <a:r>
                        <a:rPr lang="en-US" sz="1600" b="0" dirty="0" err="1">
                          <a:solidFill>
                            <a:srgbClr val="00B0F0"/>
                          </a:solidFill>
                          <a:effectLst/>
                          <a:latin typeface="Comic Sans MS" panose="030F0702030302020204" pitchFamily="66" charset="0"/>
                        </a:rPr>
                        <a:t>elektrik</a:t>
                      </a:r>
                      <a:endParaRPr lang="en-US" sz="1600" b="0" dirty="0">
                        <a:solidFill>
                          <a:srgbClr val="00B0F0"/>
                        </a:solidFill>
                        <a:effectLst/>
                        <a:latin typeface="Comic Sans MS" panose="030F0702030302020204" pitchFamily="66" charset="0"/>
                      </a:endParaRPr>
                    </a:p>
                    <a:p>
                      <a:pPr>
                        <a:spcAft>
                          <a:spcPts val="0"/>
                        </a:spcAft>
                      </a:pPr>
                      <a:r>
                        <a:rPr lang="id-ID" sz="1600" b="0" dirty="0">
                          <a:solidFill>
                            <a:srgbClr val="00B0F0"/>
                          </a:solidFill>
                          <a:effectLst/>
                          <a:latin typeface="Comic Sans MS" panose="030F0702030302020204" pitchFamily="66" charset="0"/>
                        </a:rPr>
                        <a:t> </a:t>
                      </a:r>
                      <a:endParaRPr lang="en-US" sz="1600" b="0" dirty="0">
                        <a:solidFill>
                          <a:srgbClr val="00B0F0"/>
                        </a:solidFill>
                        <a:effectLst/>
                        <a:latin typeface="Comic Sans MS" panose="030F0702030302020204" pitchFamily="66" charset="0"/>
                        <a:ea typeface="Times New Roman" panose="02020603050405020304" pitchFamily="18" charset="0"/>
                      </a:endParaRPr>
                    </a:p>
                  </a:txBody>
                  <a:tcPr marL="63422" marR="63422" marT="0" marB="0"/>
                </a:tc>
              </a:tr>
              <a:tr h="956903">
                <a:tc>
                  <a:txBody>
                    <a:bodyPr/>
                    <a:lstStyle/>
                    <a:p>
                      <a:pPr>
                        <a:spcAft>
                          <a:spcPts val="0"/>
                        </a:spcAft>
                      </a:pPr>
                      <a:r>
                        <a:rPr lang="en-GB" sz="1600" b="0" dirty="0">
                          <a:solidFill>
                            <a:srgbClr val="FF0000"/>
                          </a:solidFill>
                          <a:effectLst/>
                          <a:latin typeface="Comic Sans MS" panose="030F0702030302020204" pitchFamily="66" charset="0"/>
                        </a:rPr>
                        <a:t>Proses </a:t>
                      </a:r>
                      <a:r>
                        <a:rPr lang="en-GB" sz="1600" b="0" dirty="0" err="1">
                          <a:solidFill>
                            <a:srgbClr val="FF0000"/>
                          </a:solidFill>
                          <a:effectLst/>
                          <a:latin typeface="Comic Sans MS" panose="030F0702030302020204" pitchFamily="66" charset="0"/>
                        </a:rPr>
                        <a:t>pembuatan</a:t>
                      </a:r>
                      <a:r>
                        <a:rPr lang="en-GB" sz="1600" b="0" dirty="0">
                          <a:solidFill>
                            <a:srgbClr val="FF0000"/>
                          </a:solidFill>
                          <a:effectLst/>
                          <a:latin typeface="Comic Sans MS" panose="030F0702030302020204" pitchFamily="66" charset="0"/>
                        </a:rPr>
                        <a:t> </a:t>
                      </a:r>
                      <a:r>
                        <a:rPr lang="en-GB" sz="1600" b="0" dirty="0" err="1">
                          <a:solidFill>
                            <a:srgbClr val="FF0000"/>
                          </a:solidFill>
                          <a:effectLst/>
                          <a:latin typeface="Comic Sans MS" panose="030F0702030302020204" pitchFamily="66" charset="0"/>
                        </a:rPr>
                        <a:t>es</a:t>
                      </a:r>
                      <a:r>
                        <a:rPr lang="en-GB" sz="1600" b="0" dirty="0">
                          <a:solidFill>
                            <a:srgbClr val="FF0000"/>
                          </a:solidFill>
                          <a:effectLst/>
                          <a:latin typeface="Comic Sans MS" panose="030F0702030302020204" pitchFamily="66" charset="0"/>
                        </a:rPr>
                        <a:t> </a:t>
                      </a:r>
                      <a:r>
                        <a:rPr lang="en-GB" sz="1600" b="0" dirty="0" err="1">
                          <a:solidFill>
                            <a:srgbClr val="FF0000"/>
                          </a:solidFill>
                          <a:effectLst/>
                          <a:latin typeface="Comic Sans MS" panose="030F0702030302020204" pitchFamily="66" charset="0"/>
                        </a:rPr>
                        <a:t>puter</a:t>
                      </a:r>
                      <a:r>
                        <a:rPr lang="en-GB" sz="1600" b="0" dirty="0">
                          <a:solidFill>
                            <a:srgbClr val="FF0000"/>
                          </a:solidFill>
                          <a:effectLst/>
                          <a:latin typeface="Comic Sans MS" panose="030F0702030302020204" pitchFamily="66" charset="0"/>
                        </a:rPr>
                        <a:t> </a:t>
                      </a:r>
                      <a:r>
                        <a:rPr lang="en-GB" sz="1600" b="0" dirty="0" err="1">
                          <a:solidFill>
                            <a:srgbClr val="FF0000"/>
                          </a:solidFill>
                          <a:effectLst/>
                          <a:latin typeface="Comic Sans MS" panose="030F0702030302020204" pitchFamily="66" charset="0"/>
                        </a:rPr>
                        <a:t>masih</a:t>
                      </a:r>
                      <a:r>
                        <a:rPr lang="en-GB" sz="1600" b="0" dirty="0">
                          <a:solidFill>
                            <a:srgbClr val="FF0000"/>
                          </a:solidFill>
                          <a:effectLst/>
                          <a:latin typeface="Comic Sans MS" panose="030F0702030302020204" pitchFamily="66" charset="0"/>
                        </a:rPr>
                        <a:t> </a:t>
                      </a:r>
                      <a:r>
                        <a:rPr lang="en-GB" sz="1600" b="0" dirty="0" err="1">
                          <a:solidFill>
                            <a:srgbClr val="FF0000"/>
                          </a:solidFill>
                          <a:effectLst/>
                          <a:latin typeface="Comic Sans MS" panose="030F0702030302020204" pitchFamily="66" charset="0"/>
                        </a:rPr>
                        <a:t>dilakukan</a:t>
                      </a:r>
                      <a:r>
                        <a:rPr lang="en-GB" sz="1600" b="0" dirty="0">
                          <a:solidFill>
                            <a:srgbClr val="FF0000"/>
                          </a:solidFill>
                          <a:effectLst/>
                          <a:latin typeface="Comic Sans MS" panose="030F0702030302020204" pitchFamily="66" charset="0"/>
                        </a:rPr>
                        <a:t> </a:t>
                      </a:r>
                      <a:r>
                        <a:rPr lang="en-GB" sz="1600" b="0" dirty="0" err="1">
                          <a:solidFill>
                            <a:srgbClr val="FF0000"/>
                          </a:solidFill>
                          <a:effectLst/>
                          <a:latin typeface="Comic Sans MS" panose="030F0702030302020204" pitchFamily="66" charset="0"/>
                        </a:rPr>
                        <a:t>secara</a:t>
                      </a:r>
                      <a:r>
                        <a:rPr lang="en-GB" sz="1600" b="0" dirty="0">
                          <a:solidFill>
                            <a:srgbClr val="FF0000"/>
                          </a:solidFill>
                          <a:effectLst/>
                          <a:latin typeface="Comic Sans MS" panose="030F0702030302020204" pitchFamily="66" charset="0"/>
                        </a:rPr>
                        <a:t> manual, </a:t>
                      </a:r>
                      <a:r>
                        <a:rPr lang="en-GB" sz="1600" b="0" dirty="0" err="1">
                          <a:solidFill>
                            <a:srgbClr val="FF0000"/>
                          </a:solidFill>
                          <a:effectLst/>
                          <a:latin typeface="Comic Sans MS" panose="030F0702030302020204" pitchFamily="66" charset="0"/>
                        </a:rPr>
                        <a:t>yaitu</a:t>
                      </a:r>
                      <a:r>
                        <a:rPr lang="en-GB" sz="1600" b="0" dirty="0">
                          <a:solidFill>
                            <a:srgbClr val="FF0000"/>
                          </a:solidFill>
                          <a:effectLst/>
                          <a:latin typeface="Comic Sans MS" panose="030F0702030302020204" pitchFamily="66" charset="0"/>
                        </a:rPr>
                        <a:t> </a:t>
                      </a:r>
                      <a:r>
                        <a:rPr lang="en-GB" sz="1600" b="0" dirty="0" err="1">
                          <a:solidFill>
                            <a:srgbClr val="FF0000"/>
                          </a:solidFill>
                          <a:effectLst/>
                          <a:latin typeface="Comic Sans MS" panose="030F0702030302020204" pitchFamily="66" charset="0"/>
                        </a:rPr>
                        <a:t>tangki</a:t>
                      </a:r>
                      <a:r>
                        <a:rPr lang="en-GB" sz="1600" b="0" dirty="0">
                          <a:solidFill>
                            <a:srgbClr val="FF0000"/>
                          </a:solidFill>
                          <a:effectLst/>
                          <a:latin typeface="Comic Sans MS" panose="030F0702030302020204" pitchFamily="66" charset="0"/>
                        </a:rPr>
                        <a:t> </a:t>
                      </a:r>
                      <a:r>
                        <a:rPr lang="en-GB" sz="1600" b="0" dirty="0" err="1">
                          <a:solidFill>
                            <a:srgbClr val="FF0000"/>
                          </a:solidFill>
                          <a:effectLst/>
                          <a:latin typeface="Comic Sans MS" panose="030F0702030302020204" pitchFamily="66" charset="0"/>
                        </a:rPr>
                        <a:t>es</a:t>
                      </a:r>
                      <a:r>
                        <a:rPr lang="en-GB" sz="1600" b="0" dirty="0">
                          <a:solidFill>
                            <a:srgbClr val="FF0000"/>
                          </a:solidFill>
                          <a:effectLst/>
                          <a:latin typeface="Comic Sans MS" panose="030F0702030302020204" pitchFamily="66" charset="0"/>
                        </a:rPr>
                        <a:t> </a:t>
                      </a:r>
                      <a:r>
                        <a:rPr lang="en-GB" sz="1600" b="0" dirty="0" err="1">
                          <a:solidFill>
                            <a:srgbClr val="FF0000"/>
                          </a:solidFill>
                          <a:effectLst/>
                          <a:latin typeface="Comic Sans MS" panose="030F0702030302020204" pitchFamily="66" charset="0"/>
                        </a:rPr>
                        <a:t>puter</a:t>
                      </a:r>
                      <a:r>
                        <a:rPr lang="en-GB" sz="1600" b="0" dirty="0">
                          <a:solidFill>
                            <a:srgbClr val="FF0000"/>
                          </a:solidFill>
                          <a:effectLst/>
                          <a:latin typeface="Comic Sans MS" panose="030F0702030302020204" pitchFamily="66" charset="0"/>
                        </a:rPr>
                        <a:t> </a:t>
                      </a:r>
                      <a:r>
                        <a:rPr lang="en-GB" sz="1600" b="0" dirty="0" err="1">
                          <a:solidFill>
                            <a:srgbClr val="FF0000"/>
                          </a:solidFill>
                          <a:effectLst/>
                          <a:latin typeface="Comic Sans MS" panose="030F0702030302020204" pitchFamily="66" charset="0"/>
                        </a:rPr>
                        <a:t>diputar</a:t>
                      </a:r>
                      <a:r>
                        <a:rPr lang="en-GB" sz="1600" b="0" dirty="0">
                          <a:solidFill>
                            <a:srgbClr val="FF0000"/>
                          </a:solidFill>
                          <a:effectLst/>
                          <a:latin typeface="Comic Sans MS" panose="030F0702030302020204" pitchFamily="66" charset="0"/>
                        </a:rPr>
                        <a:t> </a:t>
                      </a:r>
                      <a:r>
                        <a:rPr lang="en-GB" sz="1600" b="0" dirty="0" err="1">
                          <a:solidFill>
                            <a:srgbClr val="FF0000"/>
                          </a:solidFill>
                          <a:effectLst/>
                          <a:latin typeface="Comic Sans MS" panose="030F0702030302020204" pitchFamily="66" charset="0"/>
                        </a:rPr>
                        <a:t>menggunakan</a:t>
                      </a:r>
                      <a:r>
                        <a:rPr lang="en-GB" sz="1600" b="0" dirty="0">
                          <a:solidFill>
                            <a:srgbClr val="FF0000"/>
                          </a:solidFill>
                          <a:effectLst/>
                          <a:latin typeface="Comic Sans MS" panose="030F0702030302020204" pitchFamily="66" charset="0"/>
                        </a:rPr>
                        <a:t> </a:t>
                      </a:r>
                      <a:r>
                        <a:rPr lang="en-GB" sz="1600" b="0" dirty="0" err="1">
                          <a:solidFill>
                            <a:srgbClr val="FF0000"/>
                          </a:solidFill>
                          <a:effectLst/>
                          <a:latin typeface="Comic Sans MS" panose="030F0702030302020204" pitchFamily="66" charset="0"/>
                        </a:rPr>
                        <a:t>tenaga</a:t>
                      </a:r>
                      <a:r>
                        <a:rPr lang="en-GB" sz="1600" b="0" dirty="0">
                          <a:solidFill>
                            <a:srgbClr val="FF0000"/>
                          </a:solidFill>
                          <a:effectLst/>
                          <a:latin typeface="Comic Sans MS" panose="030F0702030302020204" pitchFamily="66" charset="0"/>
                        </a:rPr>
                        <a:t> </a:t>
                      </a:r>
                      <a:r>
                        <a:rPr lang="en-GB" sz="1600" b="0" dirty="0" err="1" smtClean="0">
                          <a:solidFill>
                            <a:srgbClr val="FF0000"/>
                          </a:solidFill>
                          <a:effectLst/>
                          <a:latin typeface="Comic Sans MS" panose="030F0702030302020204" pitchFamily="66" charset="0"/>
                        </a:rPr>
                        <a:t>manusia</a:t>
                      </a:r>
                      <a:endParaRPr lang="en-US" sz="1600" b="0" dirty="0">
                        <a:solidFill>
                          <a:srgbClr val="FF0000"/>
                        </a:solidFill>
                        <a:effectLst/>
                        <a:latin typeface="Comic Sans MS" panose="030F0702030302020204" pitchFamily="66" charset="0"/>
                        <a:ea typeface="Times New Roman" panose="02020603050405020304" pitchFamily="18" charset="0"/>
                      </a:endParaRPr>
                    </a:p>
                  </a:txBody>
                  <a:tcPr marL="63422" marR="63422" marT="0" marB="0"/>
                </a:tc>
                <a:tc>
                  <a:txBody>
                    <a:bodyPr/>
                    <a:lstStyle/>
                    <a:p>
                      <a:pPr>
                        <a:spcAft>
                          <a:spcPts val="0"/>
                        </a:spcAft>
                      </a:pPr>
                      <a:r>
                        <a:rPr lang="en-US" sz="1600" b="0" dirty="0" err="1">
                          <a:solidFill>
                            <a:srgbClr val="FF0000"/>
                          </a:solidFill>
                          <a:effectLst/>
                          <a:latin typeface="Comic Sans MS" panose="030F0702030302020204" pitchFamily="66" charset="0"/>
                        </a:rPr>
                        <a:t>Membuat</a:t>
                      </a:r>
                      <a:r>
                        <a:rPr lang="en-US" sz="1600" b="0" dirty="0">
                          <a:solidFill>
                            <a:srgbClr val="FF0000"/>
                          </a:solidFill>
                          <a:effectLst/>
                          <a:latin typeface="Comic Sans MS" panose="030F0702030302020204" pitchFamily="66" charset="0"/>
                        </a:rPr>
                        <a:t> </a:t>
                      </a:r>
                      <a:r>
                        <a:rPr lang="en-US" sz="1600" b="0" dirty="0" err="1">
                          <a:solidFill>
                            <a:srgbClr val="FF0000"/>
                          </a:solidFill>
                          <a:effectLst/>
                          <a:latin typeface="Comic Sans MS" panose="030F0702030302020204" pitchFamily="66" charset="0"/>
                        </a:rPr>
                        <a:t>desain</a:t>
                      </a:r>
                      <a:r>
                        <a:rPr lang="en-US" sz="1600" b="0" dirty="0">
                          <a:solidFill>
                            <a:srgbClr val="FF0000"/>
                          </a:solidFill>
                          <a:effectLst/>
                          <a:latin typeface="Comic Sans MS" panose="030F0702030302020204" pitchFamily="66" charset="0"/>
                        </a:rPr>
                        <a:t> </a:t>
                      </a:r>
                      <a:r>
                        <a:rPr lang="en-US" sz="1600" b="0" dirty="0" err="1">
                          <a:solidFill>
                            <a:srgbClr val="FF0000"/>
                          </a:solidFill>
                          <a:effectLst/>
                          <a:latin typeface="Comic Sans MS" panose="030F0702030302020204" pitchFamily="66" charset="0"/>
                        </a:rPr>
                        <a:t>mesin</a:t>
                      </a:r>
                      <a:r>
                        <a:rPr lang="en-US" sz="1600" b="0" dirty="0">
                          <a:solidFill>
                            <a:srgbClr val="FF0000"/>
                          </a:solidFill>
                          <a:effectLst/>
                          <a:latin typeface="Comic Sans MS" panose="030F0702030302020204" pitchFamily="66" charset="0"/>
                        </a:rPr>
                        <a:t> </a:t>
                      </a:r>
                      <a:r>
                        <a:rPr lang="en-US" sz="1600" b="0" dirty="0" err="1">
                          <a:solidFill>
                            <a:srgbClr val="FF0000"/>
                          </a:solidFill>
                          <a:effectLst/>
                          <a:latin typeface="Comic Sans MS" panose="030F0702030302020204" pitchFamily="66" charset="0"/>
                        </a:rPr>
                        <a:t>pembuat</a:t>
                      </a:r>
                      <a:r>
                        <a:rPr lang="en-US" sz="1600" b="0" dirty="0">
                          <a:solidFill>
                            <a:srgbClr val="FF0000"/>
                          </a:solidFill>
                          <a:effectLst/>
                          <a:latin typeface="Comic Sans MS" panose="030F0702030302020204" pitchFamily="66" charset="0"/>
                        </a:rPr>
                        <a:t> </a:t>
                      </a:r>
                      <a:r>
                        <a:rPr lang="en-US" sz="1600" b="0" dirty="0" err="1">
                          <a:solidFill>
                            <a:srgbClr val="FF0000"/>
                          </a:solidFill>
                          <a:effectLst/>
                          <a:latin typeface="Comic Sans MS" panose="030F0702030302020204" pitchFamily="66" charset="0"/>
                        </a:rPr>
                        <a:t>es</a:t>
                      </a:r>
                      <a:r>
                        <a:rPr lang="en-US" sz="1600" b="0" dirty="0">
                          <a:solidFill>
                            <a:srgbClr val="FF0000"/>
                          </a:solidFill>
                          <a:effectLst/>
                          <a:latin typeface="Comic Sans MS" panose="030F0702030302020204" pitchFamily="66" charset="0"/>
                        </a:rPr>
                        <a:t> </a:t>
                      </a:r>
                      <a:r>
                        <a:rPr lang="en-US" sz="1600" b="0" dirty="0" err="1">
                          <a:solidFill>
                            <a:srgbClr val="FF0000"/>
                          </a:solidFill>
                          <a:effectLst/>
                          <a:latin typeface="Comic Sans MS" panose="030F0702030302020204" pitchFamily="66" charset="0"/>
                        </a:rPr>
                        <a:t>puter</a:t>
                      </a:r>
                      <a:r>
                        <a:rPr lang="en-US" sz="1600" b="0" dirty="0">
                          <a:solidFill>
                            <a:srgbClr val="FF0000"/>
                          </a:solidFill>
                          <a:effectLst/>
                          <a:latin typeface="Comic Sans MS" panose="030F0702030302020204" pitchFamily="66" charset="0"/>
                        </a:rPr>
                        <a:t> </a:t>
                      </a:r>
                      <a:r>
                        <a:rPr lang="en-US" sz="1600" b="0" dirty="0" err="1">
                          <a:solidFill>
                            <a:srgbClr val="FF0000"/>
                          </a:solidFill>
                          <a:effectLst/>
                          <a:latin typeface="Comic Sans MS" panose="030F0702030302020204" pitchFamily="66" charset="0"/>
                        </a:rPr>
                        <a:t>menggunakan</a:t>
                      </a:r>
                      <a:r>
                        <a:rPr lang="en-US" sz="1600" b="0" dirty="0">
                          <a:solidFill>
                            <a:srgbClr val="FF0000"/>
                          </a:solidFill>
                          <a:effectLst/>
                          <a:latin typeface="Comic Sans MS" panose="030F0702030302020204" pitchFamily="66" charset="0"/>
                        </a:rPr>
                        <a:t> </a:t>
                      </a:r>
                      <a:r>
                        <a:rPr lang="en-US" sz="1600" b="0" dirty="0" err="1">
                          <a:solidFill>
                            <a:srgbClr val="FF0000"/>
                          </a:solidFill>
                          <a:effectLst/>
                          <a:latin typeface="Comic Sans MS" panose="030F0702030302020204" pitchFamily="66" charset="0"/>
                        </a:rPr>
                        <a:t>catu</a:t>
                      </a:r>
                      <a:r>
                        <a:rPr lang="en-US" sz="1600" b="0" dirty="0">
                          <a:solidFill>
                            <a:srgbClr val="FF0000"/>
                          </a:solidFill>
                          <a:effectLst/>
                          <a:latin typeface="Comic Sans MS" panose="030F0702030302020204" pitchFamily="66" charset="0"/>
                        </a:rPr>
                        <a:t> </a:t>
                      </a:r>
                      <a:r>
                        <a:rPr lang="en-US" sz="1600" b="0" dirty="0" err="1">
                          <a:solidFill>
                            <a:srgbClr val="FF0000"/>
                          </a:solidFill>
                          <a:effectLst/>
                          <a:latin typeface="Comic Sans MS" panose="030F0702030302020204" pitchFamily="66" charset="0"/>
                        </a:rPr>
                        <a:t>daya</a:t>
                      </a:r>
                      <a:r>
                        <a:rPr lang="en-US" sz="1600" b="0" dirty="0">
                          <a:solidFill>
                            <a:srgbClr val="FF0000"/>
                          </a:solidFill>
                          <a:effectLst/>
                          <a:latin typeface="Comic Sans MS" panose="030F0702030302020204" pitchFamily="66" charset="0"/>
                        </a:rPr>
                        <a:t> </a:t>
                      </a:r>
                      <a:r>
                        <a:rPr lang="en-US" sz="1600" b="0" dirty="0" err="1">
                          <a:solidFill>
                            <a:srgbClr val="FF0000"/>
                          </a:solidFill>
                          <a:effectLst/>
                          <a:latin typeface="Comic Sans MS" panose="030F0702030302020204" pitchFamily="66" charset="0"/>
                        </a:rPr>
                        <a:t>listrik</a:t>
                      </a:r>
                      <a:r>
                        <a:rPr lang="id-ID" sz="1600" b="0" dirty="0">
                          <a:solidFill>
                            <a:srgbClr val="FF0000"/>
                          </a:solidFill>
                          <a:effectLst/>
                          <a:latin typeface="Comic Sans MS" panose="030F0702030302020204" pitchFamily="66" charset="0"/>
                        </a:rPr>
                        <a:t>  </a:t>
                      </a:r>
                      <a:endParaRPr lang="en-US" sz="1600" b="0" dirty="0">
                        <a:solidFill>
                          <a:srgbClr val="FF0000"/>
                        </a:solidFill>
                        <a:effectLst/>
                        <a:latin typeface="Comic Sans MS" panose="030F0702030302020204" pitchFamily="66" charset="0"/>
                        <a:ea typeface="Times New Roman" panose="02020603050405020304" pitchFamily="18" charset="0"/>
                      </a:endParaRPr>
                    </a:p>
                  </a:txBody>
                  <a:tcPr marL="63422" marR="63422" marT="0" marB="0"/>
                </a:tc>
                <a:tc>
                  <a:txBody>
                    <a:bodyPr/>
                    <a:lstStyle/>
                    <a:p>
                      <a:pPr>
                        <a:spcAft>
                          <a:spcPts val="0"/>
                        </a:spcAft>
                      </a:pPr>
                      <a:r>
                        <a:rPr lang="en-US" sz="1600" b="0" dirty="0" err="1">
                          <a:solidFill>
                            <a:srgbClr val="FF0000"/>
                          </a:solidFill>
                          <a:effectLst/>
                          <a:latin typeface="Comic Sans MS" panose="030F0702030302020204" pitchFamily="66" charset="0"/>
                        </a:rPr>
                        <a:t>Tersedianya</a:t>
                      </a:r>
                      <a:r>
                        <a:rPr lang="en-US" sz="1600" b="0" dirty="0">
                          <a:solidFill>
                            <a:srgbClr val="FF0000"/>
                          </a:solidFill>
                          <a:effectLst/>
                          <a:latin typeface="Comic Sans MS" panose="030F0702030302020204" pitchFamily="66" charset="0"/>
                        </a:rPr>
                        <a:t> </a:t>
                      </a:r>
                      <a:r>
                        <a:rPr lang="en-US" sz="1600" b="0" dirty="0" err="1">
                          <a:solidFill>
                            <a:srgbClr val="FF0000"/>
                          </a:solidFill>
                          <a:effectLst/>
                          <a:latin typeface="Comic Sans MS" panose="030F0702030302020204" pitchFamily="66" charset="0"/>
                        </a:rPr>
                        <a:t>mesin</a:t>
                      </a:r>
                      <a:r>
                        <a:rPr lang="en-US" sz="1600" b="0" dirty="0">
                          <a:solidFill>
                            <a:srgbClr val="FF0000"/>
                          </a:solidFill>
                          <a:effectLst/>
                          <a:latin typeface="Comic Sans MS" panose="030F0702030302020204" pitchFamily="66" charset="0"/>
                        </a:rPr>
                        <a:t> </a:t>
                      </a:r>
                      <a:r>
                        <a:rPr lang="en-US" sz="1600" b="0" dirty="0" err="1">
                          <a:solidFill>
                            <a:srgbClr val="FF0000"/>
                          </a:solidFill>
                          <a:effectLst/>
                          <a:latin typeface="Comic Sans MS" panose="030F0702030302020204" pitchFamily="66" charset="0"/>
                        </a:rPr>
                        <a:t>pembuat</a:t>
                      </a:r>
                      <a:r>
                        <a:rPr lang="en-US" sz="1600" b="0" dirty="0">
                          <a:solidFill>
                            <a:srgbClr val="FF0000"/>
                          </a:solidFill>
                          <a:effectLst/>
                          <a:latin typeface="Comic Sans MS" panose="030F0702030302020204" pitchFamily="66" charset="0"/>
                        </a:rPr>
                        <a:t> </a:t>
                      </a:r>
                      <a:r>
                        <a:rPr lang="en-US" sz="1600" b="0" dirty="0" err="1">
                          <a:solidFill>
                            <a:srgbClr val="FF0000"/>
                          </a:solidFill>
                          <a:effectLst/>
                          <a:latin typeface="Comic Sans MS" panose="030F0702030302020204" pitchFamily="66" charset="0"/>
                        </a:rPr>
                        <a:t>es</a:t>
                      </a:r>
                      <a:r>
                        <a:rPr lang="en-US" sz="1600" b="0" dirty="0">
                          <a:solidFill>
                            <a:srgbClr val="FF0000"/>
                          </a:solidFill>
                          <a:effectLst/>
                          <a:latin typeface="Comic Sans MS" panose="030F0702030302020204" pitchFamily="66" charset="0"/>
                        </a:rPr>
                        <a:t> </a:t>
                      </a:r>
                      <a:r>
                        <a:rPr lang="en-US" sz="1600" b="0" dirty="0" err="1">
                          <a:solidFill>
                            <a:srgbClr val="FF0000"/>
                          </a:solidFill>
                          <a:effectLst/>
                          <a:latin typeface="Comic Sans MS" panose="030F0702030302020204" pitchFamily="66" charset="0"/>
                        </a:rPr>
                        <a:t>puter</a:t>
                      </a:r>
                      <a:r>
                        <a:rPr lang="en-US" sz="1600" b="0" dirty="0">
                          <a:solidFill>
                            <a:srgbClr val="FF0000"/>
                          </a:solidFill>
                          <a:effectLst/>
                          <a:latin typeface="Comic Sans MS" panose="030F0702030302020204" pitchFamily="66" charset="0"/>
                        </a:rPr>
                        <a:t> </a:t>
                      </a:r>
                      <a:r>
                        <a:rPr lang="en-US" sz="1600" b="0" dirty="0" err="1">
                          <a:solidFill>
                            <a:srgbClr val="FF0000"/>
                          </a:solidFill>
                          <a:effectLst/>
                          <a:latin typeface="Comic Sans MS" panose="030F0702030302020204" pitchFamily="66" charset="0"/>
                        </a:rPr>
                        <a:t>elektrik</a:t>
                      </a:r>
                      <a:endParaRPr lang="en-US" sz="1600" b="0" dirty="0">
                        <a:solidFill>
                          <a:srgbClr val="FF0000"/>
                        </a:solidFill>
                        <a:effectLst/>
                        <a:latin typeface="Comic Sans MS" panose="030F0702030302020204" pitchFamily="66" charset="0"/>
                        <a:ea typeface="Times New Roman" panose="02020603050405020304" pitchFamily="18" charset="0"/>
                      </a:endParaRPr>
                    </a:p>
                  </a:txBody>
                  <a:tcPr marL="63422" marR="63422" marT="0" marB="0"/>
                </a:tc>
              </a:tr>
              <a:tr h="1556363">
                <a:tc>
                  <a:txBody>
                    <a:bodyPr/>
                    <a:lstStyle/>
                    <a:p>
                      <a:pPr>
                        <a:spcAft>
                          <a:spcPts val="0"/>
                        </a:spcAft>
                      </a:pPr>
                      <a:r>
                        <a:rPr lang="en-GB" sz="1600" b="0" dirty="0" err="1">
                          <a:solidFill>
                            <a:srgbClr val="00B050"/>
                          </a:solidFill>
                          <a:effectLst/>
                          <a:latin typeface="Comic Sans MS" panose="030F0702030302020204" pitchFamily="66" charset="0"/>
                        </a:rPr>
                        <a:t>Peserta</a:t>
                      </a:r>
                      <a:r>
                        <a:rPr lang="en-GB" sz="1600" b="0" dirty="0">
                          <a:solidFill>
                            <a:srgbClr val="00B050"/>
                          </a:solidFill>
                          <a:effectLst/>
                          <a:latin typeface="Comic Sans MS" panose="030F0702030302020204" pitchFamily="66" charset="0"/>
                        </a:rPr>
                        <a:t> </a:t>
                      </a:r>
                      <a:r>
                        <a:rPr lang="en-GB" sz="1600" b="0" dirty="0" err="1">
                          <a:solidFill>
                            <a:srgbClr val="00B050"/>
                          </a:solidFill>
                          <a:effectLst/>
                          <a:latin typeface="Comic Sans MS" panose="030F0702030302020204" pitchFamily="66" charset="0"/>
                        </a:rPr>
                        <a:t>belum</a:t>
                      </a:r>
                      <a:r>
                        <a:rPr lang="en-GB" sz="1600" b="0" dirty="0">
                          <a:solidFill>
                            <a:srgbClr val="00B050"/>
                          </a:solidFill>
                          <a:effectLst/>
                          <a:latin typeface="Comic Sans MS" panose="030F0702030302020204" pitchFamily="66" charset="0"/>
                        </a:rPr>
                        <a:t> </a:t>
                      </a:r>
                      <a:r>
                        <a:rPr lang="en-GB" sz="1600" b="0" dirty="0" err="1">
                          <a:solidFill>
                            <a:srgbClr val="00B050"/>
                          </a:solidFill>
                          <a:effectLst/>
                          <a:latin typeface="Comic Sans MS" panose="030F0702030302020204" pitchFamily="66" charset="0"/>
                        </a:rPr>
                        <a:t>mengetahui</a:t>
                      </a:r>
                      <a:r>
                        <a:rPr lang="en-GB" sz="1600" b="0" dirty="0">
                          <a:solidFill>
                            <a:srgbClr val="00B050"/>
                          </a:solidFill>
                          <a:effectLst/>
                          <a:latin typeface="Comic Sans MS" panose="030F0702030302020204" pitchFamily="66" charset="0"/>
                        </a:rPr>
                        <a:t> </a:t>
                      </a:r>
                      <a:r>
                        <a:rPr lang="id-ID" sz="1600" b="0" dirty="0">
                          <a:solidFill>
                            <a:srgbClr val="00B050"/>
                          </a:solidFill>
                          <a:effectLst/>
                          <a:latin typeface="Comic Sans MS" panose="030F0702030302020204" pitchFamily="66" charset="0"/>
                        </a:rPr>
                        <a:t>cara </a:t>
                      </a:r>
                      <a:r>
                        <a:rPr lang="en-US" sz="1600" b="0" dirty="0">
                          <a:solidFill>
                            <a:srgbClr val="00B050"/>
                          </a:solidFill>
                          <a:effectLst/>
                          <a:latin typeface="Comic Sans MS" panose="030F0702030302020204" pitchFamily="66" charset="0"/>
                        </a:rPr>
                        <a:t>m</a:t>
                      </a:r>
                      <a:r>
                        <a:rPr lang="id-ID" sz="1600" b="0" dirty="0">
                          <a:solidFill>
                            <a:srgbClr val="00B050"/>
                          </a:solidFill>
                          <a:effectLst/>
                          <a:latin typeface="Comic Sans MS" panose="030F0702030302020204" pitchFamily="66" charset="0"/>
                        </a:rPr>
                        <a:t>engimplementasikan</a:t>
                      </a:r>
                      <a:r>
                        <a:rPr lang="en-US" sz="1600" b="0" dirty="0">
                          <a:solidFill>
                            <a:srgbClr val="00B050"/>
                          </a:solidFill>
                          <a:effectLst/>
                          <a:latin typeface="Comic Sans MS" panose="030F0702030302020204" pitchFamily="66" charset="0"/>
                        </a:rPr>
                        <a:t>/</a:t>
                      </a:r>
                      <a:r>
                        <a:rPr lang="en-US" sz="1600" b="0" dirty="0" err="1">
                          <a:solidFill>
                            <a:srgbClr val="00B050"/>
                          </a:solidFill>
                          <a:effectLst/>
                          <a:latin typeface="Comic Sans MS" panose="030F0702030302020204" pitchFamily="66" charset="0"/>
                        </a:rPr>
                        <a:t>menggunakan</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mesin</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pembuat</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es</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puter</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elektrik</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menggunakan</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catu</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daya</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listrik</a:t>
                      </a:r>
                      <a:r>
                        <a:rPr lang="en-US" sz="1600" b="0" dirty="0">
                          <a:solidFill>
                            <a:srgbClr val="00B050"/>
                          </a:solidFill>
                          <a:effectLst/>
                          <a:latin typeface="Comic Sans MS" panose="030F0702030302020204" pitchFamily="66" charset="0"/>
                        </a:rPr>
                        <a:t> </a:t>
                      </a:r>
                      <a:endParaRPr lang="en-US" sz="1600" b="0" dirty="0">
                        <a:solidFill>
                          <a:srgbClr val="00B050"/>
                        </a:solidFill>
                        <a:effectLst/>
                        <a:latin typeface="Comic Sans MS" panose="030F0702030302020204" pitchFamily="66" charset="0"/>
                        <a:ea typeface="Times New Roman" panose="02020603050405020304" pitchFamily="18" charset="0"/>
                      </a:endParaRPr>
                    </a:p>
                  </a:txBody>
                  <a:tcPr marL="63422" marR="63422" marT="0" marB="0"/>
                </a:tc>
                <a:tc>
                  <a:txBody>
                    <a:bodyPr/>
                    <a:lstStyle/>
                    <a:p>
                      <a:pPr>
                        <a:spcAft>
                          <a:spcPts val="0"/>
                        </a:spcAft>
                      </a:pPr>
                      <a:r>
                        <a:rPr lang="en-GB" sz="1600" b="0" dirty="0" err="1">
                          <a:solidFill>
                            <a:srgbClr val="00B050"/>
                          </a:solidFill>
                          <a:effectLst/>
                          <a:latin typeface="Comic Sans MS" panose="030F0702030302020204" pitchFamily="66" charset="0"/>
                        </a:rPr>
                        <a:t>Pelatihan</a:t>
                      </a:r>
                      <a:r>
                        <a:rPr lang="en-GB" sz="1600" b="0" dirty="0">
                          <a:solidFill>
                            <a:srgbClr val="00B050"/>
                          </a:solidFill>
                          <a:effectLst/>
                          <a:latin typeface="Comic Sans MS" panose="030F0702030302020204" pitchFamily="66" charset="0"/>
                        </a:rPr>
                        <a:t> </a:t>
                      </a:r>
                      <a:r>
                        <a:rPr lang="en-GB" sz="1600" b="0" dirty="0" err="1">
                          <a:solidFill>
                            <a:srgbClr val="00B050"/>
                          </a:solidFill>
                          <a:effectLst/>
                          <a:latin typeface="Comic Sans MS" panose="030F0702030302020204" pitchFamily="66" charset="0"/>
                        </a:rPr>
                        <a:t>cara</a:t>
                      </a:r>
                      <a:r>
                        <a:rPr lang="en-GB" sz="1600" b="0" dirty="0">
                          <a:solidFill>
                            <a:srgbClr val="00B050"/>
                          </a:solidFill>
                          <a:effectLst/>
                          <a:latin typeface="Comic Sans MS" panose="030F0702030302020204" pitchFamily="66" charset="0"/>
                        </a:rPr>
                        <a:t> </a:t>
                      </a:r>
                      <a:r>
                        <a:rPr lang="en-GB" sz="1600" b="0" dirty="0" err="1">
                          <a:solidFill>
                            <a:srgbClr val="00B050"/>
                          </a:solidFill>
                          <a:effectLst/>
                          <a:latin typeface="Comic Sans MS" panose="030F0702030302020204" pitchFamily="66" charset="0"/>
                        </a:rPr>
                        <a:t>menggunakan</a:t>
                      </a:r>
                      <a:r>
                        <a:rPr lang="en-GB" sz="1600" b="0" dirty="0">
                          <a:solidFill>
                            <a:srgbClr val="00B050"/>
                          </a:solidFill>
                          <a:effectLst/>
                          <a:latin typeface="Comic Sans MS" panose="030F0702030302020204" pitchFamily="66" charset="0"/>
                        </a:rPr>
                        <a:t> </a:t>
                      </a:r>
                      <a:r>
                        <a:rPr lang="en-GB" sz="1600" b="0" dirty="0" err="1">
                          <a:solidFill>
                            <a:srgbClr val="00B050"/>
                          </a:solidFill>
                          <a:effectLst/>
                          <a:latin typeface="Comic Sans MS" panose="030F0702030302020204" pitchFamily="66" charset="0"/>
                        </a:rPr>
                        <a:t>mesin</a:t>
                      </a:r>
                      <a:r>
                        <a:rPr lang="en-GB" sz="1600" b="0" dirty="0">
                          <a:solidFill>
                            <a:srgbClr val="00B050"/>
                          </a:solidFill>
                          <a:effectLst/>
                          <a:latin typeface="Comic Sans MS" panose="030F0702030302020204" pitchFamily="66" charset="0"/>
                        </a:rPr>
                        <a:t> </a:t>
                      </a:r>
                      <a:r>
                        <a:rPr lang="en-GB" sz="1600" b="0" dirty="0" err="1">
                          <a:solidFill>
                            <a:srgbClr val="00B050"/>
                          </a:solidFill>
                          <a:effectLst/>
                          <a:latin typeface="Comic Sans MS" panose="030F0702030302020204" pitchFamily="66" charset="0"/>
                        </a:rPr>
                        <a:t>pembuat</a:t>
                      </a:r>
                      <a:r>
                        <a:rPr lang="en-GB" sz="1600" b="0" dirty="0">
                          <a:solidFill>
                            <a:srgbClr val="00B050"/>
                          </a:solidFill>
                          <a:effectLst/>
                          <a:latin typeface="Comic Sans MS" panose="030F0702030302020204" pitchFamily="66" charset="0"/>
                        </a:rPr>
                        <a:t> </a:t>
                      </a:r>
                      <a:r>
                        <a:rPr lang="en-GB" sz="1600" b="0" dirty="0" err="1">
                          <a:solidFill>
                            <a:srgbClr val="00B050"/>
                          </a:solidFill>
                          <a:effectLst/>
                          <a:latin typeface="Comic Sans MS" panose="030F0702030302020204" pitchFamily="66" charset="0"/>
                        </a:rPr>
                        <a:t>es</a:t>
                      </a:r>
                      <a:r>
                        <a:rPr lang="en-GB" sz="1600" b="0" dirty="0">
                          <a:solidFill>
                            <a:srgbClr val="00B050"/>
                          </a:solidFill>
                          <a:effectLst/>
                          <a:latin typeface="Comic Sans MS" panose="030F0702030302020204" pitchFamily="66" charset="0"/>
                        </a:rPr>
                        <a:t> </a:t>
                      </a:r>
                      <a:r>
                        <a:rPr lang="en-GB" sz="1600" b="0" dirty="0" err="1">
                          <a:solidFill>
                            <a:srgbClr val="00B050"/>
                          </a:solidFill>
                          <a:effectLst/>
                          <a:latin typeface="Comic Sans MS" panose="030F0702030302020204" pitchFamily="66" charset="0"/>
                        </a:rPr>
                        <a:t>puter</a:t>
                      </a:r>
                      <a:r>
                        <a:rPr lang="en-GB" sz="1600" b="0" dirty="0">
                          <a:solidFill>
                            <a:srgbClr val="00B050"/>
                          </a:solidFill>
                          <a:effectLst/>
                          <a:latin typeface="Comic Sans MS" panose="030F0702030302020204" pitchFamily="66" charset="0"/>
                        </a:rPr>
                        <a:t> </a:t>
                      </a:r>
                      <a:r>
                        <a:rPr lang="en-GB" sz="1600" b="0" dirty="0" err="1">
                          <a:solidFill>
                            <a:srgbClr val="00B050"/>
                          </a:solidFill>
                          <a:effectLst/>
                          <a:latin typeface="Comic Sans MS" panose="030F0702030302020204" pitchFamily="66" charset="0"/>
                        </a:rPr>
                        <a:t>elektrik</a:t>
                      </a:r>
                      <a:r>
                        <a:rPr lang="en-GB" sz="1600" b="0" dirty="0">
                          <a:solidFill>
                            <a:srgbClr val="00B050"/>
                          </a:solidFill>
                          <a:effectLst/>
                          <a:latin typeface="Comic Sans MS" panose="030F0702030302020204" pitchFamily="66" charset="0"/>
                        </a:rPr>
                        <a:t>  </a:t>
                      </a:r>
                      <a:r>
                        <a:rPr lang="en-GB" sz="1600" b="0" dirty="0" err="1">
                          <a:solidFill>
                            <a:srgbClr val="00B050"/>
                          </a:solidFill>
                          <a:effectLst/>
                          <a:latin typeface="Comic Sans MS" panose="030F0702030302020204" pitchFamily="66" charset="0"/>
                        </a:rPr>
                        <a:t>serta</a:t>
                      </a:r>
                      <a:r>
                        <a:rPr lang="en-GB" sz="1600" b="0" dirty="0">
                          <a:solidFill>
                            <a:srgbClr val="00B050"/>
                          </a:solidFill>
                          <a:effectLst/>
                          <a:latin typeface="Comic Sans MS" panose="030F0702030302020204" pitchFamily="66" charset="0"/>
                        </a:rPr>
                        <a:t> </a:t>
                      </a:r>
                      <a:r>
                        <a:rPr lang="en-GB" sz="1600" b="0" dirty="0" err="1">
                          <a:solidFill>
                            <a:srgbClr val="00B050"/>
                          </a:solidFill>
                          <a:effectLst/>
                          <a:latin typeface="Comic Sans MS" panose="030F0702030302020204" pitchFamily="66" charset="0"/>
                        </a:rPr>
                        <a:t>tahapan-tahapan</a:t>
                      </a:r>
                      <a:r>
                        <a:rPr lang="en-GB" sz="1600" b="0" dirty="0">
                          <a:solidFill>
                            <a:srgbClr val="00B050"/>
                          </a:solidFill>
                          <a:effectLst/>
                          <a:latin typeface="Comic Sans MS" panose="030F0702030302020204" pitchFamily="66" charset="0"/>
                        </a:rPr>
                        <a:t> yang </a:t>
                      </a:r>
                      <a:r>
                        <a:rPr lang="en-GB" sz="1600" b="0" dirty="0" err="1">
                          <a:solidFill>
                            <a:srgbClr val="00B050"/>
                          </a:solidFill>
                          <a:effectLst/>
                          <a:latin typeface="Comic Sans MS" panose="030F0702030302020204" pitchFamily="66" charset="0"/>
                        </a:rPr>
                        <a:t>harus</a:t>
                      </a:r>
                      <a:r>
                        <a:rPr lang="en-GB" sz="1600" b="0" dirty="0">
                          <a:solidFill>
                            <a:srgbClr val="00B050"/>
                          </a:solidFill>
                          <a:effectLst/>
                          <a:latin typeface="Comic Sans MS" panose="030F0702030302020204" pitchFamily="66" charset="0"/>
                        </a:rPr>
                        <a:t> </a:t>
                      </a:r>
                      <a:r>
                        <a:rPr lang="en-GB" sz="1600" b="0" dirty="0" err="1">
                          <a:solidFill>
                            <a:srgbClr val="00B050"/>
                          </a:solidFill>
                          <a:effectLst/>
                          <a:latin typeface="Comic Sans MS" panose="030F0702030302020204" pitchFamily="66" charset="0"/>
                        </a:rPr>
                        <a:t>dilakukan</a:t>
                      </a:r>
                      <a:r>
                        <a:rPr lang="en-GB" sz="1600" b="0" dirty="0">
                          <a:solidFill>
                            <a:srgbClr val="00B050"/>
                          </a:solidFill>
                          <a:effectLst/>
                          <a:latin typeface="Comic Sans MS" panose="030F0702030302020204" pitchFamily="66" charset="0"/>
                        </a:rPr>
                        <a:t> agar </a:t>
                      </a:r>
                      <a:r>
                        <a:rPr lang="id-ID" sz="1600" b="0" dirty="0">
                          <a:solidFill>
                            <a:srgbClr val="00B050"/>
                          </a:solidFill>
                          <a:effectLst/>
                          <a:latin typeface="Comic Sans MS" panose="030F0702030302020204" pitchFamily="66" charset="0"/>
                        </a:rPr>
                        <a:t>dapat </a:t>
                      </a:r>
                      <a:r>
                        <a:rPr lang="en-US" sz="1600" b="0" dirty="0" err="1">
                          <a:solidFill>
                            <a:srgbClr val="00B050"/>
                          </a:solidFill>
                          <a:effectLst/>
                          <a:latin typeface="Comic Sans MS" panose="030F0702030302020204" pitchFamily="66" charset="0"/>
                        </a:rPr>
                        <a:t>menggunakan</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alat</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tersebut</a:t>
                      </a:r>
                      <a:endParaRPr lang="en-US" sz="1600" b="0" dirty="0">
                        <a:solidFill>
                          <a:srgbClr val="00B050"/>
                        </a:solidFill>
                        <a:effectLst/>
                        <a:latin typeface="Comic Sans MS" panose="030F0702030302020204" pitchFamily="66" charset="0"/>
                      </a:endParaRPr>
                    </a:p>
                    <a:p>
                      <a:pPr>
                        <a:spcAft>
                          <a:spcPts val="0"/>
                        </a:spcAft>
                      </a:pPr>
                      <a:r>
                        <a:rPr lang="en-US" sz="1600" b="0" dirty="0">
                          <a:solidFill>
                            <a:srgbClr val="00B050"/>
                          </a:solidFill>
                          <a:effectLst/>
                          <a:latin typeface="Comic Sans MS" panose="030F0702030302020204" pitchFamily="66" charset="0"/>
                        </a:rPr>
                        <a:t> </a:t>
                      </a:r>
                      <a:endParaRPr lang="en-US" sz="1600" b="0" dirty="0">
                        <a:solidFill>
                          <a:srgbClr val="00B050"/>
                        </a:solidFill>
                        <a:effectLst/>
                        <a:latin typeface="Comic Sans MS" panose="030F0702030302020204" pitchFamily="66" charset="0"/>
                        <a:ea typeface="Times New Roman" panose="02020603050405020304" pitchFamily="18" charset="0"/>
                      </a:endParaRPr>
                    </a:p>
                  </a:txBody>
                  <a:tcPr marL="63422" marR="63422" marT="0" marB="0"/>
                </a:tc>
                <a:tc>
                  <a:txBody>
                    <a:bodyPr/>
                    <a:lstStyle/>
                    <a:p>
                      <a:pPr>
                        <a:spcAft>
                          <a:spcPts val="0"/>
                        </a:spcAft>
                      </a:pPr>
                      <a:r>
                        <a:rPr lang="en-GB" sz="1600" b="0" dirty="0" err="1">
                          <a:solidFill>
                            <a:srgbClr val="00B050"/>
                          </a:solidFill>
                          <a:effectLst/>
                          <a:latin typeface="Comic Sans MS" panose="030F0702030302020204" pitchFamily="66" charset="0"/>
                        </a:rPr>
                        <a:t>Peserta</a:t>
                      </a:r>
                      <a:r>
                        <a:rPr lang="en-GB" sz="1600" b="0" dirty="0">
                          <a:solidFill>
                            <a:srgbClr val="00B050"/>
                          </a:solidFill>
                          <a:effectLst/>
                          <a:latin typeface="Comic Sans MS" panose="030F0702030302020204" pitchFamily="66" charset="0"/>
                        </a:rPr>
                        <a:t> </a:t>
                      </a:r>
                      <a:r>
                        <a:rPr lang="en-GB" sz="1600" b="0" dirty="0" err="1">
                          <a:solidFill>
                            <a:srgbClr val="00B050"/>
                          </a:solidFill>
                          <a:effectLst/>
                          <a:latin typeface="Comic Sans MS" panose="030F0702030302020204" pitchFamily="66" charset="0"/>
                        </a:rPr>
                        <a:t>dapat</a:t>
                      </a:r>
                      <a:r>
                        <a:rPr lang="en-GB" sz="1600" b="0" dirty="0">
                          <a:solidFill>
                            <a:srgbClr val="00B050"/>
                          </a:solidFill>
                          <a:effectLst/>
                          <a:latin typeface="Comic Sans MS" panose="030F0702030302020204" pitchFamily="66" charset="0"/>
                        </a:rPr>
                        <a:t> </a:t>
                      </a:r>
                      <a:r>
                        <a:rPr lang="id-ID" sz="1600" b="0" dirty="0">
                          <a:solidFill>
                            <a:srgbClr val="00B050"/>
                          </a:solidFill>
                          <a:effectLst/>
                          <a:latin typeface="Comic Sans MS" panose="030F0702030302020204" pitchFamily="66" charset="0"/>
                        </a:rPr>
                        <a:t>mengimplementasikan </a:t>
                      </a:r>
                      <a:r>
                        <a:rPr lang="en-US" sz="1600" b="0" dirty="0" err="1">
                          <a:solidFill>
                            <a:srgbClr val="00B050"/>
                          </a:solidFill>
                          <a:effectLst/>
                          <a:latin typeface="Comic Sans MS" panose="030F0702030302020204" pitchFamily="66" charset="0"/>
                        </a:rPr>
                        <a:t>dan</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menggunakan</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mesin</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tersebut</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untuk</a:t>
                      </a:r>
                      <a:r>
                        <a:rPr lang="en-US" sz="1600" b="0" dirty="0">
                          <a:solidFill>
                            <a:srgbClr val="00B050"/>
                          </a:solidFill>
                          <a:effectLst/>
                          <a:latin typeface="Comic Sans MS" panose="030F0702030302020204" pitchFamily="66" charset="0"/>
                        </a:rPr>
                        <a:t> proses </a:t>
                      </a:r>
                      <a:r>
                        <a:rPr lang="en-US" sz="1600" b="0" dirty="0" err="1">
                          <a:solidFill>
                            <a:srgbClr val="00B050"/>
                          </a:solidFill>
                          <a:effectLst/>
                          <a:latin typeface="Comic Sans MS" panose="030F0702030302020204" pitchFamily="66" charset="0"/>
                        </a:rPr>
                        <a:t>pembuatan</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es</a:t>
                      </a:r>
                      <a:r>
                        <a:rPr lang="en-US" sz="1600" b="0" dirty="0">
                          <a:solidFill>
                            <a:srgbClr val="00B050"/>
                          </a:solidFill>
                          <a:effectLst/>
                          <a:latin typeface="Comic Sans MS" panose="030F0702030302020204" pitchFamily="66" charset="0"/>
                        </a:rPr>
                        <a:t> </a:t>
                      </a:r>
                      <a:r>
                        <a:rPr lang="en-US" sz="1600" b="0" dirty="0" err="1">
                          <a:solidFill>
                            <a:srgbClr val="00B050"/>
                          </a:solidFill>
                          <a:effectLst/>
                          <a:latin typeface="Comic Sans MS" panose="030F0702030302020204" pitchFamily="66" charset="0"/>
                        </a:rPr>
                        <a:t>puter</a:t>
                      </a:r>
                      <a:r>
                        <a:rPr lang="en-US" sz="1600" b="0" dirty="0">
                          <a:solidFill>
                            <a:srgbClr val="00B050"/>
                          </a:solidFill>
                          <a:effectLst/>
                          <a:latin typeface="Comic Sans MS" panose="030F0702030302020204" pitchFamily="66" charset="0"/>
                        </a:rPr>
                        <a:t> </a:t>
                      </a:r>
                      <a:endParaRPr lang="en-US" sz="1600" b="0" dirty="0">
                        <a:solidFill>
                          <a:srgbClr val="00B050"/>
                        </a:solidFill>
                        <a:effectLst/>
                        <a:latin typeface="Comic Sans MS" panose="030F0702030302020204" pitchFamily="66" charset="0"/>
                        <a:ea typeface="Times New Roman" panose="02020603050405020304" pitchFamily="18" charset="0"/>
                      </a:endParaRPr>
                    </a:p>
                  </a:txBody>
                  <a:tcPr marL="63422" marR="63422" marT="0" marB="0"/>
                </a:tc>
              </a:tr>
              <a:tr h="1867635">
                <a:tc>
                  <a:txBody>
                    <a:bodyPr/>
                    <a:lstStyle/>
                    <a:p>
                      <a:pPr>
                        <a:spcAft>
                          <a:spcPts val="0"/>
                        </a:spcAft>
                      </a:pPr>
                      <a:r>
                        <a:rPr lang="en-GB" sz="1600" b="0" dirty="0">
                          <a:solidFill>
                            <a:schemeClr val="tx1"/>
                          </a:solidFill>
                          <a:effectLst/>
                          <a:latin typeface="Comic Sans MS" panose="030F0702030302020204" pitchFamily="66" charset="0"/>
                        </a:rPr>
                        <a:t>Proses </a:t>
                      </a:r>
                      <a:r>
                        <a:rPr lang="en-GB" sz="1600" b="0" dirty="0" err="1">
                          <a:solidFill>
                            <a:schemeClr val="tx1"/>
                          </a:solidFill>
                          <a:effectLst/>
                          <a:latin typeface="Comic Sans MS" panose="030F0702030302020204" pitchFamily="66" charset="0"/>
                        </a:rPr>
                        <a:t>pembuatan</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es</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puter</a:t>
                      </a:r>
                      <a:r>
                        <a:rPr lang="en-GB" sz="1600" b="0" dirty="0">
                          <a:solidFill>
                            <a:schemeClr val="tx1"/>
                          </a:solidFill>
                          <a:effectLst/>
                          <a:latin typeface="Comic Sans MS" panose="030F0702030302020204" pitchFamily="66" charset="0"/>
                        </a:rPr>
                        <a:t> manual </a:t>
                      </a:r>
                      <a:r>
                        <a:rPr lang="en-GB" sz="1600" b="0" dirty="0" err="1">
                          <a:solidFill>
                            <a:schemeClr val="tx1"/>
                          </a:solidFill>
                          <a:effectLst/>
                          <a:latin typeface="Comic Sans MS" panose="030F0702030302020204" pitchFamily="66" charset="0"/>
                        </a:rPr>
                        <a:t>membutuhkan</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waktu</a:t>
                      </a:r>
                      <a:r>
                        <a:rPr lang="en-GB" sz="1600" b="0" dirty="0">
                          <a:solidFill>
                            <a:schemeClr val="tx1"/>
                          </a:solidFill>
                          <a:effectLst/>
                          <a:latin typeface="Comic Sans MS" panose="030F0702030302020204" pitchFamily="66" charset="0"/>
                        </a:rPr>
                        <a:t> yang lama ±180 </a:t>
                      </a:r>
                      <a:r>
                        <a:rPr lang="en-GB" sz="1600" b="0" dirty="0" err="1">
                          <a:solidFill>
                            <a:schemeClr val="tx1"/>
                          </a:solidFill>
                          <a:effectLst/>
                          <a:latin typeface="Comic Sans MS" panose="030F0702030302020204" pitchFamily="66" charset="0"/>
                        </a:rPr>
                        <a:t>menit</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jumlah</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bahan</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baku</a:t>
                      </a:r>
                      <a:r>
                        <a:rPr lang="en-GB" sz="1600" b="0" dirty="0">
                          <a:solidFill>
                            <a:schemeClr val="tx1"/>
                          </a:solidFill>
                          <a:effectLst/>
                          <a:latin typeface="Comic Sans MS" panose="030F0702030302020204" pitchFamily="66" charset="0"/>
                        </a:rPr>
                        <a:t> yang </a:t>
                      </a:r>
                      <a:r>
                        <a:rPr lang="en-GB" sz="1600" b="0" dirty="0" err="1">
                          <a:solidFill>
                            <a:schemeClr val="tx1"/>
                          </a:solidFill>
                          <a:effectLst/>
                          <a:latin typeface="Comic Sans MS" panose="030F0702030302020204" pitchFamily="66" charset="0"/>
                        </a:rPr>
                        <a:t>diproses</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sedikit</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dan</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mengeluarkan</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biaya</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tambahan</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untuk</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membayar</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upah</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pemutar</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tangki</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pada</a:t>
                      </a:r>
                      <a:r>
                        <a:rPr lang="en-GB" sz="1600" b="0" dirty="0">
                          <a:solidFill>
                            <a:schemeClr val="tx1"/>
                          </a:solidFill>
                          <a:effectLst/>
                          <a:latin typeface="Comic Sans MS" panose="030F0702030302020204" pitchFamily="66" charset="0"/>
                        </a:rPr>
                        <a:t> proses </a:t>
                      </a:r>
                      <a:r>
                        <a:rPr lang="en-GB" sz="1600" b="0" dirty="0" err="1">
                          <a:solidFill>
                            <a:schemeClr val="tx1"/>
                          </a:solidFill>
                          <a:effectLst/>
                          <a:latin typeface="Comic Sans MS" panose="030F0702030302020204" pitchFamily="66" charset="0"/>
                        </a:rPr>
                        <a:t>pembuatan</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es</a:t>
                      </a:r>
                      <a:r>
                        <a:rPr lang="en-GB" sz="1600" b="0" dirty="0">
                          <a:solidFill>
                            <a:schemeClr val="tx1"/>
                          </a:solidFill>
                          <a:effectLst/>
                          <a:latin typeface="Comic Sans MS" panose="030F0702030302020204" pitchFamily="66" charset="0"/>
                        </a:rPr>
                        <a:t>.</a:t>
                      </a:r>
                      <a:endParaRPr lang="en-US" sz="1600" b="0" dirty="0">
                        <a:solidFill>
                          <a:schemeClr val="tx1"/>
                        </a:solidFill>
                        <a:effectLst/>
                        <a:latin typeface="Comic Sans MS" panose="030F0702030302020204" pitchFamily="66" charset="0"/>
                        <a:ea typeface="Times New Roman" panose="02020603050405020304" pitchFamily="18" charset="0"/>
                      </a:endParaRPr>
                    </a:p>
                  </a:txBody>
                  <a:tcPr marL="63422" marR="63422" marT="0" marB="0"/>
                </a:tc>
                <a:tc>
                  <a:txBody>
                    <a:bodyPr/>
                    <a:lstStyle/>
                    <a:p>
                      <a:pPr>
                        <a:spcAft>
                          <a:spcPts val="0"/>
                        </a:spcAft>
                      </a:pPr>
                      <a:r>
                        <a:rPr lang="en-GB" sz="1600" b="0" dirty="0" err="1">
                          <a:solidFill>
                            <a:schemeClr val="tx1"/>
                          </a:solidFill>
                          <a:effectLst/>
                          <a:latin typeface="Comic Sans MS" panose="030F0702030302020204" pitchFamily="66" charset="0"/>
                        </a:rPr>
                        <a:t>Mendesain</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mesin</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pembuat</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es</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puter</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elektrik</a:t>
                      </a:r>
                      <a:endParaRPr lang="en-US" sz="1600" b="0" dirty="0">
                        <a:solidFill>
                          <a:schemeClr val="tx1"/>
                        </a:solidFill>
                        <a:effectLst/>
                        <a:latin typeface="Comic Sans MS" panose="030F0702030302020204" pitchFamily="66" charset="0"/>
                        <a:ea typeface="Times New Roman" panose="02020603050405020304" pitchFamily="18" charset="0"/>
                      </a:endParaRPr>
                    </a:p>
                  </a:txBody>
                  <a:tcPr marL="63422" marR="63422" marT="0" marB="0"/>
                </a:tc>
                <a:tc>
                  <a:txBody>
                    <a:bodyPr/>
                    <a:lstStyle/>
                    <a:p>
                      <a:pPr>
                        <a:spcAft>
                          <a:spcPts val="0"/>
                        </a:spcAft>
                      </a:pPr>
                      <a:r>
                        <a:rPr lang="en-GB" sz="1600" b="0" dirty="0" err="1">
                          <a:solidFill>
                            <a:schemeClr val="tx1"/>
                          </a:solidFill>
                          <a:effectLst/>
                          <a:latin typeface="Comic Sans MS" panose="030F0702030302020204" pitchFamily="66" charset="0"/>
                        </a:rPr>
                        <a:t>Peserta</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dapat</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membuat</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es</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puter</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dalam</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waktu</a:t>
                      </a:r>
                      <a:r>
                        <a:rPr lang="en-GB" sz="1600" b="0" dirty="0">
                          <a:solidFill>
                            <a:schemeClr val="tx1"/>
                          </a:solidFill>
                          <a:effectLst/>
                          <a:latin typeface="Comic Sans MS" panose="030F0702030302020204" pitchFamily="66" charset="0"/>
                        </a:rPr>
                        <a:t> yang </a:t>
                      </a:r>
                      <a:r>
                        <a:rPr lang="en-GB" sz="1600" b="0" dirty="0" err="1">
                          <a:solidFill>
                            <a:schemeClr val="tx1"/>
                          </a:solidFill>
                          <a:effectLst/>
                          <a:latin typeface="Comic Sans MS" panose="030F0702030302020204" pitchFamily="66" charset="0"/>
                        </a:rPr>
                        <a:t>singkat</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dan</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cepat</a:t>
                      </a:r>
                      <a:r>
                        <a:rPr lang="en-GB" sz="1600" b="0" dirty="0">
                          <a:solidFill>
                            <a:schemeClr val="tx1"/>
                          </a:solidFill>
                          <a:effectLst/>
                          <a:latin typeface="Comic Sans MS" panose="030F0702030302020204" pitchFamily="66" charset="0"/>
                        </a:rPr>
                        <a:t> ± 60 </a:t>
                      </a:r>
                      <a:r>
                        <a:rPr lang="en-GB" sz="1600" b="0" dirty="0" err="1">
                          <a:solidFill>
                            <a:schemeClr val="tx1"/>
                          </a:solidFill>
                          <a:effectLst/>
                          <a:latin typeface="Comic Sans MS" panose="030F0702030302020204" pitchFamily="66" charset="0"/>
                        </a:rPr>
                        <a:t>menit</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sehingga</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dapat</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meningkatkan</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jumlah</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produksi</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es</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puter</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serta</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diharapkan</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dapat</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meningkatkan</a:t>
                      </a:r>
                      <a:r>
                        <a:rPr lang="en-GB" sz="1600" b="0" dirty="0">
                          <a:solidFill>
                            <a:schemeClr val="tx1"/>
                          </a:solidFill>
                          <a:effectLst/>
                          <a:latin typeface="Comic Sans MS" panose="030F0702030302020204" pitchFamily="66" charset="0"/>
                        </a:rPr>
                        <a:t> </a:t>
                      </a:r>
                      <a:r>
                        <a:rPr lang="en-GB" sz="1600" b="0" dirty="0" err="1">
                          <a:solidFill>
                            <a:schemeClr val="tx1"/>
                          </a:solidFill>
                          <a:effectLst/>
                          <a:latin typeface="Comic Sans MS" panose="030F0702030302020204" pitchFamily="66" charset="0"/>
                        </a:rPr>
                        <a:t>pendapatan</a:t>
                      </a:r>
                      <a:r>
                        <a:rPr lang="en-GB" sz="1600" b="0" dirty="0">
                          <a:solidFill>
                            <a:schemeClr val="tx1"/>
                          </a:solidFill>
                          <a:effectLst/>
                          <a:latin typeface="Comic Sans MS" panose="030F0702030302020204" pitchFamily="66" charset="0"/>
                        </a:rPr>
                        <a:t> para </a:t>
                      </a:r>
                      <a:r>
                        <a:rPr lang="en-GB" sz="1600" b="0" dirty="0" err="1">
                          <a:solidFill>
                            <a:schemeClr val="tx1"/>
                          </a:solidFill>
                          <a:effectLst/>
                          <a:latin typeface="Comic Sans MS" panose="030F0702030302020204" pitchFamily="66" charset="0"/>
                        </a:rPr>
                        <a:t>pelaku</a:t>
                      </a:r>
                      <a:r>
                        <a:rPr lang="en-GB" sz="1600" b="0" dirty="0">
                          <a:solidFill>
                            <a:schemeClr val="tx1"/>
                          </a:solidFill>
                          <a:effectLst/>
                          <a:latin typeface="Comic Sans MS" panose="030F0702030302020204" pitchFamily="66" charset="0"/>
                        </a:rPr>
                        <a:t> home </a:t>
                      </a:r>
                      <a:r>
                        <a:rPr lang="en-GB" sz="1600" b="0" dirty="0" err="1">
                          <a:solidFill>
                            <a:schemeClr val="tx1"/>
                          </a:solidFill>
                          <a:effectLst/>
                          <a:latin typeface="Comic Sans MS" panose="030F0702030302020204" pitchFamily="66" charset="0"/>
                        </a:rPr>
                        <a:t>industri</a:t>
                      </a:r>
                      <a:endParaRPr lang="en-US" sz="1600" b="0" dirty="0">
                        <a:solidFill>
                          <a:schemeClr val="tx1"/>
                        </a:solidFill>
                        <a:effectLst/>
                        <a:latin typeface="Comic Sans MS" panose="030F0702030302020204" pitchFamily="66" charset="0"/>
                        <a:ea typeface="Times New Roman" panose="02020603050405020304" pitchFamily="18" charset="0"/>
                      </a:endParaRPr>
                    </a:p>
                  </a:txBody>
                  <a:tcPr marL="63422" marR="63422" marT="0" marB="0"/>
                </a:tc>
              </a:tr>
            </a:tbl>
          </a:graphicData>
        </a:graphic>
      </p:graphicFrame>
    </p:spTree>
    <p:extLst>
      <p:ext uri="{BB962C8B-B14F-4D97-AF65-F5344CB8AC3E}">
        <p14:creationId xmlns:p14="http://schemas.microsoft.com/office/powerpoint/2010/main" val="3889877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0670" y="428740"/>
            <a:ext cx="9601200" cy="609601"/>
          </a:xfrm>
        </p:spPr>
        <p:txBody>
          <a:bodyPr>
            <a:normAutofit fontScale="90000"/>
          </a:bodyPr>
          <a:lstStyle/>
          <a:p>
            <a:r>
              <a:rPr lang="en-ID" dirty="0" err="1" smtClean="0">
                <a:latin typeface="Comic Sans MS" panose="030F0702030302020204" pitchFamily="66" charset="0"/>
              </a:rPr>
              <a:t>Rancangan</a:t>
            </a:r>
            <a:r>
              <a:rPr lang="en-ID" dirty="0" smtClean="0">
                <a:latin typeface="Comic Sans MS" panose="030F0702030302020204" pitchFamily="66" charset="0"/>
              </a:rPr>
              <a:t> </a:t>
            </a:r>
            <a:r>
              <a:rPr lang="en-ID" dirty="0" err="1" smtClean="0">
                <a:latin typeface="Comic Sans MS" panose="030F0702030302020204" pitchFamily="66" charset="0"/>
              </a:rPr>
              <a:t>Evaluasi</a:t>
            </a:r>
            <a:endParaRPr lang="en-US" dirty="0">
              <a:latin typeface="Comic Sans MS" panose="030F0702030302020204" pitchFamily="66" charset="0"/>
            </a:endParaRPr>
          </a:p>
        </p:txBody>
      </p:sp>
      <p:sp>
        <p:nvSpPr>
          <p:cNvPr id="14" name="Rectangle 13"/>
          <p:cNvSpPr/>
          <p:nvPr/>
        </p:nvSpPr>
        <p:spPr>
          <a:xfrm>
            <a:off x="1090670" y="1120977"/>
            <a:ext cx="10113484" cy="5170646"/>
          </a:xfrm>
          <a:prstGeom prst="rect">
            <a:avLst/>
          </a:prstGeom>
        </p:spPr>
        <p:txBody>
          <a:bodyPr wrap="square">
            <a:spAutoFit/>
          </a:bodyPr>
          <a:lstStyle/>
          <a:p>
            <a:pPr algn="just">
              <a:lnSpc>
                <a:spcPct val="150000"/>
              </a:lnSpc>
              <a:spcAft>
                <a:spcPts val="0"/>
              </a:spcAft>
            </a:pPr>
            <a:r>
              <a:rPr lang="en-ID" sz="2000" b="1" dirty="0" err="1">
                <a:latin typeface="Times New Roman" panose="02020603050405020304" pitchFamily="18" charset="0"/>
                <a:ea typeface="Times New Roman" panose="02020603050405020304" pitchFamily="18" charset="0"/>
              </a:rPr>
              <a:t>Indikator</a:t>
            </a:r>
            <a:r>
              <a:rPr lang="en-ID" sz="2000" b="1" dirty="0">
                <a:latin typeface="Times New Roman" panose="02020603050405020304" pitchFamily="18" charset="0"/>
                <a:ea typeface="Times New Roman" panose="02020603050405020304" pitchFamily="18" charset="0"/>
              </a:rPr>
              <a:t> </a:t>
            </a:r>
            <a:r>
              <a:rPr lang="en-ID" sz="2000" b="1" dirty="0" err="1">
                <a:latin typeface="Times New Roman" panose="02020603050405020304" pitchFamily="18" charset="0"/>
                <a:ea typeface="Times New Roman" panose="02020603050405020304" pitchFamily="18" charset="0"/>
              </a:rPr>
              <a:t>Keberhasilan</a:t>
            </a:r>
            <a:r>
              <a:rPr lang="en-ID" sz="2000" b="1" dirty="0">
                <a:latin typeface="Times New Roman" panose="02020603050405020304" pitchFamily="18" charset="0"/>
                <a:ea typeface="Times New Roman" panose="02020603050405020304" pitchFamily="18" charset="0"/>
              </a:rPr>
              <a:t> </a:t>
            </a:r>
            <a:r>
              <a:rPr lang="en-ID" sz="2000" b="1" dirty="0" err="1">
                <a:latin typeface="Times New Roman" panose="02020603050405020304" pitchFamily="18" charset="0"/>
                <a:ea typeface="Times New Roman" panose="02020603050405020304" pitchFamily="18" charset="0"/>
              </a:rPr>
              <a:t>Kegiatan</a:t>
            </a:r>
            <a:endParaRPr lang="en-US" sz="2000" dirty="0">
              <a:latin typeface="Times New Roman" panose="02020603050405020304" pitchFamily="18" charset="0"/>
              <a:ea typeface="Times New Roman" panose="02020603050405020304" pitchFamily="18" charset="0"/>
            </a:endParaRPr>
          </a:p>
          <a:p>
            <a:pPr algn="just">
              <a:lnSpc>
                <a:spcPct val="150000"/>
              </a:lnSpc>
              <a:spcAft>
                <a:spcPts val="0"/>
              </a:spcAft>
            </a:pPr>
            <a:r>
              <a:rPr lang="en-GB" sz="2000" dirty="0" err="1">
                <a:latin typeface="Times New Roman" panose="02020603050405020304" pitchFamily="18" charset="0"/>
                <a:ea typeface="Times New Roman" panose="02020603050405020304" pitchFamily="18" charset="0"/>
              </a:rPr>
              <a:t>Indikator</a:t>
            </a:r>
            <a:r>
              <a:rPr lang="en-GB" sz="2000" dirty="0">
                <a:latin typeface="Times New Roman" panose="02020603050405020304" pitchFamily="18" charset="0"/>
                <a:ea typeface="Times New Roman" panose="02020603050405020304" pitchFamily="18" charset="0"/>
              </a:rPr>
              <a:t> </a:t>
            </a:r>
            <a:r>
              <a:rPr lang="en-GB" sz="2000" dirty="0" err="1">
                <a:latin typeface="Times New Roman" panose="02020603050405020304" pitchFamily="18" charset="0"/>
                <a:ea typeface="Times New Roman" panose="02020603050405020304" pitchFamily="18" charset="0"/>
              </a:rPr>
              <a:t>keberhasilan</a:t>
            </a:r>
            <a:r>
              <a:rPr lang="en-GB" sz="2000" dirty="0">
                <a:latin typeface="Times New Roman" panose="02020603050405020304" pitchFamily="18" charset="0"/>
                <a:ea typeface="Times New Roman" panose="02020603050405020304" pitchFamily="18" charset="0"/>
              </a:rPr>
              <a:t> </a:t>
            </a:r>
            <a:r>
              <a:rPr lang="en-GB" sz="2000" dirty="0" err="1">
                <a:latin typeface="Times New Roman" panose="02020603050405020304" pitchFamily="18" charset="0"/>
                <a:ea typeface="Times New Roman" panose="02020603050405020304" pitchFamily="18" charset="0"/>
              </a:rPr>
              <a:t>dari</a:t>
            </a:r>
            <a:r>
              <a:rPr lang="en-GB" sz="2000" dirty="0">
                <a:latin typeface="Times New Roman" panose="02020603050405020304" pitchFamily="18" charset="0"/>
                <a:ea typeface="Times New Roman" panose="02020603050405020304" pitchFamily="18" charset="0"/>
              </a:rPr>
              <a:t> </a:t>
            </a:r>
            <a:r>
              <a:rPr lang="en-GB" sz="2000" dirty="0" err="1">
                <a:latin typeface="Times New Roman" panose="02020603050405020304" pitchFamily="18" charset="0"/>
                <a:ea typeface="Times New Roman" panose="02020603050405020304" pitchFamily="18" charset="0"/>
              </a:rPr>
              <a:t>kegiatan</a:t>
            </a:r>
            <a:r>
              <a:rPr lang="en-GB" sz="2000" dirty="0">
                <a:latin typeface="Times New Roman" panose="02020603050405020304" pitchFamily="18" charset="0"/>
                <a:ea typeface="Times New Roman" panose="02020603050405020304" pitchFamily="18" charset="0"/>
              </a:rPr>
              <a:t> </a:t>
            </a:r>
            <a:r>
              <a:rPr lang="en-GB" sz="2000" dirty="0" err="1">
                <a:latin typeface="Times New Roman" panose="02020603050405020304" pitchFamily="18" charset="0"/>
                <a:ea typeface="Times New Roman" panose="02020603050405020304" pitchFamily="18" charset="0"/>
              </a:rPr>
              <a:t>pengabdian</a:t>
            </a:r>
            <a:r>
              <a:rPr lang="en-GB" sz="2000" dirty="0">
                <a:latin typeface="Times New Roman" panose="02020603050405020304" pitchFamily="18" charset="0"/>
                <a:ea typeface="Times New Roman" panose="02020603050405020304" pitchFamily="18" charset="0"/>
              </a:rPr>
              <a:t> </a:t>
            </a:r>
            <a:r>
              <a:rPr lang="en-GB" sz="2000" dirty="0" err="1">
                <a:latin typeface="Times New Roman" panose="02020603050405020304" pitchFamily="18" charset="0"/>
                <a:ea typeface="Times New Roman" panose="02020603050405020304" pitchFamily="18" charset="0"/>
              </a:rPr>
              <a:t>kepada</a:t>
            </a:r>
            <a:r>
              <a:rPr lang="en-GB" sz="2000" dirty="0">
                <a:latin typeface="Times New Roman" panose="02020603050405020304" pitchFamily="18" charset="0"/>
                <a:ea typeface="Times New Roman" panose="02020603050405020304" pitchFamily="18" charset="0"/>
              </a:rPr>
              <a:t> </a:t>
            </a:r>
            <a:r>
              <a:rPr lang="en-GB" sz="2000" dirty="0" err="1">
                <a:latin typeface="Times New Roman" panose="02020603050405020304" pitchFamily="18" charset="0"/>
                <a:ea typeface="Times New Roman" panose="02020603050405020304" pitchFamily="18" charset="0"/>
              </a:rPr>
              <a:t>masyarakat</a:t>
            </a:r>
            <a:r>
              <a:rPr lang="en-GB" sz="2000" dirty="0">
                <a:latin typeface="Times New Roman" panose="02020603050405020304" pitchFamily="18" charset="0"/>
                <a:ea typeface="Times New Roman" panose="02020603050405020304" pitchFamily="18" charset="0"/>
              </a:rPr>
              <a:t> </a:t>
            </a:r>
            <a:r>
              <a:rPr lang="en-GB" sz="2000" dirty="0" err="1">
                <a:latin typeface="Times New Roman" panose="02020603050405020304" pitchFamily="18" charset="0"/>
                <a:ea typeface="Times New Roman" panose="02020603050405020304" pitchFamily="18" charset="0"/>
              </a:rPr>
              <a:t>ini</a:t>
            </a:r>
            <a:r>
              <a:rPr lang="en-GB" sz="2000" dirty="0">
                <a:latin typeface="Times New Roman" panose="02020603050405020304" pitchFamily="18" charset="0"/>
                <a:ea typeface="Times New Roman" panose="02020603050405020304" pitchFamily="18" charset="0"/>
              </a:rPr>
              <a:t> </a:t>
            </a:r>
            <a:r>
              <a:rPr lang="en-GB" sz="2000" dirty="0" err="1">
                <a:latin typeface="Times New Roman" panose="02020603050405020304" pitchFamily="18" charset="0"/>
                <a:ea typeface="Times New Roman" panose="02020603050405020304" pitchFamily="18" charset="0"/>
              </a:rPr>
              <a:t>adalah</a:t>
            </a:r>
            <a:r>
              <a:rPr lang="en-GB" sz="2000" dirty="0">
                <a:latin typeface="Times New Roman" panose="02020603050405020304" pitchFamily="18" charset="0"/>
                <a:ea typeface="Times New Roman" panose="02020603050405020304" pitchFamily="18" charset="0"/>
              </a:rPr>
              <a:t>:</a:t>
            </a:r>
            <a:endParaRPr lang="en-US" sz="2000" dirty="0">
              <a:latin typeface="Times New Roman" panose="02020603050405020304" pitchFamily="18" charset="0"/>
              <a:ea typeface="Times New Roman" panose="02020603050405020304" pitchFamily="18" charset="0"/>
            </a:endParaRPr>
          </a:p>
          <a:p>
            <a:pPr marL="342900" lvl="0" indent="-342900" algn="just">
              <a:lnSpc>
                <a:spcPct val="150000"/>
              </a:lnSpc>
              <a:spcAft>
                <a:spcPts val="0"/>
              </a:spcAft>
              <a:buFont typeface="+mj-lt"/>
              <a:buAutoNum type="arabicPeriod"/>
              <a:tabLst>
                <a:tab pos="457200" algn="l"/>
              </a:tabLst>
            </a:pPr>
            <a:r>
              <a:rPr lang="en-US" sz="2000" dirty="0">
                <a:latin typeface="Times New Roman" panose="02020603050405020304" pitchFamily="18" charset="0"/>
                <a:ea typeface="Calibri" panose="020F0502020204030204" pitchFamily="34" charset="0"/>
                <a:cs typeface="Times New Roman" panose="02020603050405020304" pitchFamily="18" charset="0"/>
              </a:rPr>
              <a:t>Para </a:t>
            </a:r>
            <a:r>
              <a:rPr lang="en-US" sz="2000" dirty="0" err="1">
                <a:latin typeface="Times New Roman" panose="02020603050405020304" pitchFamily="18" charset="0"/>
                <a:ea typeface="Calibri" panose="020F0502020204030204" pitchFamily="34" charset="0"/>
                <a:cs typeface="Times New Roman" panose="02020603050405020304" pitchFamily="18" charset="0"/>
              </a:rPr>
              <a:t>pembuat</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es</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puter</a:t>
            </a:r>
            <a:r>
              <a:rPr lang="en-US" sz="2000" dirty="0">
                <a:latin typeface="Times New Roman" panose="02020603050405020304" pitchFamily="18" charset="0"/>
                <a:ea typeface="Calibri" panose="020F0502020204030204" pitchFamily="34" charset="0"/>
                <a:cs typeface="Times New Roman" panose="02020603050405020304" pitchFamily="18" charset="0"/>
              </a:rPr>
              <a:t> manual </a:t>
            </a:r>
            <a:r>
              <a:rPr lang="en-US" sz="2000" dirty="0" err="1">
                <a:latin typeface="Times New Roman" panose="02020603050405020304" pitchFamily="18" charset="0"/>
                <a:ea typeface="Calibri" panose="020F0502020204030204" pitchFamily="34" charset="0"/>
                <a:cs typeface="Times New Roman" panose="02020603050405020304" pitchFamily="18" charset="0"/>
              </a:rPr>
              <a:t>memiliki</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pengetahuan</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tentang</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perangkat</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komponen-komponen</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elektronika</a:t>
            </a:r>
            <a:r>
              <a:rPr lang="en-US" sz="2000" dirty="0">
                <a:latin typeface="Times New Roman" panose="02020603050405020304" pitchFamily="18" charset="0"/>
                <a:ea typeface="Calibri" panose="020F0502020204030204" pitchFamily="34" charset="0"/>
                <a:cs typeface="Times New Roman" panose="02020603050405020304" pitchFamily="18" charset="0"/>
              </a:rPr>
              <a:t> yang </a:t>
            </a:r>
            <a:r>
              <a:rPr lang="en-US" sz="2000" dirty="0" err="1">
                <a:latin typeface="Times New Roman" panose="02020603050405020304" pitchFamily="18" charset="0"/>
                <a:ea typeface="Calibri" panose="020F0502020204030204" pitchFamily="34" charset="0"/>
                <a:cs typeface="Times New Roman" panose="02020603050405020304" pitchFamily="18" charset="0"/>
              </a:rPr>
              <a:t>dapat</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dirakit</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untuk</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membuat</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mesin</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es</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puter</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elektrik</a:t>
            </a:r>
            <a:r>
              <a:rPr lang="en-US" sz="2000" dirty="0">
                <a:latin typeface="Times New Roman" panose="02020603050405020304" pitchFamily="18" charset="0"/>
                <a:ea typeface="Calibri" panose="020F0502020204030204" pitchFamily="34" charset="0"/>
                <a:cs typeface="Times New Roman" panose="02020603050405020304" pitchFamily="18" charset="0"/>
              </a:rPr>
              <a:t>.</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eriod"/>
              <a:tabLst>
                <a:tab pos="457200" algn="l"/>
              </a:tabLst>
            </a:pPr>
            <a:r>
              <a:rPr lang="en-US" sz="2000" dirty="0" err="1">
                <a:latin typeface="Times New Roman" panose="02020603050405020304" pitchFamily="18" charset="0"/>
                <a:ea typeface="Calibri" panose="020F0502020204030204" pitchFamily="34" charset="0"/>
                <a:cs typeface="Times New Roman" panose="02020603050405020304" pitchFamily="18" charset="0"/>
              </a:rPr>
              <a:t>Adanya</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desain</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mesin</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es</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puter</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elektrik</a:t>
            </a:r>
            <a:r>
              <a:rPr lang="en-US" sz="2000" dirty="0">
                <a:latin typeface="Times New Roman" panose="02020603050405020304" pitchFamily="18" charset="0"/>
                <a:ea typeface="Calibri" panose="020F0502020204030204" pitchFamily="34" charset="0"/>
                <a:cs typeface="Times New Roman" panose="02020603050405020304" pitchFamily="18" charset="0"/>
              </a:rPr>
              <a:t> yang </a:t>
            </a:r>
            <a:r>
              <a:rPr lang="en-US" sz="2000" dirty="0" err="1">
                <a:latin typeface="Times New Roman" panose="02020603050405020304" pitchFamily="18" charset="0"/>
                <a:ea typeface="Calibri" panose="020F0502020204030204" pitchFamily="34" charset="0"/>
                <a:cs typeface="Times New Roman" panose="02020603050405020304" pitchFamily="18" charset="0"/>
              </a:rPr>
              <a:t>akan</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dibuat</a:t>
            </a:r>
            <a:r>
              <a:rPr lang="en-US" sz="2000" dirty="0">
                <a:latin typeface="Times New Roman" panose="02020603050405020304" pitchFamily="18" charset="0"/>
                <a:ea typeface="Calibri" panose="020F0502020204030204" pitchFamily="34" charset="0"/>
                <a:cs typeface="Times New Roman" panose="02020603050405020304" pitchFamily="18" charset="0"/>
              </a:rPr>
              <a:t>.</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eriod"/>
              <a:tabLst>
                <a:tab pos="457200" algn="l"/>
              </a:tabLst>
            </a:pPr>
            <a:r>
              <a:rPr lang="en-US" sz="2000" dirty="0" err="1">
                <a:latin typeface="Times New Roman" panose="02020603050405020304" pitchFamily="18" charset="0"/>
                <a:ea typeface="Calibri" panose="020F0502020204030204" pitchFamily="34" charset="0"/>
                <a:cs typeface="Times New Roman" panose="02020603050405020304" pitchFamily="18" charset="0"/>
              </a:rPr>
              <a:t>Implementasi</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desain</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mesin</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tersebut</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menjadi</a:t>
            </a:r>
            <a:r>
              <a:rPr lang="en-US" sz="2000" dirty="0">
                <a:latin typeface="Times New Roman" panose="02020603050405020304" pitchFamily="18" charset="0"/>
                <a:ea typeface="Calibri" panose="020F0502020204030204" pitchFamily="34" charset="0"/>
                <a:cs typeface="Times New Roman" panose="02020603050405020304" pitchFamily="18" charset="0"/>
              </a:rPr>
              <a:t> hardware yang </a:t>
            </a:r>
            <a:r>
              <a:rPr lang="en-US" sz="2000" dirty="0" err="1">
                <a:latin typeface="Times New Roman" panose="02020603050405020304" pitchFamily="18" charset="0"/>
                <a:ea typeface="Calibri" panose="020F0502020204030204" pitchFamily="34" charset="0"/>
                <a:cs typeface="Times New Roman" panose="02020603050405020304" pitchFamily="18" charset="0"/>
              </a:rPr>
              <a:t>dapat</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digunakan</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untuk</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membuat</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es</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puter</a:t>
            </a:r>
            <a:r>
              <a:rPr lang="en-US" sz="2000" dirty="0">
                <a:latin typeface="Times New Roman" panose="02020603050405020304" pitchFamily="18" charset="0"/>
                <a:ea typeface="Calibri" panose="020F0502020204030204" pitchFamily="34" charset="0"/>
                <a:cs typeface="Times New Roman" panose="02020603050405020304" pitchFamily="18" charset="0"/>
              </a:rPr>
              <a:t>.</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eriod"/>
              <a:tabLst>
                <a:tab pos="457200" algn="l"/>
              </a:tabLst>
            </a:pPr>
            <a:r>
              <a:rPr lang="en-US" sz="2000" dirty="0">
                <a:latin typeface="Times New Roman" panose="02020603050405020304" pitchFamily="18" charset="0"/>
                <a:ea typeface="Calibri" panose="020F0502020204030204" pitchFamily="34" charset="0"/>
                <a:cs typeface="Times New Roman" panose="02020603050405020304" pitchFamily="18" charset="0"/>
              </a:rPr>
              <a:t>Para </a:t>
            </a:r>
            <a:r>
              <a:rPr lang="en-US" sz="2000" dirty="0" err="1">
                <a:latin typeface="Times New Roman" panose="02020603050405020304" pitchFamily="18" charset="0"/>
                <a:ea typeface="Calibri" panose="020F0502020204030204" pitchFamily="34" charset="0"/>
                <a:cs typeface="Times New Roman" panose="02020603050405020304" pitchFamily="18" charset="0"/>
              </a:rPr>
              <a:t>pembuat</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es</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puter</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memahami</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dan</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mengoperasikan</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mesin</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es</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puter</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elektrik</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tersebut</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serta</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mampu</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melakukan</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perawatan</a:t>
            </a:r>
            <a:r>
              <a:rPr lang="en-US" sz="2000" dirty="0">
                <a:latin typeface="Times New Roman" panose="02020603050405020304" pitchFamily="18" charset="0"/>
                <a:ea typeface="Calibri" panose="020F0502020204030204" pitchFamily="34" charset="0"/>
                <a:cs typeface="Times New Roman" panose="02020603050405020304" pitchFamily="18" charset="0"/>
              </a:rPr>
              <a:t>/maintenance </a:t>
            </a:r>
            <a:r>
              <a:rPr lang="en-US" sz="2000" dirty="0" err="1">
                <a:latin typeface="Times New Roman" panose="02020603050405020304" pitchFamily="18" charset="0"/>
                <a:ea typeface="Calibri" panose="020F0502020204030204" pitchFamily="34" charset="0"/>
                <a:cs typeface="Times New Roman" panose="02020603050405020304" pitchFamily="18" charset="0"/>
              </a:rPr>
              <a:t>terhadap</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mesin</a:t>
            </a:r>
            <a:r>
              <a:rPr lang="en-US" sz="2000" dirty="0">
                <a:latin typeface="Times New Roman" panose="02020603050405020304" pitchFamily="18" charset="0"/>
                <a:ea typeface="Calibri" panose="020F0502020204030204" pitchFamily="34" charset="0"/>
                <a:cs typeface="Times New Roman" panose="02020603050405020304" pitchFamily="18" charset="0"/>
              </a:rPr>
              <a:t>.</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mj-lt"/>
              <a:buAutoNum type="arabicPeriod"/>
              <a:tabLst>
                <a:tab pos="457200" algn="l"/>
              </a:tabLst>
            </a:pPr>
            <a:r>
              <a:rPr lang="en-US" sz="2000" dirty="0" err="1">
                <a:latin typeface="Times New Roman" panose="02020603050405020304" pitchFamily="18" charset="0"/>
                <a:ea typeface="Calibri" panose="020F0502020204030204" pitchFamily="34" charset="0"/>
                <a:cs typeface="Times New Roman" panose="02020603050405020304" pitchFamily="18" charset="0"/>
              </a:rPr>
              <a:t>Waktu</a:t>
            </a:r>
            <a:r>
              <a:rPr lang="en-US" sz="2000" dirty="0">
                <a:latin typeface="Times New Roman" panose="02020603050405020304" pitchFamily="18" charset="0"/>
                <a:ea typeface="Calibri" panose="020F0502020204030204" pitchFamily="34" charset="0"/>
                <a:cs typeface="Times New Roman" panose="02020603050405020304" pitchFamily="18" charset="0"/>
              </a:rPr>
              <a:t> yang </a:t>
            </a:r>
            <a:r>
              <a:rPr lang="en-US" sz="2000" dirty="0" err="1">
                <a:latin typeface="Times New Roman" panose="02020603050405020304" pitchFamily="18" charset="0"/>
                <a:ea typeface="Calibri" panose="020F0502020204030204" pitchFamily="34" charset="0"/>
                <a:cs typeface="Times New Roman" panose="02020603050405020304" pitchFamily="18" charset="0"/>
              </a:rPr>
              <a:t>dibutuhkan</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untuk</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membuat</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es</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puter</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menjadi</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lebih</a:t>
            </a:r>
            <a:r>
              <a:rPr lang="en-US" sz="2000" dirty="0">
                <a:latin typeface="Times New Roman" panose="02020603050405020304" pitchFamily="18" charset="0"/>
                <a:ea typeface="Calibri" panose="020F0502020204030204" pitchFamily="34" charset="0"/>
                <a:cs typeface="Times New Roman" panose="02020603050405020304" pitchFamily="18" charset="0"/>
              </a:rPr>
              <a:t> </a:t>
            </a:r>
            <a:r>
              <a:rPr lang="en-US" sz="2000" dirty="0" err="1">
                <a:latin typeface="Times New Roman" panose="02020603050405020304" pitchFamily="18" charset="0"/>
                <a:ea typeface="Calibri" panose="020F0502020204030204" pitchFamily="34" charset="0"/>
                <a:cs typeface="Times New Roman" panose="02020603050405020304" pitchFamily="18" charset="0"/>
              </a:rPr>
              <a:t>singkat</a:t>
            </a:r>
            <a:r>
              <a:rPr lang="en-US" sz="2000" dirty="0">
                <a:latin typeface="Times New Roman" panose="02020603050405020304" pitchFamily="18" charset="0"/>
                <a:ea typeface="Calibri" panose="020F0502020204030204" pitchFamily="34" charset="0"/>
                <a:cs typeface="Times New Roman" panose="02020603050405020304" pitchFamily="18" charset="0"/>
              </a:rPr>
              <a:t>.</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457200" algn="just">
              <a:lnSpc>
                <a:spcPct val="150000"/>
              </a:lnSpc>
              <a:spcAft>
                <a:spcPts val="1000"/>
              </a:spcAft>
            </a:pPr>
            <a:r>
              <a:rPr lang="en-US" sz="2000" dirty="0">
                <a:latin typeface="Times New Roman" panose="02020603050405020304" pitchFamily="18" charset="0"/>
                <a:ea typeface="Calibri" panose="020F0502020204030204" pitchFamily="34" charset="0"/>
                <a:cs typeface="Times New Roman" panose="02020603050405020304" pitchFamily="18" charset="0"/>
              </a:rPr>
              <a:t>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96578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0083" y="855643"/>
            <a:ext cx="9601200" cy="1219200"/>
          </a:xfrm>
        </p:spPr>
        <p:txBody>
          <a:bodyPr/>
          <a:lstStyle/>
          <a:p>
            <a:r>
              <a:rPr lang="en-ID" dirty="0" err="1" smtClean="0"/>
              <a:t>Penutup</a:t>
            </a:r>
            <a:endParaRPr lang="en-US" dirty="0"/>
          </a:p>
        </p:txBody>
      </p:sp>
      <p:sp>
        <p:nvSpPr>
          <p:cNvPr id="3" name="Rectangle 2"/>
          <p:cNvSpPr/>
          <p:nvPr/>
        </p:nvSpPr>
        <p:spPr>
          <a:xfrm>
            <a:off x="974323" y="2337796"/>
            <a:ext cx="9601200" cy="2246769"/>
          </a:xfrm>
          <a:prstGeom prst="rect">
            <a:avLst/>
          </a:prstGeom>
        </p:spPr>
        <p:txBody>
          <a:bodyPr wrap="square">
            <a:spAutoFit/>
          </a:bodyPr>
          <a:lstStyle/>
          <a:p>
            <a:pPr marL="540385" algn="just">
              <a:spcAft>
                <a:spcPts val="0"/>
              </a:spcAft>
            </a:pPr>
            <a:r>
              <a:rPr lang="en-US" sz="2800" dirty="0" err="1">
                <a:latin typeface="Times New Roman" panose="02020603050405020304" pitchFamily="18" charset="0"/>
              </a:rPr>
              <a:t>Untuk</a:t>
            </a:r>
            <a:r>
              <a:rPr lang="en-US" sz="2800" dirty="0">
                <a:latin typeface="Times New Roman" panose="02020603050405020304" pitchFamily="18" charset="0"/>
              </a:rPr>
              <a:t> </a:t>
            </a:r>
            <a:r>
              <a:rPr lang="en-US" sz="2800" dirty="0" err="1">
                <a:latin typeface="Times New Roman" panose="02020603050405020304" pitchFamily="18" charset="0"/>
              </a:rPr>
              <a:t>memenuhi</a:t>
            </a:r>
            <a:r>
              <a:rPr lang="en-US" sz="2800" dirty="0">
                <a:latin typeface="Times New Roman" panose="02020603050405020304" pitchFamily="18" charset="0"/>
              </a:rPr>
              <a:t> </a:t>
            </a:r>
            <a:r>
              <a:rPr lang="en-US" sz="2800" dirty="0" err="1">
                <a:latin typeface="Times New Roman" panose="02020603050405020304" pitchFamily="18" charset="0"/>
              </a:rPr>
              <a:t>keinginan</a:t>
            </a:r>
            <a:r>
              <a:rPr lang="en-US" sz="2800" dirty="0">
                <a:latin typeface="Times New Roman" panose="02020603050405020304" pitchFamily="18" charset="0"/>
              </a:rPr>
              <a:t> para </a:t>
            </a:r>
            <a:r>
              <a:rPr lang="en-US" sz="2800" dirty="0" err="1">
                <a:latin typeface="Times New Roman" panose="02020603050405020304" pitchFamily="18" charset="0"/>
              </a:rPr>
              <a:t>pelaku</a:t>
            </a:r>
            <a:r>
              <a:rPr lang="en-US" sz="2800" dirty="0">
                <a:latin typeface="Times New Roman" panose="02020603050405020304" pitchFamily="18" charset="0"/>
              </a:rPr>
              <a:t> home </a:t>
            </a:r>
            <a:r>
              <a:rPr lang="en-US" sz="2800" dirty="0" err="1">
                <a:latin typeface="Times New Roman" panose="02020603050405020304" pitchFamily="18" charset="0"/>
              </a:rPr>
              <a:t>industri</a:t>
            </a:r>
            <a:r>
              <a:rPr lang="en-US" sz="2800" dirty="0">
                <a:latin typeface="Times New Roman" panose="02020603050405020304" pitchFamily="18" charset="0"/>
              </a:rPr>
              <a:t> </a:t>
            </a:r>
            <a:r>
              <a:rPr lang="en-US" sz="2800" dirty="0" err="1">
                <a:latin typeface="Times New Roman" panose="02020603050405020304" pitchFamily="18" charset="0"/>
              </a:rPr>
              <a:t>pembuat</a:t>
            </a:r>
            <a:r>
              <a:rPr lang="en-US" sz="2800" dirty="0">
                <a:latin typeface="Times New Roman" panose="02020603050405020304" pitchFamily="18" charset="0"/>
              </a:rPr>
              <a:t> </a:t>
            </a:r>
            <a:r>
              <a:rPr lang="en-US" sz="2800" dirty="0" err="1">
                <a:latin typeface="Times New Roman" panose="02020603050405020304" pitchFamily="18" charset="0"/>
              </a:rPr>
              <a:t>es</a:t>
            </a:r>
            <a:r>
              <a:rPr lang="en-US" sz="2800" dirty="0">
                <a:latin typeface="Times New Roman" panose="02020603050405020304" pitchFamily="18" charset="0"/>
              </a:rPr>
              <a:t> </a:t>
            </a:r>
            <a:r>
              <a:rPr lang="en-US" sz="2800" dirty="0" err="1">
                <a:latin typeface="Times New Roman" panose="02020603050405020304" pitchFamily="18" charset="0"/>
              </a:rPr>
              <a:t>puter</a:t>
            </a:r>
            <a:r>
              <a:rPr lang="en-US" sz="2800" dirty="0">
                <a:latin typeface="Times New Roman" panose="02020603050405020304" pitchFamily="18" charset="0"/>
              </a:rPr>
              <a:t> manual yang lain </a:t>
            </a:r>
            <a:r>
              <a:rPr lang="en-US" sz="2800" dirty="0" err="1">
                <a:latin typeface="Times New Roman" panose="02020603050405020304" pitchFamily="18" charset="0"/>
              </a:rPr>
              <a:t>sangat</a:t>
            </a:r>
            <a:r>
              <a:rPr lang="en-US" sz="2800" dirty="0">
                <a:latin typeface="Times New Roman" panose="02020603050405020304" pitchFamily="18" charset="0"/>
              </a:rPr>
              <a:t> </a:t>
            </a:r>
            <a:r>
              <a:rPr lang="en-US" sz="2800" dirty="0" err="1">
                <a:latin typeface="Times New Roman" panose="02020603050405020304" pitchFamily="18" charset="0"/>
              </a:rPr>
              <a:t>berharap</a:t>
            </a:r>
            <a:r>
              <a:rPr lang="en-US" sz="2800" dirty="0">
                <a:latin typeface="Times New Roman" panose="02020603050405020304" pitchFamily="18" charset="0"/>
              </a:rPr>
              <a:t> </a:t>
            </a:r>
            <a:r>
              <a:rPr lang="en-US" sz="2800" dirty="0" err="1">
                <a:latin typeface="Times New Roman" panose="02020603050405020304" pitchFamily="18" charset="0"/>
              </a:rPr>
              <a:t>bahwa</a:t>
            </a:r>
            <a:r>
              <a:rPr lang="en-US" sz="2800" dirty="0">
                <a:latin typeface="Times New Roman" panose="02020603050405020304" pitchFamily="18" charset="0"/>
              </a:rPr>
              <a:t> </a:t>
            </a:r>
            <a:r>
              <a:rPr lang="en-US" sz="2800" dirty="0" err="1">
                <a:latin typeface="Times New Roman" panose="02020603050405020304" pitchFamily="18" charset="0"/>
              </a:rPr>
              <a:t>kegiatan</a:t>
            </a:r>
            <a:r>
              <a:rPr lang="en-US" sz="2800" dirty="0">
                <a:latin typeface="Times New Roman" panose="02020603050405020304" pitchFamily="18" charset="0"/>
              </a:rPr>
              <a:t> </a:t>
            </a:r>
            <a:r>
              <a:rPr lang="en-US" sz="2800" dirty="0" err="1">
                <a:latin typeface="Times New Roman" panose="02020603050405020304" pitchFamily="18" charset="0"/>
              </a:rPr>
              <a:t>pengabdian</a:t>
            </a:r>
            <a:r>
              <a:rPr lang="en-US" sz="2800" dirty="0">
                <a:latin typeface="Times New Roman" panose="02020603050405020304" pitchFamily="18" charset="0"/>
              </a:rPr>
              <a:t> </a:t>
            </a:r>
            <a:r>
              <a:rPr lang="en-US" sz="2800" dirty="0" err="1">
                <a:latin typeface="Times New Roman" panose="02020603050405020304" pitchFamily="18" charset="0"/>
              </a:rPr>
              <a:t>ini</a:t>
            </a:r>
            <a:r>
              <a:rPr lang="en-US" sz="2800" dirty="0">
                <a:latin typeface="Times New Roman" panose="02020603050405020304" pitchFamily="18" charset="0"/>
              </a:rPr>
              <a:t> </a:t>
            </a:r>
            <a:r>
              <a:rPr lang="en-US" sz="2800" dirty="0" err="1">
                <a:latin typeface="Times New Roman" panose="02020603050405020304" pitchFamily="18" charset="0"/>
              </a:rPr>
              <a:t>dapat</a:t>
            </a:r>
            <a:r>
              <a:rPr lang="en-US" sz="2800" dirty="0">
                <a:latin typeface="Times New Roman" panose="02020603050405020304" pitchFamily="18" charset="0"/>
              </a:rPr>
              <a:t> </a:t>
            </a:r>
            <a:r>
              <a:rPr lang="en-US" sz="2800" dirty="0" err="1">
                <a:latin typeface="Times New Roman" panose="02020603050405020304" pitchFamily="18" charset="0"/>
              </a:rPr>
              <a:t>berkelanjutan</a:t>
            </a:r>
            <a:r>
              <a:rPr lang="en-US" sz="2800" dirty="0">
                <a:latin typeface="Times New Roman" panose="02020603050405020304" pitchFamily="18" charset="0"/>
              </a:rPr>
              <a:t> di </a:t>
            </a:r>
            <a:r>
              <a:rPr lang="en-US" sz="2800" dirty="0" err="1">
                <a:latin typeface="Times New Roman" panose="02020603050405020304" pitchFamily="18" charset="0"/>
              </a:rPr>
              <a:t>daerah-daerah</a:t>
            </a:r>
            <a:r>
              <a:rPr lang="en-US" sz="2800" dirty="0">
                <a:latin typeface="Times New Roman" panose="02020603050405020304" pitchFamily="18" charset="0"/>
              </a:rPr>
              <a:t> yang lain agar para </a:t>
            </a:r>
            <a:r>
              <a:rPr lang="en-US" sz="2800" dirty="0" err="1">
                <a:latin typeface="Times New Roman" panose="02020603050405020304" pitchFamily="18" charset="0"/>
              </a:rPr>
              <a:t>pelaku</a:t>
            </a:r>
            <a:r>
              <a:rPr lang="en-US" sz="2800" dirty="0">
                <a:latin typeface="Times New Roman" panose="02020603050405020304" pitchFamily="18" charset="0"/>
              </a:rPr>
              <a:t> home </a:t>
            </a:r>
            <a:r>
              <a:rPr lang="en-US" sz="2800" dirty="0" err="1">
                <a:latin typeface="Times New Roman" panose="02020603050405020304" pitchFamily="18" charset="0"/>
              </a:rPr>
              <a:t>industri</a:t>
            </a:r>
            <a:r>
              <a:rPr lang="en-US" sz="2800" dirty="0">
                <a:latin typeface="Times New Roman" panose="02020603050405020304" pitchFamily="18" charset="0"/>
              </a:rPr>
              <a:t> </a:t>
            </a:r>
            <a:r>
              <a:rPr lang="en-US" sz="2800" dirty="0" err="1">
                <a:latin typeface="Times New Roman" panose="02020603050405020304" pitchFamily="18" charset="0"/>
              </a:rPr>
              <a:t>dapat</a:t>
            </a:r>
            <a:r>
              <a:rPr lang="en-US" sz="2800" dirty="0">
                <a:latin typeface="Times New Roman" panose="02020603050405020304" pitchFamily="18" charset="0"/>
              </a:rPr>
              <a:t> </a:t>
            </a:r>
            <a:r>
              <a:rPr lang="en-US" sz="2800" dirty="0" err="1">
                <a:latin typeface="Times New Roman" panose="02020603050405020304" pitchFamily="18" charset="0"/>
              </a:rPr>
              <a:t>memproduksi</a:t>
            </a:r>
            <a:r>
              <a:rPr lang="en-US" sz="2800" dirty="0">
                <a:latin typeface="Times New Roman" panose="02020603050405020304" pitchFamily="18" charset="0"/>
              </a:rPr>
              <a:t> </a:t>
            </a:r>
            <a:r>
              <a:rPr lang="en-US" sz="2800" dirty="0" err="1">
                <a:latin typeface="Times New Roman" panose="02020603050405020304" pitchFamily="18" charset="0"/>
              </a:rPr>
              <a:t>es</a:t>
            </a:r>
            <a:r>
              <a:rPr lang="en-US" sz="2800" dirty="0">
                <a:latin typeface="Times New Roman" panose="02020603050405020304" pitchFamily="18" charset="0"/>
              </a:rPr>
              <a:t> </a:t>
            </a:r>
            <a:r>
              <a:rPr lang="en-US" sz="2800" dirty="0" err="1">
                <a:latin typeface="Times New Roman" panose="02020603050405020304" pitchFamily="18" charset="0"/>
              </a:rPr>
              <a:t>puter</a:t>
            </a:r>
            <a:r>
              <a:rPr lang="en-US" sz="2800" dirty="0">
                <a:latin typeface="Times New Roman" panose="02020603050405020304" pitchFamily="18" charset="0"/>
              </a:rPr>
              <a:t> </a:t>
            </a:r>
            <a:r>
              <a:rPr lang="en-US" sz="2800" dirty="0" err="1">
                <a:latin typeface="Times New Roman" panose="02020603050405020304" pitchFamily="18" charset="0"/>
              </a:rPr>
              <a:t>elektrik</a:t>
            </a:r>
            <a:r>
              <a:rPr lang="en-US" sz="2800" dirty="0">
                <a:latin typeface="Times New Roman" panose="02020603050405020304" pitchFamily="18" charset="0"/>
              </a:rPr>
              <a:t> </a:t>
            </a:r>
            <a:r>
              <a:rPr lang="en-US" sz="2800" dirty="0" err="1">
                <a:latin typeface="Times New Roman" panose="02020603050405020304" pitchFamily="18" charset="0"/>
              </a:rPr>
              <a:t>secara</a:t>
            </a:r>
            <a:r>
              <a:rPr lang="en-US" sz="2800" dirty="0">
                <a:latin typeface="Times New Roman" panose="02020603050405020304" pitchFamily="18" charset="0"/>
              </a:rPr>
              <a:t> </a:t>
            </a:r>
            <a:r>
              <a:rPr lang="en-US" sz="2800" dirty="0" err="1">
                <a:latin typeface="Times New Roman" panose="02020603050405020304" pitchFamily="18" charset="0"/>
              </a:rPr>
              <a:t>cepat</a:t>
            </a:r>
            <a:r>
              <a:rPr lang="en-US" sz="2800" dirty="0">
                <a:latin typeface="Times New Roman" panose="02020603050405020304" pitchFamily="18" charset="0"/>
              </a:rPr>
              <a:t> </a:t>
            </a:r>
            <a:r>
              <a:rPr lang="en-US" sz="2800" dirty="0" err="1">
                <a:latin typeface="Times New Roman" panose="02020603050405020304" pitchFamily="18" charset="0"/>
              </a:rPr>
              <a:t>dan</a:t>
            </a:r>
            <a:r>
              <a:rPr lang="en-US" sz="2800" dirty="0">
                <a:latin typeface="Times New Roman" panose="02020603050405020304" pitchFamily="18" charset="0"/>
              </a:rPr>
              <a:t> </a:t>
            </a:r>
            <a:r>
              <a:rPr lang="en-US" sz="2800" dirty="0" err="1">
                <a:latin typeface="Times New Roman" panose="02020603050405020304" pitchFamily="18" charset="0"/>
              </a:rPr>
              <a:t>efisien</a:t>
            </a:r>
            <a:r>
              <a:rPr lang="en-US" sz="2800" dirty="0">
                <a:latin typeface="Times New Roman" panose="02020603050405020304" pitchFamily="18" charset="0"/>
              </a:rPr>
              <a:t>.  </a:t>
            </a:r>
            <a:endParaRPr lang="en-US" sz="2800" dirty="0">
              <a:effectLst/>
            </a:endParaRPr>
          </a:p>
        </p:txBody>
      </p:sp>
    </p:spTree>
    <p:extLst>
      <p:ext uri="{BB962C8B-B14F-4D97-AF65-F5344CB8AC3E}">
        <p14:creationId xmlns:p14="http://schemas.microsoft.com/office/powerpoint/2010/main" val="4044770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37004" y="953695"/>
            <a:ext cx="11525148" cy="6550896"/>
          </a:xfrm>
          <a:prstGeom prst="rect">
            <a:avLst/>
          </a:prstGeom>
        </p:spPr>
        <p:txBody>
          <a:bodyPr wrap="square">
            <a:spAutoFit/>
          </a:bodyPr>
          <a:lstStyle/>
          <a:p>
            <a:pPr algn="just">
              <a:lnSpc>
                <a:spcPts val="1050"/>
              </a:lnSpc>
              <a:spcAft>
                <a:spcPts val="0"/>
              </a:spcAft>
            </a:pPr>
            <a:r>
              <a:rPr lang="en-US" sz="2400" b="1" dirty="0">
                <a:latin typeface="Times New Roman" panose="02020603050405020304" pitchFamily="18" charset="0"/>
                <a:ea typeface="Times New Roman" panose="02020603050405020304" pitchFamily="18" charset="0"/>
                <a:cs typeface="Verdana" panose="020B0604030504040204" pitchFamily="34" charset="0"/>
              </a:rPr>
              <a:t>DAFTAR </a:t>
            </a:r>
            <a:r>
              <a:rPr lang="en-US" sz="2400" b="1" dirty="0" smtClean="0">
                <a:latin typeface="Times New Roman" panose="02020603050405020304" pitchFamily="18" charset="0"/>
                <a:ea typeface="Times New Roman" panose="02020603050405020304" pitchFamily="18" charset="0"/>
                <a:cs typeface="Verdana" panose="020B0604030504040204" pitchFamily="34" charset="0"/>
              </a:rPr>
              <a:t>PUSTAKA</a:t>
            </a:r>
          </a:p>
          <a:p>
            <a:pPr algn="just">
              <a:lnSpc>
                <a:spcPts val="1050"/>
              </a:lnSpc>
              <a:spcAft>
                <a:spcPts val="0"/>
              </a:spcAft>
            </a:pPr>
            <a:endParaRPr lang="en-ID" sz="1200" b="1" dirty="0">
              <a:latin typeface="Times New Roman" panose="02020603050405020304" pitchFamily="18" charset="0"/>
              <a:ea typeface="Times New Roman" panose="02020603050405020304" pitchFamily="18" charset="0"/>
              <a:cs typeface="Verdana" panose="020B0604030504040204" pitchFamily="34" charset="0"/>
            </a:endParaRPr>
          </a:p>
          <a:p>
            <a:pPr algn="just">
              <a:lnSpc>
                <a:spcPts val="1050"/>
              </a:lnSpc>
              <a:spcAft>
                <a:spcPts val="0"/>
              </a:spcAft>
            </a:pPr>
            <a:endParaRPr lang="en-ID" sz="1200" b="1" dirty="0" smtClean="0">
              <a:latin typeface="Times New Roman" panose="02020603050405020304" pitchFamily="18" charset="0"/>
              <a:ea typeface="Times New Roman" panose="02020603050405020304" pitchFamily="18" charset="0"/>
              <a:cs typeface="Verdana" panose="020B0604030504040204" pitchFamily="34" charset="0"/>
            </a:endParaRPr>
          </a:p>
          <a:p>
            <a:pPr algn="just">
              <a:lnSpc>
                <a:spcPts val="1050"/>
              </a:lnSpc>
              <a:spcAft>
                <a:spcPts val="0"/>
              </a:spcAft>
            </a:pPr>
            <a:endParaRPr lang="en-US" sz="1200" dirty="0">
              <a:latin typeface="Verdana" panose="020B0604030504040204" pitchFamily="34" charset="0"/>
              <a:ea typeface="Times New Roman" panose="02020603050405020304" pitchFamily="18" charset="0"/>
              <a:cs typeface="Verdana" panose="020B0604030504040204" pitchFamily="34" charset="0"/>
            </a:endParaRPr>
          </a:p>
          <a:p>
            <a:pPr marL="342900" lvl="0" indent="-342900" algn="just">
              <a:lnSpc>
                <a:spcPct val="107000"/>
              </a:lnSpc>
              <a:spcAft>
                <a:spcPts val="0"/>
              </a:spcAft>
              <a:buFont typeface="+mj-lt"/>
              <a:buAutoNum type="arabicPeriod"/>
            </a:pPr>
            <a:r>
              <a:rPr lang="en-US" dirty="0">
                <a:latin typeface="Times New Roman" panose="02020603050405020304" pitchFamily="18" charset="0"/>
                <a:ea typeface="Calibri" panose="020F0502020204030204" pitchFamily="34" charset="0"/>
                <a:cs typeface="Times New Roman" panose="02020603050405020304" pitchFamily="18" charset="0"/>
              </a:rPr>
              <a:t>Bureau of Energy Efficiency (BEE), Ministry of Power, India. Components of an Electric Motor. 2005. </a:t>
            </a:r>
            <a:r>
              <a:rPr lang="en-US" u="sng"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2"/>
              </a:rPr>
              <a:t>www.energymanagertraining.com/equipment_all/electric_motors/eqp_comp_motors.htm</a:t>
            </a:r>
            <a:r>
              <a:rPr lang="en-US" dirty="0">
                <a:latin typeface="Times New Roman" panose="02020603050405020304" pitchFamily="18" charset="0"/>
                <a:ea typeface="Calibri" panose="020F0502020204030204" pitchFamily="34" charset="0"/>
                <a:cs typeface="Times New Roman" panose="02020603050405020304" pitchFamily="18" charset="0"/>
              </a:rPr>
              <a:t> </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n-US" dirty="0">
                <a:latin typeface="Times New Roman" panose="02020603050405020304" pitchFamily="18" charset="0"/>
                <a:ea typeface="Calibri" panose="020F0502020204030204" pitchFamily="34" charset="0"/>
                <a:cs typeface="Times New Roman" panose="02020603050405020304" pitchFamily="18" charset="0"/>
              </a:rPr>
              <a:t>Bureau of Energy Efficiency, Ministry of Power, India.</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n-US" dirty="0">
                <a:latin typeface="Times New Roman" panose="02020603050405020304" pitchFamily="18" charset="0"/>
                <a:ea typeface="Calibri" panose="020F0502020204030204" pitchFamily="34" charset="0"/>
                <a:cs typeface="Times New Roman" panose="02020603050405020304" pitchFamily="18" charset="0"/>
              </a:rPr>
              <a:t>Energy Efficiency in Electrical Utilities. Book 3. 2004 Bureau of Indian Standards. Indian Standard Code for Motors – IS1231.  </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n-US" dirty="0">
                <a:latin typeface="Times New Roman" panose="02020603050405020304" pitchFamily="18" charset="0"/>
                <a:ea typeface="Calibri" panose="020F0502020204030204" pitchFamily="34" charset="0"/>
                <a:cs typeface="Times New Roman" panose="02020603050405020304" pitchFamily="18" charset="0"/>
              </a:rPr>
              <a:t>C.R. Nave, Department of Physics and Astronomy, Georgia State University. How does an electric motor work? In: </a:t>
            </a:r>
            <a:r>
              <a:rPr lang="en-US" dirty="0" err="1">
                <a:latin typeface="Times New Roman" panose="02020603050405020304" pitchFamily="18" charset="0"/>
                <a:ea typeface="Calibri" panose="020F0502020204030204" pitchFamily="34" charset="0"/>
                <a:cs typeface="Times New Roman" panose="02020603050405020304" pitchFamily="18" charset="0"/>
              </a:rPr>
              <a:t>Hyperphysics</a:t>
            </a:r>
            <a:r>
              <a:rPr lang="en-US" dirty="0">
                <a:latin typeface="Times New Roman" panose="02020603050405020304" pitchFamily="18" charset="0"/>
                <a:ea typeface="Calibri" panose="020F0502020204030204" pitchFamily="34" charset="0"/>
                <a:cs typeface="Times New Roman" panose="02020603050405020304" pitchFamily="18" charset="0"/>
              </a:rPr>
              <a:t>, Electricity and Magnetism. 2005 http://hyperphysics.phyastr.gsu.edu/hbase/hframe.html </a:t>
            </a:r>
            <a:r>
              <a:rPr lang="en-US" dirty="0" err="1">
                <a:latin typeface="Times New Roman" panose="02020603050405020304" pitchFamily="18" charset="0"/>
                <a:ea typeface="Calibri" panose="020F0502020204030204" pitchFamily="34" charset="0"/>
                <a:cs typeface="Times New Roman" panose="02020603050405020304" pitchFamily="18" charset="0"/>
              </a:rPr>
              <a:t>DirectIndustry</a:t>
            </a:r>
            <a:r>
              <a:rPr lang="en-US" dirty="0">
                <a:latin typeface="Times New Roman" panose="02020603050405020304" pitchFamily="18" charset="0"/>
                <a:ea typeface="Calibri" panose="020F0502020204030204" pitchFamily="34" charset="0"/>
                <a:cs typeface="Times New Roman" panose="02020603050405020304" pitchFamily="18" charset="0"/>
              </a:rPr>
              <a:t>.</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n-US" dirty="0">
                <a:latin typeface="Times New Roman" panose="02020603050405020304" pitchFamily="18" charset="0"/>
                <a:ea typeface="Calibri" panose="020F0502020204030204" pitchFamily="34" charset="0"/>
                <a:cs typeface="Times New Roman" panose="02020603050405020304" pitchFamily="18" charset="0"/>
              </a:rPr>
              <a:t>Virtual Industry Exhibition. 2005. www.directindustry.com Electricians Toolbox </a:t>
            </a:r>
            <a:r>
              <a:rPr lang="en-US" dirty="0" err="1">
                <a:latin typeface="Times New Roman" panose="02020603050405020304" pitchFamily="18" charset="0"/>
                <a:ea typeface="Calibri" panose="020F0502020204030204" pitchFamily="34" charset="0"/>
                <a:cs typeface="Times New Roman" panose="02020603050405020304" pitchFamily="18" charset="0"/>
              </a:rPr>
              <a:t>Etc</a:t>
            </a:r>
            <a:r>
              <a:rPr lang="en-US" dirty="0">
                <a:latin typeface="Times New Roman" panose="02020603050405020304" pitchFamily="18" charset="0"/>
                <a:ea typeface="Calibri" panose="020F0502020204030204" pitchFamily="34" charset="0"/>
                <a:cs typeface="Times New Roman" panose="02020603050405020304" pitchFamily="18" charset="0"/>
              </a:rPr>
              <a:t> (E.T.E.). Motor Characteristics. 1997. </a:t>
            </a:r>
            <a:r>
              <a:rPr lang="en-US" u="sng" dirty="0">
                <a:solidFill>
                  <a:srgbClr val="0000FF"/>
                </a:solidFill>
                <a:latin typeface="Times New Roman" panose="02020603050405020304" pitchFamily="18" charset="0"/>
                <a:ea typeface="Calibri" panose="020F0502020204030204" pitchFamily="34" charset="0"/>
                <a:cs typeface="Times New Roman" panose="02020603050405020304" pitchFamily="18" charset="0"/>
                <a:hlinkClick r:id="rId3"/>
              </a:rPr>
              <a:t>www.electoolbox.com/motorchar.htm</a:t>
            </a:r>
            <a:r>
              <a:rPr lang="en-US" dirty="0">
                <a:latin typeface="Times New Roman" panose="02020603050405020304" pitchFamily="18" charset="0"/>
                <a:ea typeface="Calibri" panose="020F0502020204030204" pitchFamily="34" charset="0"/>
                <a:cs typeface="Times New Roman" panose="02020603050405020304" pitchFamily="18" charset="0"/>
              </a:rPr>
              <a:t> </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n-US" dirty="0" smtClean="0">
                <a:latin typeface="Times New Roman" panose="02020603050405020304" pitchFamily="18" charset="0"/>
                <a:ea typeface="Calibri" panose="020F0502020204030204" pitchFamily="34" charset="0"/>
                <a:cs typeface="Times New Roman" panose="02020603050405020304" pitchFamily="18" charset="0"/>
              </a:rPr>
              <a:t>Integrated Publishing. </a:t>
            </a:r>
            <a:r>
              <a:rPr lang="en-US" dirty="0" err="1" smtClean="0">
                <a:latin typeface="Times New Roman" panose="02020603050405020304" pitchFamily="18" charset="0"/>
                <a:ea typeface="Calibri" panose="020F0502020204030204" pitchFamily="34" charset="0"/>
                <a:cs typeface="Times New Roman" panose="02020603050405020304" pitchFamily="18" charset="0"/>
              </a:rPr>
              <a:t>Synchronised</a:t>
            </a:r>
            <a:r>
              <a:rPr lang="en-US" dirty="0" smtClean="0">
                <a:latin typeface="Times New Roman" panose="02020603050405020304" pitchFamily="18" charset="0"/>
                <a:ea typeface="Calibri" panose="020F0502020204030204" pitchFamily="34" charset="0"/>
                <a:cs typeface="Times New Roman" panose="02020603050405020304" pitchFamily="18" charset="0"/>
              </a:rPr>
              <a:t> Motors, In: </a:t>
            </a:r>
            <a:r>
              <a:rPr lang="en-US" dirty="0" err="1" smtClean="0">
                <a:latin typeface="Times New Roman" panose="02020603050405020304" pitchFamily="18" charset="0"/>
                <a:ea typeface="Calibri" panose="020F0502020204030204" pitchFamily="34" charset="0"/>
                <a:cs typeface="Times New Roman" panose="02020603050405020304" pitchFamily="18" charset="0"/>
              </a:rPr>
              <a:t>Neets</a:t>
            </a:r>
            <a:r>
              <a:rPr lang="en-US" dirty="0" smtClean="0">
                <a:latin typeface="Times New Roman" panose="02020603050405020304" pitchFamily="18" charset="0"/>
                <a:ea typeface="Calibri" panose="020F0502020204030204" pitchFamily="34" charset="0"/>
                <a:cs typeface="Times New Roman" panose="02020603050405020304" pitchFamily="18" charset="0"/>
              </a:rPr>
              <a:t>, Module 01, Introduction to Matter, Energy, and Direct Current, Chapter 4, Alternating Current Motors. 2003 www.tpub.com/content/neets/14177/css/14177_92.htm L</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0"/>
              </a:spcAft>
              <a:buFont typeface="+mj-lt"/>
              <a:buAutoNum type="arabicPeriod"/>
            </a:pPr>
            <a:r>
              <a:rPr lang="en-US" u="sng" dirty="0" smtClean="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4"/>
              </a:rPr>
              <a:t>http</a:t>
            </a:r>
            <a:r>
              <a:rPr lang="en-US" u="sng"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hlinkClick r:id="rId4"/>
              </a:rPr>
              <a:t>://johans.student.akademitelkom.ac.id/index.php/2013/10/08/elektronika/</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mj-lt"/>
              <a:buAutoNum type="arabicPeriod"/>
            </a:pPr>
            <a:r>
              <a:rPr lang="en-US" dirty="0" err="1">
                <a:latin typeface="Times New Roman" panose="02020603050405020304" pitchFamily="18" charset="0"/>
                <a:ea typeface="Times New Roman" panose="02020603050405020304" pitchFamily="18" charset="0"/>
                <a:cs typeface="Times New Roman" panose="02020603050405020304" pitchFamily="18" charset="0"/>
              </a:rPr>
              <a:t>Raharjo</a:t>
            </a:r>
            <a:r>
              <a:rPr lang="en-US" dirty="0">
                <a:latin typeface="Times New Roman" panose="02020603050405020304" pitchFamily="18" charset="0"/>
                <a:ea typeface="Times New Roman" panose="02020603050405020304" pitchFamily="18" charset="0"/>
                <a:cs typeface="Times New Roman" panose="02020603050405020304" pitchFamily="18" charset="0"/>
              </a:rPr>
              <a:t>, 2005,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Mengenal</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Komponen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Elektronika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Modul</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Sekolah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kejuruan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Dikti</a:t>
            </a:r>
            <a:r>
              <a:rPr lang="en-US" dirty="0">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en-US" dirty="0">
                <a:latin typeface="Times New Roman" panose="02020603050405020304" pitchFamily="18" charset="0"/>
              </a:rPr>
              <a:t> </a:t>
            </a:r>
            <a:endParaRPr lang="en-US" dirty="0"/>
          </a:p>
          <a:p>
            <a:pPr algn="just">
              <a:spcAft>
                <a:spcPts val="0"/>
              </a:spcAft>
            </a:pPr>
            <a:r>
              <a:rPr lang="en-US" dirty="0">
                <a:latin typeface="Times New Roman" panose="02020603050405020304" pitchFamily="18" charset="0"/>
              </a:rPr>
              <a:t> </a:t>
            </a:r>
            <a:endParaRPr lang="en-US" dirty="0"/>
          </a:p>
          <a:p>
            <a:pPr marL="914400" algn="just">
              <a:spcAft>
                <a:spcPts val="0"/>
              </a:spcAft>
              <a:tabLst>
                <a:tab pos="630555" algn="l"/>
                <a:tab pos="2250440" algn="l"/>
                <a:tab pos="2286000" algn="l"/>
              </a:tabLst>
            </a:pPr>
            <a:r>
              <a:rPr lang="id-ID" dirty="0">
                <a:latin typeface="Times New Roman" panose="02020603050405020304" pitchFamily="18" charset="0"/>
              </a:rPr>
              <a:t> </a:t>
            </a:r>
            <a:endParaRPr lang="en-US" dirty="0"/>
          </a:p>
          <a:p>
            <a:pPr marL="914400" algn="just">
              <a:spcAft>
                <a:spcPts val="0"/>
              </a:spcAft>
              <a:tabLst>
                <a:tab pos="630555" algn="l"/>
                <a:tab pos="2250440" algn="l"/>
                <a:tab pos="2286000" algn="l"/>
              </a:tabLst>
            </a:pPr>
            <a:r>
              <a:rPr lang="id-ID" dirty="0" smtClean="0">
                <a:latin typeface="Times New Roman" panose="02020603050405020304" pitchFamily="18" charset="0"/>
              </a:rPr>
              <a:t> </a:t>
            </a:r>
            <a:endParaRPr lang="en-US" dirty="0" smtClean="0"/>
          </a:p>
          <a:p>
            <a:pPr marL="914400" algn="just">
              <a:spcAft>
                <a:spcPts val="0"/>
              </a:spcAft>
              <a:tabLst>
                <a:tab pos="630555" algn="l"/>
                <a:tab pos="2250440" algn="l"/>
                <a:tab pos="2286000" algn="l"/>
              </a:tabLst>
            </a:pPr>
            <a:r>
              <a:rPr lang="id-ID" dirty="0">
                <a:latin typeface="Times New Roman" panose="02020603050405020304" pitchFamily="18" charset="0"/>
              </a:rPr>
              <a:t> </a:t>
            </a:r>
            <a:endParaRPr lang="en-US" dirty="0"/>
          </a:p>
          <a:p>
            <a:pPr algn="just">
              <a:spcAft>
                <a:spcPts val="0"/>
              </a:spcAft>
            </a:pPr>
            <a:r>
              <a:rPr lang="id-ID" dirty="0">
                <a:latin typeface="Calibri" panose="020F0502020204030204" pitchFamily="34" charset="0"/>
                <a:ea typeface="Calibri" panose="020F0502020204030204" pitchFamily="34" charset="0"/>
                <a:cs typeface="Times New Roman" panose="02020603050405020304" pitchFamily="18" charset="0"/>
              </a:rPr>
              <a:t/>
            </a:r>
            <a:br>
              <a:rPr lang="id-ID" dirty="0">
                <a:latin typeface="Calibri" panose="020F0502020204030204" pitchFamily="34" charset="0"/>
                <a:ea typeface="Calibri" panose="020F0502020204030204" pitchFamily="34" charset="0"/>
                <a:cs typeface="Times New Roman" panose="02020603050405020304" pitchFamily="18" charset="0"/>
              </a:rPr>
            </a:br>
            <a:r>
              <a:rPr lang="en-US" b="1" dirty="0"/>
              <a:t> </a:t>
            </a:r>
            <a:endParaRPr lang="en-US" dirty="0">
              <a:effectLst/>
            </a:endParaRPr>
          </a:p>
        </p:txBody>
      </p:sp>
    </p:spTree>
    <p:extLst>
      <p:ext uri="{BB962C8B-B14F-4D97-AF65-F5344CB8AC3E}">
        <p14:creationId xmlns:p14="http://schemas.microsoft.com/office/powerpoint/2010/main" val="867867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3597" y="2038662"/>
            <a:ext cx="9601200" cy="1718872"/>
          </a:xfrm>
        </p:spPr>
        <p:txBody>
          <a:bodyPr/>
          <a:lstStyle/>
          <a:p>
            <a:pPr algn="ctr"/>
            <a:r>
              <a:rPr lang="en-ID" dirty="0" err="1" smtClean="0">
                <a:latin typeface="Comic Sans MS" panose="030F0702030302020204" pitchFamily="66" charset="0"/>
              </a:rPr>
              <a:t>Terima</a:t>
            </a:r>
            <a:r>
              <a:rPr lang="en-ID" dirty="0" smtClean="0">
                <a:latin typeface="Comic Sans MS" panose="030F0702030302020204" pitchFamily="66" charset="0"/>
              </a:rPr>
              <a:t> </a:t>
            </a:r>
            <a:r>
              <a:rPr lang="en-ID" dirty="0" err="1">
                <a:latin typeface="Comic Sans MS" panose="030F0702030302020204" pitchFamily="66" charset="0"/>
              </a:rPr>
              <a:t>K</a:t>
            </a:r>
            <a:r>
              <a:rPr lang="en-ID" dirty="0" err="1" smtClean="0">
                <a:latin typeface="Comic Sans MS" panose="030F0702030302020204" pitchFamily="66" charset="0"/>
              </a:rPr>
              <a:t>asih</a:t>
            </a:r>
            <a:r>
              <a:rPr lang="en-ID" dirty="0" smtClean="0">
                <a:latin typeface="Comic Sans MS" panose="030F0702030302020204" pitchFamily="66" charset="0"/>
              </a:rPr>
              <a:t> </a:t>
            </a:r>
            <a:r>
              <a:rPr lang="en-ID" dirty="0" smtClean="0">
                <a:latin typeface="Comic Sans MS" panose="030F0702030302020204" pitchFamily="66" charset="0"/>
                <a:sym typeface="Wingdings" panose="05000000000000000000" pitchFamily="2" charset="2"/>
              </a:rPr>
              <a:t></a:t>
            </a:r>
            <a:endParaRPr lang="en-US" dirty="0">
              <a:latin typeface="Comic Sans MS" panose="030F0702030302020204" pitchFamily="66" charset="0"/>
            </a:endParaRPr>
          </a:p>
        </p:txBody>
      </p:sp>
    </p:spTree>
    <p:extLst>
      <p:ext uri="{BB962C8B-B14F-4D97-AF65-F5344CB8AC3E}">
        <p14:creationId xmlns:p14="http://schemas.microsoft.com/office/powerpoint/2010/main" val="203778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987166" y="1476060"/>
            <a:ext cx="4573192" cy="3733800"/>
          </a:xfrm>
        </p:spPr>
        <p:txBody>
          <a:bodyPr>
            <a:noAutofit/>
          </a:bodyPr>
          <a:lstStyle/>
          <a:p>
            <a:pPr algn="just"/>
            <a:r>
              <a:rPr lang="en-US" sz="2400" dirty="0">
                <a:latin typeface="Comic Sans MS" panose="030F0702030302020204" pitchFamily="66" charset="0"/>
                <a:cs typeface="Times New Roman" panose="02020603050405020304" pitchFamily="18" charset="0"/>
              </a:rPr>
              <a:t>Usaha </a:t>
            </a:r>
            <a:r>
              <a:rPr lang="en-US" sz="2400" dirty="0" err="1">
                <a:latin typeface="Comic Sans MS" panose="030F0702030302020204" pitchFamily="66" charset="0"/>
                <a:cs typeface="Times New Roman" panose="02020603050405020304" pitchFamily="18" charset="0"/>
              </a:rPr>
              <a:t>es</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puter</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termasuk</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dalam</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bentuk</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usaha</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rumahan</a:t>
            </a:r>
            <a:r>
              <a:rPr lang="en-US" sz="2400" dirty="0">
                <a:latin typeface="Comic Sans MS" panose="030F0702030302020204" pitchFamily="66" charset="0"/>
                <a:cs typeface="Times New Roman" panose="02020603050405020304" pitchFamily="18" charset="0"/>
              </a:rPr>
              <a:t> yang </a:t>
            </a:r>
            <a:r>
              <a:rPr lang="en-US" sz="2400" dirty="0" err="1">
                <a:latin typeface="Comic Sans MS" panose="030F0702030302020204" pitchFamily="66" charset="0"/>
                <a:cs typeface="Times New Roman" panose="02020603050405020304" pitchFamily="18" charset="0"/>
              </a:rPr>
              <a:t>dapat</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dikelola</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bersama</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keluarga</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sendiri</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mulai</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dari</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produksi</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hingga</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tahap</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penjualannya</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Peminat</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es</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puter</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tidak</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pernah</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ada</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habisnya</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Jika</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penjual</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kreatif</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membuat</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variasi</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atau</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dengan</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cara</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penyajian</a:t>
            </a:r>
            <a:r>
              <a:rPr lang="en-US" sz="2400" dirty="0">
                <a:latin typeface="Comic Sans MS" panose="030F0702030302020204" pitchFamily="66" charset="0"/>
                <a:cs typeface="Times New Roman" panose="02020603050405020304" pitchFamily="18" charset="0"/>
              </a:rPr>
              <a:t> yang </a:t>
            </a:r>
            <a:r>
              <a:rPr lang="en-US" sz="2400" dirty="0" err="1">
                <a:latin typeface="Comic Sans MS" panose="030F0702030302020204" pitchFamily="66" charset="0"/>
                <a:cs typeface="Times New Roman" panose="02020603050405020304" pitchFamily="18" charset="0"/>
              </a:rPr>
              <a:t>unik</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tentunya</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akan</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menjadi</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poin</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tersendiri</a:t>
            </a:r>
            <a:r>
              <a:rPr lang="en-US" sz="2400" dirty="0">
                <a:latin typeface="Comic Sans MS" panose="030F0702030302020204" pitchFamily="66" charset="0"/>
                <a:cs typeface="Times New Roman" panose="02020603050405020304" pitchFamily="18" charset="0"/>
              </a:rPr>
              <a:t> di </a:t>
            </a:r>
            <a:r>
              <a:rPr lang="en-US" sz="2400" dirty="0" err="1">
                <a:latin typeface="Comic Sans MS" panose="030F0702030302020204" pitchFamily="66" charset="0"/>
                <a:cs typeface="Times New Roman" panose="02020603050405020304" pitchFamily="18" charset="0"/>
              </a:rPr>
              <a:t>mata</a:t>
            </a:r>
            <a:r>
              <a:rPr lang="en-US" sz="2400" dirty="0">
                <a:latin typeface="Comic Sans MS" panose="030F0702030302020204" pitchFamily="66" charset="0"/>
                <a:cs typeface="Times New Roman" panose="02020603050405020304" pitchFamily="18" charset="0"/>
              </a:rPr>
              <a:t> </a:t>
            </a:r>
            <a:r>
              <a:rPr lang="en-US" sz="2400" dirty="0" err="1">
                <a:latin typeface="Comic Sans MS" panose="030F0702030302020204" pitchFamily="66" charset="0"/>
                <a:cs typeface="Times New Roman" panose="02020603050405020304" pitchFamily="18" charset="0"/>
              </a:rPr>
              <a:t>konsumen</a:t>
            </a:r>
            <a:r>
              <a:rPr lang="en-US" sz="2400" dirty="0">
                <a:latin typeface="Comic Sans MS" panose="030F0702030302020204" pitchFamily="66" charset="0"/>
                <a:cs typeface="Times New Roman" panose="02020603050405020304" pitchFamily="18" charset="0"/>
              </a:rPr>
              <a:t>. </a:t>
            </a:r>
          </a:p>
        </p:txBody>
      </p:sp>
      <p:pic>
        <p:nvPicPr>
          <p:cNvPr id="5" name="Picture Placeholder 4" descr="A toddler and a young girl holding hands on beach"/>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7" r="17"/>
          <a:stretch>
            <a:fillRect/>
          </a:stretch>
        </p:blipFill>
        <p:spPr>
          <a:xfrm>
            <a:off x="-30174" y="24389"/>
            <a:ext cx="6553318" cy="6004510"/>
          </a:xfrm>
        </p:spPr>
      </p:pic>
      <p:sp>
        <p:nvSpPr>
          <p:cNvPr id="4" name="Text Placeholder 3"/>
          <p:cNvSpPr>
            <a:spLocks noGrp="1"/>
          </p:cNvSpPr>
          <p:nvPr>
            <p:ph type="body" sz="half" idx="2"/>
          </p:nvPr>
        </p:nvSpPr>
        <p:spPr>
          <a:xfrm>
            <a:off x="788742" y="1679425"/>
            <a:ext cx="4573191" cy="2362199"/>
          </a:xfrm>
        </p:spPr>
        <p:txBody>
          <a:bodyPr/>
          <a:lstStyle/>
          <a:p>
            <a:r>
              <a:rPr lang="en-US" dirty="0"/>
              <a:t>Caption</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080" y="-138021"/>
            <a:ext cx="2942160" cy="263144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302001"/>
            <a:ext cx="2881812" cy="2915956"/>
          </a:xfrm>
          <a:prstGeom prst="rect">
            <a:avLst/>
          </a:prstGeom>
        </p:spPr>
      </p:pic>
      <p:sp>
        <p:nvSpPr>
          <p:cNvPr id="7" name="AutoShape 2" descr="Hasil gambar untuk es puter"/>
          <p:cNvSpPr>
            <a:spLocks noChangeAspect="1" noChangeArrowheads="1"/>
          </p:cNvSpPr>
          <p:nvPr/>
        </p:nvSpPr>
        <p:spPr bwMode="auto">
          <a:xfrm>
            <a:off x="155574" y="2035752"/>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4" descr="Hasil gambar untuk es pute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8627" y="524491"/>
            <a:ext cx="3185600" cy="2577681"/>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67718" y="3102172"/>
            <a:ext cx="2498502" cy="3181350"/>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79290" y="2078906"/>
            <a:ext cx="2419350" cy="1895475"/>
          </a:xfrm>
          <a:prstGeom prst="rect">
            <a:avLst/>
          </a:prstGeom>
        </p:spPr>
      </p:pic>
    </p:spTree>
    <p:extLst>
      <p:ext uri="{BB962C8B-B14F-4D97-AF65-F5344CB8AC3E}">
        <p14:creationId xmlns:p14="http://schemas.microsoft.com/office/powerpoint/2010/main" val="4018675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b="1" dirty="0" err="1">
                <a:latin typeface="Comic Sans MS" panose="030F0702030302020204" pitchFamily="66" charset="0"/>
              </a:rPr>
              <a:t>Fokus</a:t>
            </a:r>
            <a:r>
              <a:rPr lang="en-US" b="1" dirty="0">
                <a:latin typeface="Comic Sans MS" panose="030F0702030302020204" pitchFamily="66" charset="0"/>
              </a:rPr>
              <a:t> </a:t>
            </a:r>
            <a:r>
              <a:rPr lang="en-US" b="1" dirty="0" err="1" smtClean="0">
                <a:latin typeface="Comic Sans MS" panose="030F0702030302020204" pitchFamily="66" charset="0"/>
              </a:rPr>
              <a:t>Kegiatan</a:t>
            </a:r>
            <a:r>
              <a:rPr lang="en-US" b="1" dirty="0" smtClean="0">
                <a:latin typeface="Comic Sans MS" panose="030F0702030302020204" pitchFamily="66" charset="0"/>
              </a:rPr>
              <a:t> </a:t>
            </a:r>
            <a:r>
              <a:rPr lang="en-US" b="1" dirty="0" err="1">
                <a:latin typeface="Comic Sans MS" panose="030F0702030302020204" pitchFamily="66" charset="0"/>
              </a:rPr>
              <a:t>Pengabdian</a:t>
            </a:r>
            <a:endParaRPr lang="en-US" b="1" dirty="0">
              <a:latin typeface="Comic Sans MS" panose="030F0702030302020204" pitchFamily="66" charset="0"/>
            </a:endParaRPr>
          </a:p>
        </p:txBody>
      </p:sp>
      <p:sp>
        <p:nvSpPr>
          <p:cNvPr id="14" name="Content Placeholder 13"/>
          <p:cNvSpPr>
            <a:spLocks noGrp="1"/>
          </p:cNvSpPr>
          <p:nvPr>
            <p:ph idx="1"/>
          </p:nvPr>
        </p:nvSpPr>
        <p:spPr/>
        <p:txBody>
          <a:bodyPr/>
          <a:lstStyle/>
          <a:p>
            <a:pPr marL="45720" indent="0" algn="just">
              <a:buNone/>
            </a:pPr>
            <a:r>
              <a:rPr lang="en-US" dirty="0" smtClean="0">
                <a:latin typeface="Sitka Text" panose="02000505000000020004" pitchFamily="2" charset="0"/>
              </a:rPr>
              <a:t>Para </a:t>
            </a:r>
            <a:r>
              <a:rPr lang="en-US" dirty="0" err="1">
                <a:latin typeface="Sitka Text" panose="02000505000000020004" pitchFamily="2" charset="0"/>
              </a:rPr>
              <a:t>pelaku</a:t>
            </a:r>
            <a:r>
              <a:rPr lang="en-US" dirty="0">
                <a:latin typeface="Sitka Text" panose="02000505000000020004" pitchFamily="2" charset="0"/>
              </a:rPr>
              <a:t> </a:t>
            </a:r>
            <a:r>
              <a:rPr lang="en-US" dirty="0" smtClean="0">
                <a:latin typeface="Sitka Text" panose="02000505000000020004" pitchFamily="2" charset="0"/>
              </a:rPr>
              <a:t>home </a:t>
            </a:r>
            <a:r>
              <a:rPr lang="en-US" dirty="0" err="1" smtClean="0">
                <a:latin typeface="Sitka Text" panose="02000505000000020004" pitchFamily="2" charset="0"/>
              </a:rPr>
              <a:t>industri</a:t>
            </a:r>
            <a:r>
              <a:rPr lang="en-US" dirty="0" smtClean="0">
                <a:latin typeface="Sitka Text" panose="02000505000000020004" pitchFamily="2" charset="0"/>
              </a:rPr>
              <a:t> </a:t>
            </a:r>
            <a:r>
              <a:rPr lang="en-US" dirty="0" err="1">
                <a:latin typeface="Sitka Text" panose="02000505000000020004" pitchFamily="2" charset="0"/>
              </a:rPr>
              <a:t>es</a:t>
            </a:r>
            <a:r>
              <a:rPr lang="en-US" dirty="0">
                <a:latin typeface="Sitka Text" panose="02000505000000020004" pitchFamily="2" charset="0"/>
              </a:rPr>
              <a:t> </a:t>
            </a:r>
            <a:r>
              <a:rPr lang="en-US" dirty="0" err="1">
                <a:latin typeface="Sitka Text" panose="02000505000000020004" pitchFamily="2" charset="0"/>
              </a:rPr>
              <a:t>puter</a:t>
            </a:r>
            <a:r>
              <a:rPr lang="en-US" dirty="0">
                <a:latin typeface="Sitka Text" panose="02000505000000020004" pitchFamily="2" charset="0"/>
              </a:rPr>
              <a:t> </a:t>
            </a:r>
            <a:r>
              <a:rPr lang="en-US" dirty="0" err="1">
                <a:latin typeface="Sitka Text" panose="02000505000000020004" pitchFamily="2" charset="0"/>
              </a:rPr>
              <a:t>kacang</a:t>
            </a:r>
            <a:r>
              <a:rPr lang="en-US" dirty="0">
                <a:latin typeface="Sitka Text" panose="02000505000000020004" pitchFamily="2" charset="0"/>
              </a:rPr>
              <a:t> </a:t>
            </a:r>
            <a:r>
              <a:rPr lang="en-US" dirty="0" err="1">
                <a:latin typeface="Sitka Text" panose="02000505000000020004" pitchFamily="2" charset="0"/>
              </a:rPr>
              <a:t>merah</a:t>
            </a:r>
            <a:r>
              <a:rPr lang="en-US" dirty="0">
                <a:latin typeface="Sitka Text" panose="02000505000000020004" pitchFamily="2" charset="0"/>
              </a:rPr>
              <a:t> yang </a:t>
            </a:r>
            <a:r>
              <a:rPr lang="en-US" dirty="0" err="1">
                <a:latin typeface="Sitka Text" panose="02000505000000020004" pitchFamily="2" charset="0"/>
              </a:rPr>
              <a:t>berada</a:t>
            </a:r>
            <a:r>
              <a:rPr lang="en-US" dirty="0">
                <a:latin typeface="Sitka Text" panose="02000505000000020004" pitchFamily="2" charset="0"/>
              </a:rPr>
              <a:t> di </a:t>
            </a:r>
            <a:r>
              <a:rPr lang="en-US" dirty="0" err="1">
                <a:latin typeface="Sitka Text" panose="02000505000000020004" pitchFamily="2" charset="0"/>
              </a:rPr>
              <a:t>sekitar</a:t>
            </a:r>
            <a:r>
              <a:rPr lang="en-US" dirty="0">
                <a:latin typeface="Sitka Text" panose="02000505000000020004" pitchFamily="2" charset="0"/>
              </a:rPr>
              <a:t> </a:t>
            </a:r>
            <a:r>
              <a:rPr lang="en-US" dirty="0" err="1">
                <a:latin typeface="Sitka Text" panose="02000505000000020004" pitchFamily="2" charset="0"/>
              </a:rPr>
              <a:t>wilayah</a:t>
            </a:r>
            <a:r>
              <a:rPr lang="en-US" dirty="0">
                <a:latin typeface="Sitka Text" panose="02000505000000020004" pitchFamily="2" charset="0"/>
              </a:rPr>
              <a:t> </a:t>
            </a:r>
            <a:r>
              <a:rPr lang="en-US" dirty="0" err="1">
                <a:latin typeface="Sitka Text" panose="02000505000000020004" pitchFamily="2" charset="0"/>
              </a:rPr>
              <a:t>Rajabasa</a:t>
            </a:r>
            <a:r>
              <a:rPr lang="en-US" dirty="0">
                <a:latin typeface="Sitka Text" panose="02000505000000020004" pitchFamily="2" charset="0"/>
              </a:rPr>
              <a:t>. </a:t>
            </a:r>
            <a:r>
              <a:rPr lang="en-US" dirty="0" err="1">
                <a:latin typeface="Sitka Text" panose="02000505000000020004" pitchFamily="2" charset="0"/>
              </a:rPr>
              <a:t>Saat</a:t>
            </a:r>
            <a:r>
              <a:rPr lang="en-US" dirty="0">
                <a:latin typeface="Sitka Text" panose="02000505000000020004" pitchFamily="2" charset="0"/>
              </a:rPr>
              <a:t> </a:t>
            </a:r>
            <a:r>
              <a:rPr lang="en-US" dirty="0" err="1">
                <a:latin typeface="Sitka Text" panose="02000505000000020004" pitchFamily="2" charset="0"/>
              </a:rPr>
              <a:t>ini</a:t>
            </a:r>
            <a:r>
              <a:rPr lang="en-US" dirty="0">
                <a:latin typeface="Sitka Text" panose="02000505000000020004" pitchFamily="2" charset="0"/>
              </a:rPr>
              <a:t> proses </a:t>
            </a:r>
            <a:r>
              <a:rPr lang="en-US" dirty="0" err="1">
                <a:latin typeface="Sitka Text" panose="02000505000000020004" pitchFamily="2" charset="0"/>
              </a:rPr>
              <a:t>pembuatan</a:t>
            </a:r>
            <a:r>
              <a:rPr lang="en-US" dirty="0">
                <a:latin typeface="Sitka Text" panose="02000505000000020004" pitchFamily="2" charset="0"/>
              </a:rPr>
              <a:t> </a:t>
            </a:r>
            <a:r>
              <a:rPr lang="en-US" dirty="0" err="1">
                <a:latin typeface="Sitka Text" panose="02000505000000020004" pitchFamily="2" charset="0"/>
              </a:rPr>
              <a:t>es</a:t>
            </a:r>
            <a:r>
              <a:rPr lang="en-US" dirty="0">
                <a:latin typeface="Sitka Text" panose="02000505000000020004" pitchFamily="2" charset="0"/>
              </a:rPr>
              <a:t> </a:t>
            </a:r>
            <a:r>
              <a:rPr lang="en-US" dirty="0" err="1">
                <a:latin typeface="Sitka Text" panose="02000505000000020004" pitchFamily="2" charset="0"/>
              </a:rPr>
              <a:t>puter</a:t>
            </a:r>
            <a:r>
              <a:rPr lang="en-US" dirty="0">
                <a:latin typeface="Sitka Text" panose="02000505000000020004" pitchFamily="2" charset="0"/>
              </a:rPr>
              <a:t> yang </a:t>
            </a:r>
            <a:r>
              <a:rPr lang="en-US" dirty="0" err="1">
                <a:latin typeface="Sitka Text" panose="02000505000000020004" pitchFamily="2" charset="0"/>
              </a:rPr>
              <a:t>dilakukan</a:t>
            </a:r>
            <a:r>
              <a:rPr lang="en-US" dirty="0">
                <a:latin typeface="Sitka Text" panose="02000505000000020004" pitchFamily="2" charset="0"/>
              </a:rPr>
              <a:t> </a:t>
            </a:r>
            <a:r>
              <a:rPr lang="en-US" dirty="0" err="1">
                <a:latin typeface="Sitka Text" panose="02000505000000020004" pitchFamily="2" charset="0"/>
              </a:rPr>
              <a:t>masih</a:t>
            </a:r>
            <a:r>
              <a:rPr lang="en-US" dirty="0">
                <a:latin typeface="Sitka Text" panose="02000505000000020004" pitchFamily="2" charset="0"/>
              </a:rPr>
              <a:t> </a:t>
            </a:r>
            <a:r>
              <a:rPr lang="en-US" dirty="0" err="1">
                <a:latin typeface="Sitka Text" panose="02000505000000020004" pitchFamily="2" charset="0"/>
              </a:rPr>
              <a:t>secara</a:t>
            </a:r>
            <a:r>
              <a:rPr lang="en-US" dirty="0">
                <a:latin typeface="Sitka Text" panose="02000505000000020004" pitchFamily="2" charset="0"/>
              </a:rPr>
              <a:t> manual, </a:t>
            </a:r>
            <a:r>
              <a:rPr lang="en-US" dirty="0" err="1">
                <a:latin typeface="Sitka Text" panose="02000505000000020004" pitchFamily="2" charset="0"/>
              </a:rPr>
              <a:t>menggunakan</a:t>
            </a:r>
            <a:r>
              <a:rPr lang="en-US" dirty="0">
                <a:latin typeface="Sitka Text" panose="02000505000000020004" pitchFamily="2" charset="0"/>
              </a:rPr>
              <a:t> </a:t>
            </a:r>
            <a:r>
              <a:rPr lang="en-US" dirty="0" err="1">
                <a:latin typeface="Sitka Text" panose="02000505000000020004" pitchFamily="2" charset="0"/>
              </a:rPr>
              <a:t>tenaga</a:t>
            </a:r>
            <a:r>
              <a:rPr lang="en-US" dirty="0">
                <a:latin typeface="Sitka Text" panose="02000505000000020004" pitchFamily="2" charset="0"/>
              </a:rPr>
              <a:t> </a:t>
            </a:r>
            <a:r>
              <a:rPr lang="en-US" dirty="0" err="1">
                <a:latin typeface="Sitka Text" panose="02000505000000020004" pitchFamily="2" charset="0"/>
              </a:rPr>
              <a:t>manusia</a:t>
            </a:r>
            <a:r>
              <a:rPr lang="en-US" dirty="0">
                <a:latin typeface="Sitka Text" panose="02000505000000020004" pitchFamily="2" charset="0"/>
              </a:rPr>
              <a:t>, </a:t>
            </a:r>
            <a:r>
              <a:rPr lang="en-US" dirty="0" err="1">
                <a:latin typeface="Sitka Text" panose="02000505000000020004" pitchFamily="2" charset="0"/>
              </a:rPr>
              <a:t>belum</a:t>
            </a:r>
            <a:r>
              <a:rPr lang="en-US" dirty="0">
                <a:latin typeface="Sitka Text" panose="02000505000000020004" pitchFamily="2" charset="0"/>
              </a:rPr>
              <a:t> </a:t>
            </a:r>
            <a:r>
              <a:rPr lang="en-US" dirty="0" err="1">
                <a:latin typeface="Sitka Text" panose="02000505000000020004" pitchFamily="2" charset="0"/>
              </a:rPr>
              <a:t>menggunakan</a:t>
            </a:r>
            <a:r>
              <a:rPr lang="en-US" dirty="0">
                <a:latin typeface="Sitka Text" panose="02000505000000020004" pitchFamily="2" charset="0"/>
              </a:rPr>
              <a:t> </a:t>
            </a:r>
            <a:r>
              <a:rPr lang="en-US" dirty="0" err="1">
                <a:latin typeface="Sitka Text" panose="02000505000000020004" pitchFamily="2" charset="0"/>
              </a:rPr>
              <a:t>mesin</a:t>
            </a:r>
            <a:r>
              <a:rPr lang="en-US" dirty="0">
                <a:latin typeface="Sitka Text" panose="02000505000000020004" pitchFamily="2" charset="0"/>
              </a:rPr>
              <a:t> </a:t>
            </a:r>
            <a:r>
              <a:rPr lang="en-US" dirty="0" err="1">
                <a:latin typeface="Sitka Text" panose="02000505000000020004" pitchFamily="2" charset="0"/>
              </a:rPr>
              <a:t>dan</a:t>
            </a:r>
            <a:r>
              <a:rPr lang="en-US" dirty="0">
                <a:latin typeface="Sitka Text" panose="02000505000000020004" pitchFamily="2" charset="0"/>
              </a:rPr>
              <a:t> </a:t>
            </a:r>
            <a:r>
              <a:rPr lang="en-US" dirty="0" err="1">
                <a:latin typeface="Sitka Text" panose="02000505000000020004" pitchFamily="2" charset="0"/>
              </a:rPr>
              <a:t>listrik</a:t>
            </a:r>
            <a:r>
              <a:rPr lang="en-US" dirty="0">
                <a:latin typeface="Sitka Text" panose="02000505000000020004" pitchFamily="2" charset="0"/>
              </a:rPr>
              <a:t>. Proses </a:t>
            </a:r>
            <a:r>
              <a:rPr lang="en-US" dirty="0" err="1">
                <a:latin typeface="Sitka Text" panose="02000505000000020004" pitchFamily="2" charset="0"/>
              </a:rPr>
              <a:t>pembuatan</a:t>
            </a:r>
            <a:r>
              <a:rPr lang="en-US" dirty="0">
                <a:latin typeface="Sitka Text" panose="02000505000000020004" pitchFamily="2" charset="0"/>
              </a:rPr>
              <a:t> </a:t>
            </a:r>
            <a:r>
              <a:rPr lang="en-US" dirty="0" err="1">
                <a:latin typeface="Sitka Text" panose="02000505000000020004" pitchFamily="2" charset="0"/>
              </a:rPr>
              <a:t>secara</a:t>
            </a:r>
            <a:r>
              <a:rPr lang="en-US" dirty="0">
                <a:latin typeface="Sitka Text" panose="02000505000000020004" pitchFamily="2" charset="0"/>
              </a:rPr>
              <a:t> manual </a:t>
            </a:r>
            <a:r>
              <a:rPr lang="en-US" dirty="0" err="1">
                <a:latin typeface="Sitka Text" panose="02000505000000020004" pitchFamily="2" charset="0"/>
              </a:rPr>
              <a:t>ini</a:t>
            </a:r>
            <a:r>
              <a:rPr lang="en-US" dirty="0">
                <a:latin typeface="Sitka Text" panose="02000505000000020004" pitchFamily="2" charset="0"/>
              </a:rPr>
              <a:t> </a:t>
            </a:r>
            <a:r>
              <a:rPr lang="en-US" dirty="0" err="1">
                <a:latin typeface="Sitka Text" panose="02000505000000020004" pitchFamily="2" charset="0"/>
              </a:rPr>
              <a:t>tentu</a:t>
            </a:r>
            <a:r>
              <a:rPr lang="en-US" dirty="0">
                <a:latin typeface="Sitka Text" panose="02000505000000020004" pitchFamily="2" charset="0"/>
              </a:rPr>
              <a:t> </a:t>
            </a:r>
            <a:r>
              <a:rPr lang="en-US" dirty="0" err="1">
                <a:latin typeface="Sitka Text" panose="02000505000000020004" pitchFamily="2" charset="0"/>
              </a:rPr>
              <a:t>saja</a:t>
            </a:r>
            <a:r>
              <a:rPr lang="en-US" dirty="0">
                <a:latin typeface="Sitka Text" panose="02000505000000020004" pitchFamily="2" charset="0"/>
              </a:rPr>
              <a:t> </a:t>
            </a:r>
            <a:r>
              <a:rPr lang="en-US" dirty="0" err="1">
                <a:latin typeface="Sitka Text" panose="02000505000000020004" pitchFamily="2" charset="0"/>
              </a:rPr>
              <a:t>tidak</a:t>
            </a:r>
            <a:r>
              <a:rPr lang="en-US" dirty="0">
                <a:latin typeface="Sitka Text" panose="02000505000000020004" pitchFamily="2" charset="0"/>
              </a:rPr>
              <a:t> </a:t>
            </a:r>
            <a:r>
              <a:rPr lang="en-US" dirty="0" err="1">
                <a:latin typeface="Sitka Text" panose="02000505000000020004" pitchFamily="2" charset="0"/>
              </a:rPr>
              <a:t>efektif</a:t>
            </a:r>
            <a:r>
              <a:rPr lang="en-US" dirty="0">
                <a:latin typeface="Sitka Text" panose="02000505000000020004" pitchFamily="2" charset="0"/>
              </a:rPr>
              <a:t> </a:t>
            </a:r>
            <a:r>
              <a:rPr lang="en-US" dirty="0" err="1">
                <a:latin typeface="Sitka Text" panose="02000505000000020004" pitchFamily="2" charset="0"/>
              </a:rPr>
              <a:t>karena</a:t>
            </a:r>
            <a:r>
              <a:rPr lang="en-US" dirty="0">
                <a:latin typeface="Sitka Text" panose="02000505000000020004" pitchFamily="2" charset="0"/>
              </a:rPr>
              <a:t> </a:t>
            </a:r>
            <a:r>
              <a:rPr lang="en-US" dirty="0" err="1">
                <a:latin typeface="Sitka Text" panose="02000505000000020004" pitchFamily="2" charset="0"/>
              </a:rPr>
              <a:t>membutuhkan</a:t>
            </a:r>
            <a:r>
              <a:rPr lang="en-US" dirty="0">
                <a:latin typeface="Sitka Text" panose="02000505000000020004" pitchFamily="2" charset="0"/>
              </a:rPr>
              <a:t> </a:t>
            </a:r>
            <a:r>
              <a:rPr lang="en-US" dirty="0" err="1">
                <a:latin typeface="Sitka Text" panose="02000505000000020004" pitchFamily="2" charset="0"/>
              </a:rPr>
              <a:t>waktu</a:t>
            </a:r>
            <a:r>
              <a:rPr lang="en-US" dirty="0">
                <a:latin typeface="Sitka Text" panose="02000505000000020004" pitchFamily="2" charset="0"/>
              </a:rPr>
              <a:t> yang lama </a:t>
            </a:r>
            <a:r>
              <a:rPr lang="en-US" dirty="0" err="1">
                <a:latin typeface="Sitka Text" panose="02000505000000020004" pitchFamily="2" charset="0"/>
              </a:rPr>
              <a:t>dan</a:t>
            </a:r>
            <a:r>
              <a:rPr lang="en-US" dirty="0">
                <a:latin typeface="Sitka Text" panose="02000505000000020004" pitchFamily="2" charset="0"/>
              </a:rPr>
              <a:t> </a:t>
            </a:r>
            <a:r>
              <a:rPr lang="en-US" dirty="0" err="1">
                <a:latin typeface="Sitka Text" panose="02000505000000020004" pitchFamily="2" charset="0"/>
              </a:rPr>
              <a:t>tenaga</a:t>
            </a:r>
            <a:r>
              <a:rPr lang="en-US" dirty="0">
                <a:latin typeface="Sitka Text" panose="02000505000000020004" pitchFamily="2" charset="0"/>
              </a:rPr>
              <a:t>/</a:t>
            </a:r>
            <a:r>
              <a:rPr lang="en-US" dirty="0" err="1">
                <a:latin typeface="Sitka Text" panose="02000505000000020004" pitchFamily="2" charset="0"/>
              </a:rPr>
              <a:t>biaya</a:t>
            </a:r>
            <a:r>
              <a:rPr lang="en-US" dirty="0">
                <a:latin typeface="Sitka Text" panose="02000505000000020004" pitchFamily="2" charset="0"/>
              </a:rPr>
              <a:t> </a:t>
            </a:r>
            <a:r>
              <a:rPr lang="en-US" dirty="0" err="1">
                <a:latin typeface="Sitka Text" panose="02000505000000020004" pitchFamily="2" charset="0"/>
              </a:rPr>
              <a:t>tambahan</a:t>
            </a:r>
            <a:r>
              <a:rPr lang="en-US" dirty="0">
                <a:latin typeface="Sitka Text" panose="02000505000000020004" pitchFamily="2" charset="0"/>
              </a:rPr>
              <a:t> </a:t>
            </a:r>
            <a:r>
              <a:rPr lang="en-US" dirty="0" err="1">
                <a:latin typeface="Sitka Text" panose="02000505000000020004" pitchFamily="2" charset="0"/>
              </a:rPr>
              <a:t>untuk</a:t>
            </a:r>
            <a:r>
              <a:rPr lang="en-US" dirty="0">
                <a:latin typeface="Sitka Text" panose="02000505000000020004" pitchFamily="2" charset="0"/>
              </a:rPr>
              <a:t> proses </a:t>
            </a:r>
            <a:r>
              <a:rPr lang="en-US" dirty="0" err="1">
                <a:latin typeface="Sitka Text" panose="02000505000000020004" pitchFamily="2" charset="0"/>
              </a:rPr>
              <a:t>penyelesaiannya</a:t>
            </a:r>
            <a:endParaRPr lang="en-US" dirty="0">
              <a:latin typeface="Sitka Text" panose="02000505000000020004" pitchFamily="2" charset="0"/>
            </a:endParaRPr>
          </a:p>
        </p:txBody>
      </p:sp>
    </p:spTree>
    <p:extLst>
      <p:ext uri="{BB962C8B-B14F-4D97-AF65-F5344CB8AC3E}">
        <p14:creationId xmlns:p14="http://schemas.microsoft.com/office/powerpoint/2010/main" val="478088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latin typeface="Comic Sans MS" panose="030F0702030302020204" pitchFamily="66" charset="0"/>
                <a:ea typeface="Microsoft YaHei UI Light" panose="020B0502040204020203" pitchFamily="34" charset="-122"/>
              </a:rPr>
              <a:t>Tujuan</a:t>
            </a:r>
            <a:r>
              <a:rPr lang="en-US" b="1" dirty="0">
                <a:latin typeface="Comic Sans MS" panose="030F0702030302020204" pitchFamily="66" charset="0"/>
                <a:ea typeface="Microsoft YaHei UI Light" panose="020B0502040204020203" pitchFamily="34" charset="-122"/>
              </a:rPr>
              <a:t> </a:t>
            </a:r>
            <a:r>
              <a:rPr lang="en-US" b="1" dirty="0" err="1" smtClean="0">
                <a:latin typeface="Comic Sans MS" panose="030F0702030302020204" pitchFamily="66" charset="0"/>
                <a:ea typeface="Microsoft YaHei UI Light" panose="020B0502040204020203" pitchFamily="34" charset="-122"/>
              </a:rPr>
              <a:t>Kegiatan</a:t>
            </a:r>
            <a:endParaRPr lang="en-US" b="1" dirty="0">
              <a:latin typeface="Comic Sans MS" panose="030F0702030302020204" pitchFamily="66" charset="0"/>
              <a:ea typeface="Microsoft YaHei UI Light" panose="020B0502040204020203" pitchFamily="34" charset="-122"/>
            </a:endParaRPr>
          </a:p>
        </p:txBody>
      </p:sp>
      <p:sp>
        <p:nvSpPr>
          <p:cNvPr id="3" name="Content Placeholder 2"/>
          <p:cNvSpPr>
            <a:spLocks noGrp="1"/>
          </p:cNvSpPr>
          <p:nvPr>
            <p:ph idx="1"/>
          </p:nvPr>
        </p:nvSpPr>
        <p:spPr/>
        <p:txBody>
          <a:bodyPr/>
          <a:lstStyle/>
          <a:p>
            <a:pPr marL="45720" indent="0" algn="just">
              <a:buNone/>
            </a:pPr>
            <a:r>
              <a:rPr lang="en-US" sz="3200" dirty="0" err="1" smtClean="0"/>
              <a:t>Untuk</a:t>
            </a:r>
            <a:r>
              <a:rPr lang="en-US" sz="3200" dirty="0" smtClean="0"/>
              <a:t> </a:t>
            </a:r>
            <a:r>
              <a:rPr lang="en-US" sz="3200" dirty="0" err="1"/>
              <a:t>mencari</a:t>
            </a:r>
            <a:r>
              <a:rPr lang="en-US" sz="3200" dirty="0"/>
              <a:t> </a:t>
            </a:r>
            <a:r>
              <a:rPr lang="en-US" sz="3200" dirty="0" err="1"/>
              <a:t>solusi</a:t>
            </a:r>
            <a:r>
              <a:rPr lang="en-US" sz="3200" dirty="0"/>
              <a:t> </a:t>
            </a:r>
            <a:r>
              <a:rPr lang="en-US" sz="3200" dirty="0" err="1"/>
              <a:t>dari</a:t>
            </a:r>
            <a:r>
              <a:rPr lang="en-US" sz="3200" dirty="0"/>
              <a:t> </a:t>
            </a:r>
            <a:r>
              <a:rPr lang="en-US" sz="3200" dirty="0" err="1"/>
              <a:t>permasalahan</a:t>
            </a:r>
            <a:r>
              <a:rPr lang="en-US" sz="3200" dirty="0"/>
              <a:t> para </a:t>
            </a:r>
            <a:r>
              <a:rPr lang="en-US" sz="3200" dirty="0" err="1"/>
              <a:t>pelaku</a:t>
            </a:r>
            <a:r>
              <a:rPr lang="en-US" sz="3200" dirty="0"/>
              <a:t> home </a:t>
            </a:r>
            <a:r>
              <a:rPr lang="en-US" sz="3200" dirty="0" err="1"/>
              <a:t>industri</a:t>
            </a:r>
            <a:r>
              <a:rPr lang="en-US" sz="3200" dirty="0"/>
              <a:t> </a:t>
            </a:r>
            <a:r>
              <a:rPr lang="en-US" sz="3200" dirty="0" err="1"/>
              <a:t>es</a:t>
            </a:r>
            <a:r>
              <a:rPr lang="en-US" sz="3200" dirty="0"/>
              <a:t> </a:t>
            </a:r>
            <a:r>
              <a:rPr lang="en-US" sz="3200" dirty="0" err="1"/>
              <a:t>puter</a:t>
            </a:r>
            <a:r>
              <a:rPr lang="en-US" sz="3200" dirty="0"/>
              <a:t> </a:t>
            </a:r>
            <a:r>
              <a:rPr lang="en-US" sz="3200" dirty="0" err="1"/>
              <a:t>secara</a:t>
            </a:r>
            <a:r>
              <a:rPr lang="en-US" sz="3200" dirty="0"/>
              <a:t> manual </a:t>
            </a:r>
            <a:r>
              <a:rPr lang="en-US" sz="3200" dirty="0" err="1"/>
              <a:t>tersebut</a:t>
            </a:r>
            <a:r>
              <a:rPr lang="en-US" sz="3200" dirty="0"/>
              <a:t>. </a:t>
            </a:r>
            <a:r>
              <a:rPr lang="en-US" sz="3200" dirty="0" err="1"/>
              <a:t>Dengan</a:t>
            </a:r>
            <a:r>
              <a:rPr lang="en-US" sz="3200" dirty="0"/>
              <a:t> </a:t>
            </a:r>
            <a:r>
              <a:rPr lang="en-US" sz="3200" dirty="0" err="1"/>
              <a:t>dibuatnya</a:t>
            </a:r>
            <a:r>
              <a:rPr lang="en-US" sz="3200" dirty="0"/>
              <a:t> </a:t>
            </a:r>
            <a:r>
              <a:rPr lang="en-US" sz="3200" dirty="0" err="1"/>
              <a:t>mesin</a:t>
            </a:r>
            <a:r>
              <a:rPr lang="en-US" sz="3200" dirty="0"/>
              <a:t> </a:t>
            </a:r>
            <a:r>
              <a:rPr lang="en-US" sz="3200" dirty="0" err="1"/>
              <a:t>es</a:t>
            </a:r>
            <a:r>
              <a:rPr lang="en-US" sz="3200" dirty="0"/>
              <a:t> </a:t>
            </a:r>
            <a:r>
              <a:rPr lang="en-US" sz="3200" dirty="0" err="1"/>
              <a:t>puter</a:t>
            </a:r>
            <a:r>
              <a:rPr lang="en-US" sz="3200" dirty="0"/>
              <a:t> </a:t>
            </a:r>
            <a:r>
              <a:rPr lang="en-US" sz="3200" dirty="0" err="1"/>
              <a:t>elektrik</a:t>
            </a:r>
            <a:r>
              <a:rPr lang="en-US" sz="3200" dirty="0"/>
              <a:t> </a:t>
            </a:r>
            <a:r>
              <a:rPr lang="en-US" sz="3200" dirty="0" err="1"/>
              <a:t>ini</a:t>
            </a:r>
            <a:r>
              <a:rPr lang="en-US" sz="3200" dirty="0"/>
              <a:t>, </a:t>
            </a:r>
            <a:r>
              <a:rPr lang="en-US" sz="3200" dirty="0" err="1"/>
              <a:t>pembuat</a:t>
            </a:r>
            <a:r>
              <a:rPr lang="en-US" sz="3200" dirty="0"/>
              <a:t> </a:t>
            </a:r>
            <a:r>
              <a:rPr lang="en-US" sz="3200" dirty="0" err="1"/>
              <a:t>sekaligus</a:t>
            </a:r>
            <a:r>
              <a:rPr lang="en-US" sz="3200" dirty="0"/>
              <a:t> </a:t>
            </a:r>
            <a:r>
              <a:rPr lang="en-US" sz="3200" dirty="0" err="1"/>
              <a:t>penjual</a:t>
            </a:r>
            <a:r>
              <a:rPr lang="en-US" sz="3200" dirty="0"/>
              <a:t> </a:t>
            </a:r>
            <a:r>
              <a:rPr lang="en-US" sz="3200" dirty="0" err="1"/>
              <a:t>es</a:t>
            </a:r>
            <a:r>
              <a:rPr lang="en-US" sz="3200" dirty="0"/>
              <a:t> </a:t>
            </a:r>
            <a:r>
              <a:rPr lang="en-US" sz="3200" dirty="0" err="1"/>
              <a:t>puter</a:t>
            </a:r>
            <a:r>
              <a:rPr lang="en-US" sz="3200" dirty="0"/>
              <a:t> </a:t>
            </a:r>
            <a:r>
              <a:rPr lang="en-US" sz="3200" dirty="0" err="1"/>
              <a:t>ini</a:t>
            </a:r>
            <a:r>
              <a:rPr lang="en-US" sz="3200" dirty="0"/>
              <a:t> </a:t>
            </a:r>
            <a:r>
              <a:rPr lang="en-US" sz="3200" dirty="0" err="1"/>
              <a:t>dapat</a:t>
            </a:r>
            <a:r>
              <a:rPr lang="en-US" sz="3200" dirty="0"/>
              <a:t> </a:t>
            </a:r>
            <a:r>
              <a:rPr lang="en-US" sz="3200" dirty="0" err="1"/>
              <a:t>menghemat</a:t>
            </a:r>
            <a:r>
              <a:rPr lang="en-US" sz="3200" dirty="0"/>
              <a:t> </a:t>
            </a:r>
            <a:r>
              <a:rPr lang="en-US" sz="3200" dirty="0" err="1"/>
              <a:t>waktu</a:t>
            </a:r>
            <a:r>
              <a:rPr lang="en-US" sz="3200" dirty="0"/>
              <a:t> proses </a:t>
            </a:r>
            <a:r>
              <a:rPr lang="en-US" sz="3200" dirty="0" err="1"/>
              <a:t>pembuatan</a:t>
            </a:r>
            <a:r>
              <a:rPr lang="en-US" sz="3200" dirty="0"/>
              <a:t> </a:t>
            </a:r>
            <a:r>
              <a:rPr lang="en-US" sz="3200" dirty="0" err="1"/>
              <a:t>sebanyak</a:t>
            </a:r>
            <a:r>
              <a:rPr lang="en-US" sz="3200" dirty="0"/>
              <a:t> 90 </a:t>
            </a:r>
            <a:r>
              <a:rPr lang="en-US" sz="3200" dirty="0" err="1"/>
              <a:t>menit</a:t>
            </a:r>
            <a:r>
              <a:rPr lang="en-US" sz="3200" dirty="0"/>
              <a:t>, </a:t>
            </a:r>
            <a:r>
              <a:rPr lang="en-US" sz="3200" dirty="0" err="1"/>
              <a:t>mengurangi</a:t>
            </a:r>
            <a:r>
              <a:rPr lang="en-US" sz="3200" dirty="0"/>
              <a:t> </a:t>
            </a:r>
            <a:r>
              <a:rPr lang="en-US" sz="3200" dirty="0" err="1"/>
              <a:t>biaya</a:t>
            </a:r>
            <a:r>
              <a:rPr lang="en-US" sz="3200" dirty="0"/>
              <a:t> yang </a:t>
            </a:r>
            <a:r>
              <a:rPr lang="en-US" sz="3200" dirty="0" err="1"/>
              <a:t>dikeluarkan</a:t>
            </a:r>
            <a:r>
              <a:rPr lang="en-US" sz="3200" dirty="0"/>
              <a:t>, </a:t>
            </a:r>
            <a:r>
              <a:rPr lang="en-US" sz="3200" dirty="0" err="1"/>
              <a:t>serta</a:t>
            </a:r>
            <a:r>
              <a:rPr lang="en-US" sz="3200" dirty="0"/>
              <a:t> </a:t>
            </a:r>
            <a:r>
              <a:rPr lang="en-US" sz="3200" dirty="0" err="1"/>
              <a:t>dapat</a:t>
            </a:r>
            <a:r>
              <a:rPr lang="en-US" sz="3200" dirty="0"/>
              <a:t> </a:t>
            </a:r>
            <a:r>
              <a:rPr lang="en-US" sz="3200" dirty="0" err="1"/>
              <a:t>lebih</a:t>
            </a:r>
            <a:r>
              <a:rPr lang="en-US" sz="3200" dirty="0"/>
              <a:t> </a:t>
            </a:r>
            <a:r>
              <a:rPr lang="en-US" sz="3200" dirty="0" err="1"/>
              <a:t>mengembangkan</a:t>
            </a:r>
            <a:r>
              <a:rPr lang="en-US" sz="3200" dirty="0"/>
              <a:t> </a:t>
            </a:r>
            <a:r>
              <a:rPr lang="en-US" sz="3200" dirty="0" err="1"/>
              <a:t>usahanya</a:t>
            </a:r>
            <a:r>
              <a:rPr lang="en-US" sz="3200" dirty="0"/>
              <a:t> </a:t>
            </a:r>
            <a:r>
              <a:rPr lang="en-US" sz="3200" dirty="0" err="1"/>
              <a:t>dengan</a:t>
            </a:r>
            <a:r>
              <a:rPr lang="en-US" sz="3200" dirty="0"/>
              <a:t> </a:t>
            </a:r>
            <a:r>
              <a:rPr lang="en-US" sz="3200" dirty="0" err="1"/>
              <a:t>membuka</a:t>
            </a:r>
            <a:r>
              <a:rPr lang="en-US" sz="3200" dirty="0"/>
              <a:t> </a:t>
            </a:r>
            <a:r>
              <a:rPr lang="en-US" sz="3200" dirty="0" err="1"/>
              <a:t>cabang</a:t>
            </a:r>
            <a:r>
              <a:rPr lang="en-US" sz="3200" dirty="0"/>
              <a:t> di </a:t>
            </a:r>
            <a:r>
              <a:rPr lang="en-US" sz="3200" dirty="0" err="1"/>
              <a:t>tempat</a:t>
            </a:r>
            <a:r>
              <a:rPr lang="en-US" sz="3200" dirty="0"/>
              <a:t> lain.</a:t>
            </a:r>
          </a:p>
          <a:p>
            <a:pPr marL="45720" indent="0" algn="just">
              <a:buNone/>
            </a:pPr>
            <a:endParaRPr lang="en-US" dirty="0"/>
          </a:p>
        </p:txBody>
      </p:sp>
    </p:spTree>
    <p:extLst>
      <p:ext uri="{BB962C8B-B14F-4D97-AF65-F5344CB8AC3E}">
        <p14:creationId xmlns:p14="http://schemas.microsoft.com/office/powerpoint/2010/main" val="128410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8413" y="177800"/>
            <a:ext cx="9601200" cy="635000"/>
          </a:xfrm>
        </p:spPr>
        <p:txBody>
          <a:bodyPr>
            <a:normAutofit fontScale="90000"/>
          </a:bodyPr>
          <a:lstStyle/>
          <a:p>
            <a:r>
              <a:rPr lang="en-US" b="1" dirty="0" err="1" smtClean="0">
                <a:latin typeface="Comic Sans MS" panose="030F0702030302020204" pitchFamily="66" charset="0"/>
              </a:rPr>
              <a:t>Metode</a:t>
            </a:r>
            <a:r>
              <a:rPr lang="en-US" b="1" dirty="0" smtClean="0">
                <a:latin typeface="Comic Sans MS" panose="030F0702030302020204" pitchFamily="66" charset="0"/>
              </a:rPr>
              <a:t> </a:t>
            </a:r>
            <a:r>
              <a:rPr lang="en-US" b="1" dirty="0" err="1" smtClean="0">
                <a:latin typeface="Comic Sans MS" panose="030F0702030302020204" pitchFamily="66" charset="0"/>
              </a:rPr>
              <a:t>Pengabdian</a:t>
            </a:r>
            <a:endParaRPr lang="en-US" b="1" dirty="0">
              <a:latin typeface="Comic Sans MS" panose="030F0702030302020204" pitchFamily="66" charset="0"/>
            </a:endParaRPr>
          </a:p>
        </p:txBody>
      </p:sp>
      <p:graphicFrame>
        <p:nvGraphicFramePr>
          <p:cNvPr id="3" name="Diagram 2"/>
          <p:cNvGraphicFramePr/>
          <p:nvPr>
            <p:extLst>
              <p:ext uri="{D42A27DB-BD31-4B8C-83A1-F6EECF244321}">
                <p14:modId xmlns:p14="http://schemas.microsoft.com/office/powerpoint/2010/main" val="2619321220"/>
              </p:ext>
            </p:extLst>
          </p:nvPr>
        </p:nvGraphicFramePr>
        <p:xfrm>
          <a:off x="862013" y="1087966"/>
          <a:ext cx="10414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57677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03300" y="927101"/>
            <a:ext cx="10350500" cy="1050234"/>
          </a:xfrm>
        </p:spPr>
        <p:txBody>
          <a:bodyPr>
            <a:noAutofit/>
          </a:bodyPr>
          <a:lstStyle/>
          <a:p>
            <a:pPr algn="ctr">
              <a:lnSpc>
                <a:spcPct val="150000"/>
              </a:lnSpc>
            </a:pPr>
            <a:r>
              <a:rPr lang="en-US" sz="3200" dirty="0" smtClean="0">
                <a:latin typeface="Comic Sans MS" panose="030F0702030302020204" pitchFamily="66" charset="0"/>
              </a:rPr>
              <a:t>KONDISI SEBELUM </a:t>
            </a:r>
            <a:br>
              <a:rPr lang="en-US" sz="3200" dirty="0" smtClean="0">
                <a:latin typeface="Comic Sans MS" panose="030F0702030302020204" pitchFamily="66" charset="0"/>
              </a:rPr>
            </a:br>
            <a:r>
              <a:rPr lang="en-US" sz="3200" dirty="0" smtClean="0">
                <a:latin typeface="Comic Sans MS" panose="030F0702030302020204" pitchFamily="66" charset="0"/>
              </a:rPr>
              <a:t>KEGIATAN PENGABDIAN KEPADA MASYARAKAT</a:t>
            </a:r>
            <a:endParaRPr lang="en-US" sz="3200" dirty="0">
              <a:latin typeface="Comic Sans MS" panose="030F0702030302020204" pitchFamily="66" charset="0"/>
            </a:endParaRPr>
          </a:p>
        </p:txBody>
      </p:sp>
      <p:pic>
        <p:nvPicPr>
          <p:cNvPr id="6" name="Picture 5" descr="D:\Foto Es krim\20170416_072344.jpg"/>
          <p:cNvPicPr/>
          <p:nvPr/>
        </p:nvPicPr>
        <p:blipFill>
          <a:blip r:embed="rId2" cstate="print"/>
          <a:srcRect/>
          <a:stretch>
            <a:fillRect/>
          </a:stretch>
        </p:blipFill>
        <p:spPr bwMode="auto">
          <a:xfrm>
            <a:off x="4235312" y="2852530"/>
            <a:ext cx="3160736" cy="3472070"/>
          </a:xfrm>
          <a:prstGeom prst="rect">
            <a:avLst/>
          </a:prstGeom>
          <a:noFill/>
          <a:ln w="9525">
            <a:noFill/>
            <a:miter lim="800000"/>
            <a:headEnd/>
            <a:tailEnd/>
          </a:ln>
        </p:spPr>
      </p:pic>
      <p:pic>
        <p:nvPicPr>
          <p:cNvPr id="7" name="Picture 6" descr="D:\Foto Es krim\20170416_072400.jpg"/>
          <p:cNvPicPr/>
          <p:nvPr/>
        </p:nvPicPr>
        <p:blipFill>
          <a:blip r:embed="rId3" cstate="print"/>
          <a:srcRect/>
          <a:stretch>
            <a:fillRect/>
          </a:stretch>
        </p:blipFill>
        <p:spPr bwMode="auto">
          <a:xfrm>
            <a:off x="88900" y="2852530"/>
            <a:ext cx="3483803" cy="3483199"/>
          </a:xfrm>
          <a:prstGeom prst="rect">
            <a:avLst/>
          </a:prstGeom>
          <a:noFill/>
          <a:ln w="9525">
            <a:noFill/>
            <a:miter lim="800000"/>
            <a:headEnd/>
            <a:tailEnd/>
          </a:ln>
        </p:spPr>
      </p:pic>
      <p:pic>
        <p:nvPicPr>
          <p:cNvPr id="8" name="Picture 7" descr="D:\Foto Es krim\20170416_072450.jpg"/>
          <p:cNvPicPr/>
          <p:nvPr/>
        </p:nvPicPr>
        <p:blipFill>
          <a:blip r:embed="rId4" cstate="print"/>
          <a:srcRect/>
          <a:stretch>
            <a:fillRect/>
          </a:stretch>
        </p:blipFill>
        <p:spPr bwMode="auto">
          <a:xfrm>
            <a:off x="8058657" y="2852530"/>
            <a:ext cx="3615635" cy="3472070"/>
          </a:xfrm>
          <a:prstGeom prst="rect">
            <a:avLst/>
          </a:prstGeom>
          <a:noFill/>
          <a:ln w="9525">
            <a:noFill/>
            <a:miter lim="800000"/>
            <a:headEnd/>
            <a:tailEnd/>
          </a:ln>
        </p:spPr>
      </p:pic>
    </p:spTree>
    <p:extLst>
      <p:ext uri="{BB962C8B-B14F-4D97-AF65-F5344CB8AC3E}">
        <p14:creationId xmlns:p14="http://schemas.microsoft.com/office/powerpoint/2010/main" val="1585630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293813" y="304800"/>
            <a:ext cx="9601200" cy="850900"/>
          </a:xfrm>
          <a:prstGeom prst="rect">
            <a:avLst/>
          </a:prstGeom>
        </p:spPr>
        <p:txBody>
          <a:bodyPr/>
          <a:lstStyle>
            <a:lvl1pPr marL="0" indent="0" algn="l" defTabSz="914400" rtl="0" eaLnBrk="1" latinLnBrk="0" hangingPunct="1">
              <a:lnSpc>
                <a:spcPct val="90000"/>
              </a:lnSpc>
              <a:spcBef>
                <a:spcPct val="0"/>
              </a:spcBef>
              <a:buFont typeface="Arial" pitchFamily="34" charset="0"/>
              <a:buNone/>
              <a:defRPr sz="4000" kern="1200">
                <a:solidFill>
                  <a:schemeClr val="accent1"/>
                </a:solidFill>
                <a:latin typeface="+mj-lt"/>
                <a:ea typeface="+mj-ea"/>
                <a:cs typeface="+mj-cs"/>
              </a:defRPr>
            </a:lvl1pPr>
          </a:lstStyle>
          <a:p>
            <a:r>
              <a:rPr lang="en-US" b="1" dirty="0" err="1" smtClean="0">
                <a:latin typeface="Comic Sans MS" panose="030F0702030302020204" pitchFamily="66" charset="0"/>
              </a:rPr>
              <a:t>Hasil</a:t>
            </a:r>
            <a:r>
              <a:rPr lang="en-US" b="1" dirty="0" smtClean="0">
                <a:latin typeface="Comic Sans MS" panose="030F0702030302020204" pitchFamily="66" charset="0"/>
              </a:rPr>
              <a:t> </a:t>
            </a:r>
            <a:r>
              <a:rPr lang="en-US" b="1" dirty="0" err="1" smtClean="0">
                <a:latin typeface="Comic Sans MS" panose="030F0702030302020204" pitchFamily="66" charset="0"/>
              </a:rPr>
              <a:t>Perancangan</a:t>
            </a:r>
            <a:endParaRPr lang="en-US" b="1" dirty="0">
              <a:latin typeface="Comic Sans MS" panose="030F0702030302020204" pitchFamily="66" charset="0"/>
            </a:endParaRPr>
          </a:p>
        </p:txBody>
      </p:sp>
      <p:pic>
        <p:nvPicPr>
          <p:cNvPr id="3" name="Picture 2"/>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1630996"/>
            <a:ext cx="2396172" cy="3360105"/>
          </a:xfrm>
          <a:prstGeom prst="rect">
            <a:avLst/>
          </a:prstGeom>
          <a:noFill/>
          <a:ln>
            <a:noFill/>
          </a:ln>
        </p:spPr>
      </p:pic>
      <p:pic>
        <p:nvPicPr>
          <p:cNvPr id="4" name="Picture 3"/>
          <p:cNvPicPr/>
          <p:nvPr/>
        </p:nvPicPr>
        <p:blipFill>
          <a:blip r:embed="rId3">
            <a:extLst>
              <a:ext uri="{28A0092B-C50C-407E-A947-70E740481C1C}">
                <a14:useLocalDpi xmlns:a14="http://schemas.microsoft.com/office/drawing/2010/main" val="0"/>
              </a:ext>
            </a:extLst>
          </a:blip>
          <a:srcRect/>
          <a:stretch>
            <a:fillRect/>
          </a:stretch>
        </p:blipFill>
        <p:spPr bwMode="auto">
          <a:xfrm>
            <a:off x="3805555" y="1630996"/>
            <a:ext cx="2288858" cy="3360105"/>
          </a:xfrm>
          <a:prstGeom prst="rect">
            <a:avLst/>
          </a:prstGeom>
          <a:noFill/>
          <a:ln>
            <a:noFill/>
          </a:ln>
        </p:spPr>
      </p:pic>
      <p:pic>
        <p:nvPicPr>
          <p:cNvPr id="5" name="Picture 4"/>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63569" y="1630996"/>
            <a:ext cx="2408872" cy="3360105"/>
          </a:xfrm>
          <a:prstGeom prst="rect">
            <a:avLst/>
          </a:prstGeom>
          <a:noFill/>
          <a:ln>
            <a:noFill/>
          </a:ln>
        </p:spPr>
      </p:pic>
      <p:pic>
        <p:nvPicPr>
          <p:cNvPr id="6" name="Picture 5"/>
          <p:cNvPicPr/>
          <p:nvPr/>
        </p:nvPicPr>
        <p:blipFill>
          <a:blip r:embed="rId5">
            <a:extLst>
              <a:ext uri="{28A0092B-C50C-407E-A947-70E740481C1C}">
                <a14:useLocalDpi xmlns:a14="http://schemas.microsoft.com/office/drawing/2010/main" val="0"/>
              </a:ext>
            </a:extLst>
          </a:blip>
          <a:srcRect/>
          <a:stretch>
            <a:fillRect/>
          </a:stretch>
        </p:blipFill>
        <p:spPr bwMode="auto">
          <a:xfrm>
            <a:off x="10241597" y="1630996"/>
            <a:ext cx="1589405" cy="3360105"/>
          </a:xfrm>
          <a:prstGeom prst="rect">
            <a:avLst/>
          </a:prstGeom>
          <a:noFill/>
          <a:ln>
            <a:noFill/>
          </a:ln>
        </p:spPr>
      </p:pic>
      <p:sp>
        <p:nvSpPr>
          <p:cNvPr id="7" name="TextBox 6"/>
          <p:cNvSpPr txBox="1"/>
          <p:nvPr/>
        </p:nvSpPr>
        <p:spPr>
          <a:xfrm>
            <a:off x="533400" y="5098097"/>
            <a:ext cx="2743200" cy="923330"/>
          </a:xfrm>
          <a:prstGeom prst="rect">
            <a:avLst/>
          </a:prstGeom>
          <a:noFill/>
        </p:spPr>
        <p:txBody>
          <a:bodyPr wrap="square" rtlCol="0">
            <a:spAutoFit/>
          </a:bodyPr>
          <a:lstStyle/>
          <a:p>
            <a:pPr algn="ctr"/>
            <a:r>
              <a:rPr lang="en-ID" b="1" dirty="0" err="1">
                <a:solidFill>
                  <a:srgbClr val="FF0000"/>
                </a:solidFill>
              </a:rPr>
              <a:t>Gambar</a:t>
            </a:r>
            <a:r>
              <a:rPr lang="en-ID" b="1" dirty="0">
                <a:solidFill>
                  <a:srgbClr val="FF0000"/>
                </a:solidFill>
              </a:rPr>
              <a:t> 3. </a:t>
            </a:r>
            <a:r>
              <a:rPr lang="en-ID" dirty="0" err="1"/>
              <a:t>Kerangka</a:t>
            </a:r>
            <a:r>
              <a:rPr lang="en-ID" dirty="0"/>
              <a:t> </a:t>
            </a:r>
            <a:r>
              <a:rPr lang="en-ID" dirty="0" err="1"/>
              <a:t>Mesin</a:t>
            </a:r>
            <a:r>
              <a:rPr lang="en-ID" dirty="0"/>
              <a:t> </a:t>
            </a:r>
            <a:r>
              <a:rPr lang="en-ID" dirty="0" err="1"/>
              <a:t>Menggunakan</a:t>
            </a:r>
            <a:r>
              <a:rPr lang="en-ID" dirty="0"/>
              <a:t> </a:t>
            </a:r>
            <a:r>
              <a:rPr lang="en-ID" dirty="0" err="1"/>
              <a:t>Sketsa</a:t>
            </a:r>
            <a:r>
              <a:rPr lang="en-ID" dirty="0"/>
              <a:t> </a:t>
            </a:r>
            <a:r>
              <a:rPr lang="en-ID" dirty="0" err="1"/>
              <a:t>Tampak</a:t>
            </a:r>
            <a:r>
              <a:rPr lang="en-ID" dirty="0"/>
              <a:t> </a:t>
            </a:r>
            <a:r>
              <a:rPr lang="en-ID" dirty="0" err="1"/>
              <a:t>Depan</a:t>
            </a:r>
            <a:endParaRPr lang="en-US" dirty="0"/>
          </a:p>
        </p:txBody>
      </p:sp>
      <p:sp>
        <p:nvSpPr>
          <p:cNvPr id="10" name="TextBox 9"/>
          <p:cNvSpPr txBox="1"/>
          <p:nvPr/>
        </p:nvSpPr>
        <p:spPr>
          <a:xfrm>
            <a:off x="3638868" y="5098097"/>
            <a:ext cx="2622232" cy="923330"/>
          </a:xfrm>
          <a:prstGeom prst="rect">
            <a:avLst/>
          </a:prstGeom>
          <a:noFill/>
        </p:spPr>
        <p:txBody>
          <a:bodyPr wrap="square" rtlCol="0">
            <a:spAutoFit/>
          </a:bodyPr>
          <a:lstStyle/>
          <a:p>
            <a:pPr algn="ctr"/>
            <a:r>
              <a:rPr lang="en-ID" b="1" dirty="0" err="1">
                <a:solidFill>
                  <a:srgbClr val="FF0000"/>
                </a:solidFill>
              </a:rPr>
              <a:t>Gambar</a:t>
            </a:r>
            <a:r>
              <a:rPr lang="en-ID" b="1" dirty="0">
                <a:solidFill>
                  <a:srgbClr val="FF0000"/>
                </a:solidFill>
              </a:rPr>
              <a:t> 4.</a:t>
            </a:r>
            <a:r>
              <a:rPr lang="en-ID" dirty="0"/>
              <a:t> </a:t>
            </a:r>
            <a:r>
              <a:rPr lang="en-ID" dirty="0" err="1"/>
              <a:t>Kerangka</a:t>
            </a:r>
            <a:r>
              <a:rPr lang="en-ID" dirty="0"/>
              <a:t> </a:t>
            </a:r>
            <a:r>
              <a:rPr lang="en-ID" dirty="0" err="1"/>
              <a:t>Mesin</a:t>
            </a:r>
            <a:r>
              <a:rPr lang="en-ID" dirty="0"/>
              <a:t> </a:t>
            </a:r>
            <a:r>
              <a:rPr lang="en-ID" dirty="0" err="1"/>
              <a:t>Menggunakan</a:t>
            </a:r>
            <a:r>
              <a:rPr lang="en-ID" dirty="0"/>
              <a:t> </a:t>
            </a:r>
            <a:r>
              <a:rPr lang="en-ID" dirty="0" err="1"/>
              <a:t>Sketsa</a:t>
            </a:r>
            <a:r>
              <a:rPr lang="en-ID" dirty="0"/>
              <a:t> </a:t>
            </a:r>
            <a:r>
              <a:rPr lang="en-ID" dirty="0" err="1"/>
              <a:t>Tampak</a:t>
            </a:r>
            <a:r>
              <a:rPr lang="en-ID" dirty="0"/>
              <a:t> </a:t>
            </a:r>
            <a:r>
              <a:rPr lang="en-ID" dirty="0" err="1"/>
              <a:t>Atas</a:t>
            </a:r>
            <a:endParaRPr lang="en-US" dirty="0"/>
          </a:p>
        </p:txBody>
      </p:sp>
      <p:sp>
        <p:nvSpPr>
          <p:cNvPr id="11" name="TextBox 10"/>
          <p:cNvSpPr txBox="1"/>
          <p:nvPr/>
        </p:nvSpPr>
        <p:spPr>
          <a:xfrm>
            <a:off x="6963569" y="5098097"/>
            <a:ext cx="2408871" cy="1477328"/>
          </a:xfrm>
          <a:prstGeom prst="rect">
            <a:avLst/>
          </a:prstGeom>
          <a:noFill/>
        </p:spPr>
        <p:txBody>
          <a:bodyPr wrap="square" rtlCol="0">
            <a:spAutoFit/>
          </a:bodyPr>
          <a:lstStyle/>
          <a:p>
            <a:pPr algn="ctr"/>
            <a:r>
              <a:rPr lang="en-ID" b="1" dirty="0" err="1">
                <a:solidFill>
                  <a:srgbClr val="FF0000"/>
                </a:solidFill>
              </a:rPr>
              <a:t>Gambar</a:t>
            </a:r>
            <a:r>
              <a:rPr lang="en-ID" b="1" dirty="0">
                <a:solidFill>
                  <a:srgbClr val="FF0000"/>
                </a:solidFill>
              </a:rPr>
              <a:t> 5.</a:t>
            </a:r>
            <a:r>
              <a:rPr lang="en-ID" dirty="0"/>
              <a:t> </a:t>
            </a:r>
            <a:r>
              <a:rPr lang="en-ID" dirty="0" err="1"/>
              <a:t>Kerangka</a:t>
            </a:r>
            <a:r>
              <a:rPr lang="en-ID" dirty="0"/>
              <a:t> </a:t>
            </a:r>
            <a:r>
              <a:rPr lang="en-ID" dirty="0" err="1"/>
              <a:t>Mesin</a:t>
            </a:r>
            <a:r>
              <a:rPr lang="en-ID" dirty="0"/>
              <a:t> </a:t>
            </a:r>
            <a:r>
              <a:rPr lang="en-ID" dirty="0" err="1"/>
              <a:t>Menggunakan</a:t>
            </a:r>
            <a:r>
              <a:rPr lang="en-ID" dirty="0"/>
              <a:t> </a:t>
            </a:r>
            <a:r>
              <a:rPr lang="en-ID" dirty="0" err="1"/>
              <a:t>Sketsa</a:t>
            </a:r>
            <a:r>
              <a:rPr lang="en-ID" dirty="0"/>
              <a:t> </a:t>
            </a:r>
            <a:r>
              <a:rPr lang="en-ID" dirty="0" err="1"/>
              <a:t>Tampak</a:t>
            </a:r>
            <a:r>
              <a:rPr lang="en-ID" dirty="0"/>
              <a:t> </a:t>
            </a:r>
            <a:r>
              <a:rPr lang="en-ID" dirty="0" err="1"/>
              <a:t>Samping</a:t>
            </a:r>
            <a:endParaRPr lang="en-US" dirty="0"/>
          </a:p>
          <a:p>
            <a:endParaRPr lang="en-US" dirty="0"/>
          </a:p>
        </p:txBody>
      </p:sp>
      <p:sp>
        <p:nvSpPr>
          <p:cNvPr id="12" name="TextBox 11"/>
          <p:cNvSpPr txBox="1"/>
          <p:nvPr/>
        </p:nvSpPr>
        <p:spPr>
          <a:xfrm>
            <a:off x="10241597" y="5098097"/>
            <a:ext cx="1950403" cy="923330"/>
          </a:xfrm>
          <a:prstGeom prst="rect">
            <a:avLst/>
          </a:prstGeom>
          <a:noFill/>
        </p:spPr>
        <p:txBody>
          <a:bodyPr wrap="square" rtlCol="0">
            <a:spAutoFit/>
          </a:bodyPr>
          <a:lstStyle/>
          <a:p>
            <a:pPr algn="ctr"/>
            <a:r>
              <a:rPr lang="en-ID" b="1" dirty="0" err="1">
                <a:solidFill>
                  <a:srgbClr val="FF0000"/>
                </a:solidFill>
              </a:rPr>
              <a:t>Gambar</a:t>
            </a:r>
            <a:r>
              <a:rPr lang="en-ID" b="1" dirty="0">
                <a:solidFill>
                  <a:srgbClr val="FF0000"/>
                </a:solidFill>
              </a:rPr>
              <a:t> 6.</a:t>
            </a:r>
            <a:r>
              <a:rPr lang="en-ID" dirty="0"/>
              <a:t> </a:t>
            </a:r>
            <a:r>
              <a:rPr lang="en-ID" dirty="0" err="1"/>
              <a:t>Kerangka</a:t>
            </a:r>
            <a:r>
              <a:rPr lang="en-ID" dirty="0"/>
              <a:t> </a:t>
            </a:r>
            <a:r>
              <a:rPr lang="en-ID" dirty="0" err="1"/>
              <a:t>Tabung</a:t>
            </a:r>
            <a:r>
              <a:rPr lang="en-ID" dirty="0"/>
              <a:t> </a:t>
            </a:r>
            <a:r>
              <a:rPr lang="en-ID" dirty="0" err="1"/>
              <a:t>Es</a:t>
            </a:r>
            <a:r>
              <a:rPr lang="en-ID" dirty="0"/>
              <a:t> </a:t>
            </a:r>
            <a:r>
              <a:rPr lang="en-ID" dirty="0" err="1"/>
              <a:t>Puter</a:t>
            </a:r>
            <a:endParaRPr lang="en-US" dirty="0"/>
          </a:p>
        </p:txBody>
      </p:sp>
    </p:spTree>
    <p:extLst>
      <p:ext uri="{BB962C8B-B14F-4D97-AF65-F5344CB8AC3E}">
        <p14:creationId xmlns:p14="http://schemas.microsoft.com/office/powerpoint/2010/main" val="2916220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ID" dirty="0" err="1" smtClean="0">
                <a:latin typeface="Bodoni MT Black" panose="02070A03080606020203" pitchFamily="18" charset="0"/>
              </a:rPr>
              <a:t>Kondisi</a:t>
            </a:r>
            <a:r>
              <a:rPr lang="en-ID" dirty="0" smtClean="0">
                <a:latin typeface="Bodoni MT Black" panose="02070A03080606020203" pitchFamily="18" charset="0"/>
              </a:rPr>
              <a:t> </a:t>
            </a:r>
            <a:r>
              <a:rPr lang="en-ID" dirty="0" err="1" smtClean="0">
                <a:latin typeface="Bodoni MT Black" panose="02070A03080606020203" pitchFamily="18" charset="0"/>
              </a:rPr>
              <a:t>Setelah</a:t>
            </a:r>
            <a:r>
              <a:rPr lang="en-ID" dirty="0" smtClean="0">
                <a:latin typeface="Bodoni MT Black" panose="02070A03080606020203" pitchFamily="18" charset="0"/>
              </a:rPr>
              <a:t> </a:t>
            </a:r>
            <a:r>
              <a:rPr lang="en-ID" dirty="0" err="1" smtClean="0">
                <a:latin typeface="Bodoni MT Black" panose="02070A03080606020203" pitchFamily="18" charset="0"/>
              </a:rPr>
              <a:t>Kegiatan</a:t>
            </a:r>
            <a:r>
              <a:rPr lang="en-ID" dirty="0" smtClean="0">
                <a:latin typeface="Bodoni MT Black" panose="02070A03080606020203" pitchFamily="18" charset="0"/>
              </a:rPr>
              <a:t> PKM</a:t>
            </a:r>
            <a:endParaRPr lang="en-US" dirty="0">
              <a:latin typeface="Bodoni MT Black" panose="02070A03080606020203" pitchFamily="18" charset="0"/>
            </a:endParaRP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688124" y="1828800"/>
            <a:ext cx="3812344" cy="3962400"/>
          </a:xfrm>
        </p:spPr>
      </p:pic>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7033846" y="1828800"/>
            <a:ext cx="3671668" cy="3962400"/>
          </a:xfrm>
        </p:spPr>
      </p:pic>
    </p:spTree>
    <p:extLst>
      <p:ext uri="{BB962C8B-B14F-4D97-AF65-F5344CB8AC3E}">
        <p14:creationId xmlns:p14="http://schemas.microsoft.com/office/powerpoint/2010/main" val="3522883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510658218"/>
              </p:ext>
            </p:extLst>
          </p:nvPr>
        </p:nvGraphicFramePr>
        <p:xfrm>
          <a:off x="1183644" y="304799"/>
          <a:ext cx="10681522" cy="58536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76813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Seashells 16x9">
  <a:themeElements>
    <a:clrScheme name="Seashells">
      <a:dk1>
        <a:srgbClr val="634823"/>
      </a:dk1>
      <a:lt1>
        <a:sysClr val="window" lastClr="FFFFFF"/>
      </a:lt1>
      <a:dk2>
        <a:srgbClr val="000000"/>
      </a:dk2>
      <a:lt2>
        <a:srgbClr val="F9EDD7"/>
      </a:lt2>
      <a:accent1>
        <a:srgbClr val="803C63"/>
      </a:accent1>
      <a:accent2>
        <a:srgbClr val="5A95A4"/>
      </a:accent2>
      <a:accent3>
        <a:srgbClr val="EBB419"/>
      </a:accent3>
      <a:accent4>
        <a:srgbClr val="E1771F"/>
      </a:accent4>
      <a:accent5>
        <a:srgbClr val="648C7A"/>
      </a:accent5>
      <a:accent6>
        <a:srgbClr val="ACBB51"/>
      </a:accent6>
      <a:hlink>
        <a:srgbClr val="5A95A4"/>
      </a:hlink>
      <a:folHlink>
        <a:srgbClr val="E1771F"/>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ashells nature presentation (widescreen).potx" id="{E6B84A40-AED6-4169-B416-9F411F9C11B8}" vid="{719C1255-A7E7-42CE-9EEC-76ECFA1A94CA}"/>
    </a:ext>
  </a:extLst>
</a:theme>
</file>

<file path=ppt/theme/theme2.xml><?xml version="1.0" encoding="utf-8"?>
<a:theme xmlns:a="http://schemas.openxmlformats.org/drawingml/2006/main" name="Office Theme">
  <a:themeElements>
    <a:clrScheme name="Seashells">
      <a:dk1>
        <a:srgbClr val="634823"/>
      </a:dk1>
      <a:lt1>
        <a:sysClr val="window" lastClr="FFFFFF"/>
      </a:lt1>
      <a:dk2>
        <a:srgbClr val="000000"/>
      </a:dk2>
      <a:lt2>
        <a:srgbClr val="F9EDD7"/>
      </a:lt2>
      <a:accent1>
        <a:srgbClr val="803C63"/>
      </a:accent1>
      <a:accent2>
        <a:srgbClr val="5A95A4"/>
      </a:accent2>
      <a:accent3>
        <a:srgbClr val="EBB419"/>
      </a:accent3>
      <a:accent4>
        <a:srgbClr val="E1771F"/>
      </a:accent4>
      <a:accent5>
        <a:srgbClr val="648C7A"/>
      </a:accent5>
      <a:accent6>
        <a:srgbClr val="ACBB51"/>
      </a:accent6>
      <a:hlink>
        <a:srgbClr val="5A95A4"/>
      </a:hlink>
      <a:folHlink>
        <a:srgbClr val="E1771F"/>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Seashells">
      <a:dk1>
        <a:srgbClr val="634823"/>
      </a:dk1>
      <a:lt1>
        <a:sysClr val="window" lastClr="FFFFFF"/>
      </a:lt1>
      <a:dk2>
        <a:srgbClr val="000000"/>
      </a:dk2>
      <a:lt2>
        <a:srgbClr val="F9EDD7"/>
      </a:lt2>
      <a:accent1>
        <a:srgbClr val="803C63"/>
      </a:accent1>
      <a:accent2>
        <a:srgbClr val="5A95A4"/>
      </a:accent2>
      <a:accent3>
        <a:srgbClr val="EBB419"/>
      </a:accent3>
      <a:accent4>
        <a:srgbClr val="E1771F"/>
      </a:accent4>
      <a:accent5>
        <a:srgbClr val="648C7A"/>
      </a:accent5>
      <a:accent6>
        <a:srgbClr val="ACBB51"/>
      </a:accent6>
      <a:hlink>
        <a:srgbClr val="5A95A4"/>
      </a:hlink>
      <a:folHlink>
        <a:srgbClr val="E1771F"/>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Colorful seashell collection</Template>
  <TotalTime>181</TotalTime>
  <Words>971</Words>
  <Application>Microsoft Office PowerPoint</Application>
  <PresentationFormat>Widescreen</PresentationFormat>
  <Paragraphs>77</Paragraphs>
  <Slides>14</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vt:i4>
      </vt:variant>
    </vt:vector>
  </HeadingPairs>
  <TitlesOfParts>
    <vt:vector size="25" baseType="lpstr">
      <vt:lpstr>Microsoft YaHei UI Light</vt:lpstr>
      <vt:lpstr>Arial</vt:lpstr>
      <vt:lpstr>Bodoni MT Black</vt:lpstr>
      <vt:lpstr>Calibri</vt:lpstr>
      <vt:lpstr>Comic Sans MS</vt:lpstr>
      <vt:lpstr>Corbel</vt:lpstr>
      <vt:lpstr>Sitka Text</vt:lpstr>
      <vt:lpstr>Times New Roman</vt:lpstr>
      <vt:lpstr>Verdana</vt:lpstr>
      <vt:lpstr>Wingdings</vt:lpstr>
      <vt:lpstr>Seashells 16x9</vt:lpstr>
      <vt:lpstr>Mesin Pembuat Es Puter Elektrik Untuk Home Industri  Di Wilayah Rajabasa Bandar Lampung  </vt:lpstr>
      <vt:lpstr>Usaha es puter termasuk dalam bentuk usaha rumahan yang dapat dikelola bersama keluarga sendiri mulai dari produksi hingga tahap penjualannya. Peminat es puter tidak pernah ada habisnya. Jika penjual kreatif membuat variasi atau dengan cara penyajian yang unik, tentunya akan menjadi poin tersendiri di mata konsumen. </vt:lpstr>
      <vt:lpstr>Fokus Kegiatan Pengabdian</vt:lpstr>
      <vt:lpstr>Tujuan Kegiatan</vt:lpstr>
      <vt:lpstr>Metode Pengabdian</vt:lpstr>
      <vt:lpstr>KONDISI SEBELUM  KEGIATAN PENGABDIAN KEPADA MASYARAKAT</vt:lpstr>
      <vt:lpstr>PowerPoint Presentation</vt:lpstr>
      <vt:lpstr>Kondisi Setelah Kegiatan PKM</vt:lpstr>
      <vt:lpstr>PowerPoint Presentation</vt:lpstr>
      <vt:lpstr>PowerPoint Presentation</vt:lpstr>
      <vt:lpstr>Rancangan Evaluasi</vt:lpstr>
      <vt:lpstr>Penutup</vt:lpstr>
      <vt:lpstr>PowerPoint Presentation</vt:lpstr>
      <vt:lpstr>Terima Kasih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MESIN PEMBUAT ES PUTER ELEKTRIK UNTUK HOME INDUSTRI DI WILAYAH RAJABASA  BANDAR LAMPUNG</dc:title>
  <dc:creator>Windows User</dc:creator>
  <cp:lastModifiedBy>Windows User</cp:lastModifiedBy>
  <cp:revision>46</cp:revision>
  <dcterms:created xsi:type="dcterms:W3CDTF">2017-11-30T09:14:24Z</dcterms:created>
  <dcterms:modified xsi:type="dcterms:W3CDTF">2017-12-07T21:55:40Z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ies>
</file>