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3"/>
  </p:notesMasterIdLst>
  <p:handoutMasterIdLst>
    <p:handoutMasterId r:id="rId14"/>
  </p:handoutMasterIdLst>
  <p:sldIdLst>
    <p:sldId id="642" r:id="rId2"/>
    <p:sldId id="651" r:id="rId3"/>
    <p:sldId id="558" r:id="rId4"/>
    <p:sldId id="604" r:id="rId5"/>
    <p:sldId id="605" r:id="rId6"/>
    <p:sldId id="591" r:id="rId7"/>
    <p:sldId id="628" r:id="rId8"/>
    <p:sldId id="595" r:id="rId9"/>
    <p:sldId id="652" r:id="rId10"/>
    <p:sldId id="577" r:id="rId11"/>
    <p:sldId id="584" r:id="rId12"/>
  </p:sldIdLst>
  <p:sldSz cx="12192000" cy="6858000"/>
  <p:notesSz cx="9296400" cy="7010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84111"/>
    <a:srgbClr val="C8413A"/>
    <a:srgbClr val="C59049"/>
    <a:srgbClr val="DBC635"/>
    <a:srgbClr val="FFD457"/>
    <a:srgbClr val="EDD539"/>
    <a:srgbClr val="F8F4D1"/>
    <a:srgbClr val="FAD4A2"/>
    <a:srgbClr val="FBFBFB"/>
    <a:srgbClr val="96131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858" autoAdjust="0"/>
    <p:restoredTop sz="93089"/>
  </p:normalViewPr>
  <p:slideViewPr>
    <p:cSldViewPr snapToGrid="0">
      <p:cViewPr>
        <p:scale>
          <a:sx n="80" d="100"/>
          <a:sy n="80" d="100"/>
        </p:scale>
        <p:origin x="-714" y="-156"/>
      </p:cViewPr>
      <p:guideLst>
        <p:guide orient="horz" pos="2160"/>
        <p:guide pos="3840"/>
      </p:guideLst>
    </p:cSldViewPr>
  </p:slideViewPr>
  <p:notesTextViewPr>
    <p:cViewPr>
      <p:scale>
        <a:sx n="1" d="1"/>
        <a:sy n="1" d="1"/>
      </p:scale>
      <p:origin x="0" y="0"/>
    </p:cViewPr>
  </p:notesTextViewPr>
  <p:notesViewPr>
    <p:cSldViewPr snapToGrid="0">
      <p:cViewPr varScale="1">
        <p:scale>
          <a:sx n="112" d="100"/>
          <a:sy n="112" d="100"/>
        </p:scale>
        <p:origin x="2512" y="1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4028441" cy="351738"/>
          </a:xfrm>
          <a:prstGeom prst="rect">
            <a:avLst/>
          </a:prstGeom>
        </p:spPr>
        <p:txBody>
          <a:bodyPr vert="horz" lIns="93505" tIns="46752" rIns="93505" bIns="46752" rtlCol="0"/>
          <a:lstStyle>
            <a:lvl1pPr algn="l">
              <a:defRPr sz="1300"/>
            </a:lvl1pPr>
          </a:lstStyle>
          <a:p>
            <a:endParaRPr lang="en-US" dirty="0">
              <a:latin typeface="Century Gothic Regular" charset="0"/>
            </a:endParaRPr>
          </a:p>
        </p:txBody>
      </p:sp>
      <p:sp>
        <p:nvSpPr>
          <p:cNvPr id="3" name="Date Placeholder 2"/>
          <p:cNvSpPr>
            <a:spLocks noGrp="1"/>
          </p:cNvSpPr>
          <p:nvPr>
            <p:ph type="dt" sz="quarter" idx="1"/>
          </p:nvPr>
        </p:nvSpPr>
        <p:spPr>
          <a:xfrm>
            <a:off x="5265810" y="1"/>
            <a:ext cx="4028441" cy="351738"/>
          </a:xfrm>
          <a:prstGeom prst="rect">
            <a:avLst/>
          </a:prstGeom>
        </p:spPr>
        <p:txBody>
          <a:bodyPr vert="horz" lIns="93505" tIns="46752" rIns="93505" bIns="46752" rtlCol="0"/>
          <a:lstStyle>
            <a:lvl1pPr algn="r">
              <a:defRPr sz="1300"/>
            </a:lvl1pPr>
          </a:lstStyle>
          <a:p>
            <a:fld id="{D526CEE2-B31D-4A71-8DA1-A2E824E76A59}" type="datetimeFigureOut">
              <a:rPr lang="en-US" smtClean="0">
                <a:latin typeface="Century Gothic Regular" charset="0"/>
              </a:rPr>
              <a:t>12/8/2017</a:t>
            </a:fld>
            <a:endParaRPr lang="en-US" dirty="0">
              <a:latin typeface="Century Gothic Regular" charset="0"/>
            </a:endParaRPr>
          </a:p>
        </p:txBody>
      </p:sp>
      <p:sp>
        <p:nvSpPr>
          <p:cNvPr id="4" name="Footer Placeholder 3"/>
          <p:cNvSpPr>
            <a:spLocks noGrp="1"/>
          </p:cNvSpPr>
          <p:nvPr>
            <p:ph type="ftr" sz="quarter" idx="2"/>
          </p:nvPr>
        </p:nvSpPr>
        <p:spPr>
          <a:xfrm>
            <a:off x="1" y="6658664"/>
            <a:ext cx="4028441" cy="351737"/>
          </a:xfrm>
          <a:prstGeom prst="rect">
            <a:avLst/>
          </a:prstGeom>
        </p:spPr>
        <p:txBody>
          <a:bodyPr vert="horz" lIns="93505" tIns="46752" rIns="93505" bIns="46752" rtlCol="0" anchor="b"/>
          <a:lstStyle>
            <a:lvl1pPr algn="l">
              <a:defRPr sz="1300"/>
            </a:lvl1pPr>
          </a:lstStyle>
          <a:p>
            <a:endParaRPr lang="en-US" dirty="0">
              <a:latin typeface="Century Gothic Regular" charset="0"/>
            </a:endParaRPr>
          </a:p>
        </p:txBody>
      </p:sp>
      <p:sp>
        <p:nvSpPr>
          <p:cNvPr id="5" name="Slide Number Placeholder 4"/>
          <p:cNvSpPr>
            <a:spLocks noGrp="1"/>
          </p:cNvSpPr>
          <p:nvPr>
            <p:ph type="sldNum" sz="quarter" idx="3"/>
          </p:nvPr>
        </p:nvSpPr>
        <p:spPr>
          <a:xfrm>
            <a:off x="5265810" y="6658664"/>
            <a:ext cx="4028441" cy="351737"/>
          </a:xfrm>
          <a:prstGeom prst="rect">
            <a:avLst/>
          </a:prstGeom>
        </p:spPr>
        <p:txBody>
          <a:bodyPr vert="horz" lIns="93505" tIns="46752" rIns="93505" bIns="46752" rtlCol="0" anchor="b"/>
          <a:lstStyle>
            <a:lvl1pPr algn="r">
              <a:defRPr sz="1300"/>
            </a:lvl1pPr>
          </a:lstStyle>
          <a:p>
            <a:fld id="{AF60CAAA-F5F3-4B71-B6F2-6B26E6635442}" type="slidenum">
              <a:rPr lang="en-US" smtClean="0">
                <a:latin typeface="Century Gothic Regular" charset="0"/>
              </a:rPr>
              <a:t>‹#›</a:t>
            </a:fld>
            <a:endParaRPr lang="en-US" dirty="0">
              <a:latin typeface="Century Gothic Regular" charset="0"/>
            </a:endParaRPr>
          </a:p>
        </p:txBody>
      </p:sp>
    </p:spTree>
    <p:extLst>
      <p:ext uri="{BB962C8B-B14F-4D97-AF65-F5344CB8AC3E}">
        <p14:creationId xmlns:p14="http://schemas.microsoft.com/office/powerpoint/2010/main" val="110712035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4028441" cy="351738"/>
          </a:xfrm>
          <a:prstGeom prst="rect">
            <a:avLst/>
          </a:prstGeom>
        </p:spPr>
        <p:txBody>
          <a:bodyPr vert="horz" lIns="93505" tIns="46752" rIns="93505" bIns="46752" rtlCol="0"/>
          <a:lstStyle>
            <a:lvl1pPr algn="l">
              <a:defRPr sz="1300" b="0" i="0">
                <a:latin typeface="Century Gothic Regular" charset="0"/>
              </a:defRPr>
            </a:lvl1pPr>
          </a:lstStyle>
          <a:p>
            <a:endParaRPr lang="en-US" dirty="0"/>
          </a:p>
        </p:txBody>
      </p:sp>
      <p:sp>
        <p:nvSpPr>
          <p:cNvPr id="3" name="Date Placeholder 2"/>
          <p:cNvSpPr>
            <a:spLocks noGrp="1"/>
          </p:cNvSpPr>
          <p:nvPr>
            <p:ph type="dt" idx="1"/>
          </p:nvPr>
        </p:nvSpPr>
        <p:spPr>
          <a:xfrm>
            <a:off x="5265810" y="1"/>
            <a:ext cx="4028441" cy="351738"/>
          </a:xfrm>
          <a:prstGeom prst="rect">
            <a:avLst/>
          </a:prstGeom>
        </p:spPr>
        <p:txBody>
          <a:bodyPr vert="horz" lIns="93505" tIns="46752" rIns="93505" bIns="46752" rtlCol="0"/>
          <a:lstStyle>
            <a:lvl1pPr algn="r">
              <a:defRPr sz="1300" b="0" i="0">
                <a:latin typeface="Century Gothic Regular" charset="0"/>
              </a:defRPr>
            </a:lvl1pPr>
          </a:lstStyle>
          <a:p>
            <a:fld id="{38D3198E-7F9E-4125-8E2A-0FE1D41C1473}" type="datetimeFigureOut">
              <a:rPr lang="en-US" smtClean="0"/>
              <a:pPr/>
              <a:t>12/8/2017</a:t>
            </a:fld>
            <a:endParaRPr lang="en-US" dirty="0"/>
          </a:p>
        </p:txBody>
      </p:sp>
      <p:sp>
        <p:nvSpPr>
          <p:cNvPr id="4" name="Slide Image Placeholder 3"/>
          <p:cNvSpPr>
            <a:spLocks noGrp="1" noRot="1" noChangeAspect="1"/>
          </p:cNvSpPr>
          <p:nvPr>
            <p:ph type="sldImg" idx="2"/>
          </p:nvPr>
        </p:nvSpPr>
        <p:spPr>
          <a:xfrm>
            <a:off x="2544763" y="876300"/>
            <a:ext cx="4206875" cy="2366963"/>
          </a:xfrm>
          <a:prstGeom prst="rect">
            <a:avLst/>
          </a:prstGeom>
          <a:noFill/>
          <a:ln w="12700">
            <a:solidFill>
              <a:prstClr val="black"/>
            </a:solidFill>
          </a:ln>
        </p:spPr>
        <p:txBody>
          <a:bodyPr vert="horz" lIns="93505" tIns="46752" rIns="93505" bIns="46752" rtlCol="0" anchor="ctr"/>
          <a:lstStyle/>
          <a:p>
            <a:endParaRPr lang="en-US" dirty="0"/>
          </a:p>
        </p:txBody>
      </p:sp>
      <p:sp>
        <p:nvSpPr>
          <p:cNvPr id="5" name="Notes Placeholder 4"/>
          <p:cNvSpPr>
            <a:spLocks noGrp="1"/>
          </p:cNvSpPr>
          <p:nvPr>
            <p:ph type="body" sz="quarter" idx="3"/>
          </p:nvPr>
        </p:nvSpPr>
        <p:spPr>
          <a:xfrm>
            <a:off x="929640" y="3373756"/>
            <a:ext cx="7437120" cy="2760345"/>
          </a:xfrm>
          <a:prstGeom prst="rect">
            <a:avLst/>
          </a:prstGeom>
        </p:spPr>
        <p:txBody>
          <a:bodyPr vert="horz" lIns="93505" tIns="46752" rIns="93505" bIns="46752"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1" y="6658664"/>
            <a:ext cx="4028441" cy="351737"/>
          </a:xfrm>
          <a:prstGeom prst="rect">
            <a:avLst/>
          </a:prstGeom>
        </p:spPr>
        <p:txBody>
          <a:bodyPr vert="horz" lIns="93505" tIns="46752" rIns="93505" bIns="46752" rtlCol="0" anchor="b"/>
          <a:lstStyle>
            <a:lvl1pPr algn="l">
              <a:defRPr sz="1300" b="0" i="0">
                <a:latin typeface="Century Gothic Regular" charset="0"/>
              </a:defRPr>
            </a:lvl1pPr>
          </a:lstStyle>
          <a:p>
            <a:endParaRPr lang="en-US" dirty="0"/>
          </a:p>
        </p:txBody>
      </p:sp>
      <p:sp>
        <p:nvSpPr>
          <p:cNvPr id="7" name="Slide Number Placeholder 6"/>
          <p:cNvSpPr>
            <a:spLocks noGrp="1"/>
          </p:cNvSpPr>
          <p:nvPr>
            <p:ph type="sldNum" sz="quarter" idx="5"/>
          </p:nvPr>
        </p:nvSpPr>
        <p:spPr>
          <a:xfrm>
            <a:off x="5265810" y="6658664"/>
            <a:ext cx="4028441" cy="351737"/>
          </a:xfrm>
          <a:prstGeom prst="rect">
            <a:avLst/>
          </a:prstGeom>
        </p:spPr>
        <p:txBody>
          <a:bodyPr vert="horz" lIns="93505" tIns="46752" rIns="93505" bIns="46752" rtlCol="0" anchor="b"/>
          <a:lstStyle>
            <a:lvl1pPr algn="r">
              <a:defRPr sz="1300" b="0" i="0">
                <a:latin typeface="Century Gothic Regular" charset="0"/>
              </a:defRPr>
            </a:lvl1pPr>
          </a:lstStyle>
          <a:p>
            <a:fld id="{C5533FB8-91DC-44D5-8620-6D7968FCF987}" type="slidenum">
              <a:rPr lang="en-US" smtClean="0"/>
              <a:pPr/>
              <a:t>‹#›</a:t>
            </a:fld>
            <a:endParaRPr lang="en-US" dirty="0"/>
          </a:p>
        </p:txBody>
      </p:sp>
    </p:spTree>
    <p:extLst>
      <p:ext uri="{BB962C8B-B14F-4D97-AF65-F5344CB8AC3E}">
        <p14:creationId xmlns:p14="http://schemas.microsoft.com/office/powerpoint/2010/main" val="2680609659"/>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b="0" i="0" kern="1200">
        <a:solidFill>
          <a:schemeClr val="tx1"/>
        </a:solidFill>
        <a:latin typeface="Century Gothic Regular" charset="0"/>
        <a:ea typeface="+mn-ea"/>
        <a:cs typeface="+mn-cs"/>
      </a:defRPr>
    </a:lvl1pPr>
    <a:lvl2pPr marL="457200" algn="l" defTabSz="914400" rtl="0" eaLnBrk="1" latinLnBrk="0" hangingPunct="1">
      <a:defRPr sz="1200" b="0" i="0" kern="1200">
        <a:solidFill>
          <a:schemeClr val="tx1"/>
        </a:solidFill>
        <a:latin typeface="Century Gothic Regular" charset="0"/>
        <a:ea typeface="+mn-ea"/>
        <a:cs typeface="+mn-cs"/>
      </a:defRPr>
    </a:lvl2pPr>
    <a:lvl3pPr marL="914400" algn="l" defTabSz="914400" rtl="0" eaLnBrk="1" latinLnBrk="0" hangingPunct="1">
      <a:defRPr sz="1200" b="0" i="0" kern="1200">
        <a:solidFill>
          <a:schemeClr val="tx1"/>
        </a:solidFill>
        <a:latin typeface="Century Gothic Regular" charset="0"/>
        <a:ea typeface="+mn-ea"/>
        <a:cs typeface="+mn-cs"/>
      </a:defRPr>
    </a:lvl3pPr>
    <a:lvl4pPr marL="1371600" algn="l" defTabSz="914400" rtl="0" eaLnBrk="1" latinLnBrk="0" hangingPunct="1">
      <a:defRPr sz="1200" b="0" i="0" kern="1200">
        <a:solidFill>
          <a:schemeClr val="tx1"/>
        </a:solidFill>
        <a:latin typeface="Century Gothic Regular" charset="0"/>
        <a:ea typeface="+mn-ea"/>
        <a:cs typeface="+mn-cs"/>
      </a:defRPr>
    </a:lvl4pPr>
    <a:lvl5pPr marL="1828800" algn="l" defTabSz="914400" rtl="0" eaLnBrk="1" latinLnBrk="0" hangingPunct="1">
      <a:defRPr sz="1200" b="0" i="0" kern="1200">
        <a:solidFill>
          <a:schemeClr val="tx1"/>
        </a:solidFill>
        <a:latin typeface="Century Gothic Regular"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xfrm>
            <a:off x="2554288" y="879475"/>
            <a:ext cx="4217987" cy="23717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74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en-US" dirty="0"/>
          </a:p>
        </p:txBody>
      </p:sp>
      <p:sp>
        <p:nvSpPr>
          <p:cNvPr id="174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ＭＳ Ｐゴシック" charset="0"/>
                <a:cs typeface="Arial" charset="0"/>
              </a:defRPr>
            </a:lvl1pPr>
            <a:lvl2pPr marL="741464" indent="-285179">
              <a:defRPr>
                <a:solidFill>
                  <a:schemeClr val="tx1"/>
                </a:solidFill>
                <a:latin typeface="Arial" charset="0"/>
                <a:ea typeface="Arial" charset="0"/>
                <a:cs typeface="Arial" charset="0"/>
              </a:defRPr>
            </a:lvl2pPr>
            <a:lvl3pPr marL="1140714" indent="-228143">
              <a:defRPr>
                <a:solidFill>
                  <a:schemeClr val="tx1"/>
                </a:solidFill>
                <a:latin typeface="Arial" charset="0"/>
                <a:ea typeface="Arial" charset="0"/>
                <a:cs typeface="Arial" charset="0"/>
              </a:defRPr>
            </a:lvl3pPr>
            <a:lvl4pPr marL="1598584" indent="-228143">
              <a:defRPr>
                <a:solidFill>
                  <a:schemeClr val="tx1"/>
                </a:solidFill>
                <a:latin typeface="Arial" charset="0"/>
                <a:ea typeface="Arial" charset="0"/>
                <a:cs typeface="Arial" charset="0"/>
              </a:defRPr>
            </a:lvl4pPr>
            <a:lvl5pPr marL="2054870" indent="-228143">
              <a:defRPr>
                <a:solidFill>
                  <a:schemeClr val="tx1"/>
                </a:solidFill>
                <a:latin typeface="Arial" charset="0"/>
                <a:ea typeface="Arial" charset="0"/>
                <a:cs typeface="Arial" charset="0"/>
              </a:defRPr>
            </a:lvl5pPr>
            <a:lvl6pPr marL="2511156" indent="-228143" eaLnBrk="0" fontAlgn="base" hangingPunct="0">
              <a:spcBef>
                <a:spcPct val="0"/>
              </a:spcBef>
              <a:spcAft>
                <a:spcPct val="0"/>
              </a:spcAft>
              <a:defRPr>
                <a:solidFill>
                  <a:schemeClr val="tx1"/>
                </a:solidFill>
                <a:latin typeface="Arial" charset="0"/>
                <a:ea typeface="Arial" charset="0"/>
                <a:cs typeface="Arial" charset="0"/>
              </a:defRPr>
            </a:lvl6pPr>
            <a:lvl7pPr marL="2967441" indent="-228143" eaLnBrk="0" fontAlgn="base" hangingPunct="0">
              <a:spcBef>
                <a:spcPct val="0"/>
              </a:spcBef>
              <a:spcAft>
                <a:spcPct val="0"/>
              </a:spcAft>
              <a:defRPr>
                <a:solidFill>
                  <a:schemeClr val="tx1"/>
                </a:solidFill>
                <a:latin typeface="Arial" charset="0"/>
                <a:ea typeface="Arial" charset="0"/>
                <a:cs typeface="Arial" charset="0"/>
              </a:defRPr>
            </a:lvl7pPr>
            <a:lvl8pPr marL="3423727" indent="-228143" eaLnBrk="0" fontAlgn="base" hangingPunct="0">
              <a:spcBef>
                <a:spcPct val="0"/>
              </a:spcBef>
              <a:spcAft>
                <a:spcPct val="0"/>
              </a:spcAft>
              <a:defRPr>
                <a:solidFill>
                  <a:schemeClr val="tx1"/>
                </a:solidFill>
                <a:latin typeface="Arial" charset="0"/>
                <a:ea typeface="Arial" charset="0"/>
                <a:cs typeface="Arial" charset="0"/>
              </a:defRPr>
            </a:lvl8pPr>
            <a:lvl9pPr marL="3880012" indent="-228143" eaLnBrk="0" fontAlgn="base" hangingPunct="0">
              <a:spcBef>
                <a:spcPct val="0"/>
              </a:spcBef>
              <a:spcAft>
                <a:spcPct val="0"/>
              </a:spcAft>
              <a:defRPr>
                <a:solidFill>
                  <a:schemeClr val="tx1"/>
                </a:solidFill>
                <a:latin typeface="Arial" charset="0"/>
                <a:ea typeface="Arial" charset="0"/>
                <a:cs typeface="Arial" charset="0"/>
              </a:defRPr>
            </a:lvl9pPr>
          </a:lstStyle>
          <a:p>
            <a:fld id="{C6207C41-BACF-6242-9D27-6B5751D7A463}" type="slidenum">
              <a:rPr lang="en-US">
                <a:latin typeface="Century Gothic Regular" charset="0"/>
              </a:rPr>
              <a:pPr/>
              <a:t>1</a:t>
            </a:fld>
            <a:endParaRPr lang="en-US" dirty="0">
              <a:latin typeface="Century Gothic Regular" charset="0"/>
            </a:endParaRPr>
          </a:p>
        </p:txBody>
      </p:sp>
    </p:spTree>
    <p:extLst>
      <p:ext uri="{BB962C8B-B14F-4D97-AF65-F5344CB8AC3E}">
        <p14:creationId xmlns:p14="http://schemas.microsoft.com/office/powerpoint/2010/main" val="2723394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533FB8-91DC-44D5-8620-6D7968FCF987}" type="slidenum">
              <a:rPr lang="en-US" smtClean="0"/>
              <a:pPr/>
              <a:t>3</a:t>
            </a:fld>
            <a:endParaRPr lang="en-US" dirty="0"/>
          </a:p>
        </p:txBody>
      </p:sp>
    </p:spTree>
    <p:extLst>
      <p:ext uri="{BB962C8B-B14F-4D97-AF65-F5344CB8AC3E}">
        <p14:creationId xmlns:p14="http://schemas.microsoft.com/office/powerpoint/2010/main" val="20219457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 </a:t>
            </a:r>
            <a:r>
              <a:rPr lang="en-US" dirty="0" err="1"/>
              <a:t>detailkan</a:t>
            </a:r>
            <a:r>
              <a:rPr lang="en-US" baseline="0" dirty="0"/>
              <a:t> </a:t>
            </a:r>
            <a:r>
              <a:rPr lang="en-US" baseline="0" dirty="0" err="1"/>
              <a:t>bagian</a:t>
            </a:r>
            <a:r>
              <a:rPr lang="en-US" baseline="0" dirty="0"/>
              <a:t> </a:t>
            </a:r>
            <a:r>
              <a:rPr lang="en-US" baseline="0" dirty="0" err="1"/>
              <a:t>seleksi</a:t>
            </a:r>
            <a:r>
              <a:rPr lang="en-US" baseline="0" dirty="0"/>
              <a:t> </a:t>
            </a:r>
            <a:r>
              <a:rPr lang="en-US" baseline="0" dirty="0" err="1"/>
              <a:t>substansi</a:t>
            </a:r>
            <a:endParaRPr lang="en-US" dirty="0"/>
          </a:p>
        </p:txBody>
      </p:sp>
      <p:sp>
        <p:nvSpPr>
          <p:cNvPr id="4" name="Slide Number Placeholder 3"/>
          <p:cNvSpPr>
            <a:spLocks noGrp="1"/>
          </p:cNvSpPr>
          <p:nvPr>
            <p:ph type="sldNum" sz="quarter" idx="10"/>
          </p:nvPr>
        </p:nvSpPr>
        <p:spPr>
          <a:xfrm>
            <a:off x="5265810" y="6658664"/>
            <a:ext cx="4028441" cy="351737"/>
          </a:xfrm>
          <a:prstGeom prst="rect">
            <a:avLst/>
          </a:prstGeom>
        </p:spPr>
        <p:txBody>
          <a:bodyPr/>
          <a:lstStyle/>
          <a:p>
            <a:fld id="{C5533FB8-91DC-44D5-8620-6D7968FCF987}" type="slidenum">
              <a:rPr lang="en-US" smtClean="0"/>
              <a:pPr/>
              <a:t>5</a:t>
            </a:fld>
            <a:endParaRPr lang="en-US" dirty="0"/>
          </a:p>
        </p:txBody>
      </p:sp>
    </p:spTree>
    <p:extLst>
      <p:ext uri="{BB962C8B-B14F-4D97-AF65-F5344CB8AC3E}">
        <p14:creationId xmlns:p14="http://schemas.microsoft.com/office/powerpoint/2010/main" val="12990189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Diubah</a:t>
            </a:r>
            <a:r>
              <a:rPr lang="en-US" dirty="0"/>
              <a:t> </a:t>
            </a:r>
            <a:r>
              <a:rPr lang="en-US" dirty="0" err="1"/>
              <a:t>ke</a:t>
            </a:r>
            <a:r>
              <a:rPr lang="en-US" dirty="0"/>
              <a:t> </a:t>
            </a:r>
            <a:r>
              <a:rPr lang="en-US" dirty="0" err="1"/>
              <a:t>syarat</a:t>
            </a:r>
            <a:r>
              <a:rPr lang="en-US" baseline="0" dirty="0"/>
              <a:t> </a:t>
            </a:r>
            <a:r>
              <a:rPr lang="en-US" baseline="0" dirty="0" err="1"/>
              <a:t>pendaftaran</a:t>
            </a:r>
            <a:r>
              <a:rPr lang="en-US" baseline="0" dirty="0"/>
              <a:t> </a:t>
            </a:r>
            <a:r>
              <a:rPr lang="en-US" baseline="0" dirty="0" err="1"/>
              <a:t>awal</a:t>
            </a:r>
            <a:endParaRPr lang="en-US" dirty="0"/>
          </a:p>
        </p:txBody>
      </p:sp>
      <p:sp>
        <p:nvSpPr>
          <p:cNvPr id="4" name="Slide Number Placeholder 3"/>
          <p:cNvSpPr>
            <a:spLocks noGrp="1"/>
          </p:cNvSpPr>
          <p:nvPr>
            <p:ph type="sldNum" sz="quarter" idx="10"/>
          </p:nvPr>
        </p:nvSpPr>
        <p:spPr>
          <a:xfrm>
            <a:off x="5265810" y="6658664"/>
            <a:ext cx="4028441" cy="351737"/>
          </a:xfrm>
          <a:prstGeom prst="rect">
            <a:avLst/>
          </a:prstGeom>
        </p:spPr>
        <p:txBody>
          <a:bodyPr/>
          <a:lstStyle/>
          <a:p>
            <a:fld id="{C5533FB8-91DC-44D5-8620-6D7968FCF987}" type="slidenum">
              <a:rPr lang="en-US" smtClean="0"/>
              <a:pPr/>
              <a:t>6</a:t>
            </a:fld>
            <a:endParaRPr lang="en-US" dirty="0"/>
          </a:p>
        </p:txBody>
      </p:sp>
    </p:spTree>
    <p:extLst>
      <p:ext uri="{BB962C8B-B14F-4D97-AF65-F5344CB8AC3E}">
        <p14:creationId xmlns:p14="http://schemas.microsoft.com/office/powerpoint/2010/main" val="15800854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Udah</a:t>
            </a:r>
            <a:r>
              <a:rPr lang="en-US" dirty="0"/>
              <a:t> </a:t>
            </a:r>
            <a:r>
              <a:rPr lang="en-US" dirty="0" err="1"/>
              <a:t>ada</a:t>
            </a:r>
            <a:r>
              <a:rPr lang="en-US" dirty="0"/>
              <a:t> di slide </a:t>
            </a:r>
            <a:r>
              <a:rPr lang="en-US" dirty="0" err="1"/>
              <a:t>sosialisasi</a:t>
            </a:r>
            <a:endParaRPr lang="en-US" dirty="0"/>
          </a:p>
        </p:txBody>
      </p:sp>
      <p:sp>
        <p:nvSpPr>
          <p:cNvPr id="4" name="Slide Number Placeholder 3"/>
          <p:cNvSpPr>
            <a:spLocks noGrp="1"/>
          </p:cNvSpPr>
          <p:nvPr>
            <p:ph type="sldNum" sz="quarter" idx="10"/>
          </p:nvPr>
        </p:nvSpPr>
        <p:spPr/>
        <p:txBody>
          <a:bodyPr/>
          <a:lstStyle/>
          <a:p>
            <a:fld id="{C5533FB8-91DC-44D5-8620-6D7968FCF987}" type="slidenum">
              <a:rPr lang="en-US" smtClean="0"/>
              <a:pPr/>
              <a:t>8</a:t>
            </a:fld>
            <a:endParaRPr lang="en-US" dirty="0"/>
          </a:p>
        </p:txBody>
      </p:sp>
    </p:spTree>
    <p:extLst>
      <p:ext uri="{BB962C8B-B14F-4D97-AF65-F5344CB8AC3E}">
        <p14:creationId xmlns:p14="http://schemas.microsoft.com/office/powerpoint/2010/main" val="200742914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userDrawn="1"/>
        </p:nvSpPr>
        <p:spPr>
          <a:xfrm rot="16200000" flipH="1">
            <a:off x="3512346" y="-1821656"/>
            <a:ext cx="5167312" cy="12192001"/>
          </a:xfrm>
          <a:prstGeom prst="rect">
            <a:avLst/>
          </a:prstGeom>
          <a:gradFill flip="none" rotWithShape="1">
            <a:gsLst>
              <a:gs pos="60000">
                <a:srgbClr val="EEEEEE">
                  <a:lumMod val="15000"/>
                  <a:lumOff val="85000"/>
                  <a:alpha val="0"/>
                </a:srgbClr>
              </a:gs>
              <a:gs pos="100000">
                <a:srgbClr val="C94842">
                  <a:lumMod val="45000"/>
                  <a:lumOff val="55000"/>
                  <a:alpha val="27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4"/>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08224963-3A9D-6045-AC4F-C39B5EA879CB}" type="datetime1">
              <a:rPr lang="en-ID" smtClean="0"/>
              <a:t>08/12/2017</a:t>
            </a:fld>
            <a:endParaRPr lang="en-US"/>
          </a:p>
        </p:txBody>
      </p:sp>
      <p:sp>
        <p:nvSpPr>
          <p:cNvPr id="5" name="Footer Placeholder 4"/>
          <p:cNvSpPr>
            <a:spLocks noGrp="1"/>
          </p:cNvSpPr>
          <p:nvPr>
            <p:ph type="ftr" sz="quarter" idx="11"/>
          </p:nvPr>
        </p:nvSpPr>
        <p:spPr/>
        <p:txBody>
          <a:bodyPr/>
          <a:lstStyle/>
          <a:p>
            <a:r>
              <a:rPr lang="en-US" smtClean="0"/>
              <a:t>SOSIALISASI BEASISWA LPDP</a:t>
            </a:r>
            <a:endParaRPr lang="en-US"/>
          </a:p>
        </p:txBody>
      </p:sp>
      <p:sp>
        <p:nvSpPr>
          <p:cNvPr id="6" name="Slide Number Placeholder 5"/>
          <p:cNvSpPr>
            <a:spLocks noGrp="1"/>
          </p:cNvSpPr>
          <p:nvPr>
            <p:ph type="sldNum" sz="quarter" idx="12"/>
          </p:nvPr>
        </p:nvSpPr>
        <p:spPr/>
        <p:txBody>
          <a:bodyPr/>
          <a:lstStyle>
            <a:lvl1pPr>
              <a:defRPr b="0"/>
            </a:lvl1pPr>
          </a:lstStyle>
          <a:p>
            <a:fld id="{0968B721-5F74-419E-99CF-829E93200176}" type="slidenum">
              <a:rPr lang="en-US" smtClean="0"/>
              <a:pPr/>
              <a:t>‹#›</a:t>
            </a:fld>
            <a:endParaRPr lang="en-US"/>
          </a:p>
        </p:txBody>
      </p:sp>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062509" y="297191"/>
            <a:ext cx="940804" cy="417184"/>
          </a:xfrm>
          <a:prstGeom prst="rect">
            <a:avLst/>
          </a:prstGeom>
        </p:spPr>
      </p:pic>
      <p:cxnSp>
        <p:nvCxnSpPr>
          <p:cNvPr id="9" name="Straight Connector 8"/>
          <p:cNvCxnSpPr/>
          <p:nvPr userDrawn="1"/>
        </p:nvCxnSpPr>
        <p:spPr>
          <a:xfrm>
            <a:off x="3971925" y="6721474"/>
            <a:ext cx="8220075" cy="0"/>
          </a:xfrm>
          <a:prstGeom prst="line">
            <a:avLst/>
          </a:prstGeom>
          <a:ln>
            <a:solidFill>
              <a:srgbClr val="C8413A">
                <a:alpha val="80000"/>
              </a:srgb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6721474"/>
            <a:ext cx="1743075" cy="0"/>
          </a:xfrm>
          <a:prstGeom prst="line">
            <a:avLst/>
          </a:prstGeom>
          <a:ln>
            <a:solidFill>
              <a:srgbClr val="C8413A">
                <a:alpha val="8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83628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64F88BDB-8A8F-7245-9B84-4093C1B0E739}" type="datetime1">
              <a:rPr lang="en-ID" smtClean="0"/>
              <a:t>08/12/2017</a:t>
            </a:fld>
            <a:endParaRPr lang="en-US"/>
          </a:p>
        </p:txBody>
      </p:sp>
      <p:sp>
        <p:nvSpPr>
          <p:cNvPr id="5" name="Footer Placeholder 4"/>
          <p:cNvSpPr>
            <a:spLocks noGrp="1"/>
          </p:cNvSpPr>
          <p:nvPr>
            <p:ph type="ftr" sz="quarter" idx="11"/>
          </p:nvPr>
        </p:nvSpPr>
        <p:spPr/>
        <p:txBody>
          <a:bodyPr/>
          <a:lstStyle/>
          <a:p>
            <a:r>
              <a:rPr lang="en-US" smtClean="0"/>
              <a:t>SOSIALISASI BEASISWA LPDP</a:t>
            </a:r>
            <a:endParaRPr lang="en-US"/>
          </a:p>
        </p:txBody>
      </p:sp>
      <p:sp>
        <p:nvSpPr>
          <p:cNvPr id="6" name="Slide Number Placeholder 5"/>
          <p:cNvSpPr>
            <a:spLocks noGrp="1"/>
          </p:cNvSpPr>
          <p:nvPr>
            <p:ph type="sldNum" sz="quarter" idx="12"/>
          </p:nvPr>
        </p:nvSpPr>
        <p:spPr/>
        <p:txBody>
          <a:bodyPr/>
          <a:lstStyle/>
          <a:p>
            <a:fld id="{0968B721-5F74-419E-99CF-829E93200176}" type="slidenum">
              <a:rPr lang="en-US" smtClean="0"/>
              <a:t>‹#›</a:t>
            </a:fld>
            <a:endParaRPr lang="en-US"/>
          </a:p>
        </p:txBody>
      </p:sp>
    </p:spTree>
    <p:extLst>
      <p:ext uri="{BB962C8B-B14F-4D97-AF65-F5344CB8AC3E}">
        <p14:creationId xmlns:p14="http://schemas.microsoft.com/office/powerpoint/2010/main" val="39154092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08EF1C76-6C39-9B41-9781-938A75D6E7FD}" type="datetime1">
              <a:rPr lang="en-ID" smtClean="0"/>
              <a:t>08/12/2017</a:t>
            </a:fld>
            <a:endParaRPr lang="en-US"/>
          </a:p>
        </p:txBody>
      </p:sp>
      <p:sp>
        <p:nvSpPr>
          <p:cNvPr id="5" name="Footer Placeholder 4"/>
          <p:cNvSpPr>
            <a:spLocks noGrp="1"/>
          </p:cNvSpPr>
          <p:nvPr>
            <p:ph type="ftr" sz="quarter" idx="11"/>
          </p:nvPr>
        </p:nvSpPr>
        <p:spPr/>
        <p:txBody>
          <a:bodyPr/>
          <a:lstStyle/>
          <a:p>
            <a:r>
              <a:rPr lang="en-US" smtClean="0"/>
              <a:t>SOSIALISASI BEASISWA LPDP</a:t>
            </a:r>
            <a:endParaRPr lang="en-US"/>
          </a:p>
        </p:txBody>
      </p:sp>
      <p:sp>
        <p:nvSpPr>
          <p:cNvPr id="6" name="Slide Number Placeholder 5"/>
          <p:cNvSpPr>
            <a:spLocks noGrp="1"/>
          </p:cNvSpPr>
          <p:nvPr>
            <p:ph type="sldNum" sz="quarter" idx="12"/>
          </p:nvPr>
        </p:nvSpPr>
        <p:spPr/>
        <p:txBody>
          <a:bodyPr/>
          <a:lstStyle/>
          <a:p>
            <a:fld id="{0968B721-5F74-419E-99CF-829E93200176}" type="slidenum">
              <a:rPr lang="en-US" smtClean="0"/>
              <a:t>‹#›</a:t>
            </a:fld>
            <a:endParaRPr lang="en-US"/>
          </a:p>
        </p:txBody>
      </p:sp>
    </p:spTree>
    <p:extLst>
      <p:ext uri="{BB962C8B-B14F-4D97-AF65-F5344CB8AC3E}">
        <p14:creationId xmlns:p14="http://schemas.microsoft.com/office/powerpoint/2010/main" val="34897307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5" name="Oval 14"/>
          <p:cNvSpPr/>
          <p:nvPr userDrawn="1"/>
        </p:nvSpPr>
        <p:spPr>
          <a:xfrm>
            <a:off x="5552661" y="-531643"/>
            <a:ext cx="1086678" cy="1033670"/>
          </a:xfrm>
          <a:prstGeom prst="ellipse">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4"/>
          </a:p>
        </p:txBody>
      </p:sp>
      <p:sp>
        <p:nvSpPr>
          <p:cNvPr id="7" name="Rectangle 6"/>
          <p:cNvSpPr/>
          <p:nvPr userDrawn="1"/>
        </p:nvSpPr>
        <p:spPr>
          <a:xfrm rot="16200000" flipH="1">
            <a:off x="3512345" y="-1821656"/>
            <a:ext cx="5167312" cy="12192001"/>
          </a:xfrm>
          <a:prstGeom prst="rect">
            <a:avLst/>
          </a:prstGeom>
          <a:gradFill flip="none" rotWithShape="1">
            <a:gsLst>
              <a:gs pos="60000">
                <a:srgbClr val="EEEEEE">
                  <a:lumMod val="15000"/>
                  <a:lumOff val="85000"/>
                  <a:alpha val="0"/>
                </a:srgbClr>
              </a:gs>
              <a:gs pos="100000">
                <a:srgbClr val="C94842">
                  <a:lumMod val="45000"/>
                  <a:lumOff val="55000"/>
                  <a:alpha val="27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4"/>
          </a:p>
        </p:txBody>
      </p:sp>
      <p:sp>
        <p:nvSpPr>
          <p:cNvPr id="2" name="Title 1"/>
          <p:cNvSpPr>
            <a:spLocks noGrp="1"/>
          </p:cNvSpPr>
          <p:nvPr>
            <p:ph type="title" hasCustomPrompt="1"/>
          </p:nvPr>
        </p:nvSpPr>
        <p:spPr>
          <a:xfrm>
            <a:off x="2262187" y="413401"/>
            <a:ext cx="7667626" cy="732776"/>
          </a:xfrm>
        </p:spPr>
        <p:txBody>
          <a:bodyPr>
            <a:noAutofit/>
          </a:bodyPr>
          <a:lstStyle>
            <a:lvl1pPr algn="ctr">
              <a:defRPr sz="3200">
                <a:latin typeface="Century Gothic" charset="0"/>
                <a:ea typeface="Century Gothic" charset="0"/>
                <a:cs typeface="Century Gothic" charset="0"/>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9C5D14C0-3DDF-A84C-9A9D-1B1F074FCA83}" type="datetime1">
              <a:rPr lang="en-ID" smtClean="0"/>
              <a:t>08/12/2017</a:t>
            </a:fld>
            <a:endParaRPr lang="en-US"/>
          </a:p>
        </p:txBody>
      </p:sp>
      <p:sp>
        <p:nvSpPr>
          <p:cNvPr id="5" name="Footer Placeholder 4"/>
          <p:cNvSpPr>
            <a:spLocks noGrp="1"/>
          </p:cNvSpPr>
          <p:nvPr>
            <p:ph type="ftr" sz="quarter" idx="11"/>
          </p:nvPr>
        </p:nvSpPr>
        <p:spPr/>
        <p:txBody>
          <a:bodyPr/>
          <a:lstStyle/>
          <a:p>
            <a:r>
              <a:rPr lang="en-US" smtClean="0"/>
              <a:t>SOSIALISASI BEASISWA LPDP</a:t>
            </a:r>
            <a:endParaRPr lang="en-US"/>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54016" y="26504"/>
            <a:ext cx="683967" cy="303294"/>
          </a:xfrm>
          <a:prstGeom prst="rect">
            <a:avLst/>
          </a:prstGeom>
        </p:spPr>
      </p:pic>
      <p:cxnSp>
        <p:nvCxnSpPr>
          <p:cNvPr id="16" name="Straight Connector 15"/>
          <p:cNvCxnSpPr/>
          <p:nvPr userDrawn="1"/>
        </p:nvCxnSpPr>
        <p:spPr>
          <a:xfrm>
            <a:off x="3971925" y="6721474"/>
            <a:ext cx="8220075" cy="0"/>
          </a:xfrm>
          <a:prstGeom prst="line">
            <a:avLst/>
          </a:prstGeom>
          <a:ln>
            <a:solidFill>
              <a:srgbClr val="C8413A">
                <a:alpha val="80000"/>
              </a:srgbClr>
            </a:solidFill>
          </a:ln>
        </p:spPr>
        <p:style>
          <a:lnRef idx="1">
            <a:schemeClr val="accent1"/>
          </a:lnRef>
          <a:fillRef idx="0">
            <a:schemeClr val="accent1"/>
          </a:fillRef>
          <a:effectRef idx="0">
            <a:schemeClr val="accent1"/>
          </a:effectRef>
          <a:fontRef idx="minor">
            <a:schemeClr val="tx1"/>
          </a:fontRef>
        </p:style>
      </p:cxnSp>
      <p:sp>
        <p:nvSpPr>
          <p:cNvPr id="13" name="Oval 12"/>
          <p:cNvSpPr/>
          <p:nvPr userDrawn="1"/>
        </p:nvSpPr>
        <p:spPr>
          <a:xfrm>
            <a:off x="11178899" y="6503987"/>
            <a:ext cx="708025" cy="708025"/>
          </a:xfrm>
          <a:prstGeom prst="ellipse">
            <a:avLst/>
          </a:prstGeom>
          <a:solidFill>
            <a:srgbClr val="C841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4"/>
          </a:p>
        </p:txBody>
      </p:sp>
      <p:sp>
        <p:nvSpPr>
          <p:cNvPr id="6" name="Slide Number Placeholder 5"/>
          <p:cNvSpPr>
            <a:spLocks noGrp="1"/>
          </p:cNvSpPr>
          <p:nvPr>
            <p:ph type="sldNum" sz="quarter" idx="12"/>
          </p:nvPr>
        </p:nvSpPr>
        <p:spPr/>
        <p:txBody>
          <a:bodyPr/>
          <a:lstStyle/>
          <a:p>
            <a:fld id="{0968B721-5F74-419E-99CF-829E93200176}" type="slidenum">
              <a:rPr lang="en-US" smtClean="0"/>
              <a:t>‹#›</a:t>
            </a:fld>
            <a:endParaRPr lang="en-US"/>
          </a:p>
        </p:txBody>
      </p:sp>
      <p:cxnSp>
        <p:nvCxnSpPr>
          <p:cNvPr id="19" name="Straight Connector 18"/>
          <p:cNvCxnSpPr/>
          <p:nvPr userDrawn="1"/>
        </p:nvCxnSpPr>
        <p:spPr>
          <a:xfrm>
            <a:off x="0" y="6721474"/>
            <a:ext cx="1743075" cy="0"/>
          </a:xfrm>
          <a:prstGeom prst="line">
            <a:avLst/>
          </a:prstGeom>
          <a:ln>
            <a:solidFill>
              <a:srgbClr val="C8413A">
                <a:alpha val="80000"/>
              </a:srgb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a:xfrm>
            <a:off x="2526496" y="1011235"/>
            <a:ext cx="7139008" cy="0"/>
          </a:xfrm>
          <a:prstGeom prst="line">
            <a:avLst/>
          </a:prstGeom>
          <a:ln>
            <a:solidFill>
              <a:srgbClr val="C8413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15123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9" name="Rectangle 8"/>
          <p:cNvSpPr/>
          <p:nvPr userDrawn="1"/>
        </p:nvSpPr>
        <p:spPr>
          <a:xfrm>
            <a:off x="6557964" y="0"/>
            <a:ext cx="5671310" cy="6847496"/>
          </a:xfrm>
          <a:prstGeom prst="rect">
            <a:avLst/>
          </a:prstGeom>
          <a:gradFill flip="none" rotWithShape="1">
            <a:gsLst>
              <a:gs pos="60000">
                <a:srgbClr val="EEEEEE">
                  <a:alpha val="0"/>
                  <a:lumMod val="0"/>
                  <a:lumOff val="100000"/>
                </a:srgbClr>
              </a:gs>
              <a:gs pos="100000">
                <a:srgbClr val="C94842">
                  <a:lumMod val="43000"/>
                  <a:lumOff val="57000"/>
                  <a:alpha val="24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4"/>
          </a:p>
        </p:txBody>
      </p:sp>
      <p:sp>
        <p:nvSpPr>
          <p:cNvPr id="12" name="Oval 11"/>
          <p:cNvSpPr/>
          <p:nvPr userDrawn="1"/>
        </p:nvSpPr>
        <p:spPr>
          <a:xfrm>
            <a:off x="11178899" y="6503987"/>
            <a:ext cx="708025" cy="708025"/>
          </a:xfrm>
          <a:prstGeom prst="ellipse">
            <a:avLst/>
          </a:prstGeom>
          <a:solidFill>
            <a:srgbClr val="C841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4"/>
          </a:p>
        </p:txBody>
      </p:sp>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BF1B13F1-C426-664F-9F2D-98CE00BC3A93}" type="datetime1">
              <a:rPr lang="en-ID" smtClean="0"/>
              <a:t>08/12/2017</a:t>
            </a:fld>
            <a:endParaRPr lang="en-US"/>
          </a:p>
        </p:txBody>
      </p:sp>
      <p:sp>
        <p:nvSpPr>
          <p:cNvPr id="5" name="Footer Placeholder 4"/>
          <p:cNvSpPr>
            <a:spLocks noGrp="1"/>
          </p:cNvSpPr>
          <p:nvPr>
            <p:ph type="ftr" sz="quarter" idx="11"/>
          </p:nvPr>
        </p:nvSpPr>
        <p:spPr/>
        <p:txBody>
          <a:bodyPr/>
          <a:lstStyle/>
          <a:p>
            <a:r>
              <a:rPr lang="en-US" smtClean="0"/>
              <a:t>SOSIALISASI BEASISWA LPDP</a:t>
            </a:r>
            <a:endParaRPr lang="en-US"/>
          </a:p>
        </p:txBody>
      </p:sp>
      <p:sp>
        <p:nvSpPr>
          <p:cNvPr id="6" name="Slide Number Placeholder 5"/>
          <p:cNvSpPr>
            <a:spLocks noGrp="1"/>
          </p:cNvSpPr>
          <p:nvPr>
            <p:ph type="sldNum" sz="quarter" idx="12"/>
          </p:nvPr>
        </p:nvSpPr>
        <p:spPr/>
        <p:txBody>
          <a:bodyPr/>
          <a:lstStyle/>
          <a:p>
            <a:fld id="{0968B721-5F74-419E-99CF-829E93200176}" type="slidenum">
              <a:rPr lang="en-US" smtClean="0"/>
              <a:t>‹#›</a:t>
            </a:fld>
            <a:endParaRPr lang="en-US"/>
          </a:p>
        </p:txBody>
      </p:sp>
    </p:spTree>
    <p:extLst>
      <p:ext uri="{BB962C8B-B14F-4D97-AF65-F5344CB8AC3E}">
        <p14:creationId xmlns:p14="http://schemas.microsoft.com/office/powerpoint/2010/main" val="30565120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2C65D11F-9076-C646-AF3A-95053718E424}" type="datetime1">
              <a:rPr lang="en-ID" smtClean="0"/>
              <a:t>08/12/2017</a:t>
            </a:fld>
            <a:endParaRPr lang="en-US"/>
          </a:p>
        </p:txBody>
      </p:sp>
      <p:sp>
        <p:nvSpPr>
          <p:cNvPr id="6" name="Footer Placeholder 5"/>
          <p:cNvSpPr>
            <a:spLocks noGrp="1"/>
          </p:cNvSpPr>
          <p:nvPr>
            <p:ph type="ftr" sz="quarter" idx="11"/>
          </p:nvPr>
        </p:nvSpPr>
        <p:spPr/>
        <p:txBody>
          <a:bodyPr/>
          <a:lstStyle/>
          <a:p>
            <a:r>
              <a:rPr lang="en-US" smtClean="0"/>
              <a:t>SOSIALISASI BEASISWA LPDP</a:t>
            </a:r>
            <a:endParaRPr lang="en-US"/>
          </a:p>
        </p:txBody>
      </p:sp>
      <p:sp>
        <p:nvSpPr>
          <p:cNvPr id="7" name="Slide Number Placeholder 6"/>
          <p:cNvSpPr>
            <a:spLocks noGrp="1"/>
          </p:cNvSpPr>
          <p:nvPr>
            <p:ph type="sldNum" sz="quarter" idx="12"/>
          </p:nvPr>
        </p:nvSpPr>
        <p:spPr/>
        <p:txBody>
          <a:bodyPr/>
          <a:lstStyle/>
          <a:p>
            <a:fld id="{0968B721-5F74-419E-99CF-829E93200176}" type="slidenum">
              <a:rPr lang="en-US" smtClean="0"/>
              <a:t>‹#›</a:t>
            </a:fld>
            <a:endParaRPr lang="en-US"/>
          </a:p>
        </p:txBody>
      </p:sp>
    </p:spTree>
    <p:extLst>
      <p:ext uri="{BB962C8B-B14F-4D97-AF65-F5344CB8AC3E}">
        <p14:creationId xmlns:p14="http://schemas.microsoft.com/office/powerpoint/2010/main" val="39268269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D34C4033-043A-2B46-9594-EB4B337FF0BA}" type="datetime1">
              <a:rPr lang="en-ID" smtClean="0"/>
              <a:t>08/12/2017</a:t>
            </a:fld>
            <a:endParaRPr lang="en-US"/>
          </a:p>
        </p:txBody>
      </p:sp>
      <p:sp>
        <p:nvSpPr>
          <p:cNvPr id="8" name="Footer Placeholder 7"/>
          <p:cNvSpPr>
            <a:spLocks noGrp="1"/>
          </p:cNvSpPr>
          <p:nvPr>
            <p:ph type="ftr" sz="quarter" idx="11"/>
          </p:nvPr>
        </p:nvSpPr>
        <p:spPr/>
        <p:txBody>
          <a:bodyPr/>
          <a:lstStyle/>
          <a:p>
            <a:r>
              <a:rPr lang="en-US" smtClean="0"/>
              <a:t>SOSIALISASI BEASISWA LPDP</a:t>
            </a:r>
            <a:endParaRPr lang="en-US"/>
          </a:p>
        </p:txBody>
      </p:sp>
      <p:sp>
        <p:nvSpPr>
          <p:cNvPr id="9" name="Slide Number Placeholder 8"/>
          <p:cNvSpPr>
            <a:spLocks noGrp="1"/>
          </p:cNvSpPr>
          <p:nvPr>
            <p:ph type="sldNum" sz="quarter" idx="12"/>
          </p:nvPr>
        </p:nvSpPr>
        <p:spPr/>
        <p:txBody>
          <a:bodyPr/>
          <a:lstStyle/>
          <a:p>
            <a:fld id="{0968B721-5F74-419E-99CF-829E93200176}" type="slidenum">
              <a:rPr lang="en-US" smtClean="0"/>
              <a:t>‹#›</a:t>
            </a:fld>
            <a:endParaRPr lang="en-US"/>
          </a:p>
        </p:txBody>
      </p:sp>
    </p:spTree>
    <p:extLst>
      <p:ext uri="{BB962C8B-B14F-4D97-AF65-F5344CB8AC3E}">
        <p14:creationId xmlns:p14="http://schemas.microsoft.com/office/powerpoint/2010/main" val="39888336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8422F594-495F-AB4E-B21B-51C707AEE8E9}" type="datetime1">
              <a:rPr lang="en-ID" smtClean="0"/>
              <a:t>08/12/2017</a:t>
            </a:fld>
            <a:endParaRPr lang="en-US"/>
          </a:p>
        </p:txBody>
      </p:sp>
      <p:sp>
        <p:nvSpPr>
          <p:cNvPr id="4" name="Footer Placeholder 3"/>
          <p:cNvSpPr>
            <a:spLocks noGrp="1"/>
          </p:cNvSpPr>
          <p:nvPr>
            <p:ph type="ftr" sz="quarter" idx="11"/>
          </p:nvPr>
        </p:nvSpPr>
        <p:spPr/>
        <p:txBody>
          <a:bodyPr/>
          <a:lstStyle/>
          <a:p>
            <a:r>
              <a:rPr lang="en-US" smtClean="0"/>
              <a:t>SOSIALISASI BEASISWA LPDP</a:t>
            </a:r>
            <a:endParaRPr lang="en-US"/>
          </a:p>
        </p:txBody>
      </p:sp>
      <p:sp>
        <p:nvSpPr>
          <p:cNvPr id="5" name="Slide Number Placeholder 4"/>
          <p:cNvSpPr>
            <a:spLocks noGrp="1"/>
          </p:cNvSpPr>
          <p:nvPr>
            <p:ph type="sldNum" sz="quarter" idx="12"/>
          </p:nvPr>
        </p:nvSpPr>
        <p:spPr/>
        <p:txBody>
          <a:bodyPr/>
          <a:lstStyle/>
          <a:p>
            <a:fld id="{0968B721-5F74-419E-99CF-829E93200176}" type="slidenum">
              <a:rPr lang="en-US" smtClean="0"/>
              <a:t>‹#›</a:t>
            </a:fld>
            <a:endParaRPr lang="en-US"/>
          </a:p>
        </p:txBody>
      </p:sp>
    </p:spTree>
    <p:extLst>
      <p:ext uri="{BB962C8B-B14F-4D97-AF65-F5344CB8AC3E}">
        <p14:creationId xmlns:p14="http://schemas.microsoft.com/office/powerpoint/2010/main" val="26260876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10C3E0AC-674F-7945-B537-0271B44CD0D8}" type="datetime1">
              <a:rPr lang="en-ID" smtClean="0"/>
              <a:t>08/12/2017</a:t>
            </a:fld>
            <a:endParaRPr lang="en-US"/>
          </a:p>
        </p:txBody>
      </p:sp>
      <p:sp>
        <p:nvSpPr>
          <p:cNvPr id="3" name="Footer Placeholder 2"/>
          <p:cNvSpPr>
            <a:spLocks noGrp="1"/>
          </p:cNvSpPr>
          <p:nvPr>
            <p:ph type="ftr" sz="quarter" idx="11"/>
          </p:nvPr>
        </p:nvSpPr>
        <p:spPr/>
        <p:txBody>
          <a:bodyPr/>
          <a:lstStyle/>
          <a:p>
            <a:r>
              <a:rPr lang="en-US" smtClean="0"/>
              <a:t>SOSIALISASI BEASISWA LPDP</a:t>
            </a:r>
            <a:endParaRPr lang="en-US"/>
          </a:p>
        </p:txBody>
      </p:sp>
      <p:sp>
        <p:nvSpPr>
          <p:cNvPr id="5" name="Rectangle 4"/>
          <p:cNvSpPr/>
          <p:nvPr userDrawn="1"/>
        </p:nvSpPr>
        <p:spPr>
          <a:xfrm rot="16200000" flipH="1">
            <a:off x="3512345" y="-1821656"/>
            <a:ext cx="5167312" cy="12192001"/>
          </a:xfrm>
          <a:prstGeom prst="rect">
            <a:avLst/>
          </a:prstGeom>
          <a:gradFill flip="none" rotWithShape="1">
            <a:gsLst>
              <a:gs pos="60000">
                <a:srgbClr val="EEEEEE">
                  <a:lumMod val="15000"/>
                  <a:lumOff val="85000"/>
                  <a:alpha val="0"/>
                </a:srgbClr>
              </a:gs>
              <a:gs pos="100000">
                <a:srgbClr val="C94842">
                  <a:lumMod val="45000"/>
                  <a:lumOff val="55000"/>
                  <a:alpha val="27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4"/>
          </a:p>
        </p:txBody>
      </p:sp>
      <p:cxnSp>
        <p:nvCxnSpPr>
          <p:cNvPr id="6" name="Straight Connector 5"/>
          <p:cNvCxnSpPr/>
          <p:nvPr userDrawn="1"/>
        </p:nvCxnSpPr>
        <p:spPr>
          <a:xfrm>
            <a:off x="3971925" y="6721474"/>
            <a:ext cx="8220075" cy="0"/>
          </a:xfrm>
          <a:prstGeom prst="line">
            <a:avLst/>
          </a:prstGeom>
          <a:ln>
            <a:solidFill>
              <a:srgbClr val="C8413A">
                <a:alpha val="80000"/>
              </a:srgbClr>
            </a:solidFill>
          </a:ln>
        </p:spPr>
        <p:style>
          <a:lnRef idx="1">
            <a:schemeClr val="accent1"/>
          </a:lnRef>
          <a:fillRef idx="0">
            <a:schemeClr val="accent1"/>
          </a:fillRef>
          <a:effectRef idx="0">
            <a:schemeClr val="accent1"/>
          </a:effectRef>
          <a:fontRef idx="minor">
            <a:schemeClr val="tx1"/>
          </a:fontRef>
        </p:style>
      </p:cxnSp>
      <p:sp>
        <p:nvSpPr>
          <p:cNvPr id="7" name="Oval 6"/>
          <p:cNvSpPr/>
          <p:nvPr userDrawn="1"/>
        </p:nvSpPr>
        <p:spPr>
          <a:xfrm>
            <a:off x="11178899" y="6503987"/>
            <a:ext cx="708025" cy="708025"/>
          </a:xfrm>
          <a:prstGeom prst="ellipse">
            <a:avLst/>
          </a:prstGeom>
          <a:solidFill>
            <a:srgbClr val="C841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4"/>
          </a:p>
        </p:txBody>
      </p:sp>
      <p:cxnSp>
        <p:nvCxnSpPr>
          <p:cNvPr id="8" name="Straight Connector 7"/>
          <p:cNvCxnSpPr/>
          <p:nvPr userDrawn="1"/>
        </p:nvCxnSpPr>
        <p:spPr>
          <a:xfrm>
            <a:off x="0" y="6721474"/>
            <a:ext cx="1743075" cy="0"/>
          </a:xfrm>
          <a:prstGeom prst="line">
            <a:avLst/>
          </a:prstGeom>
          <a:ln>
            <a:solidFill>
              <a:srgbClr val="C8413A">
                <a:alpha val="80000"/>
              </a:srgbClr>
            </a:solidFill>
          </a:ln>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xfrm>
            <a:off x="11015496" y="6538911"/>
            <a:ext cx="1017874" cy="365125"/>
          </a:xfrm>
        </p:spPr>
        <p:txBody>
          <a:bodyPr/>
          <a:lstStyle/>
          <a:p>
            <a:fld id="{0968B721-5F74-419E-99CF-829E93200176}" type="slidenum">
              <a:rPr lang="en-US" smtClean="0"/>
              <a:t>‹#›</a:t>
            </a:fld>
            <a:endParaRPr lang="en-US"/>
          </a:p>
        </p:txBody>
      </p:sp>
    </p:spTree>
    <p:extLst>
      <p:ext uri="{BB962C8B-B14F-4D97-AF65-F5344CB8AC3E}">
        <p14:creationId xmlns:p14="http://schemas.microsoft.com/office/powerpoint/2010/main" val="24990177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bg>
      <p:bgPr>
        <a:blipFill dpi="0" rotWithShape="1">
          <a:blip r:embed="rId2">
            <a:alphaModFix amt="34000"/>
            <a:lum/>
          </a:blip>
          <a:srcRect/>
          <a:stretch>
            <a:fillRect t="-7000" b="-7000"/>
          </a:stretch>
        </a:blipFill>
        <a:effectLst/>
      </p:bgPr>
    </p:bg>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p:txBody>
          <a:bodyPr/>
          <a:lstStyle/>
          <a:p>
            <a:r>
              <a:rPr lang="en-US" smtClean="0"/>
              <a:t>SOSIALISASI BEASISWA LPDP</a:t>
            </a:r>
            <a:endParaRPr lang="en-US"/>
          </a:p>
        </p:txBody>
      </p:sp>
      <p:sp>
        <p:nvSpPr>
          <p:cNvPr id="7" name="Slide Number Placeholder 6"/>
          <p:cNvSpPr>
            <a:spLocks noGrp="1"/>
          </p:cNvSpPr>
          <p:nvPr>
            <p:ph type="sldNum" sz="quarter" idx="12"/>
          </p:nvPr>
        </p:nvSpPr>
        <p:spPr/>
        <p:txBody>
          <a:bodyPr/>
          <a:lstStyle/>
          <a:p>
            <a:fld id="{0968B721-5F74-419E-99CF-829E93200176}" type="slidenum">
              <a:rPr lang="en-US" smtClean="0"/>
              <a:t>‹#›</a:t>
            </a:fld>
            <a:endParaRPr lang="en-US"/>
          </a:p>
        </p:txBody>
      </p:sp>
      <p:cxnSp>
        <p:nvCxnSpPr>
          <p:cNvPr id="8" name="Straight Connector 7"/>
          <p:cNvCxnSpPr/>
          <p:nvPr userDrawn="1"/>
        </p:nvCxnSpPr>
        <p:spPr>
          <a:xfrm>
            <a:off x="3971925" y="6721474"/>
            <a:ext cx="8220075" cy="0"/>
          </a:xfrm>
          <a:prstGeom prst="line">
            <a:avLst/>
          </a:prstGeom>
          <a:ln>
            <a:solidFill>
              <a:srgbClr val="C8413A">
                <a:alpha val="80000"/>
              </a:srgb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0" y="6721474"/>
            <a:ext cx="1743075" cy="0"/>
          </a:xfrm>
          <a:prstGeom prst="line">
            <a:avLst/>
          </a:prstGeom>
          <a:ln>
            <a:solidFill>
              <a:srgbClr val="C8413A">
                <a:alpha val="8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54487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6750D6BB-7B53-764F-B2A2-565A35BE3BE3}" type="datetime1">
              <a:rPr lang="en-ID" smtClean="0"/>
              <a:t>08/12/2017</a:t>
            </a:fld>
            <a:endParaRPr lang="en-US"/>
          </a:p>
        </p:txBody>
      </p:sp>
      <p:sp>
        <p:nvSpPr>
          <p:cNvPr id="6" name="Footer Placeholder 5"/>
          <p:cNvSpPr>
            <a:spLocks noGrp="1"/>
          </p:cNvSpPr>
          <p:nvPr>
            <p:ph type="ftr" sz="quarter" idx="11"/>
          </p:nvPr>
        </p:nvSpPr>
        <p:spPr/>
        <p:txBody>
          <a:bodyPr/>
          <a:lstStyle/>
          <a:p>
            <a:r>
              <a:rPr lang="en-US" smtClean="0"/>
              <a:t>SOSIALISASI BEASISWA LPDP</a:t>
            </a:r>
            <a:endParaRPr lang="en-US"/>
          </a:p>
        </p:txBody>
      </p:sp>
      <p:sp>
        <p:nvSpPr>
          <p:cNvPr id="7" name="Slide Number Placeholder 6"/>
          <p:cNvSpPr>
            <a:spLocks noGrp="1"/>
          </p:cNvSpPr>
          <p:nvPr>
            <p:ph type="sldNum" sz="quarter" idx="12"/>
          </p:nvPr>
        </p:nvSpPr>
        <p:spPr/>
        <p:txBody>
          <a:bodyPr/>
          <a:lstStyle/>
          <a:p>
            <a:fld id="{0968B721-5F74-419E-99CF-829E93200176}" type="slidenum">
              <a:rPr lang="en-US" smtClean="0"/>
              <a:t>‹#›</a:t>
            </a:fld>
            <a:endParaRPr lang="en-US"/>
          </a:p>
        </p:txBody>
      </p:sp>
    </p:spTree>
    <p:extLst>
      <p:ext uri="{BB962C8B-B14F-4D97-AF65-F5344CB8AC3E}">
        <p14:creationId xmlns:p14="http://schemas.microsoft.com/office/powerpoint/2010/main" val="39319518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BFBF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1743075" y="6510336"/>
            <a:ext cx="2228850" cy="365125"/>
          </a:xfrm>
          <a:prstGeom prst="rect">
            <a:avLst/>
          </a:prstGeom>
        </p:spPr>
        <p:txBody>
          <a:bodyPr vert="horz" lIns="91440" tIns="45720" rIns="91440" bIns="45720" rtlCol="0" anchor="ctr"/>
          <a:lstStyle>
            <a:lvl1pPr algn="ctr">
              <a:defRPr sz="1100" b="0" i="1">
                <a:solidFill>
                  <a:srgbClr val="C8413A"/>
                </a:solidFill>
                <a:latin typeface="Century Gothic Regular" charset="0"/>
              </a:defRPr>
            </a:lvl1pPr>
          </a:lstStyle>
          <a:p>
            <a:r>
              <a:rPr lang="en-US" smtClean="0"/>
              <a:t>SOSIALISASI BEASISWA LPDP</a:t>
            </a:r>
            <a:endParaRPr lang="en-US" dirty="0"/>
          </a:p>
        </p:txBody>
      </p:sp>
      <p:sp>
        <p:nvSpPr>
          <p:cNvPr id="6" name="Slide Number Placeholder 5"/>
          <p:cNvSpPr>
            <a:spLocks noGrp="1"/>
          </p:cNvSpPr>
          <p:nvPr>
            <p:ph type="sldNum" sz="quarter" idx="4"/>
          </p:nvPr>
        </p:nvSpPr>
        <p:spPr>
          <a:xfrm>
            <a:off x="11015496" y="6538912"/>
            <a:ext cx="1017874" cy="365125"/>
          </a:xfrm>
          <a:prstGeom prst="rect">
            <a:avLst/>
          </a:prstGeom>
        </p:spPr>
        <p:txBody>
          <a:bodyPr vert="horz" lIns="91440" tIns="45720" rIns="91440" bIns="45720" rtlCol="0" anchor="ctr"/>
          <a:lstStyle>
            <a:lvl1pPr algn="ctr">
              <a:defRPr sz="1200" b="0" i="0">
                <a:solidFill>
                  <a:srgbClr val="FBFBFB"/>
                </a:solidFill>
                <a:latin typeface="Century Gothic Regular" charset="0"/>
              </a:defRPr>
            </a:lvl1pPr>
          </a:lstStyle>
          <a:p>
            <a:fld id="{0968B721-5F74-419E-99CF-829E93200176}" type="slidenum">
              <a:rPr lang="en-US" smtClean="0"/>
              <a:pPr/>
              <a:t>‹#›</a:t>
            </a:fld>
            <a:endParaRPr lang="en-US" dirty="0"/>
          </a:p>
        </p:txBody>
      </p:sp>
      <p:sp>
        <p:nvSpPr>
          <p:cNvPr id="15" name="Oval 14"/>
          <p:cNvSpPr/>
          <p:nvPr userDrawn="1"/>
        </p:nvSpPr>
        <p:spPr>
          <a:xfrm>
            <a:off x="11178899" y="6503987"/>
            <a:ext cx="708025" cy="708025"/>
          </a:xfrm>
          <a:prstGeom prst="ellipse">
            <a:avLst/>
          </a:prstGeom>
          <a:solidFill>
            <a:srgbClr val="C841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4"/>
          </a:p>
        </p:txBody>
      </p:sp>
    </p:spTree>
    <p:extLst>
      <p:ext uri="{BB962C8B-B14F-4D97-AF65-F5344CB8AC3E}">
        <p14:creationId xmlns:p14="http://schemas.microsoft.com/office/powerpoint/2010/main" val="8138295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Century Gothic" charset="0"/>
          <a:ea typeface="Century Gothic" charset="0"/>
          <a:cs typeface="Century Gothic"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entury Gothic Regular"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entury Gothic Regular"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entury Gothic Regular"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entury Gothic Regular"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entury Gothic Regular"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6.xml"/><Relationship Id="rId5" Type="http://schemas.openxmlformats.org/officeDocument/2006/relationships/image" Target="../media/image8.jpg"/><Relationship Id="rId4" Type="http://schemas.openxmlformats.org/officeDocument/2006/relationships/image" Target="../media/image7.jpe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7" Type="http://schemas.openxmlformats.org/officeDocument/2006/relationships/image" Target="../media/image21.emf"/><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0.emf"/><Relationship Id="rId5" Type="http://schemas.openxmlformats.org/officeDocument/2006/relationships/image" Target="../media/image19.emf"/><Relationship Id="rId4" Type="http://schemas.openxmlformats.org/officeDocument/2006/relationships/image" Target="../media/image18.emf"/></Relationships>
</file>

<file path=ppt/slides/_rels/slide7.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13.jpeg"/><Relationship Id="rId1" Type="http://schemas.openxmlformats.org/officeDocument/2006/relationships/slideLayout" Target="../slideLayouts/slideLayout1.xml"/><Relationship Id="rId6" Type="http://schemas.openxmlformats.org/officeDocument/2006/relationships/image" Target="../media/image20.emf"/><Relationship Id="rId5" Type="http://schemas.openxmlformats.org/officeDocument/2006/relationships/image" Target="../media/image19.emf"/><Relationship Id="rId4" Type="http://schemas.openxmlformats.org/officeDocument/2006/relationships/image" Target="../media/image18.emf"/></Relationships>
</file>

<file path=ppt/slides/_rels/slide8.xml.rels><?xml version="1.0" encoding="UTF-8" standalone="yes"?>
<Relationships xmlns="http://schemas.openxmlformats.org/package/2006/relationships"><Relationship Id="rId8" Type="http://schemas.openxmlformats.org/officeDocument/2006/relationships/image" Target="../media/image22.emf"/><Relationship Id="rId3" Type="http://schemas.openxmlformats.org/officeDocument/2006/relationships/image" Target="../media/image14.jpeg"/><Relationship Id="rId7" Type="http://schemas.openxmlformats.org/officeDocument/2006/relationships/image" Target="../media/image23.emf"/><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9.emf"/><Relationship Id="rId5" Type="http://schemas.openxmlformats.org/officeDocument/2006/relationships/image" Target="../media/image18.emf"/><Relationship Id="rId4" Type="http://schemas.openxmlformats.org/officeDocument/2006/relationships/hyperlink" Target="http://wkwk.lecture.ub.ac.id/integrity-action/" TargetMode="External"/><Relationship Id="rId9" Type="http://schemas.openxmlformats.org/officeDocument/2006/relationships/image" Target="../media/image21.emf"/></Relationships>
</file>

<file path=ppt/slides/_rels/slide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3" cstate="screen">
            <a:alphaModFix amt="21000"/>
            <a:extLst>
              <a:ext uri="{28A0092B-C50C-407E-A947-70E740481C1C}">
                <a14:useLocalDpi xmlns:a14="http://schemas.microsoft.com/office/drawing/2010/main"/>
              </a:ext>
            </a:extLst>
          </a:blip>
          <a:srcRect/>
          <a:stretch/>
        </p:blipFill>
        <p:spPr>
          <a:xfrm>
            <a:off x="-76192" y="9590"/>
            <a:ext cx="12268192" cy="6863702"/>
          </a:xfrm>
          <a:prstGeom prst="rect">
            <a:avLst/>
          </a:prstGeom>
        </p:spPr>
      </p:pic>
      <p:sp>
        <p:nvSpPr>
          <p:cNvPr id="17" name="Rectangle 16"/>
          <p:cNvSpPr/>
          <p:nvPr/>
        </p:nvSpPr>
        <p:spPr>
          <a:xfrm>
            <a:off x="6831077" y="-165084"/>
            <a:ext cx="5671310" cy="6847496"/>
          </a:xfrm>
          <a:prstGeom prst="rect">
            <a:avLst/>
          </a:prstGeom>
          <a:gradFill flip="none" rotWithShape="1">
            <a:gsLst>
              <a:gs pos="60000">
                <a:srgbClr val="EEEEEE">
                  <a:alpha val="0"/>
                  <a:lumMod val="0"/>
                  <a:lumOff val="100000"/>
                </a:srgbClr>
              </a:gs>
              <a:gs pos="100000">
                <a:srgbClr val="C94842">
                  <a:lumMod val="43000"/>
                  <a:lumOff val="57000"/>
                  <a:alpha val="24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4" b="1" dirty="0"/>
          </a:p>
        </p:txBody>
      </p:sp>
      <p:sp>
        <p:nvSpPr>
          <p:cNvPr id="18" name="Subtitle 2"/>
          <p:cNvSpPr txBox="1">
            <a:spLocks/>
          </p:cNvSpPr>
          <p:nvPr/>
        </p:nvSpPr>
        <p:spPr>
          <a:xfrm>
            <a:off x="6416976" y="4992212"/>
            <a:ext cx="4800596" cy="161052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entury Gothic Regular"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entury Gothic Regular"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entury Gothic Regular"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entury Gothic Regular"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entury Gothic Regular"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80000"/>
              </a:lnSpc>
              <a:spcBef>
                <a:spcPts val="0"/>
              </a:spcBef>
              <a:buNone/>
            </a:pPr>
            <a:r>
              <a:rPr lang="en-US" sz="1400" b="1" dirty="0" smtClean="0">
                <a:solidFill>
                  <a:srgbClr val="C8413A"/>
                </a:solidFill>
                <a:latin typeface="Century Gothic" charset="0"/>
                <a:ea typeface="Century Gothic" charset="0"/>
                <a:cs typeface="Century Gothic" charset="0"/>
              </a:rPr>
              <a:t>, </a:t>
            </a:r>
            <a:r>
              <a:rPr lang="id-ID" sz="1400" b="1" dirty="0" smtClean="0">
                <a:solidFill>
                  <a:srgbClr val="C8413A"/>
                </a:solidFill>
                <a:latin typeface="Century Gothic" charset="0"/>
                <a:ea typeface="Century Gothic" charset="0"/>
                <a:cs typeface="Century Gothic" charset="0"/>
              </a:rPr>
              <a:t>Hotel Aryaduta Jakarta, 8 Desember 2017</a:t>
            </a:r>
            <a:endParaRPr lang="en-US" sz="1400" b="1" dirty="0" smtClean="0">
              <a:solidFill>
                <a:srgbClr val="C8413A"/>
              </a:solidFill>
              <a:latin typeface="Century Gothic" charset="0"/>
              <a:ea typeface="Century Gothic" charset="0"/>
              <a:cs typeface="Century Gothic" charset="0"/>
            </a:endParaRPr>
          </a:p>
        </p:txBody>
      </p:sp>
      <p:sp>
        <p:nvSpPr>
          <p:cNvPr id="19" name="Title 1"/>
          <p:cNvSpPr txBox="1">
            <a:spLocks/>
          </p:cNvSpPr>
          <p:nvPr/>
        </p:nvSpPr>
        <p:spPr>
          <a:xfrm>
            <a:off x="4582278" y="3087584"/>
            <a:ext cx="7025596" cy="148144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Century Gothic" charset="0"/>
                <a:ea typeface="Century Gothic" charset="0"/>
                <a:cs typeface="Century Gothic" charset="0"/>
              </a:defRPr>
            </a:lvl1pPr>
          </a:lstStyle>
          <a:p>
            <a:r>
              <a:rPr lang="en-US" sz="3600" b="1" dirty="0" smtClean="0">
                <a:solidFill>
                  <a:srgbClr val="C8413A"/>
                </a:solidFill>
              </a:rPr>
              <a:t>SEBUAH KONTRIBUSI</a:t>
            </a:r>
            <a:br>
              <a:rPr lang="en-US" sz="3600" b="1" dirty="0" smtClean="0">
                <a:solidFill>
                  <a:srgbClr val="C8413A"/>
                </a:solidFill>
              </a:rPr>
            </a:br>
            <a:r>
              <a:rPr lang="en-US" sz="3600" b="1" dirty="0" smtClean="0">
                <a:solidFill>
                  <a:srgbClr val="C8413A"/>
                </a:solidFill>
              </a:rPr>
              <a:t>MENINGKATKAN DAYA SAING BANGSA</a:t>
            </a:r>
            <a:endParaRPr lang="en-US" sz="3600" b="1" dirty="0">
              <a:solidFill>
                <a:srgbClr val="C8413A"/>
              </a:solidFill>
            </a:endParaRPr>
          </a:p>
        </p:txBody>
      </p:sp>
      <p:cxnSp>
        <p:nvCxnSpPr>
          <p:cNvPr id="21" name="Straight Connector 20"/>
          <p:cNvCxnSpPr/>
          <p:nvPr/>
        </p:nvCxnSpPr>
        <p:spPr>
          <a:xfrm flipH="1">
            <a:off x="4517105" y="4928712"/>
            <a:ext cx="7712992" cy="0"/>
          </a:xfrm>
          <a:prstGeom prst="line">
            <a:avLst/>
          </a:prstGeom>
          <a:ln>
            <a:solidFill>
              <a:srgbClr val="C59049"/>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0968B721-5F74-419E-99CF-829E93200176}" type="slidenum">
              <a:rPr lang="en-US" smtClean="0"/>
              <a:t>1</a:t>
            </a:fld>
            <a:endParaRPr lang="en-US" dirty="0"/>
          </a:p>
        </p:txBody>
      </p:sp>
      <p:sp>
        <p:nvSpPr>
          <p:cNvPr id="11" name="Footer Placeholder 2"/>
          <p:cNvSpPr>
            <a:spLocks noGrp="1"/>
          </p:cNvSpPr>
          <p:nvPr>
            <p:ph type="ftr" sz="quarter" idx="11"/>
          </p:nvPr>
        </p:nvSpPr>
        <p:spPr>
          <a:xfrm>
            <a:off x="1743075" y="6510336"/>
            <a:ext cx="2228850" cy="365125"/>
          </a:xfrm>
          <a:prstGeom prst="rect">
            <a:avLst/>
          </a:prstGeom>
        </p:spPr>
        <p:txBody>
          <a:bodyPr/>
          <a:lstStyle/>
          <a:p>
            <a:r>
              <a:rPr lang="id-ID" sz="1600" dirty="0" smtClean="0"/>
              <a:t>Kampung Pendidikan</a:t>
            </a:r>
            <a:endParaRPr lang="en-US" sz="1600" dirty="0"/>
          </a:p>
        </p:txBody>
      </p:sp>
      <p:sp>
        <p:nvSpPr>
          <p:cNvPr id="2" name="TextBox 1"/>
          <p:cNvSpPr txBox="1"/>
          <p:nvPr/>
        </p:nvSpPr>
        <p:spPr>
          <a:xfrm>
            <a:off x="4588355" y="4559380"/>
            <a:ext cx="7646645" cy="253916"/>
          </a:xfrm>
          <a:prstGeom prst="rect">
            <a:avLst/>
          </a:prstGeom>
          <a:noFill/>
        </p:spPr>
        <p:txBody>
          <a:bodyPr wrap="none" rtlCol="0">
            <a:spAutoFit/>
          </a:bodyPr>
          <a:lstStyle/>
          <a:p>
            <a:r>
              <a:rPr lang="id-ID" sz="1050" dirty="0" smtClean="0">
                <a:latin typeface="Wide Latin" panose="020A0A07050505020404" pitchFamily="18" charset="0"/>
              </a:rPr>
              <a:t>COMMUNITY DEVELOPMENT NATIONAL SYMPOSIUM 2017</a:t>
            </a:r>
            <a:endParaRPr lang="id-ID" sz="1050" dirty="0">
              <a:latin typeface="Wide Latin" panose="020A0A07050505020404" pitchFamily="18" charset="0"/>
            </a:endParaRPr>
          </a:p>
        </p:txBody>
      </p:sp>
      <p:sp>
        <p:nvSpPr>
          <p:cNvPr id="5" name="Pentagon 4"/>
          <p:cNvSpPr/>
          <p:nvPr/>
        </p:nvSpPr>
        <p:spPr>
          <a:xfrm>
            <a:off x="201881" y="3087211"/>
            <a:ext cx="4315224" cy="1471796"/>
          </a:xfrm>
          <a:prstGeom prst="homePlate">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id-ID" sz="3200" dirty="0" smtClean="0">
                <a:latin typeface="Britannic Bold" panose="020B0903060703020204" pitchFamily="34" charset="0"/>
              </a:rPr>
              <a:t>HASAN </a:t>
            </a:r>
          </a:p>
          <a:p>
            <a:pPr algn="ctr"/>
            <a:r>
              <a:rPr lang="id-ID" dirty="0" smtClean="0">
                <a:solidFill>
                  <a:srgbClr val="FF0000"/>
                </a:solidFill>
                <a:latin typeface="Britannic Bold" panose="020B0903060703020204" pitchFamily="34" charset="0"/>
              </a:rPr>
              <a:t>Ketua Penerima beasiswa LPDP Universitas Negeri Jakaarta</a:t>
            </a:r>
            <a:endParaRPr lang="id-ID" dirty="0">
              <a:solidFill>
                <a:srgbClr val="FF0000"/>
              </a:solidFill>
              <a:latin typeface="Britannic Bold" panose="020B0903060703020204" pitchFamily="34" charset="0"/>
            </a:endParaRPr>
          </a:p>
        </p:txBody>
      </p:sp>
      <p:sp>
        <p:nvSpPr>
          <p:cNvPr id="12" name="TextBox 11"/>
          <p:cNvSpPr txBox="1"/>
          <p:nvPr/>
        </p:nvSpPr>
        <p:spPr>
          <a:xfrm>
            <a:off x="2923013" y="104347"/>
            <a:ext cx="6601000" cy="1015663"/>
          </a:xfrm>
          <a:prstGeom prst="rect">
            <a:avLst/>
          </a:prstGeom>
          <a:noFill/>
        </p:spPr>
        <p:txBody>
          <a:bodyPr wrap="square" rtlCol="0">
            <a:spAutoFit/>
          </a:bodyPr>
          <a:lstStyle/>
          <a:p>
            <a:pPr algn="ctr"/>
            <a:r>
              <a:rPr lang="id-ID" sz="2000" b="1" dirty="0">
                <a:latin typeface="Arial Rounded MT Bold" panose="020F0704030504030204" pitchFamily="34" charset="0"/>
              </a:rPr>
              <a:t>KAMPUNG PENDIDIKAN DALAM PEMBERDAYAAN PARTISIPASI MASYARAKAT DESA YANG BERKARAKTER DAN BERDAYA SAING</a:t>
            </a:r>
            <a:endParaRPr lang="id-ID" sz="2000" dirty="0">
              <a:latin typeface="Arial Rounded MT Bold" panose="020F0704030504030204" pitchFamily="34" charset="0"/>
            </a:endParaRPr>
          </a:p>
        </p:txBody>
      </p:sp>
    </p:spTree>
    <p:extLst>
      <p:ext uri="{BB962C8B-B14F-4D97-AF65-F5344CB8AC3E}">
        <p14:creationId xmlns:p14="http://schemas.microsoft.com/office/powerpoint/2010/main" val="62099380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Slide Number Placeholder 25"/>
          <p:cNvSpPr>
            <a:spLocks noGrp="1"/>
          </p:cNvSpPr>
          <p:nvPr>
            <p:ph type="sldNum" sz="quarter" idx="12"/>
          </p:nvPr>
        </p:nvSpPr>
        <p:spPr/>
        <p:txBody>
          <a:bodyPr/>
          <a:lstStyle/>
          <a:p>
            <a:fld id="{0968B721-5F74-419E-99CF-829E93200176}" type="slidenum">
              <a:rPr lang="en-US" smtClean="0"/>
              <a:t>10</a:t>
            </a:fld>
            <a:endParaRPr lang="en-US"/>
          </a:p>
        </p:txBody>
      </p:sp>
      <p:grpSp>
        <p:nvGrpSpPr>
          <p:cNvPr id="52" name="Group 51"/>
          <p:cNvGrpSpPr/>
          <p:nvPr/>
        </p:nvGrpSpPr>
        <p:grpSpPr>
          <a:xfrm>
            <a:off x="181890" y="1664024"/>
            <a:ext cx="7478083" cy="4100041"/>
            <a:chOff x="533400" y="1828800"/>
            <a:chExt cx="4869488" cy="3206288"/>
          </a:xfrm>
        </p:grpSpPr>
        <p:pic>
          <p:nvPicPr>
            <p:cNvPr id="53" name="Picture 5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33400" y="1828800"/>
              <a:ext cx="3733800" cy="3206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 name="Rectangle 54"/>
            <p:cNvSpPr/>
            <p:nvPr/>
          </p:nvSpPr>
          <p:spPr>
            <a:xfrm>
              <a:off x="4557518" y="1828800"/>
              <a:ext cx="845370" cy="350480"/>
            </a:xfrm>
            <a:prstGeom prst="rect">
              <a:avLst/>
            </a:prstGeom>
          </p:spPr>
          <p:txBody>
            <a:bodyPr wrap="none" lIns="78081" tIns="39041" rIns="78081" bIns="39041">
              <a:spAutoFit/>
            </a:bodyPr>
            <a:lstStyle/>
            <a:p>
              <a:r>
                <a:rPr lang="id-ID" sz="2400" b="1" dirty="0">
                  <a:solidFill>
                    <a:srgbClr val="AA1B21"/>
                  </a:solidFill>
                  <a:latin typeface="Century Gothic Regular" charset="0"/>
                  <a:ea typeface="Century Gothic Regular" charset="0"/>
                  <a:cs typeface="Century Gothic Regular" charset="0"/>
                </a:rPr>
                <a:t>	</a:t>
              </a:r>
            </a:p>
          </p:txBody>
        </p:sp>
      </p:grpSp>
      <p:sp>
        <p:nvSpPr>
          <p:cNvPr id="11" name="Title 4"/>
          <p:cNvSpPr>
            <a:spLocks noGrp="1"/>
          </p:cNvSpPr>
          <p:nvPr>
            <p:ph type="title"/>
          </p:nvPr>
        </p:nvSpPr>
        <p:spPr>
          <a:xfrm>
            <a:off x="2019300" y="417229"/>
            <a:ext cx="8153400" cy="732776"/>
          </a:xfrm>
        </p:spPr>
        <p:txBody>
          <a:bodyPr/>
          <a:lstStyle/>
          <a:p>
            <a:r>
              <a:rPr lang="id-ID" b="1" dirty="0" smtClean="0">
                <a:solidFill>
                  <a:srgbClr val="C8413A"/>
                </a:solidFill>
              </a:rPr>
              <a:t>OUTPUT KAMPUNG PENDIDIKAN</a:t>
            </a:r>
            <a:endParaRPr lang="en-US" b="1" dirty="0">
              <a:solidFill>
                <a:srgbClr val="C8413A"/>
              </a:solidFill>
            </a:endParaRPr>
          </a:p>
        </p:txBody>
      </p:sp>
      <p:sp>
        <p:nvSpPr>
          <p:cNvPr id="12" name="object 20"/>
          <p:cNvSpPr txBox="1"/>
          <p:nvPr/>
        </p:nvSpPr>
        <p:spPr>
          <a:xfrm>
            <a:off x="2218544" y="1032737"/>
            <a:ext cx="7824866" cy="193798"/>
          </a:xfrm>
          <a:prstGeom prst="rect">
            <a:avLst/>
          </a:prstGeom>
        </p:spPr>
        <p:txBody>
          <a:bodyPr wrap="square" lIns="0" tIns="0" rIns="0" bIns="0" rtlCol="0" anchor="ctr">
            <a:noAutofit/>
          </a:bodyPr>
          <a:lstStyle/>
          <a:p>
            <a:pPr marR="217690" algn="ctr"/>
            <a:r>
              <a:rPr lang="id-ID" sz="1400" b="1" dirty="0" smtClean="0">
                <a:solidFill>
                  <a:srgbClr val="C59049"/>
                </a:solidFill>
                <a:latin typeface="Century Gothic Regular" charset="0"/>
                <a:cs typeface="Century Gothic Regular" charset="0"/>
              </a:rPr>
              <a:t>Masyarakat  Berkarakter dan Berdaya Saing</a:t>
            </a:r>
            <a:endParaRPr lang="en-US" sz="1400" b="1" dirty="0">
              <a:solidFill>
                <a:srgbClr val="C59049"/>
              </a:solidFill>
              <a:latin typeface="Century Gothic Regular" charset="0"/>
              <a:cs typeface="Century Gothic Regular" charset="0"/>
            </a:endParaRPr>
          </a:p>
        </p:txBody>
      </p:sp>
      <p:sp>
        <p:nvSpPr>
          <p:cNvPr id="10" name="Footer Placeholder 2"/>
          <p:cNvSpPr>
            <a:spLocks noGrp="1"/>
          </p:cNvSpPr>
          <p:nvPr>
            <p:ph type="ftr" sz="quarter" idx="11"/>
          </p:nvPr>
        </p:nvSpPr>
        <p:spPr>
          <a:xfrm>
            <a:off x="1743075" y="6510336"/>
            <a:ext cx="2228850" cy="365125"/>
          </a:xfrm>
          <a:prstGeom prst="rect">
            <a:avLst/>
          </a:prstGeom>
        </p:spPr>
        <p:txBody>
          <a:bodyPr/>
          <a:lstStyle/>
          <a:p>
            <a:r>
              <a:rPr lang="id-ID" sz="1600" dirty="0" smtClean="0"/>
              <a:t>Kampung Pendidikan</a:t>
            </a:r>
            <a:endParaRPr lang="en-US" sz="1600" dirty="0"/>
          </a:p>
        </p:txBody>
      </p:sp>
      <p:sp>
        <p:nvSpPr>
          <p:cNvPr id="3" name="TextBox 2"/>
          <p:cNvSpPr txBox="1"/>
          <p:nvPr/>
        </p:nvSpPr>
        <p:spPr>
          <a:xfrm>
            <a:off x="5996066" y="1793747"/>
            <a:ext cx="5876143" cy="3970318"/>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id-ID" dirty="0" smtClean="0"/>
              <a:t>	Kampung </a:t>
            </a:r>
            <a:r>
              <a:rPr lang="id-ID" dirty="0"/>
              <a:t>Pendidikan” </a:t>
            </a:r>
            <a:r>
              <a:rPr lang="id-ID" dirty="0" smtClean="0"/>
              <a:t>menjadi sebuah </a:t>
            </a:r>
            <a:r>
              <a:rPr lang="id-ID" dirty="0"/>
              <a:t>wadah yang kompleks untuk proses</a:t>
            </a:r>
            <a:r>
              <a:rPr lang="id-ID" b="1" dirty="0"/>
              <a:t> </a:t>
            </a:r>
            <a:r>
              <a:rPr lang="id-ID" dirty="0"/>
              <a:t>pendidikan dengan melibatkan berbagai pihak seperti keluarga, sekolah, dan masyarakat yang </a:t>
            </a:r>
            <a:r>
              <a:rPr lang="id-ID" dirty="0" smtClean="0"/>
              <a:t>bernuansa </a:t>
            </a:r>
            <a:r>
              <a:rPr lang="id-ID" dirty="0"/>
              <a:t>pada muatan lokal. </a:t>
            </a:r>
            <a:endParaRPr lang="id-ID" dirty="0" smtClean="0"/>
          </a:p>
          <a:p>
            <a:pPr algn="just"/>
            <a:r>
              <a:rPr lang="id-ID" dirty="0"/>
              <a:t>	</a:t>
            </a:r>
            <a:r>
              <a:rPr lang="id-ID" dirty="0" smtClean="0"/>
              <a:t>Desain </a:t>
            </a:r>
            <a:r>
              <a:rPr lang="id-ID" dirty="0"/>
              <a:t>pendidikan ini digunakan sebagai strategi untuk meningkatkan pengetahuan dalam membangun perberdayaan partisipasi masyarakat yang berakarakter dan berdaya saing. </a:t>
            </a:r>
            <a:r>
              <a:rPr lang="id-ID" dirty="0" smtClean="0"/>
              <a:t>Dengan 3 program pemberdayaan yang dilakukan yaitu </a:t>
            </a:r>
            <a:r>
              <a:rPr lang="id-ID" dirty="0"/>
              <a:t>: DIDIKMASYARAKAT (</a:t>
            </a:r>
            <a:r>
              <a:rPr lang="id-ID" i="1" dirty="0"/>
              <a:t>Kolaborasi dan Sinergi) </a:t>
            </a:r>
            <a:r>
              <a:rPr lang="id-ID" dirty="0"/>
              <a:t>DIDIKPEMUDA (</a:t>
            </a:r>
            <a:r>
              <a:rPr lang="id-ID" i="1" dirty="0"/>
              <a:t>Berpikir Global, Bertindak Lokal</a:t>
            </a:r>
            <a:r>
              <a:rPr lang="id-ID" dirty="0"/>
              <a:t>), </a:t>
            </a:r>
            <a:r>
              <a:rPr lang="id-ID" dirty="0" smtClean="0"/>
              <a:t>DIDIKKAMPUNG diharapkan </a:t>
            </a:r>
            <a:r>
              <a:rPr lang="id-ID" dirty="0"/>
              <a:t>mampu mengembangkan potensi desa, yaitu sumber daya manusia yang berdampak untuk </a:t>
            </a:r>
            <a:r>
              <a:rPr lang="id-ID" dirty="0" smtClean="0"/>
              <a:t>pengembangan kualitas diri dan kemajuan daya saing untuk menjadi desa mandiri.</a:t>
            </a:r>
            <a:endParaRPr lang="id-ID" dirty="0"/>
          </a:p>
        </p:txBody>
      </p:sp>
      <p:sp>
        <p:nvSpPr>
          <p:cNvPr id="13" name="Footer Placeholder 2"/>
          <p:cNvSpPr txBox="1">
            <a:spLocks/>
          </p:cNvSpPr>
          <p:nvPr/>
        </p:nvSpPr>
        <p:spPr>
          <a:xfrm>
            <a:off x="517937" y="2589500"/>
            <a:ext cx="2228850" cy="365125"/>
          </a:xfrm>
          <a:prstGeom prst="rect">
            <a:avLst/>
          </a:prstGeom>
        </p:spPr>
        <p:txBody>
          <a:bodyPr vert="horz" lIns="91440" tIns="45720" rIns="91440" bIns="45720" rtlCol="0" anchor="ctr"/>
          <a:lstStyle>
            <a:defPPr>
              <a:defRPr lang="en-US"/>
            </a:defPPr>
            <a:lvl1pPr marL="0" algn="ctr" defTabSz="914400" rtl="0" eaLnBrk="1" latinLnBrk="0" hangingPunct="1">
              <a:defRPr sz="1100" b="0" i="1" kern="1200">
                <a:solidFill>
                  <a:srgbClr val="C8413A"/>
                </a:solidFill>
                <a:latin typeface="Century Gothic Regular"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d-ID" sz="1600" dirty="0" smtClean="0"/>
              <a:t>Kampung Pendidikan</a:t>
            </a:r>
            <a:endParaRPr lang="en-US" sz="1600" dirty="0"/>
          </a:p>
        </p:txBody>
      </p:sp>
    </p:spTree>
    <p:extLst>
      <p:ext uri="{BB962C8B-B14F-4D97-AF65-F5344CB8AC3E}">
        <p14:creationId xmlns:p14="http://schemas.microsoft.com/office/powerpoint/2010/main" val="99983629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1543581" y="1144333"/>
            <a:ext cx="6492875" cy="6492875"/>
          </a:xfrm>
          <a:prstGeom prst="ellipse">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0"/>
            <a:endParaRPr lang="en-US" kern="0">
              <a:solidFill>
                <a:prstClr val="white"/>
              </a:solidFill>
              <a:sym typeface="Calibri"/>
            </a:endParaRPr>
          </a:p>
        </p:txBody>
      </p:sp>
      <p:sp>
        <p:nvSpPr>
          <p:cNvPr id="18" name="Oval 17"/>
          <p:cNvSpPr/>
          <p:nvPr/>
        </p:nvSpPr>
        <p:spPr>
          <a:xfrm>
            <a:off x="2279145" y="676006"/>
            <a:ext cx="2716604" cy="2716604"/>
          </a:xfrm>
          <a:prstGeom prst="ellipse">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0"/>
            <a:endParaRPr lang="en-US" kern="0">
              <a:solidFill>
                <a:prstClr val="white"/>
              </a:solidFill>
              <a:sym typeface="Calibri"/>
            </a:endParaRPr>
          </a:p>
        </p:txBody>
      </p:sp>
      <p:sp>
        <p:nvSpPr>
          <p:cNvPr id="6" name="TextBox 5"/>
          <p:cNvSpPr txBox="1"/>
          <p:nvPr/>
        </p:nvSpPr>
        <p:spPr>
          <a:xfrm>
            <a:off x="2948596" y="3413371"/>
            <a:ext cx="7810633" cy="923330"/>
          </a:xfrm>
          <a:prstGeom prst="rect">
            <a:avLst/>
          </a:prstGeom>
          <a:noFill/>
        </p:spPr>
        <p:txBody>
          <a:bodyPr wrap="square" rtlCol="0">
            <a:spAutoFit/>
          </a:bodyPr>
          <a:lstStyle/>
          <a:p>
            <a:pPr hangingPunct="0"/>
            <a:r>
              <a:rPr lang="en-US" sz="5400" b="1" kern="0" spc="-300" dirty="0">
                <a:solidFill>
                  <a:srgbClr val="C8413A"/>
                </a:solidFill>
                <a:latin typeface="Century Gothic" panose="020B0502020202020204" pitchFamily="34" charset="0"/>
                <a:sym typeface="Calibri"/>
              </a:rPr>
              <a:t>TERIMA KASIH</a:t>
            </a:r>
          </a:p>
        </p:txBody>
      </p:sp>
      <p:sp>
        <p:nvSpPr>
          <p:cNvPr id="5" name="TextBox 4"/>
          <p:cNvSpPr txBox="1"/>
          <p:nvPr/>
        </p:nvSpPr>
        <p:spPr>
          <a:xfrm>
            <a:off x="2948596" y="4210772"/>
            <a:ext cx="5171422" cy="369332"/>
          </a:xfrm>
          <a:prstGeom prst="rect">
            <a:avLst/>
          </a:prstGeom>
          <a:noFill/>
        </p:spPr>
        <p:txBody>
          <a:bodyPr wrap="square" rtlCol="0">
            <a:spAutoFit/>
          </a:bodyPr>
          <a:lstStyle/>
          <a:p>
            <a:pPr hangingPunct="0"/>
            <a:r>
              <a:rPr lang="fi-FI" b="1" kern="0" dirty="0">
                <a:solidFill>
                  <a:prstClr val="black">
                    <a:lumMod val="65000"/>
                    <a:lumOff val="35000"/>
                  </a:prstClr>
                </a:solidFill>
                <a:latin typeface="Calibri Light"/>
                <a:sym typeface="Calibri"/>
              </a:rPr>
              <a:t>Kbbi : terima kasih</a:t>
            </a:r>
            <a:r>
              <a:rPr lang="fi-FI" i="1" kern="0" dirty="0">
                <a:solidFill>
                  <a:prstClr val="black">
                    <a:lumMod val="65000"/>
                    <a:lumOff val="35000"/>
                  </a:prstClr>
                </a:solidFill>
                <a:latin typeface="Calibri Light"/>
                <a:sym typeface="Calibri"/>
              </a:rPr>
              <a:t>/te·ri·ma ka·sih/</a:t>
            </a:r>
            <a:r>
              <a:rPr lang="fi-FI" kern="0" dirty="0">
                <a:solidFill>
                  <a:prstClr val="black">
                    <a:lumMod val="65000"/>
                    <a:lumOff val="35000"/>
                  </a:prstClr>
                </a:solidFill>
                <a:latin typeface="Calibri Light"/>
                <a:sym typeface="Calibri"/>
              </a:rPr>
              <a:t> </a:t>
            </a:r>
            <a:r>
              <a:rPr lang="fi-FI" i="1" kern="0" dirty="0">
                <a:solidFill>
                  <a:prstClr val="black">
                    <a:lumMod val="65000"/>
                    <a:lumOff val="35000"/>
                  </a:prstClr>
                </a:solidFill>
                <a:latin typeface="Calibri Light"/>
                <a:sym typeface="Calibri"/>
              </a:rPr>
              <a:t>n</a:t>
            </a:r>
            <a:r>
              <a:rPr lang="fi-FI" kern="0" dirty="0">
                <a:solidFill>
                  <a:prstClr val="black">
                    <a:lumMod val="65000"/>
                    <a:lumOff val="35000"/>
                  </a:prstClr>
                </a:solidFill>
                <a:latin typeface="Calibri Light"/>
                <a:sym typeface="Calibri"/>
              </a:rPr>
              <a:t> rasa syukur;</a:t>
            </a:r>
            <a:endParaRPr lang="en-AU" kern="0" dirty="0">
              <a:solidFill>
                <a:prstClr val="black">
                  <a:lumMod val="65000"/>
                  <a:lumOff val="35000"/>
                </a:prstClr>
              </a:solidFill>
              <a:latin typeface="Calibri Light"/>
              <a:sym typeface="Calibri"/>
            </a:endParaRPr>
          </a:p>
        </p:txBody>
      </p:sp>
      <p:sp>
        <p:nvSpPr>
          <p:cNvPr id="16" name="Slide Number Placeholder 15"/>
          <p:cNvSpPr>
            <a:spLocks noGrp="1"/>
          </p:cNvSpPr>
          <p:nvPr>
            <p:ph type="sldNum" sz="quarter" idx="12"/>
          </p:nvPr>
        </p:nvSpPr>
        <p:spPr/>
        <p:txBody>
          <a:bodyPr/>
          <a:lstStyle/>
          <a:p>
            <a:fld id="{0968B721-5F74-419E-99CF-829E93200176}" type="slidenum">
              <a:rPr lang="en-US" smtClean="0"/>
              <a:pPr/>
              <a:t>11</a:t>
            </a:fld>
            <a:endParaRPr lang="en-US"/>
          </a:p>
        </p:txBody>
      </p:sp>
    </p:spTree>
    <p:extLst>
      <p:ext uri="{BB962C8B-B14F-4D97-AF65-F5344CB8AC3E}">
        <p14:creationId xmlns:p14="http://schemas.microsoft.com/office/powerpoint/2010/main" val="603971851"/>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r>
              <a:rPr lang="id-ID" dirty="0"/>
              <a:t>2</a:t>
            </a:r>
            <a:endParaRPr lang="en-US" dirty="0"/>
          </a:p>
        </p:txBody>
      </p:sp>
      <p:pic>
        <p:nvPicPr>
          <p:cNvPr id="5" name="Picture 4"/>
          <p:cNvPicPr>
            <a:picLocks noChangeAspect="1"/>
          </p:cNvPicPr>
          <p:nvPr/>
        </p:nvPicPr>
        <p:blipFill rotWithShape="1">
          <a:blip r:embed="rId2" cstate="print">
            <a:alphaModFix amt="85000"/>
            <a:extLst>
              <a:ext uri="{28A0092B-C50C-407E-A947-70E740481C1C}">
                <a14:useLocalDpi xmlns:a14="http://schemas.microsoft.com/office/drawing/2010/main"/>
              </a:ext>
            </a:extLst>
          </a:blip>
          <a:srcRect l="21887" r="21887"/>
          <a:stretch/>
        </p:blipFill>
        <p:spPr>
          <a:xfrm>
            <a:off x="202972" y="3801666"/>
            <a:ext cx="2826916" cy="2826916"/>
          </a:xfrm>
          <a:prstGeom prst="ellipse">
            <a:avLst/>
          </a:prstGeom>
        </p:spPr>
      </p:pic>
      <p:pic>
        <p:nvPicPr>
          <p:cNvPr id="6" name="Picture 5"/>
          <p:cNvPicPr>
            <a:picLocks noChangeAspect="1"/>
          </p:cNvPicPr>
          <p:nvPr/>
        </p:nvPicPr>
        <p:blipFill rotWithShape="1">
          <a:blip r:embed="rId3" cstate="screen">
            <a:alphaModFix amt="85000"/>
            <a:extLst>
              <a:ext uri="{28A0092B-C50C-407E-A947-70E740481C1C}">
                <a14:useLocalDpi xmlns:a14="http://schemas.microsoft.com/office/drawing/2010/main"/>
              </a:ext>
            </a:extLst>
          </a:blip>
          <a:srcRect l="-108"/>
          <a:stretch/>
        </p:blipFill>
        <p:spPr>
          <a:xfrm>
            <a:off x="-6891" y="118750"/>
            <a:ext cx="12198891" cy="2361835"/>
          </a:xfrm>
          <a:prstGeom prst="rect">
            <a:avLst/>
          </a:prstGeom>
        </p:spPr>
      </p:pic>
      <p:sp>
        <p:nvSpPr>
          <p:cNvPr id="7" name="Footer Placeholder 2"/>
          <p:cNvSpPr>
            <a:spLocks noGrp="1"/>
          </p:cNvSpPr>
          <p:nvPr>
            <p:ph type="ftr" sz="quarter" idx="11"/>
          </p:nvPr>
        </p:nvSpPr>
        <p:spPr>
          <a:xfrm>
            <a:off x="1743075" y="6510336"/>
            <a:ext cx="2228850" cy="365125"/>
          </a:xfrm>
          <a:prstGeom prst="rect">
            <a:avLst/>
          </a:prstGeom>
        </p:spPr>
        <p:txBody>
          <a:bodyPr/>
          <a:lstStyle/>
          <a:p>
            <a:r>
              <a:rPr lang="id-ID" sz="1600" dirty="0" smtClean="0"/>
              <a:t>Kampung Pendidikan</a:t>
            </a:r>
            <a:endParaRPr lang="en-US" sz="1600" dirty="0"/>
          </a:p>
        </p:txBody>
      </p:sp>
      <p:sp>
        <p:nvSpPr>
          <p:cNvPr id="2" name="TextBox 1"/>
          <p:cNvSpPr txBox="1"/>
          <p:nvPr/>
        </p:nvSpPr>
        <p:spPr>
          <a:xfrm>
            <a:off x="3229434" y="2480585"/>
            <a:ext cx="8919146" cy="440120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342900" indent="-342900" algn="just">
              <a:buAutoNum type="arabicPeriod"/>
            </a:pPr>
            <a:r>
              <a:rPr lang="id-ID" sz="2000" dirty="0" smtClean="0"/>
              <a:t>Kondisi Desa termasuk dalam daftar daerah tertinggal pada data KEMENDES.</a:t>
            </a:r>
          </a:p>
          <a:p>
            <a:pPr algn="just"/>
            <a:endParaRPr lang="id-ID" sz="2000" dirty="0" smtClean="0"/>
          </a:p>
          <a:p>
            <a:pPr algn="just"/>
            <a:r>
              <a:rPr lang="id-ID" sz="2000" dirty="0" smtClean="0"/>
              <a:t>2.   Pemerataan pengetahuan pendidikan yang tidak merata di masyarakat Desa.</a:t>
            </a:r>
          </a:p>
          <a:p>
            <a:pPr algn="just"/>
            <a:endParaRPr lang="id-ID" sz="2000" dirty="0" smtClean="0"/>
          </a:p>
          <a:p>
            <a:pPr algn="just"/>
            <a:r>
              <a:rPr lang="id-ID" sz="2000" dirty="0" smtClean="0"/>
              <a:t>2. </a:t>
            </a:r>
            <a:r>
              <a:rPr lang="id-ID" sz="2000" dirty="0" smtClean="0"/>
              <a:t>Pemberdayaan </a:t>
            </a:r>
            <a:r>
              <a:rPr lang="id-ID" sz="2000" dirty="0" smtClean="0"/>
              <a:t>partisipatif Masyarakat  desa yang masih </a:t>
            </a:r>
            <a:r>
              <a:rPr lang="id-ID" sz="2000" dirty="0" smtClean="0"/>
              <a:t>kurang karena kebanyakan dari masyarakat tamatan SD.</a:t>
            </a:r>
            <a:endParaRPr lang="id-ID" sz="2000" dirty="0" smtClean="0"/>
          </a:p>
          <a:p>
            <a:pPr algn="just"/>
            <a:endParaRPr lang="id-ID" sz="2000" dirty="0" smtClean="0"/>
          </a:p>
          <a:p>
            <a:pPr algn="just"/>
            <a:r>
              <a:rPr lang="id-ID" sz="2000" dirty="0" smtClean="0"/>
              <a:t>3.  Pengetahuan Masyarakat  desa tentang Iptek yang sangat kurang.</a:t>
            </a:r>
          </a:p>
          <a:p>
            <a:pPr algn="just"/>
            <a:endParaRPr lang="id-ID" sz="2000" dirty="0" smtClean="0"/>
          </a:p>
          <a:p>
            <a:pPr algn="just"/>
            <a:r>
              <a:rPr lang="id-ID" sz="2000" dirty="0" smtClean="0"/>
              <a:t>4.  Masyarakat desa cenderung mengarahkan anaknya untuk berkebun, bertani. Dll</a:t>
            </a:r>
          </a:p>
          <a:p>
            <a:pPr algn="just"/>
            <a:endParaRPr lang="id-ID" sz="2000" dirty="0" smtClean="0"/>
          </a:p>
          <a:p>
            <a:pPr algn="just"/>
            <a:r>
              <a:rPr lang="id-ID" sz="2000" dirty="0" smtClean="0"/>
              <a:t>5.  Potensi masyarakat desa untuk maju ada.</a:t>
            </a:r>
          </a:p>
          <a:p>
            <a:pPr algn="just"/>
            <a:endParaRPr lang="id-ID" sz="2000" dirty="0"/>
          </a:p>
          <a:p>
            <a:pPr algn="just"/>
            <a:r>
              <a:rPr lang="id-ID" sz="2000" dirty="0" smtClean="0"/>
              <a:t>6.  Membangun pertisipasi masyarakat desa yang berkarakter dan </a:t>
            </a:r>
            <a:r>
              <a:rPr lang="id-ID" sz="2000" dirty="0"/>
              <a:t>ber Daya </a:t>
            </a:r>
            <a:r>
              <a:rPr lang="id-ID" sz="2000" dirty="0" smtClean="0"/>
              <a:t>Saing.</a:t>
            </a:r>
          </a:p>
        </p:txBody>
      </p:sp>
      <p:pic>
        <p:nvPicPr>
          <p:cNvPr id="8" name="Picture 7"/>
          <p:cNvPicPr>
            <a:picLocks noChangeAspect="1"/>
          </p:cNvPicPr>
          <p:nvPr/>
        </p:nvPicPr>
        <p:blipFill rotWithShape="1">
          <a:blip r:embed="rId4" cstate="print">
            <a:alphaModFix amt="66000"/>
            <a:extLst>
              <a:ext uri="{28A0092B-C50C-407E-A947-70E740481C1C}">
                <a14:useLocalDpi xmlns:a14="http://schemas.microsoft.com/office/drawing/2010/main"/>
              </a:ext>
            </a:extLst>
          </a:blip>
          <a:srcRect l="3281" r="3281"/>
          <a:stretch/>
        </p:blipFill>
        <p:spPr>
          <a:xfrm>
            <a:off x="0" y="0"/>
            <a:ext cx="2384646" cy="2384646"/>
          </a:xfrm>
          <a:prstGeom prst="ellipse">
            <a:avLst/>
          </a:prstGeom>
        </p:spPr>
      </p:pic>
      <p:pic>
        <p:nvPicPr>
          <p:cNvPr id="9" name="Picture 8"/>
          <p:cNvPicPr>
            <a:picLocks noChangeAspect="1"/>
          </p:cNvPicPr>
          <p:nvPr/>
        </p:nvPicPr>
        <p:blipFill rotWithShape="1">
          <a:blip r:embed="rId5">
            <a:alphaModFix amt="74000"/>
            <a:extLst>
              <a:ext uri="{28A0092B-C50C-407E-A947-70E740481C1C}">
                <a14:useLocalDpi xmlns:a14="http://schemas.microsoft.com/office/drawing/2010/main"/>
              </a:ext>
            </a:extLst>
          </a:blip>
          <a:srcRect l="17083" r="17083"/>
          <a:stretch/>
        </p:blipFill>
        <p:spPr>
          <a:xfrm>
            <a:off x="9875360" y="0"/>
            <a:ext cx="2316640" cy="2316640"/>
          </a:xfrm>
          <a:prstGeom prst="ellipse">
            <a:avLst/>
          </a:prstGeom>
        </p:spPr>
      </p:pic>
      <p:sp>
        <p:nvSpPr>
          <p:cNvPr id="10" name="TextBox 9"/>
          <p:cNvSpPr txBox="1"/>
          <p:nvPr/>
        </p:nvSpPr>
        <p:spPr>
          <a:xfrm>
            <a:off x="2923013" y="104347"/>
            <a:ext cx="6601000" cy="1015663"/>
          </a:xfrm>
          <a:prstGeom prst="rect">
            <a:avLst/>
          </a:prstGeom>
          <a:noFill/>
        </p:spPr>
        <p:txBody>
          <a:bodyPr wrap="square" rtlCol="0">
            <a:spAutoFit/>
          </a:bodyPr>
          <a:lstStyle/>
          <a:p>
            <a:pPr algn="ctr"/>
            <a:r>
              <a:rPr lang="id-ID" sz="2000" b="1" dirty="0">
                <a:solidFill>
                  <a:schemeClr val="bg1"/>
                </a:solidFill>
                <a:latin typeface="Arial Rounded MT Bold" panose="020F0704030504030204" pitchFamily="34" charset="0"/>
              </a:rPr>
              <a:t>KAMPUNG PENDIDIKAN DALAM PEMBERDAYAAN PARTISIPASI MASYARAKAT DESA YANG BERKARAKTER DAN BERDAYA SAING</a:t>
            </a:r>
            <a:endParaRPr lang="id-ID" sz="2000" dirty="0">
              <a:solidFill>
                <a:schemeClr val="bg1"/>
              </a:solidFill>
              <a:latin typeface="Arial Rounded MT Bold" panose="020F0704030504030204" pitchFamily="34" charset="0"/>
            </a:endParaRPr>
          </a:p>
        </p:txBody>
      </p:sp>
      <p:sp>
        <p:nvSpPr>
          <p:cNvPr id="12" name="Notched Right Arrow 11"/>
          <p:cNvSpPr/>
          <p:nvPr/>
        </p:nvSpPr>
        <p:spPr>
          <a:xfrm>
            <a:off x="0" y="2921332"/>
            <a:ext cx="3229434" cy="809084"/>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11" name="TextBox 10"/>
          <p:cNvSpPr txBox="1"/>
          <p:nvPr/>
        </p:nvSpPr>
        <p:spPr>
          <a:xfrm>
            <a:off x="296660" y="3141208"/>
            <a:ext cx="2714205" cy="400110"/>
          </a:xfrm>
          <a:prstGeom prst="rect">
            <a:avLst/>
          </a:prstGeom>
          <a:noFill/>
        </p:spPr>
        <p:txBody>
          <a:bodyPr wrap="none" rtlCol="0">
            <a:spAutoFit/>
          </a:bodyPr>
          <a:lstStyle/>
          <a:p>
            <a:r>
              <a:rPr lang="id-ID" sz="2000" b="1" dirty="0" smtClean="0"/>
              <a:t>Latar Belakang Masalah</a:t>
            </a:r>
            <a:endParaRPr lang="id-ID" sz="2000" b="1" dirty="0"/>
          </a:p>
        </p:txBody>
      </p:sp>
    </p:spTree>
    <p:extLst>
      <p:ext uri="{BB962C8B-B14F-4D97-AF65-F5344CB8AC3E}">
        <p14:creationId xmlns:p14="http://schemas.microsoft.com/office/powerpoint/2010/main" val="315630377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circle(in)">
                                      <p:cBhvr>
                                        <p:cTn id="14" dur="20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814514" y="523603"/>
            <a:ext cx="8562974" cy="651815"/>
          </a:xfrm>
        </p:spPr>
        <p:txBody>
          <a:bodyPr>
            <a:noAutofit/>
          </a:bodyPr>
          <a:lstStyle/>
          <a:p>
            <a:r>
              <a:rPr lang="id-ID" dirty="0" smtClean="0">
                <a:solidFill>
                  <a:srgbClr val="C8413A"/>
                </a:solidFill>
              </a:rPr>
              <a:t>TUJUAN</a:t>
            </a:r>
            <a:endParaRPr lang="en-US" sz="3200" dirty="0">
              <a:solidFill>
                <a:srgbClr val="C8413A"/>
              </a:solidFill>
              <a:latin typeface="Century Gothic" charset="0"/>
              <a:ea typeface="Century Gothic" charset="0"/>
              <a:cs typeface="Century Gothic" charset="0"/>
            </a:endParaRPr>
          </a:p>
        </p:txBody>
      </p:sp>
      <p:sp>
        <p:nvSpPr>
          <p:cNvPr id="4" name="Slide Number Placeholder 3"/>
          <p:cNvSpPr>
            <a:spLocks noGrp="1"/>
          </p:cNvSpPr>
          <p:nvPr>
            <p:ph type="sldNum" sz="quarter" idx="12"/>
          </p:nvPr>
        </p:nvSpPr>
        <p:spPr/>
        <p:txBody>
          <a:bodyPr/>
          <a:lstStyle/>
          <a:p>
            <a:fld id="{0968B721-5F74-419E-99CF-829E93200176}" type="slidenum">
              <a:rPr lang="en-US" smtClean="0"/>
              <a:t>3</a:t>
            </a:fld>
            <a:endParaRPr lang="en-US"/>
          </a:p>
        </p:txBody>
      </p:sp>
      <p:pic>
        <p:nvPicPr>
          <p:cNvPr id="24" name="Picture 23"/>
          <p:cNvPicPr>
            <a:picLocks noChangeAspect="1"/>
          </p:cNvPicPr>
          <p:nvPr/>
        </p:nvPicPr>
        <p:blipFill rotWithShape="1">
          <a:blip r:embed="rId3" cstate="screen">
            <a:extLst>
              <a:ext uri="{28A0092B-C50C-407E-A947-70E740481C1C}">
                <a14:useLocalDpi xmlns:a14="http://schemas.microsoft.com/office/drawing/2010/main"/>
              </a:ext>
            </a:extLst>
          </a:blip>
          <a:srcRect l="3966" t="3594" r="4742"/>
          <a:stretch/>
        </p:blipFill>
        <p:spPr>
          <a:xfrm>
            <a:off x="97377" y="928650"/>
            <a:ext cx="5569528" cy="5489872"/>
          </a:xfrm>
          <a:prstGeom prst="rect">
            <a:avLst/>
          </a:prstGeom>
        </p:spPr>
      </p:pic>
      <p:sp>
        <p:nvSpPr>
          <p:cNvPr id="30" name="TextBox 29"/>
          <p:cNvSpPr txBox="1"/>
          <p:nvPr/>
        </p:nvSpPr>
        <p:spPr>
          <a:xfrm>
            <a:off x="5877645" y="5833747"/>
            <a:ext cx="5834389" cy="584775"/>
          </a:xfrm>
          <a:prstGeom prst="rect">
            <a:avLst/>
          </a:prstGeom>
          <a:noFill/>
          <a:ln w="9525">
            <a:noFill/>
          </a:ln>
        </p:spPr>
        <p:txBody>
          <a:bodyPr wrap="square" rtlCol="0">
            <a:spAutoFit/>
          </a:bodyPr>
          <a:lstStyle/>
          <a:p>
            <a:pPr lvl="0" indent="457200" algn="ctr" fontAlgn="base">
              <a:spcBef>
                <a:spcPct val="0"/>
              </a:spcBef>
              <a:spcAft>
                <a:spcPct val="0"/>
              </a:spcAft>
            </a:pPr>
            <a:r>
              <a:rPr lang="en-US" sz="1600" dirty="0" err="1" smtClean="0">
                <a:solidFill>
                  <a:srgbClr val="FF0000"/>
                </a:solidFill>
                <a:latin typeface="Segoe UI Semibold" pitchFamily="34" charset="0"/>
                <a:cs typeface="Arial" pitchFamily="34" charset="0"/>
              </a:rPr>
              <a:t>Subjek</a:t>
            </a:r>
            <a:r>
              <a:rPr lang="en-US" sz="1600" dirty="0" smtClean="0">
                <a:solidFill>
                  <a:srgbClr val="FF0000"/>
                </a:solidFill>
                <a:latin typeface="Segoe UI Semibold" pitchFamily="34" charset="0"/>
                <a:cs typeface="Arial" pitchFamily="34" charset="0"/>
              </a:rPr>
              <a:t> </a:t>
            </a:r>
            <a:r>
              <a:rPr lang="en-US" sz="1600" dirty="0" err="1">
                <a:solidFill>
                  <a:srgbClr val="FF0000"/>
                </a:solidFill>
                <a:latin typeface="Segoe UI Semibold" pitchFamily="34" charset="0"/>
                <a:cs typeface="Arial" pitchFamily="34" charset="0"/>
              </a:rPr>
              <a:t>Penelitian</a:t>
            </a:r>
            <a:r>
              <a:rPr lang="en-US" sz="1600" dirty="0">
                <a:solidFill>
                  <a:srgbClr val="FF0000"/>
                </a:solidFill>
                <a:latin typeface="Segoe UI Semibold" pitchFamily="34" charset="0"/>
                <a:cs typeface="Arial" pitchFamily="34" charset="0"/>
              </a:rPr>
              <a:t> </a:t>
            </a:r>
            <a:r>
              <a:rPr lang="en-US" sz="1600" dirty="0" err="1">
                <a:solidFill>
                  <a:srgbClr val="FF0000"/>
                </a:solidFill>
                <a:latin typeface="Segoe UI Semibold" pitchFamily="34" charset="0"/>
                <a:cs typeface="Arial" pitchFamily="34" charset="0"/>
              </a:rPr>
              <a:t>ini</a:t>
            </a:r>
            <a:r>
              <a:rPr lang="en-US" sz="1600" dirty="0">
                <a:solidFill>
                  <a:srgbClr val="FF0000"/>
                </a:solidFill>
                <a:latin typeface="Segoe UI Semibold" pitchFamily="34" charset="0"/>
                <a:cs typeface="Arial" pitchFamily="34" charset="0"/>
              </a:rPr>
              <a:t> </a:t>
            </a:r>
            <a:r>
              <a:rPr lang="en-US" sz="1600" dirty="0" err="1">
                <a:solidFill>
                  <a:srgbClr val="FF0000"/>
                </a:solidFill>
                <a:latin typeface="Segoe UI Semibold" pitchFamily="34" charset="0"/>
                <a:cs typeface="Arial" pitchFamily="34" charset="0"/>
              </a:rPr>
              <a:t>adalah</a:t>
            </a:r>
            <a:r>
              <a:rPr lang="en-US" sz="1600" dirty="0">
                <a:solidFill>
                  <a:srgbClr val="FF0000"/>
                </a:solidFill>
                <a:latin typeface="Segoe UI Semibold" pitchFamily="34" charset="0"/>
                <a:cs typeface="Arial" pitchFamily="34" charset="0"/>
              </a:rPr>
              <a:t> </a:t>
            </a:r>
            <a:r>
              <a:rPr lang="id-ID" sz="1600" dirty="0" smtClean="0">
                <a:solidFill>
                  <a:srgbClr val="FF0000"/>
                </a:solidFill>
                <a:latin typeface="Segoe UI Semibold" pitchFamily="34" charset="0"/>
                <a:cs typeface="Arial" pitchFamily="34" charset="0"/>
              </a:rPr>
              <a:t>Masyarakat desa Kuajang </a:t>
            </a:r>
          </a:p>
          <a:p>
            <a:pPr lvl="0" indent="457200" algn="ctr" fontAlgn="base">
              <a:spcBef>
                <a:spcPct val="0"/>
              </a:spcBef>
              <a:spcAft>
                <a:spcPct val="0"/>
              </a:spcAft>
            </a:pPr>
            <a:r>
              <a:rPr lang="id-ID" sz="1600" dirty="0" smtClean="0">
                <a:solidFill>
                  <a:srgbClr val="FF0000"/>
                </a:solidFill>
                <a:latin typeface="Segoe UI Semibold" pitchFamily="34" charset="0"/>
                <a:cs typeface="Arial" pitchFamily="34" charset="0"/>
              </a:rPr>
              <a:t>Kec. Binuang Kab. Polewali Mandar Sulawesi Barat.</a:t>
            </a:r>
            <a:endParaRPr lang="en-US" sz="1600" dirty="0">
              <a:solidFill>
                <a:srgbClr val="FF0000"/>
              </a:solidFill>
              <a:latin typeface="Segoe UI Semibold" pitchFamily="34" charset="0"/>
              <a:cs typeface="Arial" pitchFamily="34" charset="0"/>
            </a:endParaRPr>
          </a:p>
        </p:txBody>
      </p:sp>
      <p:cxnSp>
        <p:nvCxnSpPr>
          <p:cNvPr id="33" name="Straight Connector 32"/>
          <p:cNvCxnSpPr/>
          <p:nvPr/>
        </p:nvCxnSpPr>
        <p:spPr>
          <a:xfrm>
            <a:off x="11274600" y="4969459"/>
            <a:ext cx="437434" cy="0"/>
          </a:xfrm>
          <a:prstGeom prst="line">
            <a:avLst/>
          </a:prstGeom>
          <a:ln w="9525">
            <a:solidFill>
              <a:srgbClr val="C8413A"/>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7076603" y="4959409"/>
            <a:ext cx="293705" cy="0"/>
          </a:xfrm>
          <a:prstGeom prst="line">
            <a:avLst/>
          </a:prstGeom>
          <a:ln w="9525">
            <a:solidFill>
              <a:srgbClr val="C8413A"/>
            </a:solidFill>
          </a:ln>
        </p:spPr>
        <p:style>
          <a:lnRef idx="1">
            <a:schemeClr val="accent1"/>
          </a:lnRef>
          <a:fillRef idx="0">
            <a:schemeClr val="accent1"/>
          </a:fillRef>
          <a:effectRef idx="0">
            <a:schemeClr val="accent1"/>
          </a:effectRef>
          <a:fontRef idx="minor">
            <a:schemeClr val="tx1"/>
          </a:fontRef>
        </p:style>
      </p:cxnSp>
      <p:sp>
        <p:nvSpPr>
          <p:cNvPr id="18" name="Oval 17"/>
          <p:cNvSpPr/>
          <p:nvPr/>
        </p:nvSpPr>
        <p:spPr>
          <a:xfrm>
            <a:off x="2484671" y="3649836"/>
            <a:ext cx="1304144" cy="888821"/>
          </a:xfrm>
          <a:prstGeom prst="ellipse">
            <a:avLst/>
          </a:prstGeom>
          <a:solidFill>
            <a:srgbClr val="C841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200" dirty="0" smtClean="0"/>
              <a:t>Kampung Pendidikan</a:t>
            </a:r>
            <a:endParaRPr lang="en-US" sz="1200" dirty="0"/>
          </a:p>
        </p:txBody>
      </p:sp>
      <p:sp>
        <p:nvSpPr>
          <p:cNvPr id="19" name="Oval 18"/>
          <p:cNvSpPr/>
          <p:nvPr/>
        </p:nvSpPr>
        <p:spPr>
          <a:xfrm>
            <a:off x="5390748" y="-640080"/>
            <a:ext cx="1304144" cy="1280160"/>
          </a:xfrm>
          <a:prstGeom prst="ellipse">
            <a:avLst/>
          </a:prstGeom>
          <a:solidFill>
            <a:srgbClr val="C841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200" dirty="0" smtClean="0"/>
              <a:t>Kampung Pendidikan</a:t>
            </a:r>
            <a:endParaRPr lang="en-US" sz="1200" dirty="0"/>
          </a:p>
        </p:txBody>
      </p:sp>
      <p:sp>
        <p:nvSpPr>
          <p:cNvPr id="20" name="Footer Placeholder 2"/>
          <p:cNvSpPr>
            <a:spLocks noGrp="1"/>
          </p:cNvSpPr>
          <p:nvPr>
            <p:ph type="ftr" sz="quarter" idx="11"/>
          </p:nvPr>
        </p:nvSpPr>
        <p:spPr>
          <a:xfrm>
            <a:off x="1743075" y="6510336"/>
            <a:ext cx="2228850" cy="365125"/>
          </a:xfrm>
          <a:prstGeom prst="rect">
            <a:avLst/>
          </a:prstGeom>
        </p:spPr>
        <p:txBody>
          <a:bodyPr/>
          <a:lstStyle/>
          <a:p>
            <a:r>
              <a:rPr lang="id-ID" sz="1600" dirty="0" smtClean="0"/>
              <a:t>Kampung Pendidikan</a:t>
            </a:r>
            <a:endParaRPr lang="en-US" sz="1600" dirty="0"/>
          </a:p>
        </p:txBody>
      </p:sp>
      <p:sp>
        <p:nvSpPr>
          <p:cNvPr id="2" name="TextBox 1"/>
          <p:cNvSpPr txBox="1"/>
          <p:nvPr/>
        </p:nvSpPr>
        <p:spPr>
          <a:xfrm>
            <a:off x="5666906" y="1688657"/>
            <a:ext cx="6327172" cy="3693319"/>
          </a:xfrm>
          <a:prstGeom prst="rect">
            <a:avLst/>
          </a:prstGeom>
          <a:noFill/>
        </p:spPr>
        <p:txBody>
          <a:bodyPr wrap="square" rtlCol="0">
            <a:spAutoFit/>
          </a:bodyPr>
          <a:lstStyle/>
          <a:p>
            <a:pPr marL="285750" lvl="0" indent="-285750" algn="just">
              <a:buFont typeface="Wingdings" panose="05000000000000000000" pitchFamily="2" charset="2"/>
              <a:buChar char="§"/>
            </a:pPr>
            <a:r>
              <a:rPr lang="id-ID" dirty="0"/>
              <a:t>Menciptakan suasana atau iklim yang memungkinkan potensi masyarakat berkembang </a:t>
            </a:r>
            <a:r>
              <a:rPr lang="id-ID" i="1" dirty="0"/>
              <a:t>(enabling)</a:t>
            </a:r>
            <a:r>
              <a:rPr lang="id-ID" dirty="0"/>
              <a:t>. Titik tolaknya adalah pengenalan bahwa setiap manusia, setiap masyarakat memiliki potensi yang dapat </a:t>
            </a:r>
            <a:r>
              <a:rPr lang="id-ID" dirty="0" smtClean="0"/>
              <a:t>dikembangkan.</a:t>
            </a:r>
          </a:p>
          <a:p>
            <a:pPr lvl="0" algn="just"/>
            <a:endParaRPr lang="id-ID" dirty="0" smtClean="0"/>
          </a:p>
          <a:p>
            <a:pPr marL="285750" lvl="0" indent="-285750" algn="just">
              <a:buFont typeface="Wingdings" panose="05000000000000000000" pitchFamily="2" charset="2"/>
              <a:buChar char="§"/>
            </a:pPr>
            <a:r>
              <a:rPr lang="id-ID" dirty="0" smtClean="0"/>
              <a:t>Memperkuat </a:t>
            </a:r>
            <a:r>
              <a:rPr lang="id-ID" dirty="0"/>
              <a:t>potensi atau daya yang dimiliki oleh masyarakat </a:t>
            </a:r>
            <a:r>
              <a:rPr lang="id-ID" i="1" dirty="0"/>
              <a:t>(</a:t>
            </a:r>
            <a:r>
              <a:rPr lang="id-ID" i="1" dirty="0" smtClean="0"/>
              <a:t>empowering)</a:t>
            </a:r>
            <a:r>
              <a:rPr lang="id-ID" dirty="0" smtClean="0"/>
              <a:t>. Perkuatan </a:t>
            </a:r>
            <a:r>
              <a:rPr lang="id-ID" dirty="0"/>
              <a:t>ini meliputi langkah-langkah nyata dan menyangkut penyediaan berbagai masukan </a:t>
            </a:r>
            <a:r>
              <a:rPr lang="id-ID" i="1" dirty="0"/>
              <a:t>(input)</a:t>
            </a:r>
            <a:r>
              <a:rPr lang="id-ID" dirty="0"/>
              <a:t> serta membuka akses ke berbagai peluang </a:t>
            </a:r>
            <a:r>
              <a:rPr lang="id-ID" i="1" dirty="0"/>
              <a:t>(opportunities)</a:t>
            </a:r>
            <a:r>
              <a:rPr lang="id-ID" dirty="0"/>
              <a:t> yang membuat masyarakat menjadi makin berdaya</a:t>
            </a:r>
            <a:r>
              <a:rPr lang="id-ID" dirty="0" smtClean="0"/>
              <a:t>.</a:t>
            </a:r>
          </a:p>
          <a:p>
            <a:pPr marL="285750" lvl="0" indent="-285750" algn="just">
              <a:buFont typeface="Wingdings" panose="05000000000000000000" pitchFamily="2" charset="2"/>
              <a:buChar char="§"/>
            </a:pPr>
            <a:endParaRPr lang="id-ID" dirty="0" smtClean="0"/>
          </a:p>
          <a:p>
            <a:pPr marL="285750" lvl="0" indent="-285750" algn="just">
              <a:buFont typeface="Wingdings" panose="05000000000000000000" pitchFamily="2" charset="2"/>
              <a:buChar char="§"/>
            </a:pPr>
            <a:r>
              <a:rPr lang="id-ID" dirty="0" smtClean="0"/>
              <a:t>Memberdayakan Masyarakat dengan inovasi. </a:t>
            </a:r>
            <a:endParaRPr lang="id-ID" dirty="0"/>
          </a:p>
        </p:txBody>
      </p:sp>
    </p:spTree>
    <p:extLst>
      <p:ext uri="{BB962C8B-B14F-4D97-AF65-F5344CB8AC3E}">
        <p14:creationId xmlns:p14="http://schemas.microsoft.com/office/powerpoint/2010/main" val="168813163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4914" name="Picture 2" descr="D:\ARSIP LPDP\Inspiring Day\FOTO BERITA\IMG_122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78953" y="42192"/>
            <a:ext cx="4781880" cy="318792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61" name="Picture 60"/>
          <p:cNvPicPr>
            <a:picLocks noChangeAspect="1"/>
          </p:cNvPicPr>
          <p:nvPr/>
        </p:nvPicPr>
        <p:blipFill rotWithShape="1">
          <a:blip r:embed="rId3" cstate="screen">
            <a:alphaModFix amt="91000"/>
            <a:extLst>
              <a:ext uri="{28A0092B-C50C-407E-A947-70E740481C1C}">
                <a14:useLocalDpi xmlns:a14="http://schemas.microsoft.com/office/drawing/2010/main"/>
              </a:ext>
            </a:extLst>
          </a:blip>
          <a:srcRect/>
          <a:stretch/>
        </p:blipFill>
        <p:spPr>
          <a:xfrm>
            <a:off x="4162960" y="-33905"/>
            <a:ext cx="1098599" cy="1098599"/>
          </a:xfrm>
          <a:prstGeom prst="ellipse">
            <a:avLst/>
          </a:prstGeom>
        </p:spPr>
      </p:pic>
      <p:pic>
        <p:nvPicPr>
          <p:cNvPr id="9" name="Picture 8"/>
          <p:cNvPicPr>
            <a:picLocks noChangeAspect="1"/>
          </p:cNvPicPr>
          <p:nvPr/>
        </p:nvPicPr>
        <p:blipFill rotWithShape="1">
          <a:blip r:embed="rId4" cstate="print">
            <a:alphaModFix amt="95000"/>
            <a:extLst>
              <a:ext uri="{28A0092B-C50C-407E-A947-70E740481C1C}">
                <a14:useLocalDpi xmlns:a14="http://schemas.microsoft.com/office/drawing/2010/main" val="0"/>
              </a:ext>
            </a:extLst>
          </a:blip>
          <a:srcRect l="-5" t="215" r="65005" b="29797"/>
          <a:stretch/>
        </p:blipFill>
        <p:spPr>
          <a:xfrm>
            <a:off x="7218095" y="0"/>
            <a:ext cx="1142456" cy="1142456"/>
          </a:xfrm>
          <a:prstGeom prst="ellipse">
            <a:avLst/>
          </a:prstGeom>
        </p:spPr>
      </p:pic>
      <p:pic>
        <p:nvPicPr>
          <p:cNvPr id="54" name="Picture 53"/>
          <p:cNvPicPr>
            <a:picLocks noChangeAspect="1"/>
          </p:cNvPicPr>
          <p:nvPr/>
        </p:nvPicPr>
        <p:blipFill rotWithShape="1">
          <a:blip r:embed="rId5" cstate="screen">
            <a:alphaModFix amt="94000"/>
            <a:extLst>
              <a:ext uri="{28A0092B-C50C-407E-A947-70E740481C1C}">
                <a14:useLocalDpi xmlns:a14="http://schemas.microsoft.com/office/drawing/2010/main"/>
              </a:ext>
            </a:extLst>
          </a:blip>
          <a:srcRect/>
          <a:stretch/>
        </p:blipFill>
        <p:spPr>
          <a:xfrm>
            <a:off x="234415" y="2164829"/>
            <a:ext cx="4304098" cy="4304098"/>
          </a:xfrm>
          <a:prstGeom prst="ellipse">
            <a:avLst/>
          </a:prstGeom>
        </p:spPr>
      </p:pic>
      <p:sp>
        <p:nvSpPr>
          <p:cNvPr id="307" name="Shape 307"/>
          <p:cNvSpPr/>
          <p:nvPr/>
        </p:nvSpPr>
        <p:spPr>
          <a:xfrm>
            <a:off x="5080568" y="3565319"/>
            <a:ext cx="2227531" cy="584775"/>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defRPr sz="2800" spc="-300">
                <a:solidFill>
                  <a:srgbClr val="9D1C1D"/>
                </a:solidFill>
                <a:latin typeface="Century Gothic"/>
                <a:ea typeface="Century Gothic"/>
                <a:cs typeface="Century Gothic"/>
                <a:sym typeface="Century Gothic"/>
              </a:defRPr>
            </a:lvl1pPr>
          </a:lstStyle>
          <a:p>
            <a:r>
              <a:rPr lang="en-US" sz="3200" b="1" spc="0" dirty="0">
                <a:solidFill>
                  <a:srgbClr val="C8413A"/>
                </a:solidFill>
                <a:latin typeface="Century Gothic" charset="0"/>
                <a:ea typeface="Century Gothic" charset="0"/>
                <a:cs typeface="Century Gothic" charset="0"/>
              </a:rPr>
              <a:t>PROGRAM</a:t>
            </a:r>
          </a:p>
        </p:txBody>
      </p:sp>
      <p:sp>
        <p:nvSpPr>
          <p:cNvPr id="308" name="Shape 308"/>
          <p:cNvSpPr/>
          <p:nvPr/>
        </p:nvSpPr>
        <p:spPr>
          <a:xfrm>
            <a:off x="4712259" y="3963213"/>
            <a:ext cx="2751712" cy="830997"/>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defRPr sz="4400" b="1" spc="-300">
                <a:solidFill>
                  <a:srgbClr val="9D1C1D"/>
                </a:solidFill>
                <a:latin typeface="Century Gothic"/>
                <a:ea typeface="Century Gothic"/>
                <a:cs typeface="Century Gothic"/>
                <a:sym typeface="Century Gothic"/>
              </a:defRPr>
            </a:lvl1pPr>
          </a:lstStyle>
          <a:p>
            <a:r>
              <a:rPr lang="en-US" sz="4800" dirty="0">
                <a:solidFill>
                  <a:srgbClr val="C8413A"/>
                </a:solidFill>
                <a:latin typeface="Century Gothic" charset="0"/>
                <a:ea typeface="Century Gothic" charset="0"/>
                <a:cs typeface="Century Gothic" charset="0"/>
              </a:rPr>
              <a:t>LAYANAN</a:t>
            </a:r>
          </a:p>
        </p:txBody>
      </p:sp>
      <p:sp>
        <p:nvSpPr>
          <p:cNvPr id="16" name="Shape 307"/>
          <p:cNvSpPr/>
          <p:nvPr/>
        </p:nvSpPr>
        <p:spPr>
          <a:xfrm>
            <a:off x="4476560" y="4563377"/>
            <a:ext cx="3312763" cy="677108"/>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defRPr sz="2800" spc="-300">
                <a:solidFill>
                  <a:srgbClr val="9D1C1D"/>
                </a:solidFill>
                <a:latin typeface="Century Gothic"/>
                <a:ea typeface="Century Gothic"/>
                <a:cs typeface="Century Gothic"/>
                <a:sym typeface="Century Gothic"/>
              </a:defRPr>
            </a:lvl1pPr>
          </a:lstStyle>
          <a:p>
            <a:r>
              <a:rPr lang="id-ID" sz="2400" b="1" spc="0" dirty="0" smtClean="0">
                <a:solidFill>
                  <a:srgbClr val="C59049"/>
                </a:solidFill>
                <a:latin typeface="Century Gothic" charset="0"/>
                <a:ea typeface="Century Gothic" charset="0"/>
                <a:cs typeface="Century Gothic" charset="0"/>
              </a:rPr>
              <a:t>Kampung Pendidikan</a:t>
            </a:r>
          </a:p>
          <a:p>
            <a:r>
              <a:rPr lang="id-ID" sz="1400" b="1" spc="0" dirty="0" smtClean="0">
                <a:solidFill>
                  <a:srgbClr val="C59049"/>
                </a:solidFill>
                <a:latin typeface="Century Gothic" charset="0"/>
                <a:ea typeface="Century Gothic" charset="0"/>
                <a:cs typeface="Century Gothic" charset="0"/>
              </a:rPr>
              <a:t>Connect, Collaborate, Contribute</a:t>
            </a:r>
            <a:endParaRPr lang="en-US" sz="1400" b="1" spc="0" dirty="0">
              <a:solidFill>
                <a:srgbClr val="C59049"/>
              </a:solidFill>
              <a:latin typeface="Century Gothic" charset="0"/>
              <a:ea typeface="Century Gothic" charset="0"/>
              <a:cs typeface="Century Gothic" charset="0"/>
            </a:endParaRPr>
          </a:p>
        </p:txBody>
      </p:sp>
      <p:sp>
        <p:nvSpPr>
          <p:cNvPr id="5" name="Slide Number Placeholder 4"/>
          <p:cNvSpPr>
            <a:spLocks noGrp="1"/>
          </p:cNvSpPr>
          <p:nvPr>
            <p:ph type="sldNum" sz="quarter" idx="12"/>
          </p:nvPr>
        </p:nvSpPr>
        <p:spPr/>
        <p:txBody>
          <a:bodyPr/>
          <a:lstStyle/>
          <a:p>
            <a:fld id="{0968B721-5F74-419E-99CF-829E93200176}" type="slidenum">
              <a:rPr lang="en-US" smtClean="0"/>
              <a:t>4</a:t>
            </a:fld>
            <a:endParaRPr lang="en-US" dirty="0"/>
          </a:p>
        </p:txBody>
      </p:sp>
      <p:grpSp>
        <p:nvGrpSpPr>
          <p:cNvPr id="18" name="Group 17"/>
          <p:cNvGrpSpPr/>
          <p:nvPr/>
        </p:nvGrpSpPr>
        <p:grpSpPr>
          <a:xfrm>
            <a:off x="1856318" y="2221333"/>
            <a:ext cx="1966653" cy="1751062"/>
            <a:chOff x="3412245" y="5025179"/>
            <a:chExt cx="1442523" cy="1443749"/>
          </a:xfrm>
          <a:solidFill>
            <a:srgbClr val="C00000"/>
          </a:solidFill>
        </p:grpSpPr>
        <p:sp>
          <p:nvSpPr>
            <p:cNvPr id="38" name="Oval 37"/>
            <p:cNvSpPr/>
            <p:nvPr/>
          </p:nvSpPr>
          <p:spPr>
            <a:xfrm>
              <a:off x="3412245" y="5025179"/>
              <a:ext cx="1442523" cy="144374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Century Gothic Regular" charset="0"/>
              </a:endParaRPr>
            </a:p>
          </p:txBody>
        </p:sp>
        <p:sp>
          <p:nvSpPr>
            <p:cNvPr id="10" name="Rectangle 9"/>
            <p:cNvSpPr/>
            <p:nvPr/>
          </p:nvSpPr>
          <p:spPr>
            <a:xfrm>
              <a:off x="3435098" y="5553113"/>
              <a:ext cx="1409301" cy="253762"/>
            </a:xfrm>
            <a:prstGeom prst="rect">
              <a:avLst/>
            </a:prstGeom>
            <a:grpFill/>
          </p:spPr>
          <p:txBody>
            <a:bodyPr wrap="none">
              <a:spAutoFit/>
            </a:bodyPr>
            <a:lstStyle/>
            <a:p>
              <a:pPr algn="ctr"/>
              <a:r>
                <a:rPr lang="id-ID" sz="1400" b="1" dirty="0" smtClean="0">
                  <a:solidFill>
                    <a:schemeClr val="bg1"/>
                  </a:solidFill>
                  <a:latin typeface="Century Gothic Regular" charset="0"/>
                </a:rPr>
                <a:t>DIDIKMASYARAKAT</a:t>
              </a:r>
              <a:endParaRPr lang="en-US" sz="1400" b="1" dirty="0">
                <a:solidFill>
                  <a:schemeClr val="bg1"/>
                </a:solidFill>
                <a:latin typeface="Century Gothic Regular" charset="0"/>
              </a:endParaRPr>
            </a:p>
          </p:txBody>
        </p:sp>
      </p:grpSp>
      <p:grpSp>
        <p:nvGrpSpPr>
          <p:cNvPr id="32" name="Group 31"/>
          <p:cNvGrpSpPr/>
          <p:nvPr/>
        </p:nvGrpSpPr>
        <p:grpSpPr>
          <a:xfrm>
            <a:off x="5489385" y="1992776"/>
            <a:ext cx="1501056" cy="1177664"/>
            <a:chOff x="3500341" y="5142531"/>
            <a:chExt cx="1260252" cy="1152476"/>
          </a:xfrm>
          <a:solidFill>
            <a:srgbClr val="C00000"/>
          </a:solidFill>
        </p:grpSpPr>
        <p:sp>
          <p:nvSpPr>
            <p:cNvPr id="33" name="Oval 32"/>
            <p:cNvSpPr/>
            <p:nvPr/>
          </p:nvSpPr>
          <p:spPr>
            <a:xfrm>
              <a:off x="3500341" y="5142531"/>
              <a:ext cx="1260252" cy="11524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Century Gothic Regular" charset="0"/>
              </a:endParaRPr>
            </a:p>
          </p:txBody>
        </p:sp>
        <p:sp>
          <p:nvSpPr>
            <p:cNvPr id="34" name="Rectangle 33"/>
            <p:cNvSpPr/>
            <p:nvPr/>
          </p:nvSpPr>
          <p:spPr>
            <a:xfrm>
              <a:off x="3606997" y="5553113"/>
              <a:ext cx="1065500" cy="253762"/>
            </a:xfrm>
            <a:prstGeom prst="rect">
              <a:avLst/>
            </a:prstGeom>
            <a:grpFill/>
          </p:spPr>
          <p:txBody>
            <a:bodyPr wrap="none">
              <a:spAutoFit/>
            </a:bodyPr>
            <a:lstStyle/>
            <a:p>
              <a:pPr algn="ctr"/>
              <a:r>
                <a:rPr lang="id-ID" sz="1400" b="1" dirty="0" smtClean="0">
                  <a:solidFill>
                    <a:schemeClr val="bg1"/>
                  </a:solidFill>
                  <a:latin typeface="Century Gothic Regular" charset="0"/>
                </a:rPr>
                <a:t>DIDIKPEMUDA</a:t>
              </a:r>
              <a:endParaRPr lang="en-US" sz="1400" b="1" dirty="0">
                <a:solidFill>
                  <a:schemeClr val="bg1"/>
                </a:solidFill>
                <a:latin typeface="Century Gothic Regular" charset="0"/>
              </a:endParaRPr>
            </a:p>
          </p:txBody>
        </p:sp>
      </p:grpSp>
      <p:pic>
        <p:nvPicPr>
          <p:cNvPr id="288770" name="Picture 2" descr="D:\DATA TITIPAN\picture\IMG-20170912-WA0032.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14503" y="2306461"/>
            <a:ext cx="4304099" cy="4227737"/>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2" name="Footer Placeholder 2"/>
          <p:cNvSpPr>
            <a:spLocks noGrp="1"/>
          </p:cNvSpPr>
          <p:nvPr>
            <p:ph type="ftr" sz="quarter" idx="11"/>
          </p:nvPr>
        </p:nvSpPr>
        <p:spPr>
          <a:xfrm>
            <a:off x="1743075" y="6510336"/>
            <a:ext cx="2228850" cy="365125"/>
          </a:xfrm>
          <a:prstGeom prst="rect">
            <a:avLst/>
          </a:prstGeom>
        </p:spPr>
        <p:txBody>
          <a:bodyPr/>
          <a:lstStyle/>
          <a:p>
            <a:r>
              <a:rPr lang="id-ID" sz="1600" dirty="0" smtClean="0"/>
              <a:t>Kampung Pendidikan</a:t>
            </a:r>
            <a:endParaRPr lang="en-US" sz="1600" dirty="0"/>
          </a:p>
        </p:txBody>
      </p:sp>
      <p:grpSp>
        <p:nvGrpSpPr>
          <p:cNvPr id="23" name="Group 22"/>
          <p:cNvGrpSpPr/>
          <p:nvPr/>
        </p:nvGrpSpPr>
        <p:grpSpPr>
          <a:xfrm>
            <a:off x="8229636" y="2596689"/>
            <a:ext cx="1966653" cy="1751062"/>
            <a:chOff x="3412245" y="5025179"/>
            <a:chExt cx="1442523" cy="1443749"/>
          </a:xfrm>
          <a:solidFill>
            <a:srgbClr val="C00000"/>
          </a:solidFill>
        </p:grpSpPr>
        <p:sp>
          <p:nvSpPr>
            <p:cNvPr id="24" name="Oval 23"/>
            <p:cNvSpPr/>
            <p:nvPr/>
          </p:nvSpPr>
          <p:spPr>
            <a:xfrm>
              <a:off x="3412245" y="5025179"/>
              <a:ext cx="1442523" cy="144374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Century Gothic Regular" charset="0"/>
              </a:endParaRPr>
            </a:p>
          </p:txBody>
        </p:sp>
        <p:sp>
          <p:nvSpPr>
            <p:cNvPr id="25" name="Rectangle 24"/>
            <p:cNvSpPr/>
            <p:nvPr/>
          </p:nvSpPr>
          <p:spPr>
            <a:xfrm>
              <a:off x="3552319" y="5553113"/>
              <a:ext cx="1174849" cy="253762"/>
            </a:xfrm>
            <a:prstGeom prst="rect">
              <a:avLst/>
            </a:prstGeom>
            <a:grpFill/>
          </p:spPr>
          <p:txBody>
            <a:bodyPr wrap="none">
              <a:spAutoFit/>
            </a:bodyPr>
            <a:lstStyle/>
            <a:p>
              <a:pPr algn="ctr"/>
              <a:r>
                <a:rPr lang="id-ID" sz="1400" b="1" dirty="0" smtClean="0">
                  <a:solidFill>
                    <a:schemeClr val="bg1"/>
                  </a:solidFill>
                  <a:latin typeface="Century Gothic Regular" charset="0"/>
                </a:rPr>
                <a:t>DIDIKKAMPUNG</a:t>
              </a:r>
              <a:endParaRPr lang="en-US" sz="1400" b="1" dirty="0">
                <a:solidFill>
                  <a:schemeClr val="bg1"/>
                </a:solidFill>
                <a:latin typeface="Century Gothic Regular" charset="0"/>
              </a:endParaRPr>
            </a:p>
          </p:txBody>
        </p:sp>
      </p:grpSp>
    </p:spTree>
    <p:extLst>
      <p:ext uri="{BB962C8B-B14F-4D97-AF65-F5344CB8AC3E}">
        <p14:creationId xmlns:p14="http://schemas.microsoft.com/office/powerpoint/2010/main" val="16973540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1000"/>
                                        <p:tgtEl>
                                          <p:spTgt spid="61"/>
                                        </p:tgtEl>
                                      </p:cBhvr>
                                    </p:animEffect>
                                    <p:anim calcmode="lin" valueType="num">
                                      <p:cBhvr>
                                        <p:cTn id="8" dur="1000" fill="hold"/>
                                        <p:tgtEl>
                                          <p:spTgt spid="61"/>
                                        </p:tgtEl>
                                        <p:attrNameLst>
                                          <p:attrName>ppt_x</p:attrName>
                                        </p:attrNameLst>
                                      </p:cBhvr>
                                      <p:tavLst>
                                        <p:tav tm="0">
                                          <p:val>
                                            <p:strVal val="#ppt_x"/>
                                          </p:val>
                                        </p:tav>
                                        <p:tav tm="100000">
                                          <p:val>
                                            <p:strVal val="#ppt_x"/>
                                          </p:val>
                                        </p:tav>
                                      </p:tavLst>
                                    </p:anim>
                                    <p:anim calcmode="lin" valueType="num">
                                      <p:cBhvr>
                                        <p:cTn id="9" dur="1000" fill="hold"/>
                                        <p:tgtEl>
                                          <p:spTgt spid="6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fade">
                                      <p:cBhvr>
                                        <p:cTn id="13" dur="1000"/>
                                        <p:tgtEl>
                                          <p:spTgt spid="54"/>
                                        </p:tgtEl>
                                      </p:cBhvr>
                                    </p:animEffect>
                                    <p:anim calcmode="lin" valueType="num">
                                      <p:cBhvr>
                                        <p:cTn id="14" dur="1000" fill="hold"/>
                                        <p:tgtEl>
                                          <p:spTgt spid="54"/>
                                        </p:tgtEl>
                                        <p:attrNameLst>
                                          <p:attrName>ppt_x</p:attrName>
                                        </p:attrNameLst>
                                      </p:cBhvr>
                                      <p:tavLst>
                                        <p:tav tm="0">
                                          <p:val>
                                            <p:strVal val="#ppt_x"/>
                                          </p:val>
                                        </p:tav>
                                        <p:tav tm="100000">
                                          <p:val>
                                            <p:strVal val="#ppt_x"/>
                                          </p:val>
                                        </p:tav>
                                      </p:tavLst>
                                    </p:anim>
                                    <p:anim calcmode="lin" valueType="num">
                                      <p:cBhvr>
                                        <p:cTn id="15" dur="1000" fill="hold"/>
                                        <p:tgtEl>
                                          <p:spTgt spid="54"/>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1000"/>
                                        <p:tgtEl>
                                          <p:spTgt spid="18"/>
                                        </p:tgtEl>
                                      </p:cBhvr>
                                    </p:animEffect>
                                    <p:anim calcmode="lin" valueType="num">
                                      <p:cBhvr>
                                        <p:cTn id="19" dur="1000" fill="hold"/>
                                        <p:tgtEl>
                                          <p:spTgt spid="18"/>
                                        </p:tgtEl>
                                        <p:attrNameLst>
                                          <p:attrName>ppt_x</p:attrName>
                                        </p:attrNameLst>
                                      </p:cBhvr>
                                      <p:tavLst>
                                        <p:tav tm="0">
                                          <p:val>
                                            <p:strVal val="#ppt_x"/>
                                          </p:val>
                                        </p:tav>
                                        <p:tav tm="100000">
                                          <p:val>
                                            <p:strVal val="#ppt_x"/>
                                          </p:val>
                                        </p:tav>
                                      </p:tavLst>
                                    </p:anim>
                                    <p:anim calcmode="lin" valueType="num">
                                      <p:cBhvr>
                                        <p:cTn id="20" dur="1000" fill="hold"/>
                                        <p:tgtEl>
                                          <p:spTgt spid="18"/>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1000"/>
                                        <p:tgtEl>
                                          <p:spTgt spid="32"/>
                                        </p:tgtEl>
                                      </p:cBhvr>
                                    </p:animEffect>
                                    <p:anim calcmode="lin" valueType="num">
                                      <p:cBhvr>
                                        <p:cTn id="29" dur="1000" fill="hold"/>
                                        <p:tgtEl>
                                          <p:spTgt spid="32"/>
                                        </p:tgtEl>
                                        <p:attrNameLst>
                                          <p:attrName>ppt_x</p:attrName>
                                        </p:attrNameLst>
                                      </p:cBhvr>
                                      <p:tavLst>
                                        <p:tav tm="0">
                                          <p:val>
                                            <p:strVal val="#ppt_x"/>
                                          </p:val>
                                        </p:tav>
                                        <p:tav tm="100000">
                                          <p:val>
                                            <p:strVal val="#ppt_x"/>
                                          </p:val>
                                        </p:tav>
                                      </p:tavLst>
                                    </p:anim>
                                    <p:anim calcmode="lin" valueType="num">
                                      <p:cBhvr>
                                        <p:cTn id="30" dur="1000" fill="hold"/>
                                        <p:tgtEl>
                                          <p:spTgt spid="32"/>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1000"/>
                                        <p:tgtEl>
                                          <p:spTgt spid="23"/>
                                        </p:tgtEl>
                                      </p:cBhvr>
                                    </p:animEffect>
                                    <p:anim calcmode="lin" valueType="num">
                                      <p:cBhvr>
                                        <p:cTn id="34" dur="1000" fill="hold"/>
                                        <p:tgtEl>
                                          <p:spTgt spid="23"/>
                                        </p:tgtEl>
                                        <p:attrNameLst>
                                          <p:attrName>ppt_x</p:attrName>
                                        </p:attrNameLst>
                                      </p:cBhvr>
                                      <p:tavLst>
                                        <p:tav tm="0">
                                          <p:val>
                                            <p:strVal val="#ppt_x"/>
                                          </p:val>
                                        </p:tav>
                                        <p:tav tm="100000">
                                          <p:val>
                                            <p:strVal val="#ppt_x"/>
                                          </p:val>
                                        </p:tav>
                                      </p:tavLst>
                                    </p:anim>
                                    <p:anim calcmode="lin" valueType="num">
                                      <p:cBhvr>
                                        <p:cTn id="35"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01282" y="502361"/>
            <a:ext cx="5269666" cy="650227"/>
          </a:xfrm>
        </p:spPr>
        <p:txBody>
          <a:bodyPr>
            <a:noAutofit/>
          </a:bodyPr>
          <a:lstStyle/>
          <a:p>
            <a:pPr algn="ctr"/>
            <a:r>
              <a:rPr lang="en-US" sz="3600" dirty="0" smtClean="0">
                <a:solidFill>
                  <a:srgbClr val="C8413A"/>
                </a:solidFill>
                <a:latin typeface="Century Gothic" charset="0"/>
                <a:ea typeface="Century Gothic" charset="0"/>
                <a:cs typeface="Century Gothic" charset="0"/>
              </a:rPr>
              <a:t>PROSES</a:t>
            </a:r>
            <a:endParaRPr lang="en-US" sz="3600" dirty="0">
              <a:solidFill>
                <a:srgbClr val="C8413A"/>
              </a:solidFill>
              <a:latin typeface="Century Gothic" charset="0"/>
              <a:ea typeface="Century Gothic" charset="0"/>
              <a:cs typeface="Century Gothic" charset="0"/>
            </a:endParaRPr>
          </a:p>
        </p:txBody>
      </p:sp>
      <p:sp>
        <p:nvSpPr>
          <p:cNvPr id="2" name="Slide Number Placeholder 1"/>
          <p:cNvSpPr>
            <a:spLocks noGrp="1"/>
          </p:cNvSpPr>
          <p:nvPr>
            <p:ph type="sldNum" sz="quarter" idx="12"/>
          </p:nvPr>
        </p:nvSpPr>
        <p:spPr/>
        <p:txBody>
          <a:bodyPr/>
          <a:lstStyle/>
          <a:p>
            <a:fld id="{0968B721-5F74-419E-99CF-829E93200176}" type="slidenum">
              <a:rPr lang="en-US" smtClean="0"/>
              <a:t>5</a:t>
            </a:fld>
            <a:endParaRPr lang="en-US"/>
          </a:p>
        </p:txBody>
      </p:sp>
      <p:sp>
        <p:nvSpPr>
          <p:cNvPr id="170" name="object 20"/>
          <p:cNvSpPr txBox="1"/>
          <p:nvPr/>
        </p:nvSpPr>
        <p:spPr>
          <a:xfrm>
            <a:off x="4202090" y="1067047"/>
            <a:ext cx="3903956" cy="192594"/>
          </a:xfrm>
          <a:prstGeom prst="rect">
            <a:avLst/>
          </a:prstGeom>
        </p:spPr>
        <p:txBody>
          <a:bodyPr wrap="square" lIns="0" tIns="0" rIns="0" bIns="0" rtlCol="0" anchor="ctr">
            <a:noAutofit/>
          </a:bodyPr>
          <a:lstStyle/>
          <a:p>
            <a:pPr marR="217690" algn="ctr"/>
            <a:r>
              <a:rPr lang="en-US" sz="2400" b="1" spc="-100" baseline="2088" dirty="0">
                <a:solidFill>
                  <a:schemeClr val="tx1">
                    <a:lumMod val="75000"/>
                    <a:lumOff val="25000"/>
                  </a:schemeClr>
                </a:solidFill>
                <a:latin typeface="Century Gothic" panose="020B0502020202020204" pitchFamily="34" charset="0"/>
                <a:cs typeface="Century Gothic Regular" charset="0"/>
              </a:rPr>
              <a:t>PROGRAM </a:t>
            </a:r>
            <a:r>
              <a:rPr lang="id-ID" sz="2400" b="1" spc="-100" baseline="2088" dirty="0" smtClean="0">
                <a:solidFill>
                  <a:schemeClr val="tx1">
                    <a:lumMod val="75000"/>
                    <a:lumOff val="25000"/>
                  </a:schemeClr>
                </a:solidFill>
                <a:latin typeface="Century Gothic" panose="020B0502020202020204" pitchFamily="34" charset="0"/>
                <a:cs typeface="Century Gothic Regular" charset="0"/>
              </a:rPr>
              <a:t>PEMBELAJARAN</a:t>
            </a:r>
            <a:endParaRPr lang="en-US" sz="2400" b="1" dirty="0">
              <a:solidFill>
                <a:schemeClr val="tx1">
                  <a:lumMod val="75000"/>
                  <a:lumOff val="25000"/>
                </a:schemeClr>
              </a:solidFill>
              <a:latin typeface="Century Gothic" panose="020B0502020202020204" pitchFamily="34" charset="0"/>
              <a:cs typeface="Century Gothic Regular" charset="0"/>
            </a:endParaRPr>
          </a:p>
        </p:txBody>
      </p:sp>
      <p:sp>
        <p:nvSpPr>
          <p:cNvPr id="23" name="Shape 432"/>
          <p:cNvSpPr/>
          <p:nvPr/>
        </p:nvSpPr>
        <p:spPr>
          <a:xfrm rot="5400000">
            <a:off x="5969277" y="1251644"/>
            <a:ext cx="1506359" cy="7931751"/>
          </a:xfrm>
          <a:prstGeom prst="rect">
            <a:avLst/>
          </a:prstGeom>
          <a:solidFill>
            <a:srgbClr val="BFBFBF"/>
          </a:solidFill>
          <a:ln w="12700">
            <a:miter lim="400000"/>
          </a:ln>
        </p:spPr>
        <p:txBody>
          <a:bodyPr lIns="45719" rIns="45719" anchor="ctr"/>
          <a:lstStyle/>
          <a:p>
            <a:pPr algn="ctr">
              <a:defRPr>
                <a:solidFill>
                  <a:srgbClr val="FFFFFF"/>
                </a:solidFill>
              </a:defRPr>
            </a:pPr>
            <a:endParaRPr>
              <a:latin typeface="Segoe UI" pitchFamily="34" charset="0"/>
              <a:cs typeface="Segoe UI" pitchFamily="34" charset="0"/>
            </a:endParaRPr>
          </a:p>
        </p:txBody>
      </p:sp>
      <p:sp>
        <p:nvSpPr>
          <p:cNvPr id="24" name="Shape 433"/>
          <p:cNvSpPr/>
          <p:nvPr/>
        </p:nvSpPr>
        <p:spPr>
          <a:xfrm>
            <a:off x="2577219" y="5225612"/>
            <a:ext cx="6162730" cy="10183"/>
          </a:xfrm>
          <a:prstGeom prst="line">
            <a:avLst/>
          </a:prstGeom>
          <a:ln w="6350">
            <a:solidFill>
              <a:srgbClr val="C00000"/>
            </a:solidFill>
            <a:prstDash val="dash"/>
            <a:miter/>
          </a:ln>
        </p:spPr>
        <p:txBody>
          <a:bodyPr lIns="45719" rIns="45719"/>
          <a:lstStyle/>
          <a:p>
            <a:endParaRPr>
              <a:latin typeface="Segoe UI" pitchFamily="34" charset="0"/>
              <a:cs typeface="Segoe UI" pitchFamily="34" charset="0"/>
            </a:endParaRPr>
          </a:p>
        </p:txBody>
      </p:sp>
      <p:sp>
        <p:nvSpPr>
          <p:cNvPr id="25" name="Shape 434"/>
          <p:cNvSpPr/>
          <p:nvPr/>
        </p:nvSpPr>
        <p:spPr>
          <a:xfrm rot="5400000">
            <a:off x="6005309" y="-1804220"/>
            <a:ext cx="1506359" cy="7931754"/>
          </a:xfrm>
          <a:prstGeom prst="rect">
            <a:avLst/>
          </a:prstGeom>
          <a:solidFill>
            <a:srgbClr val="E7E6E6"/>
          </a:solidFill>
          <a:ln w="12700">
            <a:miter lim="400000"/>
          </a:ln>
        </p:spPr>
        <p:txBody>
          <a:bodyPr lIns="45719" rIns="45719" anchor="ctr"/>
          <a:lstStyle/>
          <a:p>
            <a:pPr algn="ctr">
              <a:defRPr>
                <a:solidFill>
                  <a:srgbClr val="FFFFFF"/>
                </a:solidFill>
              </a:defRPr>
            </a:pPr>
            <a:endParaRPr>
              <a:latin typeface="Segoe UI" pitchFamily="34" charset="0"/>
              <a:cs typeface="Segoe UI" pitchFamily="34" charset="0"/>
            </a:endParaRPr>
          </a:p>
        </p:txBody>
      </p:sp>
      <p:sp>
        <p:nvSpPr>
          <p:cNvPr id="26" name="Shape 435"/>
          <p:cNvSpPr/>
          <p:nvPr/>
        </p:nvSpPr>
        <p:spPr>
          <a:xfrm>
            <a:off x="2577218" y="2195679"/>
            <a:ext cx="6755967" cy="0"/>
          </a:xfrm>
          <a:prstGeom prst="line">
            <a:avLst/>
          </a:prstGeom>
          <a:ln w="6350">
            <a:solidFill>
              <a:srgbClr val="C00000"/>
            </a:solidFill>
            <a:prstDash val="dash"/>
            <a:miter/>
          </a:ln>
        </p:spPr>
        <p:txBody>
          <a:bodyPr lIns="45719" rIns="45719"/>
          <a:lstStyle/>
          <a:p>
            <a:endParaRPr>
              <a:latin typeface="Segoe UI" pitchFamily="34" charset="0"/>
              <a:cs typeface="Segoe UI" pitchFamily="34" charset="0"/>
            </a:endParaRPr>
          </a:p>
        </p:txBody>
      </p:sp>
      <p:sp>
        <p:nvSpPr>
          <p:cNvPr id="27" name="Shape 436"/>
          <p:cNvSpPr/>
          <p:nvPr/>
        </p:nvSpPr>
        <p:spPr>
          <a:xfrm rot="5400000">
            <a:off x="6005307" y="-254430"/>
            <a:ext cx="1506360" cy="7931752"/>
          </a:xfrm>
          <a:prstGeom prst="rect">
            <a:avLst/>
          </a:prstGeom>
          <a:solidFill>
            <a:srgbClr val="D9D9D9"/>
          </a:solidFill>
          <a:ln w="12700">
            <a:miter lim="400000"/>
          </a:ln>
        </p:spPr>
        <p:txBody>
          <a:bodyPr lIns="45719" rIns="45719" anchor="ctr"/>
          <a:lstStyle/>
          <a:p>
            <a:pPr algn="ctr">
              <a:defRPr>
                <a:solidFill>
                  <a:srgbClr val="FFFFFF"/>
                </a:solidFill>
              </a:defRPr>
            </a:pPr>
            <a:endParaRPr>
              <a:latin typeface="Segoe UI" pitchFamily="34" charset="0"/>
              <a:cs typeface="Segoe UI" pitchFamily="34" charset="0"/>
            </a:endParaRPr>
          </a:p>
        </p:txBody>
      </p:sp>
      <p:grpSp>
        <p:nvGrpSpPr>
          <p:cNvPr id="28" name="Group 448"/>
          <p:cNvGrpSpPr/>
          <p:nvPr/>
        </p:nvGrpSpPr>
        <p:grpSpPr>
          <a:xfrm>
            <a:off x="3097646" y="1691349"/>
            <a:ext cx="1358004" cy="1073413"/>
            <a:chOff x="-1" y="-1"/>
            <a:chExt cx="1922728" cy="1153637"/>
          </a:xfrm>
        </p:grpSpPr>
        <p:sp>
          <p:nvSpPr>
            <p:cNvPr id="95" name="Shape 444"/>
            <p:cNvSpPr/>
            <p:nvPr/>
          </p:nvSpPr>
          <p:spPr>
            <a:xfrm>
              <a:off x="-1" y="-1"/>
              <a:ext cx="1922728" cy="1153637"/>
            </a:xfrm>
            <a:custGeom>
              <a:avLst/>
              <a:gdLst/>
              <a:ahLst/>
              <a:cxnLst>
                <a:cxn ang="0">
                  <a:pos x="wd2" y="hd2"/>
                </a:cxn>
                <a:cxn ang="5400000">
                  <a:pos x="wd2" y="hd2"/>
                </a:cxn>
                <a:cxn ang="10800000">
                  <a:pos x="wd2" y="hd2"/>
                </a:cxn>
                <a:cxn ang="16200000">
                  <a:pos x="wd2" y="hd2"/>
                </a:cxn>
              </a:cxnLst>
              <a:rect l="0" t="0" r="r" b="b"/>
              <a:pathLst>
                <a:path w="21600" h="21600" extrusionOk="0">
                  <a:moveTo>
                    <a:pt x="2160" y="0"/>
                  </a:moveTo>
                  <a:lnTo>
                    <a:pt x="21600" y="0"/>
                  </a:lnTo>
                  <a:lnTo>
                    <a:pt x="21600" y="18000"/>
                  </a:lnTo>
                  <a:cubicBezTo>
                    <a:pt x="21600" y="19988"/>
                    <a:pt x="20633" y="21600"/>
                    <a:pt x="19440" y="21600"/>
                  </a:cubicBezTo>
                  <a:lnTo>
                    <a:pt x="0" y="21600"/>
                  </a:lnTo>
                  <a:lnTo>
                    <a:pt x="0" y="3600"/>
                  </a:lnTo>
                  <a:cubicBezTo>
                    <a:pt x="0" y="1612"/>
                    <a:pt x="967" y="0"/>
                    <a:pt x="2160" y="0"/>
                  </a:cubicBezTo>
                  <a:close/>
                </a:path>
              </a:pathLst>
            </a:custGeom>
            <a:solidFill>
              <a:srgbClr val="C8413A"/>
            </a:solidFill>
            <a:ln w="12700" cap="flat">
              <a:noFill/>
              <a:miter lim="400000"/>
            </a:ln>
            <a:effectLst/>
          </p:spPr>
          <p:txBody>
            <a:bodyPr wrap="square" lIns="45719" tIns="45719" rIns="45719" bIns="45719" numCol="1" anchor="t">
              <a:noAutofit/>
            </a:bodyPr>
            <a:lstStyle/>
            <a:p>
              <a:endParaRPr>
                <a:latin typeface="Segoe UI" pitchFamily="34" charset="0"/>
                <a:cs typeface="Segoe UI" pitchFamily="34" charset="0"/>
              </a:endParaRPr>
            </a:p>
          </p:txBody>
        </p:sp>
        <p:grpSp>
          <p:nvGrpSpPr>
            <p:cNvPr id="96" name="Group 447"/>
            <p:cNvGrpSpPr/>
            <p:nvPr/>
          </p:nvGrpSpPr>
          <p:grpSpPr>
            <a:xfrm>
              <a:off x="56316" y="56314"/>
              <a:ext cx="1810096" cy="1041007"/>
              <a:chOff x="0" y="-1"/>
              <a:chExt cx="1810094" cy="1041005"/>
            </a:xfrm>
          </p:grpSpPr>
          <p:sp>
            <p:nvSpPr>
              <p:cNvPr id="97" name="Shape 445"/>
              <p:cNvSpPr/>
              <p:nvPr/>
            </p:nvSpPr>
            <p:spPr>
              <a:xfrm>
                <a:off x="0" y="-1"/>
                <a:ext cx="1810094" cy="1041005"/>
              </a:xfrm>
              <a:prstGeom prst="rect">
                <a:avLst/>
              </a:prstGeom>
              <a:noFill/>
              <a:ln w="12700" cap="flat">
                <a:noFill/>
                <a:miter lim="400000"/>
              </a:ln>
              <a:effectLst/>
            </p:spPr>
            <p:txBody>
              <a:bodyPr wrap="square" lIns="45719" tIns="45719" rIns="45719" bIns="45719" numCol="1" anchor="ctr">
                <a:noAutofit/>
              </a:bodyPr>
              <a:lstStyle/>
              <a:p>
                <a:pPr algn="ctr" defTabSz="622300">
                  <a:lnSpc>
                    <a:spcPct val="90000"/>
                  </a:lnSpc>
                  <a:spcBef>
                    <a:spcPts val="700"/>
                  </a:spcBef>
                  <a:defRPr sz="1400" b="1">
                    <a:solidFill>
                      <a:srgbClr val="FFFFFF"/>
                    </a:solidFill>
                    <a:latin typeface="Century Gothic"/>
                    <a:ea typeface="Century Gothic"/>
                    <a:cs typeface="Century Gothic"/>
                    <a:sym typeface="Century Gothic"/>
                  </a:defRPr>
                </a:pPr>
                <a:endParaRPr sz="1200">
                  <a:latin typeface="Century Gothic" charset="0"/>
                  <a:ea typeface="Century Gothic" charset="0"/>
                  <a:cs typeface="Century Gothic" charset="0"/>
                </a:endParaRPr>
              </a:p>
            </p:txBody>
          </p:sp>
          <p:sp>
            <p:nvSpPr>
              <p:cNvPr id="98" name="Shape 446"/>
              <p:cNvSpPr/>
              <p:nvPr/>
            </p:nvSpPr>
            <p:spPr>
              <a:xfrm>
                <a:off x="0" y="369692"/>
                <a:ext cx="1810094" cy="3016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3339" tIns="53339" rIns="53339" bIns="53339" numCol="1" anchor="ctr">
                <a:spAutoFit/>
              </a:bodyPr>
              <a:lstStyle/>
              <a:p>
                <a:pPr algn="ctr" defTabSz="622300">
                  <a:lnSpc>
                    <a:spcPct val="90000"/>
                  </a:lnSpc>
                  <a:spcBef>
                    <a:spcPts val="500"/>
                  </a:spcBef>
                  <a:defRPr sz="1400">
                    <a:solidFill>
                      <a:srgbClr val="FFFFFF"/>
                    </a:solidFill>
                    <a:latin typeface="Century Gothic"/>
                    <a:ea typeface="Century Gothic"/>
                    <a:cs typeface="Century Gothic"/>
                    <a:sym typeface="Century Gothic"/>
                  </a:defRPr>
                </a:pPr>
                <a:r>
                  <a:rPr sz="1200" dirty="0" smtClean="0">
                    <a:latin typeface="Segoe UI" pitchFamily="34" charset="0"/>
                    <a:cs typeface="Segoe UI" pitchFamily="34" charset="0"/>
                  </a:rPr>
                  <a:t>OBSERVASI</a:t>
                </a:r>
                <a:endParaRPr sz="1200" b="1" dirty="0">
                  <a:latin typeface="Segoe UI" pitchFamily="34" charset="0"/>
                  <a:cs typeface="Segoe UI" pitchFamily="34" charset="0"/>
                </a:endParaRPr>
              </a:p>
            </p:txBody>
          </p:sp>
        </p:grpSp>
      </p:grpSp>
      <p:grpSp>
        <p:nvGrpSpPr>
          <p:cNvPr id="29" name="Group 453"/>
          <p:cNvGrpSpPr/>
          <p:nvPr/>
        </p:nvGrpSpPr>
        <p:grpSpPr>
          <a:xfrm>
            <a:off x="5863144" y="1691350"/>
            <a:ext cx="3682632" cy="1021013"/>
            <a:chOff x="56316" y="0"/>
            <a:chExt cx="2125193" cy="1097321"/>
          </a:xfrm>
        </p:grpSpPr>
        <p:sp>
          <p:nvSpPr>
            <p:cNvPr id="91" name="Shape 449"/>
            <p:cNvSpPr/>
            <p:nvPr/>
          </p:nvSpPr>
          <p:spPr>
            <a:xfrm>
              <a:off x="181832" y="0"/>
              <a:ext cx="1999677" cy="324416"/>
            </a:xfrm>
            <a:custGeom>
              <a:avLst/>
              <a:gdLst/>
              <a:ahLst/>
              <a:cxnLst>
                <a:cxn ang="0">
                  <a:pos x="wd2" y="hd2"/>
                </a:cxn>
                <a:cxn ang="5400000">
                  <a:pos x="wd2" y="hd2"/>
                </a:cxn>
                <a:cxn ang="10800000">
                  <a:pos x="wd2" y="hd2"/>
                </a:cxn>
                <a:cxn ang="16200000">
                  <a:pos x="wd2" y="hd2"/>
                </a:cxn>
              </a:cxnLst>
              <a:rect l="0" t="0" r="r" b="b"/>
              <a:pathLst>
                <a:path w="21600" h="21600" extrusionOk="0">
                  <a:moveTo>
                    <a:pt x="2160" y="0"/>
                  </a:moveTo>
                  <a:lnTo>
                    <a:pt x="21600" y="0"/>
                  </a:lnTo>
                  <a:lnTo>
                    <a:pt x="21600" y="18000"/>
                  </a:lnTo>
                  <a:cubicBezTo>
                    <a:pt x="21600" y="19988"/>
                    <a:pt x="20633" y="21600"/>
                    <a:pt x="19440" y="21600"/>
                  </a:cubicBezTo>
                  <a:lnTo>
                    <a:pt x="0" y="21600"/>
                  </a:lnTo>
                  <a:lnTo>
                    <a:pt x="0" y="3600"/>
                  </a:lnTo>
                  <a:cubicBezTo>
                    <a:pt x="0" y="1612"/>
                    <a:pt x="967" y="0"/>
                    <a:pt x="2160" y="0"/>
                  </a:cubicBezTo>
                  <a:close/>
                </a:path>
              </a:pathLst>
            </a:custGeom>
            <a:solidFill>
              <a:srgbClr val="C8413A"/>
            </a:solidFill>
            <a:ln w="12700" cap="flat">
              <a:noFill/>
              <a:miter lim="400000"/>
            </a:ln>
            <a:effectLst/>
          </p:spPr>
          <p:txBody>
            <a:bodyPr wrap="square" lIns="45719" tIns="45719" rIns="45719" bIns="45719" numCol="1" anchor="t">
              <a:noAutofit/>
            </a:bodyPr>
            <a:lstStyle/>
            <a:p>
              <a:endParaRPr>
                <a:latin typeface="Segoe UI" pitchFamily="34" charset="0"/>
                <a:cs typeface="Segoe UI" pitchFamily="34" charset="0"/>
              </a:endParaRPr>
            </a:p>
          </p:txBody>
        </p:sp>
        <p:grpSp>
          <p:nvGrpSpPr>
            <p:cNvPr id="92" name="Group 452"/>
            <p:cNvGrpSpPr/>
            <p:nvPr/>
          </p:nvGrpSpPr>
          <p:grpSpPr>
            <a:xfrm>
              <a:off x="56316" y="45506"/>
              <a:ext cx="1810096" cy="1051815"/>
              <a:chOff x="0" y="-10809"/>
              <a:chExt cx="1810094" cy="1051813"/>
            </a:xfrm>
          </p:grpSpPr>
          <p:sp>
            <p:nvSpPr>
              <p:cNvPr id="93" name="Shape 450"/>
              <p:cNvSpPr/>
              <p:nvPr/>
            </p:nvSpPr>
            <p:spPr>
              <a:xfrm>
                <a:off x="0" y="-1"/>
                <a:ext cx="1810094" cy="1041005"/>
              </a:xfrm>
              <a:prstGeom prst="rect">
                <a:avLst/>
              </a:prstGeom>
              <a:noFill/>
              <a:ln w="12700" cap="flat">
                <a:noFill/>
                <a:miter lim="400000"/>
              </a:ln>
              <a:effectLst/>
            </p:spPr>
            <p:txBody>
              <a:bodyPr wrap="square" lIns="45719" tIns="45719" rIns="45719" bIns="45719" numCol="1" anchor="ctr">
                <a:noAutofit/>
              </a:bodyPr>
              <a:lstStyle/>
              <a:p>
                <a:pPr algn="ctr" defTabSz="622300">
                  <a:lnSpc>
                    <a:spcPct val="90000"/>
                  </a:lnSpc>
                  <a:spcBef>
                    <a:spcPts val="700"/>
                  </a:spcBef>
                  <a:defRPr sz="1400">
                    <a:solidFill>
                      <a:srgbClr val="FFFFFF"/>
                    </a:solidFill>
                    <a:latin typeface="Century Gothic"/>
                    <a:ea typeface="Century Gothic"/>
                    <a:cs typeface="Century Gothic"/>
                    <a:sym typeface="Century Gothic"/>
                  </a:defRPr>
                </a:pPr>
                <a:endParaRPr>
                  <a:latin typeface="Segoe UI" pitchFamily="34" charset="0"/>
                  <a:cs typeface="Segoe UI" pitchFamily="34" charset="0"/>
                </a:endParaRPr>
              </a:p>
            </p:txBody>
          </p:sp>
          <p:sp>
            <p:nvSpPr>
              <p:cNvPr id="94" name="Shape 451"/>
              <p:cNvSpPr/>
              <p:nvPr/>
            </p:nvSpPr>
            <p:spPr>
              <a:xfrm>
                <a:off x="182900" y="-10809"/>
                <a:ext cx="1627194" cy="29439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3339" tIns="53339" rIns="53339" bIns="53339" numCol="1" anchor="ctr">
                <a:spAutoFit/>
              </a:bodyPr>
              <a:lstStyle/>
              <a:p>
                <a:pPr algn="ctr" defTabSz="622300">
                  <a:lnSpc>
                    <a:spcPct val="90000"/>
                  </a:lnSpc>
                  <a:spcBef>
                    <a:spcPts val="500"/>
                  </a:spcBef>
                  <a:defRPr sz="1400" b="1">
                    <a:solidFill>
                      <a:srgbClr val="FFFFFF"/>
                    </a:solidFill>
                    <a:latin typeface="Century Gothic"/>
                    <a:ea typeface="Century Gothic"/>
                    <a:cs typeface="Century Gothic"/>
                    <a:sym typeface="Century Gothic"/>
                  </a:defRPr>
                </a:pPr>
                <a:r>
                  <a:rPr sz="1200" b="1" dirty="0" smtClean="0">
                    <a:latin typeface="Century Gothic" charset="0"/>
                    <a:ea typeface="Century Gothic" charset="0"/>
                    <a:cs typeface="Century Gothic" charset="0"/>
                  </a:rPr>
                  <a:t>PROGRAM</a:t>
                </a:r>
                <a:endParaRPr sz="1200" b="0" dirty="0">
                  <a:latin typeface="Century Gothic" charset="0"/>
                  <a:ea typeface="Century Gothic" charset="0"/>
                  <a:cs typeface="Century Gothic" charset="0"/>
                </a:endParaRPr>
              </a:p>
            </p:txBody>
          </p:sp>
        </p:grpSp>
      </p:grpSp>
      <p:grpSp>
        <p:nvGrpSpPr>
          <p:cNvPr id="36" name="Group 463"/>
          <p:cNvGrpSpPr/>
          <p:nvPr/>
        </p:nvGrpSpPr>
        <p:grpSpPr>
          <a:xfrm>
            <a:off x="6952381" y="4776745"/>
            <a:ext cx="2556190" cy="1106253"/>
            <a:chOff x="55573" y="0"/>
            <a:chExt cx="2714510" cy="1188930"/>
          </a:xfrm>
        </p:grpSpPr>
        <p:sp>
          <p:nvSpPr>
            <p:cNvPr id="83" name="Shape 459"/>
            <p:cNvSpPr/>
            <p:nvPr/>
          </p:nvSpPr>
          <p:spPr>
            <a:xfrm>
              <a:off x="872717" y="0"/>
              <a:ext cx="1897366" cy="1188930"/>
            </a:xfrm>
            <a:custGeom>
              <a:avLst/>
              <a:gdLst/>
              <a:ahLst/>
              <a:cxnLst>
                <a:cxn ang="0">
                  <a:pos x="wd2" y="hd2"/>
                </a:cxn>
                <a:cxn ang="5400000">
                  <a:pos x="wd2" y="hd2"/>
                </a:cxn>
                <a:cxn ang="10800000">
                  <a:pos x="wd2" y="hd2"/>
                </a:cxn>
                <a:cxn ang="16200000">
                  <a:pos x="wd2" y="hd2"/>
                </a:cxn>
              </a:cxnLst>
              <a:rect l="0" t="0" r="r" b="b"/>
              <a:pathLst>
                <a:path w="21600" h="21600" extrusionOk="0">
                  <a:moveTo>
                    <a:pt x="2256" y="0"/>
                  </a:moveTo>
                  <a:lnTo>
                    <a:pt x="21600" y="0"/>
                  </a:lnTo>
                  <a:lnTo>
                    <a:pt x="21600" y="18000"/>
                  </a:lnTo>
                  <a:cubicBezTo>
                    <a:pt x="21600" y="19988"/>
                    <a:pt x="20590" y="21600"/>
                    <a:pt x="19344" y="21600"/>
                  </a:cubicBezTo>
                  <a:lnTo>
                    <a:pt x="0" y="21600"/>
                  </a:lnTo>
                  <a:lnTo>
                    <a:pt x="0" y="3600"/>
                  </a:lnTo>
                  <a:cubicBezTo>
                    <a:pt x="0" y="1612"/>
                    <a:pt x="1010" y="0"/>
                    <a:pt x="2256" y="0"/>
                  </a:cubicBezTo>
                  <a:close/>
                </a:path>
              </a:pathLst>
            </a:custGeom>
            <a:solidFill>
              <a:srgbClr val="C8413A"/>
            </a:solidFill>
            <a:ln w="12700" cap="flat">
              <a:noFill/>
              <a:miter lim="400000"/>
            </a:ln>
            <a:effectLst/>
          </p:spPr>
          <p:txBody>
            <a:bodyPr wrap="square" lIns="45719" tIns="45719" rIns="45719" bIns="45719" numCol="1" anchor="t">
              <a:noAutofit/>
            </a:bodyPr>
            <a:lstStyle/>
            <a:p>
              <a:endParaRPr>
                <a:latin typeface="Segoe UI" pitchFamily="34" charset="0"/>
                <a:cs typeface="Segoe UI" pitchFamily="34" charset="0"/>
              </a:endParaRPr>
            </a:p>
          </p:txBody>
        </p:sp>
        <p:grpSp>
          <p:nvGrpSpPr>
            <p:cNvPr id="84" name="Group 462"/>
            <p:cNvGrpSpPr/>
            <p:nvPr/>
          </p:nvGrpSpPr>
          <p:grpSpPr>
            <a:xfrm>
              <a:off x="55573" y="58039"/>
              <a:ext cx="2658937" cy="1072853"/>
              <a:chOff x="0" y="0"/>
              <a:chExt cx="2658934" cy="1072851"/>
            </a:xfrm>
          </p:grpSpPr>
          <p:sp>
            <p:nvSpPr>
              <p:cNvPr id="85" name="Shape 460"/>
              <p:cNvSpPr/>
              <p:nvPr/>
            </p:nvSpPr>
            <p:spPr>
              <a:xfrm>
                <a:off x="0" y="0"/>
                <a:ext cx="1786217" cy="1072851"/>
              </a:xfrm>
              <a:prstGeom prst="rect">
                <a:avLst/>
              </a:prstGeom>
              <a:noFill/>
              <a:ln w="12700" cap="flat">
                <a:noFill/>
                <a:miter lim="400000"/>
              </a:ln>
              <a:effectLst/>
            </p:spPr>
            <p:txBody>
              <a:bodyPr wrap="square" lIns="45719" tIns="45719" rIns="45719" bIns="45719" numCol="1" anchor="ctr">
                <a:noAutofit/>
              </a:bodyPr>
              <a:lstStyle/>
              <a:p>
                <a:pPr algn="ctr" defTabSz="622300">
                  <a:lnSpc>
                    <a:spcPct val="90000"/>
                  </a:lnSpc>
                  <a:spcBef>
                    <a:spcPts val="700"/>
                  </a:spcBef>
                  <a:defRPr sz="1400">
                    <a:solidFill>
                      <a:srgbClr val="FFFFFF"/>
                    </a:solidFill>
                    <a:latin typeface="Century Gothic"/>
                    <a:ea typeface="Century Gothic"/>
                    <a:cs typeface="Century Gothic"/>
                    <a:sym typeface="Century Gothic"/>
                  </a:defRPr>
                </a:pPr>
                <a:endParaRPr>
                  <a:latin typeface="Segoe UI" pitchFamily="34" charset="0"/>
                  <a:cs typeface="Segoe UI" pitchFamily="34" charset="0"/>
                </a:endParaRPr>
              </a:p>
            </p:txBody>
          </p:sp>
          <p:sp>
            <p:nvSpPr>
              <p:cNvPr id="86" name="Shape 461"/>
              <p:cNvSpPr/>
              <p:nvPr/>
            </p:nvSpPr>
            <p:spPr>
              <a:xfrm>
                <a:off x="872717" y="265465"/>
                <a:ext cx="1786217" cy="54192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3339" tIns="53339" rIns="53339" bIns="53339" numCol="1" anchor="ctr">
                <a:spAutoFit/>
              </a:bodyPr>
              <a:lstStyle/>
              <a:p>
                <a:pPr algn="ctr" defTabSz="622300">
                  <a:lnSpc>
                    <a:spcPct val="90000"/>
                  </a:lnSpc>
                  <a:spcBef>
                    <a:spcPts val="500"/>
                  </a:spcBef>
                  <a:defRPr sz="1400" b="1">
                    <a:solidFill>
                      <a:srgbClr val="FFFFFF"/>
                    </a:solidFill>
                    <a:latin typeface="Century Gothic"/>
                    <a:ea typeface="Century Gothic"/>
                    <a:cs typeface="Century Gothic"/>
                    <a:sym typeface="Century Gothic"/>
                  </a:defRPr>
                </a:pPr>
                <a:r>
                  <a:rPr sz="1200" dirty="0">
                    <a:latin typeface="Century Gothic" charset="0"/>
                    <a:ea typeface="Century Gothic" charset="0"/>
                    <a:cs typeface="Century Gothic" charset="0"/>
                  </a:rPr>
                  <a:t>Evaluasi </a:t>
                </a:r>
              </a:p>
              <a:p>
                <a:pPr algn="ctr" defTabSz="622300">
                  <a:lnSpc>
                    <a:spcPct val="90000"/>
                  </a:lnSpc>
                  <a:spcBef>
                    <a:spcPts val="500"/>
                  </a:spcBef>
                  <a:defRPr sz="1400">
                    <a:solidFill>
                      <a:srgbClr val="FFFFFF"/>
                    </a:solidFill>
                    <a:latin typeface="Century Gothic"/>
                    <a:ea typeface="Century Gothic"/>
                    <a:cs typeface="Century Gothic"/>
                    <a:sym typeface="Century Gothic"/>
                  </a:defRPr>
                </a:pPr>
                <a:r>
                  <a:rPr sz="1200" dirty="0">
                    <a:latin typeface="Century Gothic" charset="0"/>
                    <a:ea typeface="Century Gothic" charset="0"/>
                    <a:cs typeface="Century Gothic" charset="0"/>
                  </a:rPr>
                  <a:t>Saat studi (on Study)</a:t>
                </a:r>
              </a:p>
            </p:txBody>
          </p:sp>
        </p:grpSp>
      </p:grpSp>
      <p:grpSp>
        <p:nvGrpSpPr>
          <p:cNvPr id="38" name="Group 468"/>
          <p:cNvGrpSpPr/>
          <p:nvPr/>
        </p:nvGrpSpPr>
        <p:grpSpPr>
          <a:xfrm>
            <a:off x="8116142" y="3049159"/>
            <a:ext cx="2339947" cy="2675578"/>
            <a:chOff x="-643081" y="-1744649"/>
            <a:chExt cx="2484873" cy="2875540"/>
          </a:xfrm>
        </p:grpSpPr>
        <p:sp>
          <p:nvSpPr>
            <p:cNvPr id="79" name="Shape 464"/>
            <p:cNvSpPr/>
            <p:nvPr/>
          </p:nvSpPr>
          <p:spPr>
            <a:xfrm>
              <a:off x="-643081" y="-1744649"/>
              <a:ext cx="1897366" cy="1188930"/>
            </a:xfrm>
            <a:custGeom>
              <a:avLst/>
              <a:gdLst/>
              <a:ahLst/>
              <a:cxnLst>
                <a:cxn ang="0">
                  <a:pos x="wd2" y="hd2"/>
                </a:cxn>
                <a:cxn ang="5400000">
                  <a:pos x="wd2" y="hd2"/>
                </a:cxn>
                <a:cxn ang="10800000">
                  <a:pos x="wd2" y="hd2"/>
                </a:cxn>
                <a:cxn ang="16200000">
                  <a:pos x="wd2" y="hd2"/>
                </a:cxn>
              </a:cxnLst>
              <a:rect l="0" t="0" r="r" b="b"/>
              <a:pathLst>
                <a:path w="21600" h="21600" extrusionOk="0">
                  <a:moveTo>
                    <a:pt x="2256" y="0"/>
                  </a:moveTo>
                  <a:lnTo>
                    <a:pt x="21600" y="0"/>
                  </a:lnTo>
                  <a:lnTo>
                    <a:pt x="21600" y="18000"/>
                  </a:lnTo>
                  <a:cubicBezTo>
                    <a:pt x="21600" y="19988"/>
                    <a:pt x="20590" y="21600"/>
                    <a:pt x="19344" y="21600"/>
                  </a:cubicBezTo>
                  <a:lnTo>
                    <a:pt x="0" y="21600"/>
                  </a:lnTo>
                  <a:lnTo>
                    <a:pt x="0" y="3600"/>
                  </a:lnTo>
                  <a:cubicBezTo>
                    <a:pt x="0" y="1612"/>
                    <a:pt x="1010" y="0"/>
                    <a:pt x="2256" y="0"/>
                  </a:cubicBezTo>
                  <a:close/>
                </a:path>
              </a:pathLst>
            </a:custGeom>
            <a:solidFill>
              <a:srgbClr val="C8413A"/>
            </a:solidFill>
            <a:ln w="12700" cap="flat">
              <a:noFill/>
              <a:miter lim="400000"/>
            </a:ln>
            <a:effectLst/>
          </p:spPr>
          <p:txBody>
            <a:bodyPr wrap="square" lIns="45719" tIns="45719" rIns="45719" bIns="45719" numCol="1" anchor="t">
              <a:noAutofit/>
            </a:bodyPr>
            <a:lstStyle/>
            <a:p>
              <a:endParaRPr>
                <a:latin typeface="Segoe UI" pitchFamily="34" charset="0"/>
                <a:cs typeface="Segoe UI" pitchFamily="34" charset="0"/>
              </a:endParaRPr>
            </a:p>
          </p:txBody>
        </p:sp>
        <p:grpSp>
          <p:nvGrpSpPr>
            <p:cNvPr id="80" name="Group 467"/>
            <p:cNvGrpSpPr/>
            <p:nvPr/>
          </p:nvGrpSpPr>
          <p:grpSpPr>
            <a:xfrm>
              <a:off x="-554878" y="-1535637"/>
              <a:ext cx="2396670" cy="2666528"/>
              <a:chOff x="-610450" y="-1593673"/>
              <a:chExt cx="2396667" cy="2666523"/>
            </a:xfrm>
          </p:grpSpPr>
          <p:sp>
            <p:nvSpPr>
              <p:cNvPr id="81" name="Shape 465"/>
              <p:cNvSpPr/>
              <p:nvPr/>
            </p:nvSpPr>
            <p:spPr>
              <a:xfrm>
                <a:off x="0" y="0"/>
                <a:ext cx="1786217" cy="1072850"/>
              </a:xfrm>
              <a:prstGeom prst="rect">
                <a:avLst/>
              </a:prstGeom>
              <a:noFill/>
              <a:ln w="12700" cap="flat">
                <a:noFill/>
                <a:miter lim="400000"/>
              </a:ln>
              <a:effectLst/>
            </p:spPr>
            <p:txBody>
              <a:bodyPr wrap="square" lIns="45719" tIns="45719" rIns="45719" bIns="45719" numCol="1" anchor="ctr">
                <a:noAutofit/>
              </a:bodyPr>
              <a:lstStyle/>
              <a:p>
                <a:pPr algn="ctr" defTabSz="622300">
                  <a:lnSpc>
                    <a:spcPct val="90000"/>
                  </a:lnSpc>
                  <a:spcBef>
                    <a:spcPts val="700"/>
                  </a:spcBef>
                  <a:defRPr sz="1400" b="1">
                    <a:solidFill>
                      <a:srgbClr val="FFFFFF"/>
                    </a:solidFill>
                    <a:latin typeface="Century Gothic"/>
                    <a:ea typeface="Century Gothic"/>
                    <a:cs typeface="Century Gothic"/>
                    <a:sym typeface="Century Gothic"/>
                  </a:defRPr>
                </a:pPr>
                <a:endParaRPr>
                  <a:latin typeface="Segoe UI" pitchFamily="34" charset="0"/>
                  <a:cs typeface="Segoe UI" pitchFamily="34" charset="0"/>
                </a:endParaRPr>
              </a:p>
            </p:txBody>
          </p:sp>
          <p:sp>
            <p:nvSpPr>
              <p:cNvPr id="82" name="Shape 466"/>
              <p:cNvSpPr/>
              <p:nvPr/>
            </p:nvSpPr>
            <p:spPr>
              <a:xfrm>
                <a:off x="-610450" y="-1593673"/>
                <a:ext cx="1786217" cy="71117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3339" tIns="53339" rIns="53339" bIns="53339" numCol="1" anchor="ctr">
                <a:spAutoFit/>
              </a:bodyPr>
              <a:lstStyle/>
              <a:p>
                <a:pPr algn="ctr" defTabSz="466725"/>
                <a:r>
                  <a:rPr lang="id-ID" sz="1200" dirty="0" smtClean="0">
                    <a:solidFill>
                      <a:schemeClr val="bg1"/>
                    </a:solidFill>
                    <a:latin typeface="Century Gothic" charset="0"/>
                    <a:ea typeface="Century Gothic" charset="0"/>
                    <a:cs typeface="Century Gothic" charset="0"/>
                  </a:rPr>
                  <a:t>Pengelolaan Kampung</a:t>
                </a:r>
                <a:endParaRPr lang="en-US" sz="1200" dirty="0">
                  <a:solidFill>
                    <a:schemeClr val="bg1"/>
                  </a:solidFill>
                  <a:latin typeface="Century Gothic" charset="0"/>
                  <a:ea typeface="Century Gothic" charset="0"/>
                  <a:cs typeface="Century Gothic" charset="0"/>
                </a:endParaRPr>
              </a:p>
              <a:p>
                <a:pPr algn="ctr" defTabSz="466725"/>
                <a:r>
                  <a:rPr lang="id-ID" sz="1200" dirty="0">
                    <a:solidFill>
                      <a:schemeClr val="bg1"/>
                    </a:solidFill>
                    <a:latin typeface="Century Gothic" charset="0"/>
                    <a:ea typeface="Century Gothic" charset="0"/>
                    <a:cs typeface="Century Gothic" charset="0"/>
                  </a:rPr>
                  <a:t>Jati Diri Bangsa</a:t>
                </a:r>
                <a:endParaRPr lang="en-US" sz="1200" b="1" dirty="0">
                  <a:solidFill>
                    <a:schemeClr val="bg1"/>
                  </a:solidFill>
                  <a:latin typeface="Century Gothic" charset="0"/>
                  <a:ea typeface="Century Gothic" charset="0"/>
                  <a:cs typeface="Century Gothic" charset="0"/>
                </a:endParaRPr>
              </a:p>
            </p:txBody>
          </p:sp>
        </p:grpSp>
      </p:grpSp>
      <p:grpSp>
        <p:nvGrpSpPr>
          <p:cNvPr id="39" name="Group 473"/>
          <p:cNvGrpSpPr/>
          <p:nvPr/>
        </p:nvGrpSpPr>
        <p:grpSpPr>
          <a:xfrm>
            <a:off x="5877425" y="3089749"/>
            <a:ext cx="1786705" cy="1106253"/>
            <a:chOff x="-1" y="0"/>
            <a:chExt cx="1897366" cy="1188930"/>
          </a:xfrm>
        </p:grpSpPr>
        <p:sp>
          <p:nvSpPr>
            <p:cNvPr id="75" name="Shape 469"/>
            <p:cNvSpPr/>
            <p:nvPr/>
          </p:nvSpPr>
          <p:spPr>
            <a:xfrm>
              <a:off x="-1" y="0"/>
              <a:ext cx="1897366" cy="1188930"/>
            </a:xfrm>
            <a:custGeom>
              <a:avLst/>
              <a:gdLst/>
              <a:ahLst/>
              <a:cxnLst>
                <a:cxn ang="0">
                  <a:pos x="wd2" y="hd2"/>
                </a:cxn>
                <a:cxn ang="5400000">
                  <a:pos x="wd2" y="hd2"/>
                </a:cxn>
                <a:cxn ang="10800000">
                  <a:pos x="wd2" y="hd2"/>
                </a:cxn>
                <a:cxn ang="16200000">
                  <a:pos x="wd2" y="hd2"/>
                </a:cxn>
              </a:cxnLst>
              <a:rect l="0" t="0" r="r" b="b"/>
              <a:pathLst>
                <a:path w="21600" h="21600" extrusionOk="0">
                  <a:moveTo>
                    <a:pt x="2256" y="0"/>
                  </a:moveTo>
                  <a:lnTo>
                    <a:pt x="21600" y="0"/>
                  </a:lnTo>
                  <a:lnTo>
                    <a:pt x="21600" y="18000"/>
                  </a:lnTo>
                  <a:cubicBezTo>
                    <a:pt x="21600" y="19988"/>
                    <a:pt x="20590" y="21600"/>
                    <a:pt x="19344" y="21600"/>
                  </a:cubicBezTo>
                  <a:lnTo>
                    <a:pt x="0" y="21600"/>
                  </a:lnTo>
                  <a:lnTo>
                    <a:pt x="0" y="3600"/>
                  </a:lnTo>
                  <a:cubicBezTo>
                    <a:pt x="0" y="1612"/>
                    <a:pt x="1010" y="0"/>
                    <a:pt x="2256" y="0"/>
                  </a:cubicBezTo>
                  <a:close/>
                </a:path>
              </a:pathLst>
            </a:custGeom>
            <a:solidFill>
              <a:srgbClr val="C8413A"/>
            </a:solidFill>
            <a:ln w="12700" cap="flat">
              <a:noFill/>
              <a:miter lim="400000"/>
            </a:ln>
            <a:effectLst/>
          </p:spPr>
          <p:txBody>
            <a:bodyPr wrap="square" lIns="45719" tIns="45719" rIns="45719" bIns="45719" numCol="1" anchor="t">
              <a:noAutofit/>
            </a:bodyPr>
            <a:lstStyle/>
            <a:p>
              <a:endParaRPr>
                <a:latin typeface="Segoe UI" pitchFamily="34" charset="0"/>
                <a:cs typeface="Segoe UI" pitchFamily="34" charset="0"/>
              </a:endParaRPr>
            </a:p>
          </p:txBody>
        </p:sp>
        <p:grpSp>
          <p:nvGrpSpPr>
            <p:cNvPr id="76" name="Group 472"/>
            <p:cNvGrpSpPr/>
            <p:nvPr/>
          </p:nvGrpSpPr>
          <p:grpSpPr>
            <a:xfrm>
              <a:off x="55573" y="58039"/>
              <a:ext cx="1786219" cy="1072852"/>
              <a:chOff x="0" y="0"/>
              <a:chExt cx="1786217" cy="1072850"/>
            </a:xfrm>
          </p:grpSpPr>
          <p:sp>
            <p:nvSpPr>
              <p:cNvPr id="77" name="Shape 470"/>
              <p:cNvSpPr/>
              <p:nvPr/>
            </p:nvSpPr>
            <p:spPr>
              <a:xfrm>
                <a:off x="0" y="0"/>
                <a:ext cx="1786217" cy="1072850"/>
              </a:xfrm>
              <a:prstGeom prst="rect">
                <a:avLst/>
              </a:prstGeom>
              <a:noFill/>
              <a:ln w="12700" cap="flat">
                <a:noFill/>
                <a:miter lim="400000"/>
              </a:ln>
              <a:effectLst/>
            </p:spPr>
            <p:txBody>
              <a:bodyPr wrap="square" lIns="45719" tIns="45719" rIns="45719" bIns="45719" numCol="1" anchor="ctr">
                <a:noAutofit/>
              </a:bodyPr>
              <a:lstStyle/>
              <a:p>
                <a:pPr algn="ctr" defTabSz="622300">
                  <a:lnSpc>
                    <a:spcPct val="90000"/>
                  </a:lnSpc>
                  <a:spcBef>
                    <a:spcPts val="700"/>
                  </a:spcBef>
                  <a:defRPr sz="1400" b="1" i="1">
                    <a:solidFill>
                      <a:srgbClr val="FFFFFF"/>
                    </a:solidFill>
                    <a:latin typeface="Century Gothic"/>
                    <a:ea typeface="Century Gothic"/>
                    <a:cs typeface="Century Gothic"/>
                    <a:sym typeface="Century Gothic"/>
                  </a:defRPr>
                </a:pPr>
                <a:endParaRPr>
                  <a:latin typeface="Segoe UI" pitchFamily="34" charset="0"/>
                  <a:cs typeface="Segoe UI" pitchFamily="34" charset="0"/>
                </a:endParaRPr>
              </a:p>
            </p:txBody>
          </p:sp>
          <p:sp>
            <p:nvSpPr>
              <p:cNvPr id="78" name="Shape 471"/>
              <p:cNvSpPr/>
              <p:nvPr/>
            </p:nvSpPr>
            <p:spPr>
              <a:xfrm>
                <a:off x="0" y="176152"/>
                <a:ext cx="1786217" cy="72054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3339" tIns="53339" rIns="53339" bIns="53339" numCol="1" anchor="ctr">
                <a:spAutoFit/>
              </a:bodyPr>
              <a:lstStyle/>
              <a:p>
                <a:pPr algn="ctr" defTabSz="622300">
                  <a:lnSpc>
                    <a:spcPct val="90000"/>
                  </a:lnSpc>
                  <a:spcBef>
                    <a:spcPts val="500"/>
                  </a:spcBef>
                  <a:defRPr sz="1400">
                    <a:solidFill>
                      <a:srgbClr val="FFFFFF"/>
                    </a:solidFill>
                    <a:latin typeface="Century Gothic"/>
                    <a:ea typeface="Century Gothic"/>
                    <a:cs typeface="Century Gothic"/>
                    <a:sym typeface="Century Gothic"/>
                  </a:defRPr>
                </a:pPr>
                <a:r>
                  <a:rPr sz="1200" dirty="0" err="1">
                    <a:latin typeface="Century Gothic" charset="0"/>
                    <a:ea typeface="Century Gothic" charset="0"/>
                    <a:cs typeface="Century Gothic" charset="0"/>
                  </a:rPr>
                  <a:t>Pengelolaan</a:t>
                </a:r>
                <a:r>
                  <a:rPr sz="1200" dirty="0">
                    <a:latin typeface="Century Gothic" charset="0"/>
                    <a:ea typeface="Century Gothic" charset="0"/>
                    <a:cs typeface="Century Gothic" charset="0"/>
                  </a:rPr>
                  <a:t>  </a:t>
                </a:r>
                <a:r>
                  <a:rPr sz="1200" dirty="0" err="1" smtClean="0">
                    <a:latin typeface="Century Gothic" charset="0"/>
                    <a:ea typeface="Century Gothic" charset="0"/>
                    <a:cs typeface="Century Gothic" charset="0"/>
                  </a:rPr>
                  <a:t>Pemuda</a:t>
                </a:r>
                <a:endParaRPr sz="1200" dirty="0" smtClean="0">
                  <a:latin typeface="Century Gothic" charset="0"/>
                  <a:ea typeface="Century Gothic" charset="0"/>
                  <a:cs typeface="Century Gothic" charset="0"/>
                </a:endParaRPr>
              </a:p>
              <a:p>
                <a:pPr algn="ctr" defTabSz="622300">
                  <a:lnSpc>
                    <a:spcPct val="90000"/>
                  </a:lnSpc>
                  <a:spcBef>
                    <a:spcPts val="500"/>
                  </a:spcBef>
                  <a:defRPr sz="1400">
                    <a:solidFill>
                      <a:srgbClr val="FFFFFF"/>
                    </a:solidFill>
                    <a:latin typeface="Century Gothic"/>
                    <a:ea typeface="Century Gothic"/>
                    <a:cs typeface="Century Gothic"/>
                    <a:sym typeface="Century Gothic"/>
                  </a:defRPr>
                </a:pPr>
                <a:r>
                  <a:rPr sz="1200" dirty="0" smtClean="0">
                    <a:latin typeface="Century Gothic" charset="0"/>
                    <a:ea typeface="Century Gothic" charset="0"/>
                    <a:cs typeface="Century Gothic" charset="0"/>
                  </a:rPr>
                  <a:t> </a:t>
                </a:r>
                <a:r>
                  <a:rPr sz="1200" b="1" i="1" dirty="0">
                    <a:latin typeface="Century Gothic" charset="0"/>
                    <a:ea typeface="Century Gothic" charset="0"/>
                    <a:cs typeface="Century Gothic" charset="0"/>
                  </a:rPr>
                  <a:t>(talent pooling)</a:t>
                </a:r>
              </a:p>
            </p:txBody>
          </p:sp>
        </p:grpSp>
      </p:grpSp>
      <p:grpSp>
        <p:nvGrpSpPr>
          <p:cNvPr id="40" name="Group 478"/>
          <p:cNvGrpSpPr/>
          <p:nvPr/>
        </p:nvGrpSpPr>
        <p:grpSpPr>
          <a:xfrm>
            <a:off x="3243471" y="3103162"/>
            <a:ext cx="2230716" cy="1106253"/>
            <a:chOff x="55573" y="0"/>
            <a:chExt cx="2368877" cy="1188930"/>
          </a:xfrm>
        </p:grpSpPr>
        <p:sp>
          <p:nvSpPr>
            <p:cNvPr id="71" name="Shape 474"/>
            <p:cNvSpPr/>
            <p:nvPr/>
          </p:nvSpPr>
          <p:spPr>
            <a:xfrm>
              <a:off x="527084" y="0"/>
              <a:ext cx="1897366" cy="1188930"/>
            </a:xfrm>
            <a:custGeom>
              <a:avLst/>
              <a:gdLst/>
              <a:ahLst/>
              <a:cxnLst>
                <a:cxn ang="0">
                  <a:pos x="wd2" y="hd2"/>
                </a:cxn>
                <a:cxn ang="5400000">
                  <a:pos x="wd2" y="hd2"/>
                </a:cxn>
                <a:cxn ang="10800000">
                  <a:pos x="wd2" y="hd2"/>
                </a:cxn>
                <a:cxn ang="16200000">
                  <a:pos x="wd2" y="hd2"/>
                </a:cxn>
              </a:cxnLst>
              <a:rect l="0" t="0" r="r" b="b"/>
              <a:pathLst>
                <a:path w="21600" h="21600" extrusionOk="0">
                  <a:moveTo>
                    <a:pt x="2256" y="0"/>
                  </a:moveTo>
                  <a:lnTo>
                    <a:pt x="21600" y="0"/>
                  </a:lnTo>
                  <a:lnTo>
                    <a:pt x="21600" y="18000"/>
                  </a:lnTo>
                  <a:cubicBezTo>
                    <a:pt x="21600" y="19988"/>
                    <a:pt x="20590" y="21600"/>
                    <a:pt x="19344" y="21600"/>
                  </a:cubicBezTo>
                  <a:lnTo>
                    <a:pt x="0" y="21600"/>
                  </a:lnTo>
                  <a:lnTo>
                    <a:pt x="0" y="3600"/>
                  </a:lnTo>
                  <a:cubicBezTo>
                    <a:pt x="0" y="1612"/>
                    <a:pt x="1010" y="0"/>
                    <a:pt x="2256" y="0"/>
                  </a:cubicBezTo>
                  <a:close/>
                </a:path>
              </a:pathLst>
            </a:custGeom>
            <a:solidFill>
              <a:srgbClr val="C8413A"/>
            </a:solidFill>
            <a:ln w="12700" cap="flat">
              <a:noFill/>
              <a:miter lim="400000"/>
            </a:ln>
            <a:effectLst/>
          </p:spPr>
          <p:txBody>
            <a:bodyPr wrap="square" lIns="45719" tIns="45719" rIns="45719" bIns="45719" numCol="1" anchor="t">
              <a:noAutofit/>
            </a:bodyPr>
            <a:lstStyle/>
            <a:p>
              <a:endParaRPr>
                <a:latin typeface="Segoe UI" pitchFamily="34" charset="0"/>
                <a:cs typeface="Segoe UI" pitchFamily="34" charset="0"/>
              </a:endParaRPr>
            </a:p>
          </p:txBody>
        </p:sp>
        <p:grpSp>
          <p:nvGrpSpPr>
            <p:cNvPr id="72" name="Group 477"/>
            <p:cNvGrpSpPr/>
            <p:nvPr/>
          </p:nvGrpSpPr>
          <p:grpSpPr>
            <a:xfrm>
              <a:off x="55573" y="58039"/>
              <a:ext cx="2265010" cy="1072852"/>
              <a:chOff x="0" y="0"/>
              <a:chExt cx="2265007" cy="1072850"/>
            </a:xfrm>
          </p:grpSpPr>
          <p:sp>
            <p:nvSpPr>
              <p:cNvPr id="73" name="Shape 475"/>
              <p:cNvSpPr/>
              <p:nvPr/>
            </p:nvSpPr>
            <p:spPr>
              <a:xfrm>
                <a:off x="0" y="0"/>
                <a:ext cx="1786217" cy="1072850"/>
              </a:xfrm>
              <a:prstGeom prst="rect">
                <a:avLst/>
              </a:prstGeom>
              <a:noFill/>
              <a:ln w="12700" cap="flat">
                <a:noFill/>
                <a:miter lim="400000"/>
              </a:ln>
              <a:effectLst/>
            </p:spPr>
            <p:txBody>
              <a:bodyPr wrap="square" lIns="45719" tIns="45719" rIns="45719" bIns="45719" numCol="1" anchor="ctr">
                <a:noAutofit/>
              </a:bodyPr>
              <a:lstStyle/>
              <a:p>
                <a:pPr algn="ctr" defTabSz="622300">
                  <a:lnSpc>
                    <a:spcPct val="90000"/>
                  </a:lnSpc>
                  <a:spcBef>
                    <a:spcPts val="700"/>
                  </a:spcBef>
                  <a:defRPr sz="1400" b="1">
                    <a:solidFill>
                      <a:srgbClr val="FFFFFF"/>
                    </a:solidFill>
                    <a:latin typeface="Century Gothic"/>
                    <a:ea typeface="Century Gothic"/>
                    <a:cs typeface="Century Gothic"/>
                    <a:sym typeface="Century Gothic"/>
                  </a:defRPr>
                </a:pPr>
                <a:endParaRPr sz="1200">
                  <a:latin typeface="Century Gothic" charset="0"/>
                  <a:ea typeface="Century Gothic" charset="0"/>
                  <a:cs typeface="Century Gothic" charset="0"/>
                </a:endParaRPr>
              </a:p>
            </p:txBody>
          </p:sp>
          <p:sp>
            <p:nvSpPr>
              <p:cNvPr id="74" name="Shape 476"/>
              <p:cNvSpPr/>
              <p:nvPr/>
            </p:nvSpPr>
            <p:spPr>
              <a:xfrm>
                <a:off x="478790" y="271555"/>
                <a:ext cx="1786217" cy="53255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3339" tIns="53339" rIns="53339" bIns="53339" numCol="1" anchor="ctr">
                <a:spAutoFit/>
              </a:bodyPr>
              <a:lstStyle/>
              <a:p>
                <a:pPr algn="ctr" defTabSz="622300">
                  <a:lnSpc>
                    <a:spcPct val="90000"/>
                  </a:lnSpc>
                  <a:spcBef>
                    <a:spcPts val="500"/>
                  </a:spcBef>
                  <a:defRPr sz="1400">
                    <a:solidFill>
                      <a:srgbClr val="FFFFFF"/>
                    </a:solidFill>
                    <a:latin typeface="Century Gothic"/>
                    <a:ea typeface="Century Gothic"/>
                    <a:cs typeface="Century Gothic"/>
                    <a:sym typeface="Century Gothic"/>
                  </a:defRPr>
                </a:pPr>
                <a:r>
                  <a:rPr dirty="0" err="1">
                    <a:latin typeface="Segoe UI" pitchFamily="34" charset="0"/>
                    <a:cs typeface="Segoe UI" pitchFamily="34" charset="0"/>
                  </a:rPr>
                  <a:t>Pengelolaan</a:t>
                </a:r>
                <a:r>
                  <a:rPr dirty="0">
                    <a:latin typeface="Segoe UI" pitchFamily="34" charset="0"/>
                    <a:cs typeface="Segoe UI" pitchFamily="34" charset="0"/>
                  </a:rPr>
                  <a:t> </a:t>
                </a:r>
                <a:r>
                  <a:rPr b="1" dirty="0" err="1" smtClean="0">
                    <a:latin typeface="Segoe UI" pitchFamily="34" charset="0"/>
                    <a:cs typeface="Segoe UI" pitchFamily="34" charset="0"/>
                  </a:rPr>
                  <a:t>Masyarakat</a:t>
                </a:r>
                <a:endParaRPr b="1" dirty="0">
                  <a:latin typeface="Segoe UI" pitchFamily="34" charset="0"/>
                  <a:cs typeface="Segoe UI" pitchFamily="34" charset="0"/>
                </a:endParaRPr>
              </a:p>
            </p:txBody>
          </p:sp>
        </p:grpSp>
      </p:grpSp>
      <p:pic>
        <p:nvPicPr>
          <p:cNvPr id="41" name="image27.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50616" y="1067047"/>
            <a:ext cx="1593541" cy="1581665"/>
          </a:xfrm>
          <a:prstGeom prst="rect">
            <a:avLst/>
          </a:prstGeom>
          <a:ln w="12700">
            <a:miter lim="400000"/>
          </a:ln>
        </p:spPr>
      </p:pic>
      <p:pic>
        <p:nvPicPr>
          <p:cNvPr id="42" name="image28.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736468" y="4464340"/>
            <a:ext cx="2087313" cy="1479233"/>
          </a:xfrm>
          <a:prstGeom prst="rect">
            <a:avLst/>
          </a:prstGeom>
          <a:ln w="12700">
            <a:miter lim="400000"/>
          </a:ln>
        </p:spPr>
      </p:pic>
      <p:sp>
        <p:nvSpPr>
          <p:cNvPr id="43" name="Shape 481"/>
          <p:cNvSpPr/>
          <p:nvPr/>
        </p:nvSpPr>
        <p:spPr>
          <a:xfrm>
            <a:off x="1775968" y="3243635"/>
            <a:ext cx="4157" cy="1309527"/>
          </a:xfrm>
          <a:prstGeom prst="line">
            <a:avLst/>
          </a:prstGeom>
          <a:ln w="57150">
            <a:solidFill>
              <a:srgbClr val="C00000"/>
            </a:solidFill>
            <a:miter/>
            <a:tailEnd type="triangle"/>
          </a:ln>
        </p:spPr>
        <p:txBody>
          <a:bodyPr lIns="45719" rIns="45719"/>
          <a:lstStyle/>
          <a:p>
            <a:endParaRPr>
              <a:latin typeface="Segoe UI" pitchFamily="34" charset="0"/>
              <a:cs typeface="Segoe UI" pitchFamily="34" charset="0"/>
            </a:endParaRPr>
          </a:p>
        </p:txBody>
      </p:sp>
      <p:sp>
        <p:nvSpPr>
          <p:cNvPr id="44" name="Shape 483"/>
          <p:cNvSpPr/>
          <p:nvPr/>
        </p:nvSpPr>
        <p:spPr>
          <a:xfrm>
            <a:off x="8015152" y="1283754"/>
            <a:ext cx="1424680" cy="28504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871" y="0"/>
                </a:lnTo>
                <a:lnTo>
                  <a:pt x="21600" y="3600"/>
                </a:lnTo>
                <a:lnTo>
                  <a:pt x="21600" y="21600"/>
                </a:lnTo>
                <a:lnTo>
                  <a:pt x="0" y="21600"/>
                </a:lnTo>
                <a:close/>
              </a:path>
            </a:pathLst>
          </a:custGeom>
          <a:noFill/>
          <a:ln w="12700" cap="flat">
            <a:noFill/>
            <a:miter lim="400000"/>
          </a:ln>
          <a:effectLst/>
        </p:spPr>
        <p:txBody>
          <a:bodyPr wrap="square" lIns="45719" tIns="45719" rIns="45719" bIns="45719" numCol="1" anchor="ctr">
            <a:noAutofit/>
          </a:bodyPr>
          <a:lstStyle/>
          <a:p>
            <a:pPr algn="ctr" defTabSz="622300">
              <a:lnSpc>
                <a:spcPct val="90000"/>
              </a:lnSpc>
              <a:spcBef>
                <a:spcPts val="700"/>
              </a:spcBef>
              <a:defRPr sz="1200" b="1">
                <a:solidFill>
                  <a:srgbClr val="FFFFFF"/>
                </a:solidFill>
                <a:latin typeface="Century Gothic"/>
                <a:ea typeface="Century Gothic"/>
                <a:cs typeface="Century Gothic"/>
                <a:sym typeface="Century Gothic"/>
              </a:defRPr>
            </a:pPr>
            <a:endParaRPr sz="1100">
              <a:latin typeface="Century Gothic" charset="0"/>
              <a:ea typeface="Century Gothic" charset="0"/>
              <a:cs typeface="Century Gothic" charset="0"/>
            </a:endParaRPr>
          </a:p>
        </p:txBody>
      </p:sp>
      <p:sp>
        <p:nvSpPr>
          <p:cNvPr id="45" name="Shape 493"/>
          <p:cNvSpPr/>
          <p:nvPr/>
        </p:nvSpPr>
        <p:spPr>
          <a:xfrm rot="10800000" flipV="1">
            <a:off x="7698147" y="2706951"/>
            <a:ext cx="1847630" cy="1040314"/>
          </a:xfrm>
          <a:custGeom>
            <a:avLst/>
            <a:gdLst/>
            <a:ahLst/>
            <a:cxnLst>
              <a:cxn ang="0">
                <a:pos x="wd2" y="hd2"/>
              </a:cxn>
              <a:cxn ang="5400000">
                <a:pos x="wd2" y="hd2"/>
              </a:cxn>
              <a:cxn ang="10800000">
                <a:pos x="wd2" y="hd2"/>
              </a:cxn>
              <a:cxn ang="16200000">
                <a:pos x="wd2" y="hd2"/>
              </a:cxn>
            </a:cxnLst>
            <a:rect l="0" t="0" r="r" b="b"/>
            <a:pathLst>
              <a:path w="21600" h="21600" extrusionOk="0">
                <a:moveTo>
                  <a:pt x="93" y="0"/>
                </a:moveTo>
                <a:lnTo>
                  <a:pt x="0" y="0"/>
                </a:lnTo>
                <a:lnTo>
                  <a:pt x="0" y="21600"/>
                </a:lnTo>
                <a:lnTo>
                  <a:pt x="21600" y="21600"/>
                </a:lnTo>
              </a:path>
            </a:pathLst>
          </a:custGeom>
          <a:ln w="6350">
            <a:solidFill>
              <a:srgbClr val="C00000"/>
            </a:solidFill>
            <a:prstDash val="dash"/>
            <a:miter/>
          </a:ln>
        </p:spPr>
        <p:txBody>
          <a:bodyPr lIns="45719" rIns="45719" anchor="ctr"/>
          <a:lstStyle/>
          <a:p>
            <a:endParaRPr dirty="0">
              <a:latin typeface="Segoe UI" pitchFamily="34" charset="0"/>
              <a:cs typeface="Segoe UI" pitchFamily="34" charset="0"/>
            </a:endParaRPr>
          </a:p>
        </p:txBody>
      </p:sp>
      <p:grpSp>
        <p:nvGrpSpPr>
          <p:cNvPr id="46" name="Group 496"/>
          <p:cNvGrpSpPr/>
          <p:nvPr/>
        </p:nvGrpSpPr>
        <p:grpSpPr>
          <a:xfrm>
            <a:off x="3044616" y="1604522"/>
            <a:ext cx="324667" cy="315879"/>
            <a:chOff x="0" y="-27955"/>
            <a:chExt cx="344775" cy="339486"/>
          </a:xfrm>
        </p:grpSpPr>
        <p:sp>
          <p:nvSpPr>
            <p:cNvPr id="69" name="Shape 494"/>
            <p:cNvSpPr/>
            <p:nvPr/>
          </p:nvSpPr>
          <p:spPr>
            <a:xfrm>
              <a:off x="0" y="-27955"/>
              <a:ext cx="344775" cy="339486"/>
            </a:xfrm>
            <a:prstGeom prst="ellipse">
              <a:avLst/>
            </a:prstGeom>
            <a:solidFill>
              <a:srgbClr val="404040"/>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latin typeface="Segoe UI" pitchFamily="34" charset="0"/>
                <a:cs typeface="Segoe UI" pitchFamily="34" charset="0"/>
              </a:endParaRPr>
            </a:p>
          </p:txBody>
        </p:sp>
        <p:sp>
          <p:nvSpPr>
            <p:cNvPr id="70" name="Shape 495"/>
            <p:cNvSpPr/>
            <p:nvPr/>
          </p:nvSpPr>
          <p:spPr>
            <a:xfrm>
              <a:off x="50491" y="-23601"/>
              <a:ext cx="243792" cy="33077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ctr">
              <a:spAutoFit/>
            </a:bodyPr>
            <a:lstStyle>
              <a:lvl1pPr algn="ctr">
                <a:defRPr>
                  <a:solidFill>
                    <a:srgbClr val="FFFFFF"/>
                  </a:solidFill>
                </a:defRPr>
              </a:lvl1pPr>
            </a:lstStyle>
            <a:p>
              <a:r>
                <a:rPr sz="1400" b="1" dirty="0">
                  <a:latin typeface="Century Gothic" charset="0"/>
                  <a:ea typeface="Century Gothic" charset="0"/>
                  <a:cs typeface="Century Gothic" charset="0"/>
                </a:rPr>
                <a:t>1</a:t>
              </a:r>
            </a:p>
          </p:txBody>
        </p:sp>
      </p:grpSp>
      <p:grpSp>
        <p:nvGrpSpPr>
          <p:cNvPr id="47" name="Group 499"/>
          <p:cNvGrpSpPr/>
          <p:nvPr/>
        </p:nvGrpSpPr>
        <p:grpSpPr>
          <a:xfrm>
            <a:off x="5991735" y="1604522"/>
            <a:ext cx="324667" cy="315879"/>
            <a:chOff x="0" y="15677"/>
            <a:chExt cx="344775" cy="339486"/>
          </a:xfrm>
        </p:grpSpPr>
        <p:sp>
          <p:nvSpPr>
            <p:cNvPr id="67" name="Shape 497"/>
            <p:cNvSpPr/>
            <p:nvPr/>
          </p:nvSpPr>
          <p:spPr>
            <a:xfrm>
              <a:off x="0" y="15677"/>
              <a:ext cx="344775" cy="339486"/>
            </a:xfrm>
            <a:prstGeom prst="ellipse">
              <a:avLst/>
            </a:prstGeom>
            <a:solidFill>
              <a:srgbClr val="404040"/>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latin typeface="Segoe UI" pitchFamily="34" charset="0"/>
                <a:cs typeface="Segoe UI" pitchFamily="34" charset="0"/>
              </a:endParaRPr>
            </a:p>
          </p:txBody>
        </p:sp>
        <p:sp>
          <p:nvSpPr>
            <p:cNvPr id="68" name="Shape 498"/>
            <p:cNvSpPr/>
            <p:nvPr/>
          </p:nvSpPr>
          <p:spPr>
            <a:xfrm>
              <a:off x="50491" y="20030"/>
              <a:ext cx="243792" cy="33077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ctr">
              <a:spAutoFit/>
            </a:bodyPr>
            <a:lstStyle>
              <a:lvl1pPr algn="ctr">
                <a:defRPr>
                  <a:solidFill>
                    <a:srgbClr val="FFFFFF"/>
                  </a:solidFill>
                </a:defRPr>
              </a:lvl1pPr>
            </a:lstStyle>
            <a:p>
              <a:r>
                <a:rPr lang="en-US" sz="1400" b="1" dirty="0">
                  <a:latin typeface="Century Gothic" charset="0"/>
                  <a:ea typeface="Century Gothic" charset="0"/>
                  <a:cs typeface="Century Gothic" charset="0"/>
                </a:rPr>
                <a:t>3</a:t>
              </a:r>
              <a:endParaRPr sz="1400" b="1" dirty="0">
                <a:latin typeface="Century Gothic" charset="0"/>
                <a:ea typeface="Century Gothic" charset="0"/>
                <a:cs typeface="Century Gothic" charset="0"/>
              </a:endParaRPr>
            </a:p>
          </p:txBody>
        </p:sp>
      </p:grpSp>
      <p:grpSp>
        <p:nvGrpSpPr>
          <p:cNvPr id="49" name="Group 505"/>
          <p:cNvGrpSpPr/>
          <p:nvPr/>
        </p:nvGrpSpPr>
        <p:grpSpPr>
          <a:xfrm>
            <a:off x="8118746" y="3040986"/>
            <a:ext cx="324667" cy="315880"/>
            <a:chOff x="872717" y="15677"/>
            <a:chExt cx="344775" cy="339486"/>
          </a:xfrm>
        </p:grpSpPr>
        <p:sp>
          <p:nvSpPr>
            <p:cNvPr id="63" name="Shape 503"/>
            <p:cNvSpPr/>
            <p:nvPr/>
          </p:nvSpPr>
          <p:spPr>
            <a:xfrm>
              <a:off x="872717" y="15677"/>
              <a:ext cx="344775" cy="339486"/>
            </a:xfrm>
            <a:prstGeom prst="ellipse">
              <a:avLst/>
            </a:prstGeom>
            <a:solidFill>
              <a:srgbClr val="404040"/>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latin typeface="Segoe UI" pitchFamily="34" charset="0"/>
                <a:cs typeface="Segoe UI" pitchFamily="34" charset="0"/>
              </a:endParaRPr>
            </a:p>
          </p:txBody>
        </p:sp>
        <p:sp>
          <p:nvSpPr>
            <p:cNvPr id="64" name="Shape 504"/>
            <p:cNvSpPr/>
            <p:nvPr/>
          </p:nvSpPr>
          <p:spPr>
            <a:xfrm>
              <a:off x="923207" y="20032"/>
              <a:ext cx="243792" cy="33077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ctr">
              <a:spAutoFit/>
            </a:bodyPr>
            <a:lstStyle>
              <a:lvl1pPr algn="ctr">
                <a:defRPr>
                  <a:solidFill>
                    <a:srgbClr val="FFFFFF"/>
                  </a:solidFill>
                </a:defRPr>
              </a:lvl1pPr>
            </a:lstStyle>
            <a:p>
              <a:r>
                <a:rPr lang="id-ID" sz="1400" b="1" dirty="0">
                  <a:latin typeface="Century Gothic" charset="0"/>
                  <a:ea typeface="Century Gothic" charset="0"/>
                  <a:cs typeface="Century Gothic" charset="0"/>
                </a:rPr>
                <a:t>4</a:t>
              </a:r>
              <a:endParaRPr sz="1400" b="1" dirty="0">
                <a:latin typeface="Century Gothic" charset="0"/>
                <a:ea typeface="Century Gothic" charset="0"/>
                <a:cs typeface="Century Gothic" charset="0"/>
              </a:endParaRPr>
            </a:p>
          </p:txBody>
        </p:sp>
      </p:grpSp>
      <p:grpSp>
        <p:nvGrpSpPr>
          <p:cNvPr id="50" name="Group 508"/>
          <p:cNvGrpSpPr/>
          <p:nvPr/>
        </p:nvGrpSpPr>
        <p:grpSpPr>
          <a:xfrm>
            <a:off x="7761766" y="4779470"/>
            <a:ext cx="324667" cy="315879"/>
            <a:chOff x="0" y="-27955"/>
            <a:chExt cx="344775" cy="339486"/>
          </a:xfrm>
        </p:grpSpPr>
        <p:sp>
          <p:nvSpPr>
            <p:cNvPr id="61" name="Shape 506"/>
            <p:cNvSpPr/>
            <p:nvPr/>
          </p:nvSpPr>
          <p:spPr>
            <a:xfrm>
              <a:off x="0" y="-27955"/>
              <a:ext cx="344775" cy="339486"/>
            </a:xfrm>
            <a:prstGeom prst="ellipse">
              <a:avLst/>
            </a:prstGeom>
            <a:solidFill>
              <a:srgbClr val="404040"/>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latin typeface="Segoe UI" pitchFamily="34" charset="0"/>
                <a:cs typeface="Segoe UI" pitchFamily="34" charset="0"/>
              </a:endParaRPr>
            </a:p>
          </p:txBody>
        </p:sp>
        <p:sp>
          <p:nvSpPr>
            <p:cNvPr id="62" name="Shape 507"/>
            <p:cNvSpPr/>
            <p:nvPr/>
          </p:nvSpPr>
          <p:spPr>
            <a:xfrm>
              <a:off x="50491" y="-23601"/>
              <a:ext cx="243792" cy="33077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ctr">
              <a:spAutoFit/>
            </a:bodyPr>
            <a:lstStyle>
              <a:lvl1pPr algn="ctr">
                <a:defRPr>
                  <a:solidFill>
                    <a:srgbClr val="FFFFFF"/>
                  </a:solidFill>
                </a:defRPr>
              </a:lvl1pPr>
            </a:lstStyle>
            <a:p>
              <a:r>
                <a:rPr lang="id-ID" sz="1400" b="1" dirty="0">
                  <a:latin typeface="Century Gothic" charset="0"/>
                  <a:ea typeface="Century Gothic" charset="0"/>
                  <a:cs typeface="Century Gothic" charset="0"/>
                </a:rPr>
                <a:t>7</a:t>
              </a:r>
              <a:endParaRPr sz="1400" b="1" dirty="0">
                <a:latin typeface="Century Gothic" charset="0"/>
                <a:ea typeface="Century Gothic" charset="0"/>
                <a:cs typeface="Century Gothic" charset="0"/>
              </a:endParaRPr>
            </a:p>
          </p:txBody>
        </p:sp>
      </p:grpSp>
      <p:grpSp>
        <p:nvGrpSpPr>
          <p:cNvPr id="51" name="Group 511"/>
          <p:cNvGrpSpPr/>
          <p:nvPr/>
        </p:nvGrpSpPr>
        <p:grpSpPr>
          <a:xfrm>
            <a:off x="3694337" y="3130253"/>
            <a:ext cx="324667" cy="315879"/>
            <a:chOff x="0" y="15678"/>
            <a:chExt cx="344775" cy="339486"/>
          </a:xfrm>
        </p:grpSpPr>
        <p:sp>
          <p:nvSpPr>
            <p:cNvPr id="59" name="Shape 509"/>
            <p:cNvSpPr/>
            <p:nvPr/>
          </p:nvSpPr>
          <p:spPr>
            <a:xfrm>
              <a:off x="0" y="15678"/>
              <a:ext cx="344775" cy="339486"/>
            </a:xfrm>
            <a:prstGeom prst="ellipse">
              <a:avLst/>
            </a:prstGeom>
            <a:solidFill>
              <a:srgbClr val="404040"/>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latin typeface="Segoe UI" pitchFamily="34" charset="0"/>
                <a:cs typeface="Segoe UI" pitchFamily="34" charset="0"/>
              </a:endParaRPr>
            </a:p>
          </p:txBody>
        </p:sp>
        <p:sp>
          <p:nvSpPr>
            <p:cNvPr id="60" name="Shape 510"/>
            <p:cNvSpPr/>
            <p:nvPr/>
          </p:nvSpPr>
          <p:spPr>
            <a:xfrm>
              <a:off x="50491" y="20032"/>
              <a:ext cx="243792" cy="33077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ctr">
              <a:spAutoFit/>
            </a:bodyPr>
            <a:lstStyle>
              <a:lvl1pPr algn="ctr">
                <a:defRPr>
                  <a:solidFill>
                    <a:srgbClr val="FFFFFF"/>
                  </a:solidFill>
                </a:defRPr>
              </a:lvl1pPr>
            </a:lstStyle>
            <a:p>
              <a:r>
                <a:rPr lang="id-ID" sz="1400" b="1" dirty="0">
                  <a:latin typeface="Century Gothic" charset="0"/>
                  <a:ea typeface="Century Gothic" charset="0"/>
                  <a:cs typeface="Century Gothic" charset="0"/>
                </a:rPr>
                <a:t>6</a:t>
              </a:r>
              <a:endParaRPr sz="1400" b="1" dirty="0">
                <a:latin typeface="Century Gothic" charset="0"/>
                <a:ea typeface="Century Gothic" charset="0"/>
                <a:cs typeface="Century Gothic" charset="0"/>
              </a:endParaRPr>
            </a:p>
          </p:txBody>
        </p:sp>
      </p:grpSp>
      <p:grpSp>
        <p:nvGrpSpPr>
          <p:cNvPr id="52" name="Group 514"/>
          <p:cNvGrpSpPr/>
          <p:nvPr/>
        </p:nvGrpSpPr>
        <p:grpSpPr>
          <a:xfrm>
            <a:off x="5841276" y="3082724"/>
            <a:ext cx="324667" cy="315879"/>
            <a:chOff x="0" y="59309"/>
            <a:chExt cx="344775" cy="339486"/>
          </a:xfrm>
        </p:grpSpPr>
        <p:sp>
          <p:nvSpPr>
            <p:cNvPr id="57" name="Shape 512"/>
            <p:cNvSpPr/>
            <p:nvPr/>
          </p:nvSpPr>
          <p:spPr>
            <a:xfrm>
              <a:off x="0" y="59309"/>
              <a:ext cx="344775" cy="339486"/>
            </a:xfrm>
            <a:prstGeom prst="ellipse">
              <a:avLst/>
            </a:prstGeom>
            <a:solidFill>
              <a:srgbClr val="404040"/>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latin typeface="Segoe UI" pitchFamily="34" charset="0"/>
                <a:cs typeface="Segoe UI" pitchFamily="34" charset="0"/>
              </a:endParaRPr>
            </a:p>
          </p:txBody>
        </p:sp>
        <p:sp>
          <p:nvSpPr>
            <p:cNvPr id="58" name="Shape 513"/>
            <p:cNvSpPr/>
            <p:nvPr/>
          </p:nvSpPr>
          <p:spPr>
            <a:xfrm>
              <a:off x="50491" y="63663"/>
              <a:ext cx="243793" cy="33077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ctr">
              <a:spAutoFit/>
            </a:bodyPr>
            <a:lstStyle>
              <a:lvl1pPr algn="ctr">
                <a:defRPr>
                  <a:solidFill>
                    <a:srgbClr val="FFFFFF"/>
                  </a:solidFill>
                </a:defRPr>
              </a:lvl1pPr>
            </a:lstStyle>
            <a:p>
              <a:r>
                <a:rPr lang="id-ID" sz="1400" b="1" dirty="0">
                  <a:latin typeface="Century Gothic" charset="0"/>
                  <a:ea typeface="Century Gothic" charset="0"/>
                  <a:cs typeface="Century Gothic" charset="0"/>
                </a:rPr>
                <a:t>5</a:t>
              </a:r>
              <a:endParaRPr sz="1400" b="1" dirty="0">
                <a:latin typeface="Century Gothic" charset="0"/>
                <a:ea typeface="Century Gothic" charset="0"/>
                <a:cs typeface="Century Gothic" charset="0"/>
              </a:endParaRPr>
            </a:p>
          </p:txBody>
        </p:sp>
      </p:grpSp>
      <p:sp>
        <p:nvSpPr>
          <p:cNvPr id="53" name="Shape 515"/>
          <p:cNvSpPr/>
          <p:nvPr/>
        </p:nvSpPr>
        <p:spPr>
          <a:xfrm>
            <a:off x="6829028" y="4350590"/>
            <a:ext cx="2761335" cy="38915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447" y="0"/>
                </a:lnTo>
                <a:lnTo>
                  <a:pt x="20447" y="21600"/>
                </a:lnTo>
                <a:lnTo>
                  <a:pt x="21600" y="21600"/>
                </a:lnTo>
              </a:path>
            </a:pathLst>
          </a:custGeom>
          <a:ln w="6350">
            <a:solidFill>
              <a:srgbClr val="C00000"/>
            </a:solidFill>
            <a:prstDash val="dash"/>
            <a:miter/>
          </a:ln>
        </p:spPr>
        <p:txBody>
          <a:bodyPr lIns="45719" rIns="45719" anchor="ctr"/>
          <a:lstStyle/>
          <a:p>
            <a:endParaRPr>
              <a:latin typeface="Segoe UI" pitchFamily="34" charset="0"/>
              <a:cs typeface="Segoe UI" pitchFamily="34" charset="0"/>
            </a:endParaRPr>
          </a:p>
        </p:txBody>
      </p:sp>
      <p:sp>
        <p:nvSpPr>
          <p:cNvPr id="54" name="Shape 516"/>
          <p:cNvSpPr/>
          <p:nvPr/>
        </p:nvSpPr>
        <p:spPr>
          <a:xfrm>
            <a:off x="6827436" y="4226909"/>
            <a:ext cx="1" cy="127559"/>
          </a:xfrm>
          <a:prstGeom prst="line">
            <a:avLst/>
          </a:prstGeom>
          <a:ln w="6350">
            <a:solidFill>
              <a:srgbClr val="C00000"/>
            </a:solidFill>
            <a:miter/>
          </a:ln>
        </p:spPr>
        <p:txBody>
          <a:bodyPr lIns="45719" rIns="45719"/>
          <a:lstStyle/>
          <a:p>
            <a:endParaRPr>
              <a:latin typeface="Segoe UI" pitchFamily="34" charset="0"/>
              <a:cs typeface="Segoe UI" pitchFamily="34" charset="0"/>
            </a:endParaRPr>
          </a:p>
        </p:txBody>
      </p:sp>
      <p:sp>
        <p:nvSpPr>
          <p:cNvPr id="55" name="Shape 517"/>
          <p:cNvSpPr/>
          <p:nvPr/>
        </p:nvSpPr>
        <p:spPr>
          <a:xfrm>
            <a:off x="626288" y="2670644"/>
            <a:ext cx="2303517" cy="461665"/>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gn="ctr">
              <a:defRPr sz="1400" b="1"/>
            </a:pPr>
            <a:r>
              <a:rPr sz="1200" dirty="0">
                <a:latin typeface="Century Gothic" charset="0"/>
                <a:ea typeface="Century Gothic" charset="0"/>
                <a:cs typeface="Century Gothic" charset="0"/>
              </a:rPr>
              <a:t>KARAKTER</a:t>
            </a:r>
            <a:r>
              <a:rPr sz="1200" b="0" dirty="0">
                <a:latin typeface="Century Gothic" charset="0"/>
                <a:ea typeface="Century Gothic" charset="0"/>
                <a:cs typeface="Century Gothic" charset="0"/>
              </a:rPr>
              <a:t> KUAT</a:t>
            </a:r>
          </a:p>
          <a:p>
            <a:pPr algn="ctr">
              <a:defRPr sz="1400" i="1"/>
            </a:pPr>
            <a:r>
              <a:rPr sz="1200" dirty="0">
                <a:latin typeface="Century Gothic" charset="0"/>
                <a:ea typeface="Century Gothic" charset="0"/>
                <a:cs typeface="Century Gothic" charset="0"/>
              </a:rPr>
              <a:t>(STRONG </a:t>
            </a:r>
            <a:r>
              <a:rPr sz="1200" b="1" dirty="0">
                <a:latin typeface="Century Gothic" charset="0"/>
                <a:ea typeface="Century Gothic" charset="0"/>
                <a:cs typeface="Century Gothic" charset="0"/>
              </a:rPr>
              <a:t>PERSONALITY)</a:t>
            </a:r>
          </a:p>
        </p:txBody>
      </p:sp>
      <p:sp>
        <p:nvSpPr>
          <p:cNvPr id="56" name="Shape 518"/>
          <p:cNvSpPr/>
          <p:nvPr/>
        </p:nvSpPr>
        <p:spPr>
          <a:xfrm>
            <a:off x="520264" y="5851688"/>
            <a:ext cx="2303517" cy="461665"/>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gn="ctr">
              <a:defRPr sz="1400" b="1"/>
            </a:pPr>
            <a:r>
              <a:rPr sz="1200" dirty="0">
                <a:latin typeface="Century Gothic" charset="0"/>
                <a:ea typeface="Century Gothic" charset="0"/>
                <a:cs typeface="Century Gothic" charset="0"/>
              </a:rPr>
              <a:t>KEPEMIMPINAN</a:t>
            </a:r>
            <a:r>
              <a:rPr sz="1200" b="0" dirty="0">
                <a:latin typeface="Century Gothic" charset="0"/>
                <a:ea typeface="Century Gothic" charset="0"/>
                <a:cs typeface="Century Gothic" charset="0"/>
              </a:rPr>
              <a:t> KUAT</a:t>
            </a:r>
          </a:p>
          <a:p>
            <a:pPr algn="ctr">
              <a:defRPr sz="1400" i="1"/>
            </a:pPr>
            <a:r>
              <a:rPr sz="1200" dirty="0">
                <a:latin typeface="Century Gothic" charset="0"/>
                <a:ea typeface="Century Gothic" charset="0"/>
                <a:cs typeface="Century Gothic" charset="0"/>
              </a:rPr>
              <a:t>(STRONG </a:t>
            </a:r>
            <a:r>
              <a:rPr sz="1200" b="1" dirty="0">
                <a:latin typeface="Century Gothic" charset="0"/>
                <a:ea typeface="Century Gothic" charset="0"/>
                <a:cs typeface="Century Gothic" charset="0"/>
              </a:rPr>
              <a:t>LEADERSHIP)</a:t>
            </a:r>
          </a:p>
        </p:txBody>
      </p:sp>
      <p:sp>
        <p:nvSpPr>
          <p:cNvPr id="99" name="Snip Single Corner Rectangle 98"/>
          <p:cNvSpPr/>
          <p:nvPr/>
        </p:nvSpPr>
        <p:spPr>
          <a:xfrm>
            <a:off x="9555422" y="1563395"/>
            <a:ext cx="1299685" cy="336301"/>
          </a:xfrm>
          <a:prstGeom prst="snip1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000"/>
          </a:p>
        </p:txBody>
      </p:sp>
      <p:sp>
        <p:nvSpPr>
          <p:cNvPr id="100" name="Shape 484"/>
          <p:cNvSpPr/>
          <p:nvPr/>
        </p:nvSpPr>
        <p:spPr>
          <a:xfrm>
            <a:off x="9545776" y="1572704"/>
            <a:ext cx="1458056" cy="27391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3339" tIns="53339" rIns="53339" bIns="53339" numCol="1" anchor="ctr">
            <a:spAutoFit/>
          </a:bodyPr>
          <a:lstStyle/>
          <a:p>
            <a:pPr algn="ctr" defTabSz="622300">
              <a:lnSpc>
                <a:spcPct val="90000"/>
              </a:lnSpc>
              <a:spcBef>
                <a:spcPts val="500"/>
              </a:spcBef>
              <a:defRPr sz="1200">
                <a:solidFill>
                  <a:srgbClr val="FFFFFF"/>
                </a:solidFill>
                <a:latin typeface="Century Gothic"/>
                <a:ea typeface="Century Gothic"/>
                <a:cs typeface="Century Gothic"/>
                <a:sym typeface="Century Gothic"/>
              </a:defRPr>
            </a:pPr>
            <a:r>
              <a:rPr lang="en-US" sz="1200" dirty="0" err="1">
                <a:latin typeface="Century Gothic" charset="0"/>
                <a:ea typeface="Century Gothic" charset="0"/>
                <a:cs typeface="Century Gothic" charset="0"/>
              </a:rPr>
              <a:t>Pra-</a:t>
            </a:r>
            <a:r>
              <a:rPr sz="1200" dirty="0" err="1">
                <a:latin typeface="Century Gothic" charset="0"/>
                <a:ea typeface="Century Gothic" charset="0"/>
                <a:cs typeface="Century Gothic" charset="0"/>
              </a:rPr>
              <a:t>stud</a:t>
            </a:r>
            <a:r>
              <a:rPr lang="en-US" sz="1200" dirty="0" err="1">
                <a:latin typeface="Century Gothic" charset="0"/>
                <a:ea typeface="Century Gothic" charset="0"/>
                <a:cs typeface="Century Gothic" charset="0"/>
              </a:rPr>
              <a:t>i</a:t>
            </a:r>
            <a:endParaRPr sz="1200" dirty="0">
              <a:latin typeface="Century Gothic" charset="0"/>
              <a:ea typeface="Century Gothic" charset="0"/>
              <a:cs typeface="Century Gothic" charset="0"/>
            </a:endParaRPr>
          </a:p>
        </p:txBody>
      </p:sp>
      <p:sp>
        <p:nvSpPr>
          <p:cNvPr id="101" name="Snip Single Corner Rectangle 100"/>
          <p:cNvSpPr/>
          <p:nvPr/>
        </p:nvSpPr>
        <p:spPr>
          <a:xfrm>
            <a:off x="9632749" y="2808408"/>
            <a:ext cx="1299685" cy="336301"/>
          </a:xfrm>
          <a:prstGeom prst="snip1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000"/>
          </a:p>
        </p:txBody>
      </p:sp>
      <p:sp>
        <p:nvSpPr>
          <p:cNvPr id="102" name="Snip Single Corner Rectangle 101"/>
          <p:cNvSpPr/>
          <p:nvPr/>
        </p:nvSpPr>
        <p:spPr>
          <a:xfrm>
            <a:off x="9632749" y="4322354"/>
            <a:ext cx="1299685" cy="336301"/>
          </a:xfrm>
          <a:prstGeom prst="snip1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000"/>
          </a:p>
        </p:txBody>
      </p:sp>
      <p:sp>
        <p:nvSpPr>
          <p:cNvPr id="103" name="Shape 484"/>
          <p:cNvSpPr/>
          <p:nvPr/>
        </p:nvSpPr>
        <p:spPr>
          <a:xfrm>
            <a:off x="9561349" y="2894177"/>
            <a:ext cx="1458056" cy="19633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3339" tIns="53339" rIns="53339" bIns="53339" numCol="1" anchor="ctr">
            <a:spAutoFit/>
          </a:bodyPr>
          <a:lstStyle/>
          <a:p>
            <a:pPr algn="ctr" defTabSz="622300">
              <a:lnSpc>
                <a:spcPct val="40000"/>
              </a:lnSpc>
              <a:spcBef>
                <a:spcPts val="500"/>
              </a:spcBef>
              <a:defRPr sz="1200">
                <a:solidFill>
                  <a:srgbClr val="FFFFFF"/>
                </a:solidFill>
                <a:latin typeface="Century Gothic"/>
                <a:ea typeface="Century Gothic"/>
                <a:cs typeface="Century Gothic"/>
                <a:sym typeface="Century Gothic"/>
              </a:defRPr>
            </a:pPr>
            <a:r>
              <a:rPr lang="en-US" sz="1200" dirty="0">
                <a:latin typeface="Century Gothic" charset="0"/>
                <a:ea typeface="Century Gothic" charset="0"/>
                <a:cs typeface="Century Gothic" charset="0"/>
              </a:rPr>
              <a:t>Masa </a:t>
            </a:r>
            <a:r>
              <a:rPr lang="en-US" sz="1200" dirty="0" err="1">
                <a:latin typeface="Century Gothic" charset="0"/>
                <a:ea typeface="Century Gothic" charset="0"/>
                <a:cs typeface="Century Gothic" charset="0"/>
              </a:rPr>
              <a:t>studi</a:t>
            </a:r>
            <a:endParaRPr sz="1200" dirty="0">
              <a:latin typeface="Century Gothic" charset="0"/>
              <a:ea typeface="Century Gothic" charset="0"/>
              <a:cs typeface="Century Gothic" charset="0"/>
            </a:endParaRPr>
          </a:p>
        </p:txBody>
      </p:sp>
      <p:sp>
        <p:nvSpPr>
          <p:cNvPr id="104" name="Shape 484"/>
          <p:cNvSpPr/>
          <p:nvPr/>
        </p:nvSpPr>
        <p:spPr>
          <a:xfrm>
            <a:off x="9552476" y="4413061"/>
            <a:ext cx="1458056" cy="19633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3339" tIns="53339" rIns="53339" bIns="53339" numCol="1" anchor="ctr">
            <a:spAutoFit/>
          </a:bodyPr>
          <a:lstStyle/>
          <a:p>
            <a:pPr algn="ctr" defTabSz="622300">
              <a:lnSpc>
                <a:spcPct val="40000"/>
              </a:lnSpc>
              <a:spcBef>
                <a:spcPts val="500"/>
              </a:spcBef>
              <a:defRPr sz="1200">
                <a:solidFill>
                  <a:srgbClr val="FFFFFF"/>
                </a:solidFill>
                <a:latin typeface="Century Gothic"/>
                <a:ea typeface="Century Gothic"/>
                <a:cs typeface="Century Gothic"/>
                <a:sym typeface="Century Gothic"/>
              </a:defRPr>
            </a:pPr>
            <a:r>
              <a:rPr lang="en-US" sz="1200" dirty="0" err="1">
                <a:latin typeface="Century Gothic" charset="0"/>
                <a:ea typeface="Century Gothic" charset="0"/>
                <a:cs typeface="Century Gothic" charset="0"/>
              </a:rPr>
              <a:t>Pasca-studi</a:t>
            </a:r>
            <a:endParaRPr sz="1200" dirty="0">
              <a:latin typeface="Century Gothic" charset="0"/>
              <a:ea typeface="Century Gothic" charset="0"/>
              <a:cs typeface="Century Gothic" charset="0"/>
            </a:endParaRPr>
          </a:p>
        </p:txBody>
      </p:sp>
      <p:sp>
        <p:nvSpPr>
          <p:cNvPr id="107" name="Shape 651"/>
          <p:cNvSpPr/>
          <p:nvPr/>
        </p:nvSpPr>
        <p:spPr>
          <a:xfrm>
            <a:off x="6075695" y="2058657"/>
            <a:ext cx="869271" cy="681600"/>
          </a:xfrm>
          <a:prstGeom prst="rect">
            <a:avLst/>
          </a:prstGeom>
          <a:solidFill>
            <a:srgbClr val="C8413A"/>
          </a:solid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ctr">
            <a:noAutofit/>
          </a:bodyPr>
          <a:lstStyle>
            <a:lvl1pPr algn="ctr">
              <a:defRPr sz="1400">
                <a:solidFill>
                  <a:srgbClr val="333333"/>
                </a:solidFill>
                <a:latin typeface="Century Gothic"/>
                <a:ea typeface="Century Gothic"/>
                <a:cs typeface="Century Gothic"/>
                <a:sym typeface="Century Gothic"/>
              </a:defRPr>
            </a:lvl1pPr>
          </a:lstStyle>
          <a:p>
            <a:r>
              <a:rPr sz="1000" dirty="0" smtClean="0">
                <a:solidFill>
                  <a:schemeClr val="bg1"/>
                </a:solidFill>
                <a:latin typeface="Century Gothic" panose="020B0502020202020204" pitchFamily="34" charset="0"/>
                <a:ea typeface="Century Gothic Regular" charset="0"/>
                <a:cs typeface="Century Gothic Regular" charset="0"/>
              </a:rPr>
              <a:t>PENDIDIKAN</a:t>
            </a:r>
            <a:endParaRPr sz="1000" dirty="0">
              <a:solidFill>
                <a:schemeClr val="bg1"/>
              </a:solidFill>
              <a:latin typeface="Century Gothic" panose="020B0502020202020204" pitchFamily="34" charset="0"/>
              <a:ea typeface="Century Gothic Regular" charset="0"/>
              <a:cs typeface="Century Gothic Regular" charset="0"/>
            </a:endParaRPr>
          </a:p>
        </p:txBody>
      </p:sp>
      <p:sp>
        <p:nvSpPr>
          <p:cNvPr id="110" name="Shape 654"/>
          <p:cNvSpPr/>
          <p:nvPr/>
        </p:nvSpPr>
        <p:spPr>
          <a:xfrm>
            <a:off x="6988345" y="2047145"/>
            <a:ext cx="1176281" cy="707884"/>
          </a:xfrm>
          <a:prstGeom prst="rect">
            <a:avLst/>
          </a:prstGeom>
          <a:solidFill>
            <a:srgbClr val="C8413A"/>
          </a:solid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ctr">
            <a:noAutofit/>
          </a:bodyPr>
          <a:lstStyle/>
          <a:p>
            <a:pPr algn="ctr">
              <a:defRPr sz="1400">
                <a:solidFill>
                  <a:srgbClr val="333333"/>
                </a:solidFill>
                <a:latin typeface="Century Gothic"/>
                <a:ea typeface="Century Gothic"/>
                <a:cs typeface="Century Gothic"/>
                <a:sym typeface="Century Gothic"/>
              </a:defRPr>
            </a:pPr>
            <a:r>
              <a:rPr sz="1400" dirty="0" smtClean="0">
                <a:solidFill>
                  <a:schemeClr val="bg1"/>
                </a:solidFill>
                <a:latin typeface="Century Gothic" panose="020B0502020202020204" pitchFamily="34" charset="0"/>
                <a:ea typeface="Century Gothic Regular" charset="0"/>
                <a:cs typeface="Century Gothic Regular" charset="0"/>
              </a:rPr>
              <a:t>PELATIHAN</a:t>
            </a:r>
            <a:endParaRPr sz="1400" dirty="0">
              <a:solidFill>
                <a:schemeClr val="bg1"/>
              </a:solidFill>
              <a:latin typeface="Century Gothic" panose="020B0502020202020204" pitchFamily="34" charset="0"/>
              <a:ea typeface="Century Gothic Regular" charset="0"/>
              <a:cs typeface="Century Gothic Regular" charset="0"/>
            </a:endParaRPr>
          </a:p>
        </p:txBody>
      </p:sp>
      <p:sp>
        <p:nvSpPr>
          <p:cNvPr id="113" name="Shape 663"/>
          <p:cNvSpPr/>
          <p:nvPr/>
        </p:nvSpPr>
        <p:spPr>
          <a:xfrm>
            <a:off x="8203322" y="2049952"/>
            <a:ext cx="1358027" cy="724171"/>
          </a:xfrm>
          <a:prstGeom prst="rect">
            <a:avLst/>
          </a:prstGeom>
          <a:solidFill>
            <a:srgbClr val="C8413A"/>
          </a:solid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ctr">
            <a:noAutofit/>
          </a:bodyPr>
          <a:lstStyle>
            <a:lvl1pPr algn="ctr">
              <a:defRPr sz="1400">
                <a:solidFill>
                  <a:srgbClr val="333333"/>
                </a:solidFill>
                <a:latin typeface="Century Gothic"/>
                <a:ea typeface="Century Gothic"/>
                <a:cs typeface="Century Gothic"/>
                <a:sym typeface="Century Gothic"/>
              </a:defRPr>
            </a:lvl1pPr>
          </a:lstStyle>
          <a:p>
            <a:r>
              <a:rPr sz="1000" dirty="0" smtClean="0">
                <a:solidFill>
                  <a:schemeClr val="bg1"/>
                </a:solidFill>
                <a:latin typeface="Century Gothic" panose="020B0502020202020204" pitchFamily="34" charset="0"/>
                <a:ea typeface="Century Gothic Regular" charset="0"/>
                <a:cs typeface="Century Gothic Regular" charset="0"/>
              </a:rPr>
              <a:t>PENGEMBANGAN</a:t>
            </a:r>
            <a:endParaRPr sz="1000" dirty="0">
              <a:solidFill>
                <a:schemeClr val="bg1"/>
              </a:solidFill>
              <a:latin typeface="Century Gothic" panose="020B0502020202020204" pitchFamily="34" charset="0"/>
              <a:ea typeface="Century Gothic Regular" charset="0"/>
              <a:cs typeface="Century Gothic Regular" charset="0"/>
            </a:endParaRPr>
          </a:p>
        </p:txBody>
      </p:sp>
      <p:grpSp>
        <p:nvGrpSpPr>
          <p:cNvPr id="105" name="Group 448"/>
          <p:cNvGrpSpPr/>
          <p:nvPr/>
        </p:nvGrpSpPr>
        <p:grpSpPr>
          <a:xfrm>
            <a:off x="4586319" y="1691349"/>
            <a:ext cx="1358004" cy="1073413"/>
            <a:chOff x="-1" y="-1"/>
            <a:chExt cx="1922728" cy="1153637"/>
          </a:xfrm>
        </p:grpSpPr>
        <p:sp>
          <p:nvSpPr>
            <p:cNvPr id="106" name="Shape 444"/>
            <p:cNvSpPr/>
            <p:nvPr/>
          </p:nvSpPr>
          <p:spPr>
            <a:xfrm>
              <a:off x="-1" y="-1"/>
              <a:ext cx="1922728" cy="1153637"/>
            </a:xfrm>
            <a:custGeom>
              <a:avLst/>
              <a:gdLst/>
              <a:ahLst/>
              <a:cxnLst>
                <a:cxn ang="0">
                  <a:pos x="wd2" y="hd2"/>
                </a:cxn>
                <a:cxn ang="5400000">
                  <a:pos x="wd2" y="hd2"/>
                </a:cxn>
                <a:cxn ang="10800000">
                  <a:pos x="wd2" y="hd2"/>
                </a:cxn>
                <a:cxn ang="16200000">
                  <a:pos x="wd2" y="hd2"/>
                </a:cxn>
              </a:cxnLst>
              <a:rect l="0" t="0" r="r" b="b"/>
              <a:pathLst>
                <a:path w="21600" h="21600" extrusionOk="0">
                  <a:moveTo>
                    <a:pt x="2160" y="0"/>
                  </a:moveTo>
                  <a:lnTo>
                    <a:pt x="21600" y="0"/>
                  </a:lnTo>
                  <a:lnTo>
                    <a:pt x="21600" y="18000"/>
                  </a:lnTo>
                  <a:cubicBezTo>
                    <a:pt x="21600" y="19988"/>
                    <a:pt x="20633" y="21600"/>
                    <a:pt x="19440" y="21600"/>
                  </a:cubicBezTo>
                  <a:lnTo>
                    <a:pt x="0" y="21600"/>
                  </a:lnTo>
                  <a:lnTo>
                    <a:pt x="0" y="3600"/>
                  </a:lnTo>
                  <a:cubicBezTo>
                    <a:pt x="0" y="1612"/>
                    <a:pt x="967" y="0"/>
                    <a:pt x="2160" y="0"/>
                  </a:cubicBezTo>
                  <a:close/>
                </a:path>
              </a:pathLst>
            </a:custGeom>
            <a:solidFill>
              <a:srgbClr val="C8413A"/>
            </a:solidFill>
            <a:ln w="12700" cap="flat">
              <a:noFill/>
              <a:miter lim="400000"/>
            </a:ln>
            <a:effectLst/>
          </p:spPr>
          <p:txBody>
            <a:bodyPr wrap="square" lIns="45719" tIns="45719" rIns="45719" bIns="45719" numCol="1" anchor="t">
              <a:noAutofit/>
            </a:bodyPr>
            <a:lstStyle/>
            <a:p>
              <a:endParaRPr>
                <a:latin typeface="Segoe UI" pitchFamily="34" charset="0"/>
                <a:cs typeface="Segoe UI" pitchFamily="34" charset="0"/>
              </a:endParaRPr>
            </a:p>
          </p:txBody>
        </p:sp>
        <p:grpSp>
          <p:nvGrpSpPr>
            <p:cNvPr id="108" name="Group 447"/>
            <p:cNvGrpSpPr/>
            <p:nvPr/>
          </p:nvGrpSpPr>
          <p:grpSpPr>
            <a:xfrm>
              <a:off x="56316" y="56314"/>
              <a:ext cx="1822948" cy="1041007"/>
              <a:chOff x="0" y="-1"/>
              <a:chExt cx="1822946" cy="1041005"/>
            </a:xfrm>
          </p:grpSpPr>
          <p:sp>
            <p:nvSpPr>
              <p:cNvPr id="109" name="Shape 445"/>
              <p:cNvSpPr/>
              <p:nvPr/>
            </p:nvSpPr>
            <p:spPr>
              <a:xfrm>
                <a:off x="0" y="-1"/>
                <a:ext cx="1810094" cy="1041005"/>
              </a:xfrm>
              <a:prstGeom prst="rect">
                <a:avLst/>
              </a:prstGeom>
              <a:noFill/>
              <a:ln w="12700" cap="flat">
                <a:noFill/>
                <a:miter lim="400000"/>
              </a:ln>
              <a:effectLst/>
            </p:spPr>
            <p:txBody>
              <a:bodyPr wrap="square" lIns="45719" tIns="45719" rIns="45719" bIns="45719" numCol="1" anchor="ctr">
                <a:noAutofit/>
              </a:bodyPr>
              <a:lstStyle/>
              <a:p>
                <a:pPr algn="ctr" defTabSz="622300">
                  <a:lnSpc>
                    <a:spcPct val="90000"/>
                  </a:lnSpc>
                  <a:spcBef>
                    <a:spcPts val="700"/>
                  </a:spcBef>
                  <a:defRPr sz="1400" b="1">
                    <a:solidFill>
                      <a:srgbClr val="FFFFFF"/>
                    </a:solidFill>
                    <a:latin typeface="Century Gothic"/>
                    <a:ea typeface="Century Gothic"/>
                    <a:cs typeface="Century Gothic"/>
                    <a:sym typeface="Century Gothic"/>
                  </a:defRPr>
                </a:pPr>
                <a:endParaRPr sz="1200">
                  <a:latin typeface="Century Gothic" charset="0"/>
                  <a:ea typeface="Century Gothic" charset="0"/>
                  <a:cs typeface="Century Gothic" charset="0"/>
                </a:endParaRPr>
              </a:p>
            </p:txBody>
          </p:sp>
          <p:sp>
            <p:nvSpPr>
              <p:cNvPr id="111" name="Shape 446"/>
              <p:cNvSpPr/>
              <p:nvPr/>
            </p:nvSpPr>
            <p:spPr>
              <a:xfrm>
                <a:off x="12852" y="338414"/>
                <a:ext cx="1810094" cy="31423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3339" tIns="53339" rIns="53339" bIns="53339" numCol="1" anchor="ctr">
                <a:spAutoFit/>
              </a:bodyPr>
              <a:lstStyle/>
              <a:p>
                <a:pPr algn="ctr" defTabSz="622300">
                  <a:defRPr sz="1400">
                    <a:solidFill>
                      <a:srgbClr val="FFFFFF"/>
                    </a:solidFill>
                    <a:latin typeface="Century Gothic"/>
                    <a:ea typeface="Century Gothic"/>
                    <a:cs typeface="Century Gothic"/>
                    <a:sym typeface="Century Gothic"/>
                  </a:defRPr>
                </a:pPr>
                <a:r>
                  <a:rPr lang="id-ID" sz="1200" dirty="0" smtClean="0">
                    <a:latin typeface="Segoe UI" pitchFamily="34" charset="0"/>
                    <a:cs typeface="Segoe UI" pitchFamily="34" charset="0"/>
                  </a:rPr>
                  <a:t>SOSIALISASI</a:t>
                </a:r>
                <a:endParaRPr sz="1200" b="1" dirty="0">
                  <a:latin typeface="Segoe UI" pitchFamily="34" charset="0"/>
                  <a:cs typeface="Segoe UI" pitchFamily="34" charset="0"/>
                </a:endParaRPr>
              </a:p>
            </p:txBody>
          </p:sp>
        </p:grpSp>
      </p:grpSp>
      <p:grpSp>
        <p:nvGrpSpPr>
          <p:cNvPr id="112" name="Group 496"/>
          <p:cNvGrpSpPr/>
          <p:nvPr/>
        </p:nvGrpSpPr>
        <p:grpSpPr>
          <a:xfrm>
            <a:off x="4533289" y="1604522"/>
            <a:ext cx="324667" cy="315879"/>
            <a:chOff x="0" y="-27955"/>
            <a:chExt cx="344775" cy="339486"/>
          </a:xfrm>
        </p:grpSpPr>
        <p:sp>
          <p:nvSpPr>
            <p:cNvPr id="114" name="Shape 494"/>
            <p:cNvSpPr/>
            <p:nvPr/>
          </p:nvSpPr>
          <p:spPr>
            <a:xfrm>
              <a:off x="0" y="-27955"/>
              <a:ext cx="344775" cy="339486"/>
            </a:xfrm>
            <a:prstGeom prst="ellipse">
              <a:avLst/>
            </a:prstGeom>
            <a:solidFill>
              <a:srgbClr val="404040"/>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latin typeface="Segoe UI" pitchFamily="34" charset="0"/>
                <a:cs typeface="Segoe UI" pitchFamily="34" charset="0"/>
              </a:endParaRPr>
            </a:p>
          </p:txBody>
        </p:sp>
        <p:sp>
          <p:nvSpPr>
            <p:cNvPr id="115" name="Shape 495"/>
            <p:cNvSpPr/>
            <p:nvPr/>
          </p:nvSpPr>
          <p:spPr>
            <a:xfrm>
              <a:off x="50491" y="-23601"/>
              <a:ext cx="243792" cy="33077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ctr">
              <a:spAutoFit/>
            </a:bodyPr>
            <a:lstStyle>
              <a:lvl1pPr algn="ctr">
                <a:defRPr>
                  <a:solidFill>
                    <a:srgbClr val="FFFFFF"/>
                  </a:solidFill>
                </a:defRPr>
              </a:lvl1pPr>
            </a:lstStyle>
            <a:p>
              <a:r>
                <a:rPr lang="en-US" sz="1400" b="1" dirty="0">
                  <a:latin typeface="Century Gothic" charset="0"/>
                  <a:ea typeface="Century Gothic" charset="0"/>
                  <a:cs typeface="Century Gothic" charset="0"/>
                </a:rPr>
                <a:t>2</a:t>
              </a:r>
              <a:endParaRPr sz="1400" b="1" dirty="0">
                <a:latin typeface="Century Gothic" charset="0"/>
                <a:ea typeface="Century Gothic" charset="0"/>
                <a:cs typeface="Century Gothic" charset="0"/>
              </a:endParaRPr>
            </a:p>
          </p:txBody>
        </p:sp>
      </p:grpSp>
      <p:sp>
        <p:nvSpPr>
          <p:cNvPr id="116" name="Footer Placeholder 2"/>
          <p:cNvSpPr>
            <a:spLocks noGrp="1"/>
          </p:cNvSpPr>
          <p:nvPr>
            <p:ph type="ftr" sz="quarter" idx="11"/>
          </p:nvPr>
        </p:nvSpPr>
        <p:spPr>
          <a:xfrm>
            <a:off x="1743075" y="6510336"/>
            <a:ext cx="2228850" cy="365125"/>
          </a:xfrm>
          <a:prstGeom prst="rect">
            <a:avLst/>
          </a:prstGeom>
        </p:spPr>
        <p:txBody>
          <a:bodyPr/>
          <a:lstStyle/>
          <a:p>
            <a:r>
              <a:rPr lang="id-ID" sz="1600" dirty="0" smtClean="0"/>
              <a:t>Kampung Pendidikan</a:t>
            </a:r>
            <a:endParaRPr lang="en-US" sz="1600" dirty="0"/>
          </a:p>
        </p:txBody>
      </p:sp>
      <p:sp>
        <p:nvSpPr>
          <p:cNvPr id="87" name="Rectangle 86"/>
          <p:cNvSpPr/>
          <p:nvPr/>
        </p:nvSpPr>
        <p:spPr>
          <a:xfrm>
            <a:off x="4116969" y="338379"/>
            <a:ext cx="5992537" cy="70788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GB" sz="40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Showcard Gothic" pitchFamily="82" charset="0"/>
                <a:cs typeface="Times New Roman" pitchFamily="18" charset="0"/>
              </a:rPr>
              <a:t>Hasil</a:t>
            </a:r>
            <a:r>
              <a:rPr lang="en-GB" sz="4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Showcard Gothic" pitchFamily="82" charset="0"/>
                <a:cs typeface="Times New Roman" pitchFamily="18" charset="0"/>
              </a:rPr>
              <a:t> &amp; </a:t>
            </a:r>
            <a:r>
              <a:rPr lang="en-GB" sz="40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Showcard Gothic" pitchFamily="82" charset="0"/>
                <a:cs typeface="Times New Roman" pitchFamily="18" charset="0"/>
              </a:rPr>
              <a:t>pembahasan</a:t>
            </a:r>
            <a:endParaRPr lang="en-US" sz="40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Showcard Gothic" pitchFamily="82" charset="0"/>
            </a:endParaRPr>
          </a:p>
        </p:txBody>
      </p:sp>
      <p:sp>
        <p:nvSpPr>
          <p:cNvPr id="88" name="Oval 87"/>
          <p:cNvSpPr/>
          <p:nvPr/>
        </p:nvSpPr>
        <p:spPr>
          <a:xfrm>
            <a:off x="5477640" y="-569041"/>
            <a:ext cx="1287651" cy="1073318"/>
          </a:xfrm>
          <a:prstGeom prst="ellipse">
            <a:avLst/>
          </a:prstGeom>
          <a:solidFill>
            <a:srgbClr val="C841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dirty="0" smtClean="0"/>
          </a:p>
          <a:p>
            <a:pPr algn="ctr"/>
            <a:endParaRPr lang="id-ID" sz="1200" dirty="0" smtClean="0"/>
          </a:p>
          <a:p>
            <a:pPr algn="ctr"/>
            <a:r>
              <a:rPr lang="id-ID" sz="1200" dirty="0" smtClean="0"/>
              <a:t>Kampung Pendidikan</a:t>
            </a:r>
            <a:endParaRPr lang="en-US" sz="1200" dirty="0"/>
          </a:p>
        </p:txBody>
      </p:sp>
    </p:spTree>
    <p:extLst>
      <p:ext uri="{BB962C8B-B14F-4D97-AF65-F5344CB8AC3E}">
        <p14:creationId xmlns:p14="http://schemas.microsoft.com/office/powerpoint/2010/main" val="183815107"/>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5939" name="Picture 3" descr="D:\ARSIP LPDP\Inspiring Day\FOTO BERITA\IMG_1244.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3942"/>
          <a:stretch/>
        </p:blipFill>
        <p:spPr bwMode="auto">
          <a:xfrm>
            <a:off x="277558" y="1824422"/>
            <a:ext cx="3641244" cy="3065805"/>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Title 4"/>
          <p:cNvSpPr>
            <a:spLocks noGrp="1"/>
          </p:cNvSpPr>
          <p:nvPr>
            <p:ph type="title"/>
          </p:nvPr>
        </p:nvSpPr>
        <p:spPr/>
        <p:txBody>
          <a:bodyPr>
            <a:noAutofit/>
          </a:bodyPr>
          <a:lstStyle/>
          <a:p>
            <a:pPr algn="ctr"/>
            <a:r>
              <a:rPr lang="id-ID" sz="3600" b="1" dirty="0" smtClean="0">
                <a:solidFill>
                  <a:srgbClr val="C8413A"/>
                </a:solidFill>
              </a:rPr>
              <a:t>PROGRAM</a:t>
            </a:r>
            <a:endParaRPr lang="en-US" sz="3600" b="1" dirty="0">
              <a:solidFill>
                <a:srgbClr val="C8413A"/>
              </a:solidFill>
            </a:endParaRPr>
          </a:p>
        </p:txBody>
      </p:sp>
      <p:sp>
        <p:nvSpPr>
          <p:cNvPr id="3" name="Footer Placeholder 2"/>
          <p:cNvSpPr>
            <a:spLocks noGrp="1"/>
          </p:cNvSpPr>
          <p:nvPr>
            <p:ph type="ftr" sz="quarter" idx="11"/>
          </p:nvPr>
        </p:nvSpPr>
        <p:spPr>
          <a:xfrm>
            <a:off x="1743075" y="6495346"/>
            <a:ext cx="2228850" cy="365125"/>
          </a:xfrm>
          <a:prstGeom prst="rect">
            <a:avLst/>
          </a:prstGeom>
        </p:spPr>
        <p:txBody>
          <a:bodyPr/>
          <a:lstStyle/>
          <a:p>
            <a:r>
              <a:rPr lang="id-ID" sz="1600" dirty="0" smtClean="0"/>
              <a:t>Kampung Pendidikan</a:t>
            </a:r>
            <a:endParaRPr lang="en-US" sz="1600" dirty="0"/>
          </a:p>
        </p:txBody>
      </p:sp>
      <p:sp>
        <p:nvSpPr>
          <p:cNvPr id="2" name="Slide Number Placeholder 1"/>
          <p:cNvSpPr>
            <a:spLocks noGrp="1"/>
          </p:cNvSpPr>
          <p:nvPr>
            <p:ph type="sldNum" sz="quarter" idx="12"/>
          </p:nvPr>
        </p:nvSpPr>
        <p:spPr/>
        <p:txBody>
          <a:bodyPr/>
          <a:lstStyle/>
          <a:p>
            <a:fld id="{0968B721-5F74-419E-99CF-829E93200176}" type="slidenum">
              <a:rPr lang="en-US" smtClean="0"/>
              <a:t>6</a:t>
            </a:fld>
            <a:endParaRPr lang="en-US"/>
          </a:p>
        </p:txBody>
      </p:sp>
      <p:sp>
        <p:nvSpPr>
          <p:cNvPr id="170" name="object 20"/>
          <p:cNvSpPr txBox="1"/>
          <p:nvPr/>
        </p:nvSpPr>
        <p:spPr>
          <a:xfrm>
            <a:off x="4144022" y="1014394"/>
            <a:ext cx="3903956" cy="192594"/>
          </a:xfrm>
          <a:prstGeom prst="rect">
            <a:avLst/>
          </a:prstGeom>
        </p:spPr>
        <p:txBody>
          <a:bodyPr wrap="square" lIns="0" tIns="0" rIns="0" bIns="0" rtlCol="0" anchor="ctr">
            <a:noAutofit/>
          </a:bodyPr>
          <a:lstStyle/>
          <a:p>
            <a:pPr marR="217690" algn="ctr"/>
            <a:r>
              <a:rPr lang="id-ID" sz="2400" b="1" spc="-100" baseline="2088" dirty="0" smtClean="0">
                <a:solidFill>
                  <a:srgbClr val="C59049"/>
                </a:solidFill>
                <a:latin typeface="Century Gothic" panose="020B0502020202020204" pitchFamily="34" charset="0"/>
                <a:cs typeface="Century Gothic Regular" charset="0"/>
              </a:rPr>
              <a:t>DIDIKPEMUDA</a:t>
            </a:r>
            <a:endParaRPr lang="en-US" sz="2400" b="1" dirty="0">
              <a:solidFill>
                <a:srgbClr val="C59049"/>
              </a:solidFill>
              <a:latin typeface="Century Gothic" panose="020B0502020202020204" pitchFamily="34" charset="0"/>
              <a:cs typeface="Century Gothic Regular" charset="0"/>
            </a:endParaRPr>
          </a:p>
        </p:txBody>
      </p:sp>
      <p:sp>
        <p:nvSpPr>
          <p:cNvPr id="45" name="Oval 44"/>
          <p:cNvSpPr/>
          <p:nvPr/>
        </p:nvSpPr>
        <p:spPr>
          <a:xfrm>
            <a:off x="939084" y="3758332"/>
            <a:ext cx="2318191" cy="2318191"/>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4"/>
          </a:p>
        </p:txBody>
      </p:sp>
      <p:grpSp>
        <p:nvGrpSpPr>
          <p:cNvPr id="46" name="Group 45"/>
          <p:cNvGrpSpPr/>
          <p:nvPr/>
        </p:nvGrpSpPr>
        <p:grpSpPr>
          <a:xfrm>
            <a:off x="917090" y="4332653"/>
            <a:ext cx="2362183" cy="1171196"/>
            <a:chOff x="3175942" y="4156147"/>
            <a:chExt cx="2362183" cy="1171196"/>
          </a:xfrm>
        </p:grpSpPr>
        <p:sp>
          <p:nvSpPr>
            <p:cNvPr id="47" name="Shape 307"/>
            <p:cNvSpPr/>
            <p:nvPr/>
          </p:nvSpPr>
          <p:spPr>
            <a:xfrm>
              <a:off x="3790692" y="4156147"/>
              <a:ext cx="1132680" cy="584775"/>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defRPr sz="2800" spc="-300">
                  <a:solidFill>
                    <a:srgbClr val="9D1C1D"/>
                  </a:solidFill>
                  <a:latin typeface="Century Gothic"/>
                  <a:ea typeface="Century Gothic"/>
                  <a:cs typeface="Century Gothic"/>
                  <a:sym typeface="Century Gothic"/>
                </a:defRPr>
              </a:lvl1pPr>
            </a:lstStyle>
            <a:p>
              <a:r>
                <a:rPr lang="id-ID" sz="3200" spc="0" dirty="0" smtClean="0">
                  <a:solidFill>
                    <a:schemeClr val="tx1">
                      <a:lumMod val="85000"/>
                      <a:lumOff val="15000"/>
                    </a:schemeClr>
                  </a:solidFill>
                  <a:latin typeface="Century Gothic" charset="0"/>
                  <a:ea typeface="Century Gothic" charset="0"/>
                  <a:cs typeface="Century Gothic" charset="0"/>
                </a:rPr>
                <a:t>DIDIK</a:t>
              </a:r>
              <a:endParaRPr lang="en-US" sz="3200" spc="0" dirty="0">
                <a:solidFill>
                  <a:schemeClr val="tx1">
                    <a:lumMod val="85000"/>
                    <a:lumOff val="15000"/>
                  </a:schemeClr>
                </a:solidFill>
                <a:latin typeface="Century Gothic" charset="0"/>
                <a:ea typeface="Century Gothic" charset="0"/>
                <a:cs typeface="Century Gothic" charset="0"/>
              </a:endParaRPr>
            </a:p>
          </p:txBody>
        </p:sp>
        <p:sp>
          <p:nvSpPr>
            <p:cNvPr id="48" name="Shape 308"/>
            <p:cNvSpPr/>
            <p:nvPr/>
          </p:nvSpPr>
          <p:spPr>
            <a:xfrm>
              <a:off x="3175942" y="4713072"/>
              <a:ext cx="2362183" cy="61427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defRPr sz="4400" b="1" spc="-300">
                  <a:solidFill>
                    <a:srgbClr val="9D1C1D"/>
                  </a:solidFill>
                  <a:latin typeface="Century Gothic"/>
                  <a:ea typeface="Century Gothic"/>
                  <a:cs typeface="Century Gothic"/>
                  <a:sym typeface="Century Gothic"/>
                </a:defRPr>
              </a:lvl1pPr>
            </a:lstStyle>
            <a:p>
              <a:pPr>
                <a:lnSpc>
                  <a:spcPct val="70000"/>
                </a:lnSpc>
              </a:pPr>
              <a:r>
                <a:rPr lang="id-ID" sz="4800" dirty="0" smtClean="0">
                  <a:solidFill>
                    <a:srgbClr val="C8413A"/>
                  </a:solidFill>
                  <a:latin typeface="Century Gothic" charset="0"/>
                  <a:ea typeface="Century Gothic" charset="0"/>
                  <a:cs typeface="Century Gothic" charset="0"/>
                </a:rPr>
                <a:t>PEMUDA</a:t>
              </a:r>
              <a:endParaRPr lang="en-US" sz="4800" dirty="0">
                <a:solidFill>
                  <a:srgbClr val="C8413A"/>
                </a:solidFill>
                <a:latin typeface="Century Gothic" charset="0"/>
                <a:ea typeface="Century Gothic" charset="0"/>
                <a:cs typeface="Century Gothic" charset="0"/>
              </a:endParaRPr>
            </a:p>
          </p:txBody>
        </p:sp>
      </p:grpSp>
      <p:sp>
        <p:nvSpPr>
          <p:cNvPr id="49" name="object 25"/>
          <p:cNvSpPr txBox="1"/>
          <p:nvPr/>
        </p:nvSpPr>
        <p:spPr>
          <a:xfrm>
            <a:off x="4806324" y="1861896"/>
            <a:ext cx="2483809" cy="281859"/>
          </a:xfrm>
          <a:prstGeom prst="rect">
            <a:avLst/>
          </a:prstGeom>
        </p:spPr>
        <p:txBody>
          <a:bodyPr wrap="square" lIns="0" tIns="0" rIns="0" bIns="0" rtlCol="0" anchor="ctr">
            <a:noAutofit/>
          </a:bodyPr>
          <a:lstStyle/>
          <a:p>
            <a:pPr marL="12701" marR="19050">
              <a:spcBef>
                <a:spcPts val="54"/>
              </a:spcBef>
            </a:pPr>
            <a:r>
              <a:rPr lang="id-ID" sz="1200" b="1" dirty="0" smtClean="0">
                <a:solidFill>
                  <a:schemeClr val="tx1">
                    <a:lumMod val="85000"/>
                    <a:lumOff val="15000"/>
                  </a:schemeClr>
                </a:solidFill>
                <a:latin typeface="Century Gothic Regular" charset="0"/>
              </a:rPr>
              <a:t>Pemuda Kampung</a:t>
            </a:r>
            <a:endParaRPr lang="en-US" sz="1200" b="1" dirty="0">
              <a:solidFill>
                <a:schemeClr val="tx1">
                  <a:lumMod val="85000"/>
                  <a:lumOff val="15000"/>
                </a:schemeClr>
              </a:solidFill>
              <a:latin typeface="Century Gothic Regular" charset="0"/>
            </a:endParaRPr>
          </a:p>
        </p:txBody>
      </p:sp>
      <p:sp>
        <p:nvSpPr>
          <p:cNvPr id="51" name="object 22"/>
          <p:cNvSpPr txBox="1"/>
          <p:nvPr/>
        </p:nvSpPr>
        <p:spPr>
          <a:xfrm>
            <a:off x="7910347" y="3064827"/>
            <a:ext cx="1878229" cy="951387"/>
          </a:xfrm>
          <a:prstGeom prst="rect">
            <a:avLst/>
          </a:prstGeom>
        </p:spPr>
        <p:txBody>
          <a:bodyPr wrap="square" lIns="0" tIns="0" rIns="0" bIns="0" rtlCol="0">
            <a:noAutofit/>
          </a:bodyPr>
          <a:lstStyle/>
          <a:p>
            <a:r>
              <a:rPr lang="id-ID" sz="1200" i="1" dirty="0" smtClean="0"/>
              <a:t>Pemberdayaan Masyarakat:</a:t>
            </a:r>
          </a:p>
          <a:p>
            <a:pPr marL="228600" indent="-228600">
              <a:buAutoNum type="arabicPeriod"/>
            </a:pPr>
            <a:r>
              <a:rPr lang="id-ID" sz="1200" i="1" dirty="0" smtClean="0"/>
              <a:t>Fundamental Knowlodge</a:t>
            </a:r>
            <a:endParaRPr lang="id-ID" sz="1200" dirty="0">
              <a:solidFill>
                <a:schemeClr val="tx2">
                  <a:lumMod val="75000"/>
                </a:schemeClr>
              </a:solidFill>
              <a:latin typeface="Century Gothic Regular" charset="0"/>
            </a:endParaRPr>
          </a:p>
          <a:p>
            <a:pPr marL="228600" indent="-228600">
              <a:buAutoNum type="arabicPeriod"/>
            </a:pPr>
            <a:r>
              <a:rPr lang="id-ID" sz="1200" i="1" dirty="0" smtClean="0"/>
              <a:t>Leadership </a:t>
            </a:r>
            <a:r>
              <a:rPr lang="id-ID" sz="1200" i="1" dirty="0"/>
              <a:t>Training and </a:t>
            </a:r>
            <a:r>
              <a:rPr lang="id-ID" sz="1200" i="1" dirty="0" smtClean="0"/>
              <a:t>Network</a:t>
            </a:r>
          </a:p>
          <a:p>
            <a:pPr marL="228600" indent="-228600">
              <a:buAutoNum type="arabicPeriod"/>
            </a:pPr>
            <a:r>
              <a:rPr lang="id-ID" sz="1200" i="1" dirty="0"/>
              <a:t>Support Information</a:t>
            </a:r>
            <a:endParaRPr lang="id-ID" sz="1200" i="1" dirty="0" smtClean="0"/>
          </a:p>
        </p:txBody>
      </p:sp>
      <p:sp>
        <p:nvSpPr>
          <p:cNvPr id="54" name="object 21"/>
          <p:cNvSpPr txBox="1"/>
          <p:nvPr/>
        </p:nvSpPr>
        <p:spPr>
          <a:xfrm>
            <a:off x="4793033" y="3380570"/>
            <a:ext cx="2321777" cy="309167"/>
          </a:xfrm>
          <a:prstGeom prst="rect">
            <a:avLst/>
          </a:prstGeom>
        </p:spPr>
        <p:txBody>
          <a:bodyPr wrap="square" lIns="0" tIns="0" rIns="0" bIns="0" rtlCol="0" anchor="ctr">
            <a:noAutofit/>
          </a:bodyPr>
          <a:lstStyle/>
          <a:p>
            <a:r>
              <a:rPr lang="id-ID" sz="1200" b="1" dirty="0" smtClean="0">
                <a:solidFill>
                  <a:schemeClr val="tx1">
                    <a:lumMod val="85000"/>
                    <a:lumOff val="15000"/>
                  </a:schemeClr>
                </a:solidFill>
                <a:latin typeface="Century Gothic Regular" charset="0"/>
              </a:rPr>
              <a:t>Berpikir Global, Bertindak Lokal</a:t>
            </a:r>
            <a:endParaRPr lang="en-US" sz="1200" b="1" dirty="0">
              <a:solidFill>
                <a:schemeClr val="tx1">
                  <a:lumMod val="85000"/>
                  <a:lumOff val="15000"/>
                </a:schemeClr>
              </a:solidFill>
              <a:latin typeface="Century Gothic Regular" charset="0"/>
            </a:endParaRPr>
          </a:p>
        </p:txBody>
      </p:sp>
      <p:sp>
        <p:nvSpPr>
          <p:cNvPr id="55" name="object 17"/>
          <p:cNvSpPr txBox="1"/>
          <p:nvPr/>
        </p:nvSpPr>
        <p:spPr>
          <a:xfrm>
            <a:off x="7935144" y="1824422"/>
            <a:ext cx="3791148" cy="882572"/>
          </a:xfrm>
          <a:prstGeom prst="rect">
            <a:avLst/>
          </a:prstGeom>
        </p:spPr>
        <p:txBody>
          <a:bodyPr wrap="square" lIns="0" tIns="0" rIns="0" bIns="0" rtlCol="0">
            <a:noAutofit/>
          </a:bodyPr>
          <a:lstStyle/>
          <a:p>
            <a:r>
              <a:rPr lang="id-ID" sz="1200" b="1" dirty="0" smtClean="0">
                <a:solidFill>
                  <a:schemeClr val="tx1">
                    <a:lumMod val="85000"/>
                    <a:lumOff val="15000"/>
                  </a:schemeClr>
                </a:solidFill>
                <a:latin typeface="Century Gothic Regular" charset="0"/>
              </a:rPr>
              <a:t>Menanamkan nilai Karakter dan Pemberdayaan Masyarakat</a:t>
            </a:r>
            <a:endParaRPr lang="en-US" sz="1200" dirty="0">
              <a:solidFill>
                <a:schemeClr val="tx2">
                  <a:lumMod val="75000"/>
                </a:schemeClr>
              </a:solidFill>
              <a:latin typeface="Century Gothic Regular" charset="0"/>
            </a:endParaRPr>
          </a:p>
        </p:txBody>
      </p:sp>
      <p:pic>
        <p:nvPicPr>
          <p:cNvPr id="58" name="Picture 5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025772" y="3059757"/>
            <a:ext cx="717636" cy="744423"/>
          </a:xfrm>
          <a:prstGeom prst="rect">
            <a:avLst/>
          </a:prstGeom>
        </p:spPr>
      </p:pic>
      <p:pic>
        <p:nvPicPr>
          <p:cNvPr id="59" name="Picture 5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982368" y="1609058"/>
            <a:ext cx="804444" cy="804444"/>
          </a:xfrm>
          <a:prstGeom prst="rect">
            <a:avLst/>
          </a:prstGeom>
        </p:spPr>
      </p:pic>
      <p:pic>
        <p:nvPicPr>
          <p:cNvPr id="60" name="Picture 59"/>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918428" y="1671896"/>
            <a:ext cx="741606" cy="741606"/>
          </a:xfrm>
          <a:prstGeom prst="rect">
            <a:avLst/>
          </a:prstGeom>
        </p:spPr>
      </p:pic>
      <p:pic>
        <p:nvPicPr>
          <p:cNvPr id="61" name="Picture 60"/>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915611" y="3059757"/>
            <a:ext cx="744423" cy="744423"/>
          </a:xfrm>
          <a:prstGeom prst="rect">
            <a:avLst/>
          </a:prstGeom>
        </p:spPr>
      </p:pic>
      <p:sp>
        <p:nvSpPr>
          <p:cNvPr id="4" name="Rectangle 3"/>
          <p:cNvSpPr/>
          <p:nvPr/>
        </p:nvSpPr>
        <p:spPr>
          <a:xfrm>
            <a:off x="9678326" y="3018032"/>
            <a:ext cx="2598619" cy="1015663"/>
          </a:xfrm>
          <a:prstGeom prst="rect">
            <a:avLst/>
          </a:prstGeom>
        </p:spPr>
        <p:txBody>
          <a:bodyPr wrap="square">
            <a:spAutoFit/>
          </a:bodyPr>
          <a:lstStyle/>
          <a:p>
            <a:r>
              <a:rPr lang="id-ID" sz="1200" b="1" dirty="0" smtClean="0">
                <a:solidFill>
                  <a:srgbClr val="C84111"/>
                </a:solidFill>
                <a:latin typeface="Century Gothic Regular" charset="0"/>
              </a:rPr>
              <a:t>Pendidikan Karakter:</a:t>
            </a:r>
          </a:p>
          <a:p>
            <a:r>
              <a:rPr lang="id-ID" sz="1200" b="1" dirty="0" smtClean="0">
                <a:solidFill>
                  <a:srgbClr val="C84111"/>
                </a:solidFill>
                <a:latin typeface="Century Gothic Regular" charset="0"/>
              </a:rPr>
              <a:t>Menghubungkan Antara</a:t>
            </a:r>
          </a:p>
          <a:p>
            <a:pPr marL="228600" indent="-228600">
              <a:buAutoNum type="arabicPeriod"/>
            </a:pPr>
            <a:r>
              <a:rPr lang="id-ID" sz="1200" b="1" dirty="0" smtClean="0">
                <a:solidFill>
                  <a:srgbClr val="C84111"/>
                </a:solidFill>
                <a:latin typeface="Century Gothic Regular" charset="0"/>
              </a:rPr>
              <a:t>Manusia dangan Tuhan</a:t>
            </a:r>
          </a:p>
          <a:p>
            <a:pPr marL="228600" indent="-228600">
              <a:buAutoNum type="arabicPeriod"/>
            </a:pPr>
            <a:r>
              <a:rPr lang="id-ID" sz="1200" b="1" dirty="0" smtClean="0">
                <a:solidFill>
                  <a:srgbClr val="C84111"/>
                </a:solidFill>
                <a:latin typeface="Century Gothic Regular" charset="0"/>
              </a:rPr>
              <a:t>Manusia dangan Manusia</a:t>
            </a:r>
          </a:p>
          <a:p>
            <a:pPr marL="228600" indent="-228600">
              <a:buAutoNum type="arabicPeriod"/>
            </a:pPr>
            <a:r>
              <a:rPr lang="id-ID" sz="1200" b="1" dirty="0" smtClean="0">
                <a:solidFill>
                  <a:srgbClr val="C84111"/>
                </a:solidFill>
                <a:latin typeface="Century Gothic Regular" charset="0"/>
              </a:rPr>
              <a:t>Manusia dengan Lingkungan</a:t>
            </a:r>
            <a:endParaRPr lang="en-US" sz="1200" b="1" dirty="0">
              <a:solidFill>
                <a:srgbClr val="C84111"/>
              </a:solidFill>
              <a:latin typeface="Century Gothic Regular" charset="0"/>
            </a:endParaRPr>
          </a:p>
        </p:txBody>
      </p:sp>
      <p:sp>
        <p:nvSpPr>
          <p:cNvPr id="69" name="Snip Single Corner Rectangle 68"/>
          <p:cNvSpPr/>
          <p:nvPr/>
        </p:nvSpPr>
        <p:spPr>
          <a:xfrm>
            <a:off x="3676783" y="4155155"/>
            <a:ext cx="2470033" cy="749427"/>
          </a:xfrm>
          <a:prstGeom prst="snip1Rect">
            <a:avLst/>
          </a:prstGeom>
          <a:noFill/>
        </p:spPr>
        <p:txBody>
          <a:bodyPr wrap="square">
            <a:spAutoFit/>
          </a:bodyPr>
          <a:lstStyle/>
          <a:p>
            <a:pPr algn="ctr" defTabSz="844550">
              <a:lnSpc>
                <a:spcPct val="90000"/>
              </a:lnSpc>
              <a:spcBef>
                <a:spcPct val="0"/>
              </a:spcBef>
              <a:spcAft>
                <a:spcPts val="1200"/>
              </a:spcAft>
              <a:defRPr/>
            </a:pPr>
            <a:r>
              <a:rPr lang="en-US" sz="1600" b="1" dirty="0" smtClean="0">
                <a:solidFill>
                  <a:srgbClr val="C8413A"/>
                </a:solidFill>
                <a:latin typeface="Century Gothic Regular" charset="0"/>
              </a:rPr>
              <a:t>KEMAMPUAN</a:t>
            </a:r>
            <a:endParaRPr lang="id-ID" sz="1600" b="1" dirty="0" smtClean="0">
              <a:solidFill>
                <a:srgbClr val="C8413A"/>
              </a:solidFill>
              <a:latin typeface="Century Gothic Regular" charset="0"/>
            </a:endParaRPr>
          </a:p>
          <a:p>
            <a:pPr algn="ctr" defTabSz="844550">
              <a:lnSpc>
                <a:spcPct val="90000"/>
              </a:lnSpc>
              <a:spcBef>
                <a:spcPct val="0"/>
              </a:spcBef>
              <a:spcAft>
                <a:spcPts val="1200"/>
              </a:spcAft>
              <a:defRPr/>
            </a:pPr>
            <a:endParaRPr lang="en-US" sz="1600" b="1" dirty="0">
              <a:solidFill>
                <a:srgbClr val="C8413A"/>
              </a:solidFill>
              <a:latin typeface="Century Gothic Regular" charset="0"/>
              <a:cs typeface="Aharoni" panose="02010803020104030203" pitchFamily="2" charset="-79"/>
            </a:endParaRPr>
          </a:p>
        </p:txBody>
      </p:sp>
      <p:cxnSp>
        <p:nvCxnSpPr>
          <p:cNvPr id="77" name="Straight Connector 76"/>
          <p:cNvCxnSpPr/>
          <p:nvPr/>
        </p:nvCxnSpPr>
        <p:spPr>
          <a:xfrm>
            <a:off x="5501390" y="4373270"/>
            <a:ext cx="6368169" cy="0"/>
          </a:xfrm>
          <a:prstGeom prst="line">
            <a:avLst/>
          </a:prstGeom>
          <a:ln>
            <a:solidFill>
              <a:srgbClr val="C8413A"/>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4175981" y="4623463"/>
            <a:ext cx="7693578" cy="184665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id-ID" sz="2400" dirty="0"/>
              <a:t>DIDIKPEMUDA pada Kampung Pendidikan  menjadi wadah pemberdayaan untuk </a:t>
            </a:r>
            <a:r>
              <a:rPr lang="id-ID" sz="2400" dirty="0" smtClean="0"/>
              <a:t>merangsang para </a:t>
            </a:r>
            <a:r>
              <a:rPr lang="id-ID" sz="2400" dirty="0"/>
              <a:t>pemuda berpikir </a:t>
            </a:r>
            <a:r>
              <a:rPr lang="id-ID" sz="2400" dirty="0" smtClean="0"/>
              <a:t>global dengan </a:t>
            </a:r>
            <a:r>
              <a:rPr lang="id-ID" sz="2400" dirty="0"/>
              <a:t>karakter lokal yang kuat sehingga mampu menyesuikan dengan kemajuan daya saing zaman.</a:t>
            </a:r>
          </a:p>
          <a:p>
            <a:endParaRPr lang="id-ID" dirty="0"/>
          </a:p>
        </p:txBody>
      </p:sp>
      <p:sp>
        <p:nvSpPr>
          <p:cNvPr id="28" name="Oval 27"/>
          <p:cNvSpPr/>
          <p:nvPr/>
        </p:nvSpPr>
        <p:spPr>
          <a:xfrm>
            <a:off x="5501390" y="-509666"/>
            <a:ext cx="1287651" cy="1073318"/>
          </a:xfrm>
          <a:prstGeom prst="ellipse">
            <a:avLst/>
          </a:prstGeom>
          <a:solidFill>
            <a:srgbClr val="C841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dirty="0" smtClean="0"/>
          </a:p>
          <a:p>
            <a:pPr algn="ctr"/>
            <a:endParaRPr lang="id-ID" sz="1200" dirty="0" smtClean="0"/>
          </a:p>
          <a:p>
            <a:pPr algn="ctr"/>
            <a:r>
              <a:rPr lang="id-ID" sz="1200" dirty="0" smtClean="0"/>
              <a:t>Kampung Pendidikan</a:t>
            </a:r>
            <a:endParaRPr lang="en-US" sz="1200" dirty="0"/>
          </a:p>
        </p:txBody>
      </p:sp>
    </p:spTree>
    <p:extLst>
      <p:ext uri="{BB962C8B-B14F-4D97-AF65-F5344CB8AC3E}">
        <p14:creationId xmlns:p14="http://schemas.microsoft.com/office/powerpoint/2010/main" val="147779071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49773" y="1380875"/>
            <a:ext cx="3254000" cy="3254000"/>
          </a:xfrm>
          <a:prstGeom prst="ellipse">
            <a:avLst/>
          </a:prstGeom>
        </p:spPr>
      </p:pic>
      <p:sp>
        <p:nvSpPr>
          <p:cNvPr id="93" name="Oval 92"/>
          <p:cNvSpPr/>
          <p:nvPr/>
        </p:nvSpPr>
        <p:spPr>
          <a:xfrm>
            <a:off x="841464" y="289937"/>
            <a:ext cx="2318191" cy="2318191"/>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4"/>
          </a:p>
        </p:txBody>
      </p:sp>
      <p:sp>
        <p:nvSpPr>
          <p:cNvPr id="43" name="object 25"/>
          <p:cNvSpPr txBox="1"/>
          <p:nvPr/>
        </p:nvSpPr>
        <p:spPr>
          <a:xfrm>
            <a:off x="4867080" y="1327202"/>
            <a:ext cx="2798134" cy="953106"/>
          </a:xfrm>
          <a:prstGeom prst="rect">
            <a:avLst/>
          </a:prstGeom>
        </p:spPr>
        <p:txBody>
          <a:bodyPr wrap="square" lIns="0" tIns="0" rIns="0" bIns="0" rtlCol="0">
            <a:noAutofit/>
          </a:bodyPr>
          <a:lstStyle/>
          <a:p>
            <a:pPr marR="19050"/>
            <a:r>
              <a:rPr lang="en-US" sz="1200" b="1" dirty="0" err="1">
                <a:solidFill>
                  <a:schemeClr val="bg2">
                    <a:lumMod val="25000"/>
                  </a:schemeClr>
                </a:solidFill>
                <a:latin typeface="Century Gothic" charset="0"/>
                <a:ea typeface="Century Gothic" charset="0"/>
                <a:cs typeface="Century Gothic" charset="0"/>
              </a:rPr>
              <a:t>Warga</a:t>
            </a:r>
            <a:r>
              <a:rPr lang="en-US" sz="1200" b="1" dirty="0">
                <a:solidFill>
                  <a:schemeClr val="bg2">
                    <a:lumMod val="25000"/>
                  </a:schemeClr>
                </a:solidFill>
                <a:latin typeface="Century Gothic" charset="0"/>
                <a:ea typeface="Century Gothic" charset="0"/>
                <a:cs typeface="Century Gothic" charset="0"/>
              </a:rPr>
              <a:t> Negara Indonesia </a:t>
            </a:r>
          </a:p>
        </p:txBody>
      </p:sp>
      <p:sp>
        <p:nvSpPr>
          <p:cNvPr id="46" name="object 10"/>
          <p:cNvSpPr txBox="1"/>
          <p:nvPr/>
        </p:nvSpPr>
        <p:spPr>
          <a:xfrm>
            <a:off x="4779484" y="2121342"/>
            <a:ext cx="3125822" cy="366650"/>
          </a:xfrm>
          <a:prstGeom prst="rect">
            <a:avLst/>
          </a:prstGeom>
        </p:spPr>
        <p:txBody>
          <a:bodyPr wrap="square" lIns="0" tIns="0" rIns="0" bIns="0" rtlCol="0" anchor="ctr">
            <a:noAutofit/>
          </a:bodyPr>
          <a:lstStyle/>
          <a:p>
            <a:r>
              <a:rPr lang="id-ID" sz="1200" b="1" dirty="0" smtClean="0">
                <a:solidFill>
                  <a:schemeClr val="bg2">
                    <a:lumMod val="25000"/>
                  </a:schemeClr>
                </a:solidFill>
                <a:latin typeface="Century Gothic Regular" charset="0"/>
              </a:rPr>
              <a:t>Kolaborasi dan Sinergi</a:t>
            </a:r>
            <a:endParaRPr lang="en-US" sz="1200" b="1" dirty="0">
              <a:solidFill>
                <a:schemeClr val="bg2">
                  <a:lumMod val="25000"/>
                </a:schemeClr>
              </a:solidFill>
              <a:latin typeface="Century Gothic Regular" charset="0"/>
            </a:endParaRPr>
          </a:p>
        </p:txBody>
      </p:sp>
      <p:pic>
        <p:nvPicPr>
          <p:cNvPr id="48" name="Picture 4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24053" y="2058500"/>
            <a:ext cx="564023" cy="564023"/>
          </a:xfrm>
          <a:prstGeom prst="rect">
            <a:avLst/>
          </a:prstGeom>
        </p:spPr>
      </p:pic>
      <p:pic>
        <p:nvPicPr>
          <p:cNvPr id="49" name="Picture 4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320641" y="2047748"/>
            <a:ext cx="568909" cy="590144"/>
          </a:xfrm>
          <a:prstGeom prst="rect">
            <a:avLst/>
          </a:prstGeom>
        </p:spPr>
      </p:pic>
      <p:pic>
        <p:nvPicPr>
          <p:cNvPr id="50" name="Picture 4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35631" y="1287403"/>
            <a:ext cx="539750" cy="539750"/>
          </a:xfrm>
          <a:prstGeom prst="rect">
            <a:avLst/>
          </a:prstGeom>
        </p:spPr>
      </p:pic>
      <p:pic>
        <p:nvPicPr>
          <p:cNvPr id="51" name="Picture 5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168601" y="1287403"/>
            <a:ext cx="539750" cy="539750"/>
          </a:xfrm>
          <a:prstGeom prst="rect">
            <a:avLst/>
          </a:prstGeom>
        </p:spPr>
      </p:pic>
      <p:sp>
        <p:nvSpPr>
          <p:cNvPr id="54" name="Snip Single Corner Rectangle 53"/>
          <p:cNvSpPr/>
          <p:nvPr/>
        </p:nvSpPr>
        <p:spPr>
          <a:xfrm>
            <a:off x="4664102" y="3768113"/>
            <a:ext cx="2470033" cy="341257"/>
          </a:xfrm>
          <a:prstGeom prst="snip1Rect">
            <a:avLst/>
          </a:prstGeom>
          <a:noFill/>
        </p:spPr>
        <p:txBody>
          <a:bodyPr wrap="square">
            <a:spAutoFit/>
          </a:bodyPr>
          <a:lstStyle/>
          <a:p>
            <a:pPr algn="ctr" defTabSz="844550">
              <a:lnSpc>
                <a:spcPct val="90000"/>
              </a:lnSpc>
              <a:spcBef>
                <a:spcPct val="0"/>
              </a:spcBef>
              <a:spcAft>
                <a:spcPts val="1200"/>
              </a:spcAft>
              <a:defRPr/>
            </a:pPr>
            <a:r>
              <a:rPr lang="en-US" sz="1600" b="1" dirty="0">
                <a:solidFill>
                  <a:srgbClr val="C8413A"/>
                </a:solidFill>
                <a:latin typeface="Century Gothic Regular" charset="0"/>
              </a:rPr>
              <a:t>KEMAMPUAN </a:t>
            </a:r>
            <a:endParaRPr lang="en-US" sz="1600" b="1" dirty="0">
              <a:solidFill>
                <a:srgbClr val="C8413A"/>
              </a:solidFill>
              <a:latin typeface="Century Gothic Regular" charset="0"/>
              <a:cs typeface="Aharoni" panose="02010803020104030203" pitchFamily="2" charset="-79"/>
            </a:endParaRPr>
          </a:p>
        </p:txBody>
      </p:sp>
      <p:cxnSp>
        <p:nvCxnSpPr>
          <p:cNvPr id="57" name="Straight Connector 56"/>
          <p:cNvCxnSpPr/>
          <p:nvPr/>
        </p:nvCxnSpPr>
        <p:spPr>
          <a:xfrm>
            <a:off x="6505140" y="3952502"/>
            <a:ext cx="5125123" cy="0"/>
          </a:xfrm>
          <a:prstGeom prst="line">
            <a:avLst/>
          </a:prstGeom>
          <a:ln>
            <a:solidFill>
              <a:srgbClr val="C8413A"/>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6505140" y="886686"/>
            <a:ext cx="5125123" cy="0"/>
          </a:xfrm>
          <a:prstGeom prst="line">
            <a:avLst/>
          </a:prstGeom>
          <a:ln>
            <a:solidFill>
              <a:srgbClr val="C8413A"/>
            </a:solidFill>
          </a:ln>
        </p:spPr>
        <p:style>
          <a:lnRef idx="1">
            <a:schemeClr val="accent1"/>
          </a:lnRef>
          <a:fillRef idx="0">
            <a:schemeClr val="accent1"/>
          </a:fillRef>
          <a:effectRef idx="0">
            <a:schemeClr val="accent1"/>
          </a:effectRef>
          <a:fontRef idx="minor">
            <a:schemeClr val="tx1"/>
          </a:fontRef>
        </p:style>
      </p:cxnSp>
      <p:grpSp>
        <p:nvGrpSpPr>
          <p:cNvPr id="26" name="Group 25"/>
          <p:cNvGrpSpPr/>
          <p:nvPr/>
        </p:nvGrpSpPr>
        <p:grpSpPr>
          <a:xfrm>
            <a:off x="-14447" y="864257"/>
            <a:ext cx="3782444" cy="1247371"/>
            <a:chOff x="3743767" y="1053643"/>
            <a:chExt cx="3782444" cy="1247371"/>
          </a:xfrm>
        </p:grpSpPr>
        <p:sp>
          <p:nvSpPr>
            <p:cNvPr id="28" name="Shape 307"/>
            <p:cNvSpPr/>
            <p:nvPr/>
          </p:nvSpPr>
          <p:spPr>
            <a:xfrm>
              <a:off x="5192434" y="1053643"/>
              <a:ext cx="1132680" cy="584775"/>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defRPr sz="2800" spc="-300">
                  <a:solidFill>
                    <a:srgbClr val="9D1C1D"/>
                  </a:solidFill>
                  <a:latin typeface="Century Gothic"/>
                  <a:ea typeface="Century Gothic"/>
                  <a:cs typeface="Century Gothic"/>
                  <a:sym typeface="Century Gothic"/>
                </a:defRPr>
              </a:lvl1pPr>
            </a:lstStyle>
            <a:p>
              <a:r>
                <a:rPr lang="id-ID" sz="3200" spc="0" dirty="0" smtClean="0">
                  <a:solidFill>
                    <a:schemeClr val="tx1">
                      <a:lumMod val="85000"/>
                      <a:lumOff val="15000"/>
                    </a:schemeClr>
                  </a:solidFill>
                  <a:latin typeface="Century Gothic" charset="0"/>
                  <a:ea typeface="Century Gothic" charset="0"/>
                  <a:cs typeface="Century Gothic" charset="0"/>
                </a:rPr>
                <a:t>DIDIK</a:t>
              </a:r>
              <a:endParaRPr lang="en-US" sz="3200" spc="0" dirty="0">
                <a:solidFill>
                  <a:schemeClr val="tx1">
                    <a:lumMod val="85000"/>
                    <a:lumOff val="15000"/>
                  </a:schemeClr>
                </a:solidFill>
                <a:latin typeface="Century Gothic" charset="0"/>
                <a:ea typeface="Century Gothic" charset="0"/>
                <a:cs typeface="Century Gothic" charset="0"/>
              </a:endParaRPr>
            </a:p>
          </p:txBody>
        </p:sp>
        <p:sp>
          <p:nvSpPr>
            <p:cNvPr id="29" name="Shape 308"/>
            <p:cNvSpPr/>
            <p:nvPr/>
          </p:nvSpPr>
          <p:spPr>
            <a:xfrm>
              <a:off x="3743767" y="1686743"/>
              <a:ext cx="3782444" cy="61427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defRPr sz="4400" b="1" spc="-300">
                  <a:solidFill>
                    <a:srgbClr val="9D1C1D"/>
                  </a:solidFill>
                  <a:latin typeface="Century Gothic"/>
                  <a:ea typeface="Century Gothic"/>
                  <a:cs typeface="Century Gothic"/>
                  <a:sym typeface="Century Gothic"/>
                </a:defRPr>
              </a:lvl1pPr>
            </a:lstStyle>
            <a:p>
              <a:pPr>
                <a:lnSpc>
                  <a:spcPct val="70000"/>
                </a:lnSpc>
              </a:pPr>
              <a:r>
                <a:rPr lang="id-ID" sz="4800" dirty="0" smtClean="0">
                  <a:solidFill>
                    <a:srgbClr val="C8413A"/>
                  </a:solidFill>
                  <a:latin typeface="Century Gothic" charset="0"/>
                  <a:ea typeface="Century Gothic" charset="0"/>
                  <a:cs typeface="Century Gothic" charset="0"/>
                </a:rPr>
                <a:t>MASYARAKAT</a:t>
              </a:r>
              <a:endParaRPr lang="en-US" sz="4800" dirty="0">
                <a:solidFill>
                  <a:srgbClr val="C8413A"/>
                </a:solidFill>
                <a:latin typeface="Century Gothic" charset="0"/>
                <a:ea typeface="Century Gothic" charset="0"/>
                <a:cs typeface="Century Gothic" charset="0"/>
              </a:endParaRPr>
            </a:p>
          </p:txBody>
        </p:sp>
      </p:grpSp>
      <p:sp>
        <p:nvSpPr>
          <p:cNvPr id="3" name="Rectangle 2"/>
          <p:cNvSpPr/>
          <p:nvPr/>
        </p:nvSpPr>
        <p:spPr>
          <a:xfrm>
            <a:off x="7000407" y="354622"/>
            <a:ext cx="2496925" cy="646331"/>
          </a:xfrm>
          <a:prstGeom prst="rect">
            <a:avLst/>
          </a:prstGeom>
        </p:spPr>
        <p:txBody>
          <a:bodyPr wrap="square">
            <a:spAutoFit/>
          </a:bodyPr>
          <a:lstStyle/>
          <a:p>
            <a:r>
              <a:rPr lang="id-ID" sz="3600" b="1" dirty="0">
                <a:solidFill>
                  <a:srgbClr val="C8413A"/>
                </a:solidFill>
              </a:rPr>
              <a:t>PROGRAM</a:t>
            </a:r>
            <a:endParaRPr lang="id-ID" sz="3600" b="1" dirty="0"/>
          </a:p>
        </p:txBody>
      </p:sp>
      <p:sp>
        <p:nvSpPr>
          <p:cNvPr id="24" name="object 17"/>
          <p:cNvSpPr txBox="1"/>
          <p:nvPr/>
        </p:nvSpPr>
        <p:spPr>
          <a:xfrm>
            <a:off x="7920351" y="1347303"/>
            <a:ext cx="3791148" cy="882572"/>
          </a:xfrm>
          <a:prstGeom prst="rect">
            <a:avLst/>
          </a:prstGeom>
        </p:spPr>
        <p:txBody>
          <a:bodyPr wrap="square" lIns="0" tIns="0" rIns="0" bIns="0" rtlCol="0">
            <a:noAutofit/>
          </a:bodyPr>
          <a:lstStyle/>
          <a:p>
            <a:r>
              <a:rPr lang="id-ID" sz="1200" b="1" dirty="0" smtClean="0">
                <a:solidFill>
                  <a:schemeClr val="tx1">
                    <a:lumMod val="85000"/>
                    <a:lumOff val="15000"/>
                  </a:schemeClr>
                </a:solidFill>
                <a:latin typeface="Century Gothic Regular" charset="0"/>
              </a:rPr>
              <a:t>Menanamkan nilai Karakter dan Pemberdayaan Masyarakat</a:t>
            </a:r>
            <a:endParaRPr lang="en-US" sz="1200" dirty="0">
              <a:solidFill>
                <a:schemeClr val="tx2">
                  <a:lumMod val="75000"/>
                </a:schemeClr>
              </a:solidFill>
              <a:latin typeface="Century Gothic Regular" charset="0"/>
            </a:endParaRPr>
          </a:p>
        </p:txBody>
      </p:sp>
      <p:sp>
        <p:nvSpPr>
          <p:cNvPr id="25" name="object 22"/>
          <p:cNvSpPr txBox="1"/>
          <p:nvPr/>
        </p:nvSpPr>
        <p:spPr>
          <a:xfrm>
            <a:off x="7920351" y="2080358"/>
            <a:ext cx="1878229" cy="951387"/>
          </a:xfrm>
          <a:prstGeom prst="rect">
            <a:avLst/>
          </a:prstGeom>
        </p:spPr>
        <p:txBody>
          <a:bodyPr wrap="square" lIns="0" tIns="0" rIns="0" bIns="0" rtlCol="0">
            <a:noAutofit/>
          </a:bodyPr>
          <a:lstStyle/>
          <a:p>
            <a:r>
              <a:rPr lang="id-ID" sz="1200" i="1" dirty="0" smtClean="0"/>
              <a:t>Pemberdayaan Masyarakat:</a:t>
            </a:r>
          </a:p>
          <a:p>
            <a:pPr marL="228600" indent="-228600">
              <a:buAutoNum type="arabicPeriod"/>
            </a:pPr>
            <a:r>
              <a:rPr lang="id-ID" sz="1200" i="1" dirty="0" smtClean="0"/>
              <a:t>Peningkatan Keberdayaan Masyarakat Pedesaan</a:t>
            </a:r>
            <a:endParaRPr lang="id-ID" sz="1200" dirty="0">
              <a:solidFill>
                <a:schemeClr val="tx2">
                  <a:lumMod val="75000"/>
                </a:schemeClr>
              </a:solidFill>
              <a:latin typeface="Century Gothic Regular" charset="0"/>
            </a:endParaRPr>
          </a:p>
          <a:p>
            <a:pPr marL="228600" indent="-228600">
              <a:buAutoNum type="arabicPeriod"/>
            </a:pPr>
            <a:r>
              <a:rPr lang="id-ID" sz="1200" i="1" dirty="0" smtClean="0"/>
              <a:t>Pendampingan Aparat Pemerintah Desa</a:t>
            </a:r>
          </a:p>
          <a:p>
            <a:pPr marL="228600" indent="-228600">
              <a:buAutoNum type="arabicPeriod"/>
            </a:pPr>
            <a:r>
              <a:rPr lang="id-ID" sz="1200" i="1" dirty="0" smtClean="0"/>
              <a:t>Pengembangan Ekonomi Perdesaan</a:t>
            </a:r>
          </a:p>
          <a:p>
            <a:pPr marL="228600" indent="-228600">
              <a:buAutoNum type="arabicPeriod"/>
            </a:pPr>
            <a:r>
              <a:rPr lang="id-ID" sz="1200" i="1" dirty="0" smtClean="0"/>
              <a:t>Pelatihan dan Penyuluhan</a:t>
            </a:r>
          </a:p>
          <a:p>
            <a:pPr marL="228600" indent="-228600">
              <a:buAutoNum type="arabicPeriod"/>
            </a:pPr>
            <a:r>
              <a:rPr lang="id-ID" sz="1200" i="1" dirty="0" smtClean="0"/>
              <a:t>Pemberiaan Penghargaan</a:t>
            </a:r>
          </a:p>
        </p:txBody>
      </p:sp>
      <p:sp>
        <p:nvSpPr>
          <p:cNvPr id="30" name="Rectangle 29"/>
          <p:cNvSpPr/>
          <p:nvPr/>
        </p:nvSpPr>
        <p:spPr>
          <a:xfrm>
            <a:off x="9751505" y="2036678"/>
            <a:ext cx="2598619" cy="1015663"/>
          </a:xfrm>
          <a:prstGeom prst="rect">
            <a:avLst/>
          </a:prstGeom>
        </p:spPr>
        <p:txBody>
          <a:bodyPr wrap="square">
            <a:spAutoFit/>
          </a:bodyPr>
          <a:lstStyle/>
          <a:p>
            <a:r>
              <a:rPr lang="id-ID" sz="1200" b="1" dirty="0" smtClean="0">
                <a:solidFill>
                  <a:srgbClr val="C84111"/>
                </a:solidFill>
                <a:latin typeface="Century Gothic Regular" charset="0"/>
              </a:rPr>
              <a:t>Pendidikan Karakter:</a:t>
            </a:r>
          </a:p>
          <a:p>
            <a:r>
              <a:rPr lang="id-ID" sz="1200" b="1" dirty="0" smtClean="0">
                <a:solidFill>
                  <a:srgbClr val="C84111"/>
                </a:solidFill>
                <a:latin typeface="Century Gothic Regular" charset="0"/>
              </a:rPr>
              <a:t>Menghubungkan Antara</a:t>
            </a:r>
          </a:p>
          <a:p>
            <a:pPr marL="228600" indent="-228600">
              <a:buAutoNum type="arabicPeriod"/>
            </a:pPr>
            <a:r>
              <a:rPr lang="id-ID" sz="1200" b="1" dirty="0" smtClean="0">
                <a:solidFill>
                  <a:srgbClr val="C84111"/>
                </a:solidFill>
                <a:latin typeface="Century Gothic Regular" charset="0"/>
              </a:rPr>
              <a:t>Manusia dangan Tuhan</a:t>
            </a:r>
          </a:p>
          <a:p>
            <a:pPr marL="228600" indent="-228600">
              <a:buAutoNum type="arabicPeriod"/>
            </a:pPr>
            <a:r>
              <a:rPr lang="id-ID" sz="1200" b="1" dirty="0" smtClean="0">
                <a:solidFill>
                  <a:srgbClr val="C84111"/>
                </a:solidFill>
                <a:latin typeface="Century Gothic Regular" charset="0"/>
              </a:rPr>
              <a:t>Manusia dangan Manusia</a:t>
            </a:r>
          </a:p>
          <a:p>
            <a:pPr marL="228600" indent="-228600">
              <a:buAutoNum type="arabicPeriod"/>
            </a:pPr>
            <a:r>
              <a:rPr lang="id-ID" sz="1200" b="1" dirty="0" smtClean="0">
                <a:solidFill>
                  <a:srgbClr val="C84111"/>
                </a:solidFill>
                <a:latin typeface="Century Gothic Regular" charset="0"/>
              </a:rPr>
              <a:t>Manusia dengan Lingkungan</a:t>
            </a:r>
            <a:endParaRPr lang="en-US" sz="1200" b="1" dirty="0">
              <a:solidFill>
                <a:srgbClr val="C84111"/>
              </a:solidFill>
              <a:latin typeface="Century Gothic Regular" charset="0"/>
            </a:endParaRPr>
          </a:p>
        </p:txBody>
      </p:sp>
      <p:sp>
        <p:nvSpPr>
          <p:cNvPr id="31" name="object 20"/>
          <p:cNvSpPr txBox="1"/>
          <p:nvPr/>
        </p:nvSpPr>
        <p:spPr>
          <a:xfrm>
            <a:off x="6907487" y="886686"/>
            <a:ext cx="3903956" cy="192594"/>
          </a:xfrm>
          <a:prstGeom prst="rect">
            <a:avLst/>
          </a:prstGeom>
        </p:spPr>
        <p:txBody>
          <a:bodyPr wrap="square" lIns="0" tIns="0" rIns="0" bIns="0" rtlCol="0" anchor="ctr">
            <a:noAutofit/>
          </a:bodyPr>
          <a:lstStyle/>
          <a:p>
            <a:pPr marR="217690" algn="ctr"/>
            <a:r>
              <a:rPr lang="id-ID" sz="2400" b="1" spc="-100" baseline="2088" dirty="0" smtClean="0">
                <a:solidFill>
                  <a:srgbClr val="C59049"/>
                </a:solidFill>
                <a:latin typeface="Century Gothic" panose="020B0502020202020204" pitchFamily="34" charset="0"/>
                <a:cs typeface="Century Gothic Regular" charset="0"/>
              </a:rPr>
              <a:t>DIIDIKMASYARAKAT</a:t>
            </a:r>
            <a:endParaRPr lang="en-US" sz="2400" b="1" dirty="0">
              <a:solidFill>
                <a:srgbClr val="C59049"/>
              </a:solidFill>
              <a:latin typeface="Century Gothic" panose="020B0502020202020204" pitchFamily="34" charset="0"/>
              <a:cs typeface="Century Gothic Regular" charset="0"/>
            </a:endParaRPr>
          </a:p>
        </p:txBody>
      </p:sp>
      <p:sp>
        <p:nvSpPr>
          <p:cNvPr id="4" name="TextBox 3"/>
          <p:cNvSpPr txBox="1"/>
          <p:nvPr/>
        </p:nvSpPr>
        <p:spPr>
          <a:xfrm>
            <a:off x="3195280" y="4152004"/>
            <a:ext cx="8470608" cy="2308324"/>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id-ID" dirty="0"/>
              <a:t>DIDIKMASYARAKAT pada Kampung Pendidikan menjadi wadah pemberdayaan </a:t>
            </a:r>
            <a:r>
              <a:rPr lang="id-ID" dirty="0" smtClean="0"/>
              <a:t>partisipasif untuk </a:t>
            </a:r>
            <a:r>
              <a:rPr lang="id-ID" dirty="0"/>
              <a:t>menghasilkan masyarakat berkarakter dan berdaya saing. P</a:t>
            </a:r>
            <a:r>
              <a:rPr lang="id-ID" dirty="0" smtClean="0"/>
              <a:t>emberdayaan partisipatif masyarakat untuk mendukung </a:t>
            </a:r>
            <a:r>
              <a:rPr lang="id-ID" dirty="0"/>
              <a:t>pembangunan berbasis masyarakat </a:t>
            </a:r>
            <a:r>
              <a:rPr lang="id-ID" i="1" dirty="0"/>
              <a:t>(people centered development</a:t>
            </a:r>
            <a:r>
              <a:rPr lang="id-ID" i="1" dirty="0" smtClean="0"/>
              <a:t>)</a:t>
            </a:r>
            <a:r>
              <a:rPr lang="id-ID" dirty="0"/>
              <a:t> </a:t>
            </a:r>
            <a:r>
              <a:rPr lang="id-ID" dirty="0" smtClean="0"/>
              <a:t>dengan mengedepankan </a:t>
            </a:r>
            <a:r>
              <a:rPr lang="id-ID" dirty="0"/>
              <a:t>kebersamaan dan tafsir bersama akan nasib bersama warga desa </a:t>
            </a:r>
            <a:r>
              <a:rPr lang="id-ID" i="1" dirty="0"/>
              <a:t>(common sense)</a:t>
            </a:r>
            <a:r>
              <a:rPr lang="id-ID" dirty="0"/>
              <a:t>, yang memperhatikan kebersamaan dalam keragaman (pluralitas) dan kekhasan lokal, kearifan lokal, untuk bersama-sama menggalang </a:t>
            </a:r>
            <a:r>
              <a:rPr lang="id-ID" dirty="0" smtClean="0"/>
              <a:t>kekuatan dengan pengetahuan</a:t>
            </a:r>
            <a:endParaRPr lang="id-ID" dirty="0"/>
          </a:p>
          <a:p>
            <a:endParaRPr lang="id-ID" dirty="0"/>
          </a:p>
        </p:txBody>
      </p:sp>
      <p:sp>
        <p:nvSpPr>
          <p:cNvPr id="32" name="Oval 31"/>
          <p:cNvSpPr/>
          <p:nvPr/>
        </p:nvSpPr>
        <p:spPr>
          <a:xfrm>
            <a:off x="10583056" y="26993"/>
            <a:ext cx="1565530" cy="1073318"/>
          </a:xfrm>
          <a:prstGeom prst="ellipse">
            <a:avLst/>
          </a:prstGeom>
          <a:solidFill>
            <a:srgbClr val="C841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dirty="0" smtClean="0"/>
              <a:t>Kampung Pendidikan</a:t>
            </a:r>
            <a:endParaRPr lang="en-US" sz="1600" dirty="0"/>
          </a:p>
        </p:txBody>
      </p:sp>
      <p:sp>
        <p:nvSpPr>
          <p:cNvPr id="33" name="Footer Placeholder 2"/>
          <p:cNvSpPr>
            <a:spLocks noGrp="1"/>
          </p:cNvSpPr>
          <p:nvPr>
            <p:ph type="ftr" sz="quarter" idx="11"/>
          </p:nvPr>
        </p:nvSpPr>
        <p:spPr>
          <a:xfrm>
            <a:off x="1743075" y="6510336"/>
            <a:ext cx="2228850" cy="365125"/>
          </a:xfrm>
          <a:prstGeom prst="rect">
            <a:avLst/>
          </a:prstGeom>
        </p:spPr>
        <p:txBody>
          <a:bodyPr/>
          <a:lstStyle/>
          <a:p>
            <a:r>
              <a:rPr lang="id-ID" sz="1600" dirty="0" smtClean="0"/>
              <a:t>Kampung Pendidikan</a:t>
            </a:r>
            <a:endParaRPr lang="en-US" sz="1600" dirty="0"/>
          </a:p>
        </p:txBody>
      </p:sp>
      <p:sp>
        <p:nvSpPr>
          <p:cNvPr id="34" name="Slide Number Placeholder 4"/>
          <p:cNvSpPr>
            <a:spLocks noGrp="1"/>
          </p:cNvSpPr>
          <p:nvPr>
            <p:ph type="sldNum" sz="quarter" idx="12"/>
          </p:nvPr>
        </p:nvSpPr>
        <p:spPr>
          <a:xfrm>
            <a:off x="11015496" y="6538911"/>
            <a:ext cx="1017874" cy="365125"/>
          </a:xfrm>
        </p:spPr>
        <p:txBody>
          <a:bodyPr/>
          <a:lstStyle/>
          <a:p>
            <a:fld id="{0968B721-5F74-419E-99CF-829E93200176}" type="slidenum">
              <a:rPr lang="en-US" smtClean="0"/>
              <a:t>7</a:t>
            </a:fld>
            <a:endParaRPr lang="en-US" dirty="0"/>
          </a:p>
        </p:txBody>
      </p:sp>
    </p:spTree>
    <p:extLst>
      <p:ext uri="{BB962C8B-B14F-4D97-AF65-F5344CB8AC3E}">
        <p14:creationId xmlns:p14="http://schemas.microsoft.com/office/powerpoint/2010/main" val="590158844"/>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Picture 2" descr="D:\DATA TITIPAN\picture\IMG-20170912-WA003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60315"/>
            <a:ext cx="4304099" cy="4227737"/>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1" name="Oval 40"/>
          <p:cNvSpPr/>
          <p:nvPr/>
        </p:nvSpPr>
        <p:spPr>
          <a:xfrm>
            <a:off x="993890" y="-25347"/>
            <a:ext cx="2318191" cy="2318191"/>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4"/>
          </a:p>
        </p:txBody>
      </p:sp>
      <p:grpSp>
        <p:nvGrpSpPr>
          <p:cNvPr id="11" name="Group 10"/>
          <p:cNvGrpSpPr/>
          <p:nvPr/>
        </p:nvGrpSpPr>
        <p:grpSpPr>
          <a:xfrm>
            <a:off x="948650" y="614184"/>
            <a:ext cx="2408671" cy="1080145"/>
            <a:chOff x="3152698" y="4156147"/>
            <a:chExt cx="2408671" cy="1080145"/>
          </a:xfrm>
        </p:grpSpPr>
        <p:sp>
          <p:nvSpPr>
            <p:cNvPr id="307" name="Shape 307"/>
            <p:cNvSpPr/>
            <p:nvPr/>
          </p:nvSpPr>
          <p:spPr>
            <a:xfrm>
              <a:off x="3790691" y="4156147"/>
              <a:ext cx="1132680" cy="584775"/>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defRPr sz="2800" spc="-300">
                  <a:solidFill>
                    <a:srgbClr val="9D1C1D"/>
                  </a:solidFill>
                  <a:latin typeface="Century Gothic"/>
                  <a:ea typeface="Century Gothic"/>
                  <a:cs typeface="Century Gothic"/>
                  <a:sym typeface="Century Gothic"/>
                </a:defRPr>
              </a:lvl1pPr>
            </a:lstStyle>
            <a:p>
              <a:r>
                <a:rPr lang="id-ID" sz="3200" spc="0" dirty="0" smtClean="0">
                  <a:solidFill>
                    <a:schemeClr val="tx1">
                      <a:lumMod val="85000"/>
                      <a:lumOff val="15000"/>
                    </a:schemeClr>
                  </a:solidFill>
                  <a:latin typeface="Century Gothic" charset="0"/>
                  <a:ea typeface="Century Gothic" charset="0"/>
                  <a:cs typeface="Century Gothic" charset="0"/>
                </a:rPr>
                <a:t>DIDIK</a:t>
              </a:r>
              <a:endParaRPr lang="en-US" sz="3200" spc="0" dirty="0">
                <a:solidFill>
                  <a:schemeClr val="tx1">
                    <a:lumMod val="85000"/>
                    <a:lumOff val="15000"/>
                  </a:schemeClr>
                </a:solidFill>
                <a:latin typeface="Century Gothic" charset="0"/>
                <a:ea typeface="Century Gothic" charset="0"/>
                <a:cs typeface="Century Gothic" charset="0"/>
              </a:endParaRPr>
            </a:p>
          </p:txBody>
        </p:sp>
        <p:sp>
          <p:nvSpPr>
            <p:cNvPr id="308" name="Shape 308"/>
            <p:cNvSpPr/>
            <p:nvPr/>
          </p:nvSpPr>
          <p:spPr>
            <a:xfrm>
              <a:off x="3152698" y="4713072"/>
              <a:ext cx="2408671" cy="523220"/>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defRPr sz="4400" b="1" spc="-300">
                  <a:solidFill>
                    <a:srgbClr val="9D1C1D"/>
                  </a:solidFill>
                  <a:latin typeface="Century Gothic"/>
                  <a:ea typeface="Century Gothic"/>
                  <a:cs typeface="Century Gothic"/>
                  <a:sym typeface="Century Gothic"/>
                </a:defRPr>
              </a:lvl1pPr>
            </a:lstStyle>
            <a:p>
              <a:pPr>
                <a:lnSpc>
                  <a:spcPct val="70000"/>
                </a:lnSpc>
              </a:pPr>
              <a:r>
                <a:rPr lang="id-ID" sz="4000" dirty="0" smtClean="0">
                  <a:solidFill>
                    <a:srgbClr val="C8413A"/>
                  </a:solidFill>
                  <a:latin typeface="Century Gothic" charset="0"/>
                  <a:ea typeface="Century Gothic" charset="0"/>
                  <a:cs typeface="Century Gothic" charset="0"/>
                </a:rPr>
                <a:t>KAMPUNG</a:t>
              </a:r>
              <a:endParaRPr lang="en-US" sz="4000" dirty="0">
                <a:solidFill>
                  <a:srgbClr val="C8413A"/>
                </a:solidFill>
                <a:latin typeface="Century Gothic" charset="0"/>
                <a:ea typeface="Century Gothic" charset="0"/>
                <a:cs typeface="Century Gothic" charset="0"/>
              </a:endParaRPr>
            </a:p>
          </p:txBody>
        </p:sp>
      </p:grpSp>
      <p:sp>
        <p:nvSpPr>
          <p:cNvPr id="9" name="object 99"/>
          <p:cNvSpPr/>
          <p:nvPr/>
        </p:nvSpPr>
        <p:spPr>
          <a:xfrm>
            <a:off x="7234543" y="1662344"/>
            <a:ext cx="1678071" cy="354120"/>
          </a:xfrm>
          <a:custGeom>
            <a:avLst/>
            <a:gdLst/>
            <a:ahLst/>
            <a:cxnLst/>
            <a:rect l="l" t="t" r="r" b="b"/>
            <a:pathLst>
              <a:path w="1635823" h="274154">
                <a:moveTo>
                  <a:pt x="0" y="0"/>
                </a:moveTo>
                <a:lnTo>
                  <a:pt x="0" y="13550"/>
                </a:lnTo>
                <a:lnTo>
                  <a:pt x="34573" y="17498"/>
                </a:lnTo>
                <a:lnTo>
                  <a:pt x="68832" y="22465"/>
                </a:lnTo>
                <a:lnTo>
                  <a:pt x="102759" y="28436"/>
                </a:lnTo>
                <a:lnTo>
                  <a:pt x="136340" y="35394"/>
                </a:lnTo>
                <a:lnTo>
                  <a:pt x="169558" y="43325"/>
                </a:lnTo>
                <a:lnTo>
                  <a:pt x="202398" y="52212"/>
                </a:lnTo>
                <a:lnTo>
                  <a:pt x="234845" y="62040"/>
                </a:lnTo>
                <a:lnTo>
                  <a:pt x="266882" y="72794"/>
                </a:lnTo>
                <a:lnTo>
                  <a:pt x="298494" y="84457"/>
                </a:lnTo>
                <a:lnTo>
                  <a:pt x="329665" y="97013"/>
                </a:lnTo>
                <a:lnTo>
                  <a:pt x="360379" y="110448"/>
                </a:lnTo>
                <a:lnTo>
                  <a:pt x="390621" y="124745"/>
                </a:lnTo>
                <a:lnTo>
                  <a:pt x="420375" y="139889"/>
                </a:lnTo>
                <a:lnTo>
                  <a:pt x="449626" y="155864"/>
                </a:lnTo>
                <a:lnTo>
                  <a:pt x="478358" y="172654"/>
                </a:lnTo>
                <a:lnTo>
                  <a:pt x="506554" y="190244"/>
                </a:lnTo>
                <a:lnTo>
                  <a:pt x="534200" y="208618"/>
                </a:lnTo>
                <a:lnTo>
                  <a:pt x="561279" y="227760"/>
                </a:lnTo>
                <a:lnTo>
                  <a:pt x="587777" y="247655"/>
                </a:lnTo>
                <a:lnTo>
                  <a:pt x="613676" y="268287"/>
                </a:lnTo>
                <a:lnTo>
                  <a:pt x="614171" y="267804"/>
                </a:lnTo>
                <a:lnTo>
                  <a:pt x="620521" y="274154"/>
                </a:lnTo>
                <a:lnTo>
                  <a:pt x="870775" y="23888"/>
                </a:lnTo>
                <a:lnTo>
                  <a:pt x="1635823" y="23888"/>
                </a:lnTo>
                <a:lnTo>
                  <a:pt x="1635823" y="5930"/>
                </a:lnTo>
                <a:lnTo>
                  <a:pt x="861072" y="5930"/>
                </a:lnTo>
                <a:lnTo>
                  <a:pt x="861072" y="8928"/>
                </a:lnTo>
                <a:lnTo>
                  <a:pt x="860717" y="8559"/>
                </a:lnTo>
                <a:lnTo>
                  <a:pt x="616623" y="252641"/>
                </a:lnTo>
                <a:lnTo>
                  <a:pt x="589826" y="231550"/>
                </a:lnTo>
                <a:lnTo>
                  <a:pt x="562506" y="211307"/>
                </a:lnTo>
                <a:lnTo>
                  <a:pt x="534678" y="191921"/>
                </a:lnTo>
                <a:lnTo>
                  <a:pt x="506359" y="173397"/>
                </a:lnTo>
                <a:lnTo>
                  <a:pt x="477566" y="155742"/>
                </a:lnTo>
                <a:lnTo>
                  <a:pt x="448316" y="138964"/>
                </a:lnTo>
                <a:lnTo>
                  <a:pt x="418624" y="123070"/>
                </a:lnTo>
                <a:lnTo>
                  <a:pt x="388507" y="108066"/>
                </a:lnTo>
                <a:lnTo>
                  <a:pt x="357982" y="93959"/>
                </a:lnTo>
                <a:lnTo>
                  <a:pt x="327066" y="80757"/>
                </a:lnTo>
                <a:lnTo>
                  <a:pt x="295774" y="68466"/>
                </a:lnTo>
                <a:lnTo>
                  <a:pt x="264124" y="57093"/>
                </a:lnTo>
                <a:lnTo>
                  <a:pt x="232132" y="46646"/>
                </a:lnTo>
                <a:lnTo>
                  <a:pt x="199814" y="37130"/>
                </a:lnTo>
                <a:lnTo>
                  <a:pt x="167188" y="28554"/>
                </a:lnTo>
                <a:lnTo>
                  <a:pt x="134269" y="20923"/>
                </a:lnTo>
                <a:lnTo>
                  <a:pt x="101074" y="14245"/>
                </a:lnTo>
                <a:lnTo>
                  <a:pt x="67620" y="8528"/>
                </a:lnTo>
                <a:lnTo>
                  <a:pt x="33923" y="3777"/>
                </a:lnTo>
                <a:lnTo>
                  <a:pt x="0" y="0"/>
                </a:lnTo>
                <a:close/>
              </a:path>
            </a:pathLst>
          </a:custGeom>
          <a:solidFill>
            <a:srgbClr val="C8413A"/>
          </a:solidFill>
          <a:ln>
            <a:solidFill>
              <a:srgbClr val="C8413A"/>
            </a:solidFill>
          </a:ln>
        </p:spPr>
        <p:txBody>
          <a:bodyPr wrap="square" lIns="0" tIns="0" rIns="0" bIns="0" rtlCol="0">
            <a:noAutofit/>
          </a:bodyPr>
          <a:lstStyle/>
          <a:p>
            <a:endParaRPr sz="1400" dirty="0">
              <a:latin typeface="Century Gothic" panose="020B0502020202020204" pitchFamily="34" charset="0"/>
            </a:endParaRPr>
          </a:p>
        </p:txBody>
      </p:sp>
      <p:sp>
        <p:nvSpPr>
          <p:cNvPr id="10" name="object 97"/>
          <p:cNvSpPr/>
          <p:nvPr/>
        </p:nvSpPr>
        <p:spPr>
          <a:xfrm>
            <a:off x="5547033" y="3774873"/>
            <a:ext cx="1451441" cy="354104"/>
          </a:xfrm>
          <a:custGeom>
            <a:avLst/>
            <a:gdLst/>
            <a:ahLst/>
            <a:cxnLst/>
            <a:rect l="l" t="t" r="r" b="b"/>
            <a:pathLst>
              <a:path w="1635823" h="274142">
                <a:moveTo>
                  <a:pt x="774750" y="268211"/>
                </a:moveTo>
                <a:lnTo>
                  <a:pt x="774750" y="265214"/>
                </a:lnTo>
                <a:lnTo>
                  <a:pt x="775119" y="265582"/>
                </a:lnTo>
                <a:lnTo>
                  <a:pt x="1019200" y="21501"/>
                </a:lnTo>
                <a:lnTo>
                  <a:pt x="1045998" y="42593"/>
                </a:lnTo>
                <a:lnTo>
                  <a:pt x="1073320" y="62837"/>
                </a:lnTo>
                <a:lnTo>
                  <a:pt x="1101149" y="82225"/>
                </a:lnTo>
                <a:lnTo>
                  <a:pt x="1129469" y="100750"/>
                </a:lnTo>
                <a:lnTo>
                  <a:pt x="1158263" y="118404"/>
                </a:lnTo>
                <a:lnTo>
                  <a:pt x="1187515" y="135182"/>
                </a:lnTo>
                <a:lnTo>
                  <a:pt x="1217207" y="151077"/>
                </a:lnTo>
                <a:lnTo>
                  <a:pt x="1247325" y="166081"/>
                </a:lnTo>
                <a:lnTo>
                  <a:pt x="1277850" y="180187"/>
                </a:lnTo>
                <a:lnTo>
                  <a:pt x="1308766" y="193389"/>
                </a:lnTo>
                <a:lnTo>
                  <a:pt x="1340058" y="205679"/>
                </a:lnTo>
                <a:lnTo>
                  <a:pt x="1371708" y="217051"/>
                </a:lnTo>
                <a:lnTo>
                  <a:pt x="1403699" y="227498"/>
                </a:lnTo>
                <a:lnTo>
                  <a:pt x="1436016" y="237013"/>
                </a:lnTo>
                <a:lnTo>
                  <a:pt x="1468642" y="245589"/>
                </a:lnTo>
                <a:lnTo>
                  <a:pt x="1501560" y="253219"/>
                </a:lnTo>
                <a:lnTo>
                  <a:pt x="1534753" y="259896"/>
                </a:lnTo>
                <a:lnTo>
                  <a:pt x="1568206" y="265614"/>
                </a:lnTo>
                <a:lnTo>
                  <a:pt x="1601902" y="270365"/>
                </a:lnTo>
                <a:lnTo>
                  <a:pt x="1635823" y="274142"/>
                </a:lnTo>
                <a:lnTo>
                  <a:pt x="1635823" y="260591"/>
                </a:lnTo>
                <a:lnTo>
                  <a:pt x="1601249" y="256643"/>
                </a:lnTo>
                <a:lnTo>
                  <a:pt x="1566991" y="251676"/>
                </a:lnTo>
                <a:lnTo>
                  <a:pt x="1533064" y="245706"/>
                </a:lnTo>
                <a:lnTo>
                  <a:pt x="1499484" y="238748"/>
                </a:lnTo>
                <a:lnTo>
                  <a:pt x="1466266" y="230818"/>
                </a:lnTo>
                <a:lnTo>
                  <a:pt x="1433427" y="221931"/>
                </a:lnTo>
                <a:lnTo>
                  <a:pt x="1400981" y="212104"/>
                </a:lnTo>
                <a:lnTo>
                  <a:pt x="1368944" y="201351"/>
                </a:lnTo>
                <a:lnTo>
                  <a:pt x="1337333" y="189689"/>
                </a:lnTo>
                <a:lnTo>
                  <a:pt x="1306163" y="177133"/>
                </a:lnTo>
                <a:lnTo>
                  <a:pt x="1275449" y="163698"/>
                </a:lnTo>
                <a:lnTo>
                  <a:pt x="1245207" y="149402"/>
                </a:lnTo>
                <a:lnTo>
                  <a:pt x="1215453" y="134258"/>
                </a:lnTo>
                <a:lnTo>
                  <a:pt x="1186202" y="118283"/>
                </a:lnTo>
                <a:lnTo>
                  <a:pt x="1157470" y="101492"/>
                </a:lnTo>
                <a:lnTo>
                  <a:pt x="1129273" y="83902"/>
                </a:lnTo>
                <a:lnTo>
                  <a:pt x="1101627" y="65527"/>
                </a:lnTo>
                <a:lnTo>
                  <a:pt x="1074546" y="46384"/>
                </a:lnTo>
                <a:lnTo>
                  <a:pt x="1048048" y="26488"/>
                </a:lnTo>
                <a:lnTo>
                  <a:pt x="1022146" y="5854"/>
                </a:lnTo>
                <a:lnTo>
                  <a:pt x="1021651" y="6350"/>
                </a:lnTo>
                <a:lnTo>
                  <a:pt x="1015301" y="0"/>
                </a:lnTo>
                <a:lnTo>
                  <a:pt x="765048" y="250253"/>
                </a:lnTo>
                <a:lnTo>
                  <a:pt x="0" y="250253"/>
                </a:lnTo>
                <a:lnTo>
                  <a:pt x="0" y="268211"/>
                </a:lnTo>
                <a:lnTo>
                  <a:pt x="774750" y="268211"/>
                </a:lnTo>
                <a:close/>
              </a:path>
            </a:pathLst>
          </a:custGeom>
          <a:solidFill>
            <a:srgbClr val="C8413A"/>
          </a:solidFill>
          <a:ln>
            <a:solidFill>
              <a:srgbClr val="C8413A"/>
            </a:solidFill>
          </a:ln>
        </p:spPr>
        <p:txBody>
          <a:bodyPr wrap="square" lIns="0" tIns="0" rIns="0" bIns="0" rtlCol="0">
            <a:noAutofit/>
          </a:bodyPr>
          <a:lstStyle/>
          <a:p>
            <a:endParaRPr sz="1400" dirty="0">
              <a:latin typeface="Century Gothic" panose="020B0502020202020204" pitchFamily="34" charset="0"/>
            </a:endParaRPr>
          </a:p>
        </p:txBody>
      </p:sp>
      <p:sp>
        <p:nvSpPr>
          <p:cNvPr id="12" name="object 93"/>
          <p:cNvSpPr/>
          <p:nvPr/>
        </p:nvSpPr>
        <p:spPr>
          <a:xfrm>
            <a:off x="6280124" y="1283064"/>
            <a:ext cx="811872" cy="791180"/>
          </a:xfrm>
          <a:custGeom>
            <a:avLst/>
            <a:gdLst/>
            <a:ahLst/>
            <a:cxnLst/>
            <a:rect l="l" t="t" r="r" b="b"/>
            <a:pathLst>
              <a:path w="632625" h="612521">
                <a:moveTo>
                  <a:pt x="0" y="602551"/>
                </a:moveTo>
                <a:lnTo>
                  <a:pt x="9969" y="612521"/>
                </a:lnTo>
                <a:lnTo>
                  <a:pt x="35870" y="591889"/>
                </a:lnTo>
                <a:lnTo>
                  <a:pt x="62369" y="571994"/>
                </a:lnTo>
                <a:lnTo>
                  <a:pt x="89450" y="552852"/>
                </a:lnTo>
                <a:lnTo>
                  <a:pt x="117096" y="534478"/>
                </a:lnTo>
                <a:lnTo>
                  <a:pt x="145293" y="516888"/>
                </a:lnTo>
                <a:lnTo>
                  <a:pt x="174025" y="500097"/>
                </a:lnTo>
                <a:lnTo>
                  <a:pt x="203275" y="484122"/>
                </a:lnTo>
                <a:lnTo>
                  <a:pt x="233030" y="468979"/>
                </a:lnTo>
                <a:lnTo>
                  <a:pt x="263271" y="454681"/>
                </a:lnTo>
                <a:lnTo>
                  <a:pt x="293985" y="441247"/>
                </a:lnTo>
                <a:lnTo>
                  <a:pt x="325156" y="428690"/>
                </a:lnTo>
                <a:lnTo>
                  <a:pt x="356767" y="417027"/>
                </a:lnTo>
                <a:lnTo>
                  <a:pt x="388803" y="406274"/>
                </a:lnTo>
                <a:lnTo>
                  <a:pt x="421249" y="396446"/>
                </a:lnTo>
                <a:lnTo>
                  <a:pt x="454089" y="387558"/>
                </a:lnTo>
                <a:lnTo>
                  <a:pt x="487307" y="379628"/>
                </a:lnTo>
                <a:lnTo>
                  <a:pt x="520887" y="372669"/>
                </a:lnTo>
                <a:lnTo>
                  <a:pt x="554814" y="366699"/>
                </a:lnTo>
                <a:lnTo>
                  <a:pt x="589072" y="361732"/>
                </a:lnTo>
                <a:lnTo>
                  <a:pt x="623646" y="357784"/>
                </a:lnTo>
                <a:lnTo>
                  <a:pt x="623646" y="357632"/>
                </a:lnTo>
                <a:lnTo>
                  <a:pt x="632625" y="357632"/>
                </a:lnTo>
                <a:lnTo>
                  <a:pt x="632625" y="0"/>
                </a:lnTo>
                <a:lnTo>
                  <a:pt x="614654" y="0"/>
                </a:lnTo>
                <a:lnTo>
                  <a:pt x="614654" y="345186"/>
                </a:lnTo>
                <a:lnTo>
                  <a:pt x="580792" y="349220"/>
                </a:lnTo>
                <a:lnTo>
                  <a:pt x="547159" y="354226"/>
                </a:lnTo>
                <a:lnTo>
                  <a:pt x="513773" y="360195"/>
                </a:lnTo>
                <a:lnTo>
                  <a:pt x="480649" y="367121"/>
                </a:lnTo>
                <a:lnTo>
                  <a:pt x="447805" y="374998"/>
                </a:lnTo>
                <a:lnTo>
                  <a:pt x="415258" y="383818"/>
                </a:lnTo>
                <a:lnTo>
                  <a:pt x="383023" y="393574"/>
                </a:lnTo>
                <a:lnTo>
                  <a:pt x="351118" y="404261"/>
                </a:lnTo>
                <a:lnTo>
                  <a:pt x="319559" y="415870"/>
                </a:lnTo>
                <a:lnTo>
                  <a:pt x="288363" y="428396"/>
                </a:lnTo>
                <a:lnTo>
                  <a:pt x="257545" y="441831"/>
                </a:lnTo>
                <a:lnTo>
                  <a:pt x="227124" y="456169"/>
                </a:lnTo>
                <a:lnTo>
                  <a:pt x="197115" y="471403"/>
                </a:lnTo>
                <a:lnTo>
                  <a:pt x="167536" y="487525"/>
                </a:lnTo>
                <a:lnTo>
                  <a:pt x="138402" y="504530"/>
                </a:lnTo>
                <a:lnTo>
                  <a:pt x="109730" y="522411"/>
                </a:lnTo>
                <a:lnTo>
                  <a:pt x="81538" y="541160"/>
                </a:lnTo>
                <a:lnTo>
                  <a:pt x="53840" y="560771"/>
                </a:lnTo>
                <a:lnTo>
                  <a:pt x="26656" y="581237"/>
                </a:lnTo>
                <a:lnTo>
                  <a:pt x="0" y="602551"/>
                </a:lnTo>
                <a:close/>
              </a:path>
            </a:pathLst>
          </a:custGeom>
          <a:solidFill>
            <a:srgbClr val="C8413A"/>
          </a:solidFill>
          <a:ln>
            <a:solidFill>
              <a:srgbClr val="C8413A"/>
            </a:solidFill>
          </a:ln>
        </p:spPr>
        <p:txBody>
          <a:bodyPr wrap="square" lIns="0" tIns="0" rIns="0" bIns="0" rtlCol="0">
            <a:noAutofit/>
          </a:bodyPr>
          <a:lstStyle/>
          <a:p>
            <a:endParaRPr sz="1400" dirty="0">
              <a:latin typeface="Century Gothic" panose="020B0502020202020204" pitchFamily="34" charset="0"/>
            </a:endParaRPr>
          </a:p>
        </p:txBody>
      </p:sp>
      <p:sp>
        <p:nvSpPr>
          <p:cNvPr id="14" name="object 89"/>
          <p:cNvSpPr/>
          <p:nvPr/>
        </p:nvSpPr>
        <p:spPr>
          <a:xfrm>
            <a:off x="8175209" y="3005481"/>
            <a:ext cx="729848" cy="1022994"/>
          </a:xfrm>
          <a:custGeom>
            <a:avLst/>
            <a:gdLst/>
            <a:ahLst/>
            <a:cxnLst/>
            <a:rect l="l" t="t" r="r" b="b"/>
            <a:pathLst>
              <a:path w="1028001" h="876046">
                <a:moveTo>
                  <a:pt x="1028001" y="876046"/>
                </a:moveTo>
                <a:lnTo>
                  <a:pt x="1028001" y="858075"/>
                </a:lnTo>
                <a:lnTo>
                  <a:pt x="262953" y="858075"/>
                </a:lnTo>
                <a:lnTo>
                  <a:pt x="21501" y="616623"/>
                </a:lnTo>
                <a:lnTo>
                  <a:pt x="42594" y="589824"/>
                </a:lnTo>
                <a:lnTo>
                  <a:pt x="62837" y="562502"/>
                </a:lnTo>
                <a:lnTo>
                  <a:pt x="82226" y="534673"/>
                </a:lnTo>
                <a:lnTo>
                  <a:pt x="100751" y="506353"/>
                </a:lnTo>
                <a:lnTo>
                  <a:pt x="118406" y="477559"/>
                </a:lnTo>
                <a:lnTo>
                  <a:pt x="135185" y="448308"/>
                </a:lnTo>
                <a:lnTo>
                  <a:pt x="151080" y="418615"/>
                </a:lnTo>
                <a:lnTo>
                  <a:pt x="166084" y="388498"/>
                </a:lnTo>
                <a:lnTo>
                  <a:pt x="180191" y="357973"/>
                </a:lnTo>
                <a:lnTo>
                  <a:pt x="193394" y="327056"/>
                </a:lnTo>
                <a:lnTo>
                  <a:pt x="205684" y="295765"/>
                </a:lnTo>
                <a:lnTo>
                  <a:pt x="217057" y="264115"/>
                </a:lnTo>
                <a:lnTo>
                  <a:pt x="227504" y="232123"/>
                </a:lnTo>
                <a:lnTo>
                  <a:pt x="237019" y="199806"/>
                </a:lnTo>
                <a:lnTo>
                  <a:pt x="245595" y="167181"/>
                </a:lnTo>
                <a:lnTo>
                  <a:pt x="253224" y="134263"/>
                </a:lnTo>
                <a:lnTo>
                  <a:pt x="259901" y="101069"/>
                </a:lnTo>
                <a:lnTo>
                  <a:pt x="265617" y="67616"/>
                </a:lnTo>
                <a:lnTo>
                  <a:pt x="270366" y="33921"/>
                </a:lnTo>
                <a:lnTo>
                  <a:pt x="274142" y="0"/>
                </a:lnTo>
                <a:lnTo>
                  <a:pt x="260603" y="0"/>
                </a:lnTo>
                <a:lnTo>
                  <a:pt x="256656" y="34571"/>
                </a:lnTo>
                <a:lnTo>
                  <a:pt x="251689" y="68828"/>
                </a:lnTo>
                <a:lnTo>
                  <a:pt x="245718" y="102754"/>
                </a:lnTo>
                <a:lnTo>
                  <a:pt x="238760" y="136334"/>
                </a:lnTo>
                <a:lnTo>
                  <a:pt x="230829" y="169551"/>
                </a:lnTo>
                <a:lnTo>
                  <a:pt x="221942" y="202390"/>
                </a:lnTo>
                <a:lnTo>
                  <a:pt x="212113" y="234836"/>
                </a:lnTo>
                <a:lnTo>
                  <a:pt x="201360" y="266873"/>
                </a:lnTo>
                <a:lnTo>
                  <a:pt x="189697" y="298484"/>
                </a:lnTo>
                <a:lnTo>
                  <a:pt x="177141" y="329655"/>
                </a:lnTo>
                <a:lnTo>
                  <a:pt x="163706" y="360369"/>
                </a:lnTo>
                <a:lnTo>
                  <a:pt x="149409" y="390612"/>
                </a:lnTo>
                <a:lnTo>
                  <a:pt x="134265" y="420367"/>
                </a:lnTo>
                <a:lnTo>
                  <a:pt x="118290" y="449618"/>
                </a:lnTo>
                <a:lnTo>
                  <a:pt x="101500" y="478350"/>
                </a:lnTo>
                <a:lnTo>
                  <a:pt x="83910" y="506548"/>
                </a:lnTo>
                <a:lnTo>
                  <a:pt x="65536" y="534195"/>
                </a:lnTo>
                <a:lnTo>
                  <a:pt x="46394" y="561276"/>
                </a:lnTo>
                <a:lnTo>
                  <a:pt x="26499" y="587775"/>
                </a:lnTo>
                <a:lnTo>
                  <a:pt x="5867" y="613676"/>
                </a:lnTo>
                <a:lnTo>
                  <a:pt x="6350" y="614159"/>
                </a:lnTo>
                <a:lnTo>
                  <a:pt x="0" y="620509"/>
                </a:lnTo>
                <a:lnTo>
                  <a:pt x="252882" y="873404"/>
                </a:lnTo>
                <a:lnTo>
                  <a:pt x="253250" y="873048"/>
                </a:lnTo>
                <a:lnTo>
                  <a:pt x="253250" y="876046"/>
                </a:lnTo>
                <a:lnTo>
                  <a:pt x="1028001" y="876046"/>
                </a:lnTo>
                <a:close/>
              </a:path>
            </a:pathLst>
          </a:custGeom>
          <a:solidFill>
            <a:srgbClr val="C8413A"/>
          </a:solidFill>
          <a:ln>
            <a:solidFill>
              <a:srgbClr val="C8413A"/>
            </a:solidFill>
          </a:ln>
        </p:spPr>
        <p:txBody>
          <a:bodyPr wrap="square" lIns="0" tIns="0" rIns="0" bIns="0" rtlCol="0">
            <a:noAutofit/>
          </a:bodyPr>
          <a:lstStyle/>
          <a:p>
            <a:endParaRPr sz="1400" dirty="0">
              <a:latin typeface="Century Gothic" panose="020B0502020202020204" pitchFamily="34" charset="0"/>
            </a:endParaRPr>
          </a:p>
        </p:txBody>
      </p:sp>
      <p:sp>
        <p:nvSpPr>
          <p:cNvPr id="15" name="object 79"/>
          <p:cNvSpPr/>
          <p:nvPr/>
        </p:nvSpPr>
        <p:spPr>
          <a:xfrm>
            <a:off x="7212913" y="3783724"/>
            <a:ext cx="658160" cy="612228"/>
          </a:xfrm>
          <a:custGeom>
            <a:avLst/>
            <a:gdLst/>
            <a:ahLst/>
            <a:cxnLst/>
            <a:rect l="l" t="t" r="r" b="b"/>
            <a:pathLst>
              <a:path w="632625" h="612521">
                <a:moveTo>
                  <a:pt x="632625" y="9969"/>
                </a:moveTo>
                <a:lnTo>
                  <a:pt x="622655" y="0"/>
                </a:lnTo>
                <a:lnTo>
                  <a:pt x="596754" y="20633"/>
                </a:lnTo>
                <a:lnTo>
                  <a:pt x="570255" y="40529"/>
                </a:lnTo>
                <a:lnTo>
                  <a:pt x="543174" y="59673"/>
                </a:lnTo>
                <a:lnTo>
                  <a:pt x="515527" y="78047"/>
                </a:lnTo>
                <a:lnTo>
                  <a:pt x="487329" y="95638"/>
                </a:lnTo>
                <a:lnTo>
                  <a:pt x="458597" y="112428"/>
                </a:lnTo>
                <a:lnTo>
                  <a:pt x="429346" y="128403"/>
                </a:lnTo>
                <a:lnTo>
                  <a:pt x="399591" y="143547"/>
                </a:lnTo>
                <a:lnTo>
                  <a:pt x="369348" y="157844"/>
                </a:lnTo>
                <a:lnTo>
                  <a:pt x="338634" y="171278"/>
                </a:lnTo>
                <a:lnTo>
                  <a:pt x="307463" y="183834"/>
                </a:lnTo>
                <a:lnTo>
                  <a:pt x="275852" y="195496"/>
                </a:lnTo>
                <a:lnTo>
                  <a:pt x="243815" y="206249"/>
                </a:lnTo>
                <a:lnTo>
                  <a:pt x="211369" y="216077"/>
                </a:lnTo>
                <a:lnTo>
                  <a:pt x="178530" y="224963"/>
                </a:lnTo>
                <a:lnTo>
                  <a:pt x="145313" y="232894"/>
                </a:lnTo>
                <a:lnTo>
                  <a:pt x="111733" y="239852"/>
                </a:lnTo>
                <a:lnTo>
                  <a:pt x="77807" y="245822"/>
                </a:lnTo>
                <a:lnTo>
                  <a:pt x="43550" y="250789"/>
                </a:lnTo>
                <a:lnTo>
                  <a:pt x="8978" y="254736"/>
                </a:lnTo>
                <a:lnTo>
                  <a:pt x="8978" y="254888"/>
                </a:lnTo>
                <a:lnTo>
                  <a:pt x="0" y="254888"/>
                </a:lnTo>
                <a:lnTo>
                  <a:pt x="0" y="612521"/>
                </a:lnTo>
                <a:lnTo>
                  <a:pt x="17957" y="612521"/>
                </a:lnTo>
                <a:lnTo>
                  <a:pt x="17957" y="267335"/>
                </a:lnTo>
                <a:lnTo>
                  <a:pt x="51822" y="263300"/>
                </a:lnTo>
                <a:lnTo>
                  <a:pt x="85456" y="258294"/>
                </a:lnTo>
                <a:lnTo>
                  <a:pt x="118843" y="252325"/>
                </a:lnTo>
                <a:lnTo>
                  <a:pt x="151967" y="245399"/>
                </a:lnTo>
                <a:lnTo>
                  <a:pt x="184811" y="237522"/>
                </a:lnTo>
                <a:lnTo>
                  <a:pt x="217359" y="228702"/>
                </a:lnTo>
                <a:lnTo>
                  <a:pt x="249594" y="218946"/>
                </a:lnTo>
                <a:lnTo>
                  <a:pt x="281500" y="208259"/>
                </a:lnTo>
                <a:lnTo>
                  <a:pt x="313059" y="196650"/>
                </a:lnTo>
                <a:lnTo>
                  <a:pt x="344255" y="184124"/>
                </a:lnTo>
                <a:lnTo>
                  <a:pt x="375072" y="170689"/>
                </a:lnTo>
                <a:lnTo>
                  <a:pt x="405494" y="156351"/>
                </a:lnTo>
                <a:lnTo>
                  <a:pt x="435503" y="141117"/>
                </a:lnTo>
                <a:lnTo>
                  <a:pt x="465083" y="124995"/>
                </a:lnTo>
                <a:lnTo>
                  <a:pt x="494217" y="107990"/>
                </a:lnTo>
                <a:lnTo>
                  <a:pt x="522889" y="90109"/>
                </a:lnTo>
                <a:lnTo>
                  <a:pt x="551082" y="71360"/>
                </a:lnTo>
                <a:lnTo>
                  <a:pt x="578781" y="51749"/>
                </a:lnTo>
                <a:lnTo>
                  <a:pt x="605967" y="31283"/>
                </a:lnTo>
                <a:lnTo>
                  <a:pt x="632625" y="9969"/>
                </a:lnTo>
                <a:close/>
              </a:path>
            </a:pathLst>
          </a:custGeom>
          <a:solidFill>
            <a:srgbClr val="C8413A"/>
          </a:solidFill>
          <a:ln>
            <a:solidFill>
              <a:srgbClr val="C8413A"/>
            </a:solidFill>
          </a:ln>
        </p:spPr>
        <p:txBody>
          <a:bodyPr wrap="square" lIns="0" tIns="0" rIns="0" bIns="0" rtlCol="0">
            <a:noAutofit/>
          </a:bodyPr>
          <a:lstStyle/>
          <a:p>
            <a:endParaRPr sz="1400" dirty="0">
              <a:solidFill>
                <a:srgbClr val="961314"/>
              </a:solidFill>
              <a:latin typeface="Century Gothic" panose="020B0502020202020204" pitchFamily="34" charset="0"/>
            </a:endParaRPr>
          </a:p>
        </p:txBody>
      </p:sp>
      <p:sp>
        <p:nvSpPr>
          <p:cNvPr id="16" name="object 79"/>
          <p:cNvSpPr/>
          <p:nvPr/>
        </p:nvSpPr>
        <p:spPr>
          <a:xfrm rot="16200000">
            <a:off x="8370750" y="2409117"/>
            <a:ext cx="359648" cy="602599"/>
          </a:xfrm>
          <a:custGeom>
            <a:avLst/>
            <a:gdLst/>
            <a:ahLst/>
            <a:cxnLst/>
            <a:rect l="l" t="t" r="r" b="b"/>
            <a:pathLst>
              <a:path w="632625" h="612521">
                <a:moveTo>
                  <a:pt x="632625" y="9969"/>
                </a:moveTo>
                <a:lnTo>
                  <a:pt x="622655" y="0"/>
                </a:lnTo>
                <a:lnTo>
                  <a:pt x="596754" y="20633"/>
                </a:lnTo>
                <a:lnTo>
                  <a:pt x="570255" y="40529"/>
                </a:lnTo>
                <a:lnTo>
                  <a:pt x="543174" y="59673"/>
                </a:lnTo>
                <a:lnTo>
                  <a:pt x="515527" y="78047"/>
                </a:lnTo>
                <a:lnTo>
                  <a:pt x="487329" y="95638"/>
                </a:lnTo>
                <a:lnTo>
                  <a:pt x="458597" y="112428"/>
                </a:lnTo>
                <a:lnTo>
                  <a:pt x="429346" y="128403"/>
                </a:lnTo>
                <a:lnTo>
                  <a:pt x="399591" y="143547"/>
                </a:lnTo>
                <a:lnTo>
                  <a:pt x="369348" y="157844"/>
                </a:lnTo>
                <a:lnTo>
                  <a:pt x="338634" y="171278"/>
                </a:lnTo>
                <a:lnTo>
                  <a:pt x="307463" y="183834"/>
                </a:lnTo>
                <a:lnTo>
                  <a:pt x="275852" y="195496"/>
                </a:lnTo>
                <a:lnTo>
                  <a:pt x="243815" y="206249"/>
                </a:lnTo>
                <a:lnTo>
                  <a:pt x="211369" y="216077"/>
                </a:lnTo>
                <a:lnTo>
                  <a:pt x="178530" y="224963"/>
                </a:lnTo>
                <a:lnTo>
                  <a:pt x="145313" y="232894"/>
                </a:lnTo>
                <a:lnTo>
                  <a:pt x="111733" y="239852"/>
                </a:lnTo>
                <a:lnTo>
                  <a:pt x="77807" y="245822"/>
                </a:lnTo>
                <a:lnTo>
                  <a:pt x="43550" y="250789"/>
                </a:lnTo>
                <a:lnTo>
                  <a:pt x="8978" y="254736"/>
                </a:lnTo>
                <a:lnTo>
                  <a:pt x="8978" y="254888"/>
                </a:lnTo>
                <a:lnTo>
                  <a:pt x="0" y="254888"/>
                </a:lnTo>
                <a:lnTo>
                  <a:pt x="0" y="612521"/>
                </a:lnTo>
                <a:lnTo>
                  <a:pt x="17957" y="612521"/>
                </a:lnTo>
                <a:lnTo>
                  <a:pt x="17957" y="267335"/>
                </a:lnTo>
                <a:lnTo>
                  <a:pt x="51822" y="263300"/>
                </a:lnTo>
                <a:lnTo>
                  <a:pt x="85456" y="258294"/>
                </a:lnTo>
                <a:lnTo>
                  <a:pt x="118843" y="252325"/>
                </a:lnTo>
                <a:lnTo>
                  <a:pt x="151967" y="245399"/>
                </a:lnTo>
                <a:lnTo>
                  <a:pt x="184811" y="237522"/>
                </a:lnTo>
                <a:lnTo>
                  <a:pt x="217359" y="228702"/>
                </a:lnTo>
                <a:lnTo>
                  <a:pt x="249594" y="218946"/>
                </a:lnTo>
                <a:lnTo>
                  <a:pt x="281500" y="208259"/>
                </a:lnTo>
                <a:lnTo>
                  <a:pt x="313059" y="196650"/>
                </a:lnTo>
                <a:lnTo>
                  <a:pt x="344255" y="184124"/>
                </a:lnTo>
                <a:lnTo>
                  <a:pt x="375072" y="170689"/>
                </a:lnTo>
                <a:lnTo>
                  <a:pt x="405494" y="156351"/>
                </a:lnTo>
                <a:lnTo>
                  <a:pt x="435503" y="141117"/>
                </a:lnTo>
                <a:lnTo>
                  <a:pt x="465083" y="124995"/>
                </a:lnTo>
                <a:lnTo>
                  <a:pt x="494217" y="107990"/>
                </a:lnTo>
                <a:lnTo>
                  <a:pt x="522889" y="90109"/>
                </a:lnTo>
                <a:lnTo>
                  <a:pt x="551082" y="71360"/>
                </a:lnTo>
                <a:lnTo>
                  <a:pt x="578781" y="51749"/>
                </a:lnTo>
                <a:lnTo>
                  <a:pt x="605967" y="31283"/>
                </a:lnTo>
                <a:lnTo>
                  <a:pt x="632625" y="9969"/>
                </a:lnTo>
                <a:close/>
              </a:path>
            </a:pathLst>
          </a:custGeom>
          <a:solidFill>
            <a:srgbClr val="C8413A"/>
          </a:solidFill>
          <a:ln>
            <a:solidFill>
              <a:srgbClr val="C8413A"/>
            </a:solidFill>
          </a:ln>
        </p:spPr>
        <p:txBody>
          <a:bodyPr wrap="square" lIns="0" tIns="0" rIns="0" bIns="0" rtlCol="0">
            <a:noAutofit/>
          </a:bodyPr>
          <a:lstStyle/>
          <a:p>
            <a:endParaRPr sz="1400" dirty="0">
              <a:solidFill>
                <a:srgbClr val="961314"/>
              </a:solidFill>
              <a:latin typeface="Century Gothic" panose="020B0502020202020204" pitchFamily="34" charset="0"/>
            </a:endParaRPr>
          </a:p>
        </p:txBody>
      </p:sp>
      <p:sp>
        <p:nvSpPr>
          <p:cNvPr id="17" name="object 100"/>
          <p:cNvSpPr/>
          <p:nvPr/>
        </p:nvSpPr>
        <p:spPr>
          <a:xfrm>
            <a:off x="7192861" y="1635245"/>
            <a:ext cx="816598" cy="492359"/>
          </a:xfrm>
          <a:custGeom>
            <a:avLst/>
            <a:gdLst/>
            <a:ahLst/>
            <a:cxnLst/>
            <a:rect l="l" t="t" r="r" b="b"/>
            <a:pathLst>
              <a:path w="636308" h="381177">
                <a:moveTo>
                  <a:pt x="75116" y="4964"/>
                </a:moveTo>
                <a:lnTo>
                  <a:pt x="15786" y="0"/>
                </a:lnTo>
                <a:lnTo>
                  <a:pt x="0" y="155143"/>
                </a:lnTo>
                <a:lnTo>
                  <a:pt x="30273" y="158661"/>
                </a:lnTo>
                <a:lnTo>
                  <a:pt x="60261" y="163082"/>
                </a:lnTo>
                <a:lnTo>
                  <a:pt x="89951" y="168394"/>
                </a:lnTo>
                <a:lnTo>
                  <a:pt x="119327" y="174581"/>
                </a:lnTo>
                <a:lnTo>
                  <a:pt x="148376" y="181629"/>
                </a:lnTo>
                <a:lnTo>
                  <a:pt x="177084" y="189525"/>
                </a:lnTo>
                <a:lnTo>
                  <a:pt x="205437" y="198255"/>
                </a:lnTo>
                <a:lnTo>
                  <a:pt x="233421" y="207803"/>
                </a:lnTo>
                <a:lnTo>
                  <a:pt x="261021" y="218157"/>
                </a:lnTo>
                <a:lnTo>
                  <a:pt x="288224" y="229303"/>
                </a:lnTo>
                <a:lnTo>
                  <a:pt x="315017" y="241225"/>
                </a:lnTo>
                <a:lnTo>
                  <a:pt x="341383" y="253911"/>
                </a:lnTo>
                <a:lnTo>
                  <a:pt x="367311" y="267345"/>
                </a:lnTo>
                <a:lnTo>
                  <a:pt x="392786" y="281515"/>
                </a:lnTo>
                <a:lnTo>
                  <a:pt x="417793" y="296405"/>
                </a:lnTo>
                <a:lnTo>
                  <a:pt x="442319" y="312002"/>
                </a:lnTo>
                <a:lnTo>
                  <a:pt x="466349" y="328292"/>
                </a:lnTo>
                <a:lnTo>
                  <a:pt x="489871" y="345261"/>
                </a:lnTo>
                <a:lnTo>
                  <a:pt x="512869" y="362894"/>
                </a:lnTo>
                <a:lnTo>
                  <a:pt x="535330" y="381177"/>
                </a:lnTo>
                <a:lnTo>
                  <a:pt x="636308" y="260603"/>
                </a:lnTo>
                <a:lnTo>
                  <a:pt x="607059" y="228366"/>
                </a:lnTo>
                <a:lnTo>
                  <a:pt x="580415" y="199324"/>
                </a:lnTo>
                <a:lnTo>
                  <a:pt x="555911" y="173280"/>
                </a:lnTo>
                <a:lnTo>
                  <a:pt x="533082" y="150040"/>
                </a:lnTo>
                <a:lnTo>
                  <a:pt x="511462" y="129409"/>
                </a:lnTo>
                <a:lnTo>
                  <a:pt x="490585" y="111189"/>
                </a:lnTo>
                <a:lnTo>
                  <a:pt x="469987" y="95187"/>
                </a:lnTo>
                <a:lnTo>
                  <a:pt x="449202" y="81207"/>
                </a:lnTo>
                <a:lnTo>
                  <a:pt x="427764" y="69054"/>
                </a:lnTo>
                <a:lnTo>
                  <a:pt x="405209" y="58531"/>
                </a:lnTo>
                <a:lnTo>
                  <a:pt x="381070" y="49443"/>
                </a:lnTo>
                <a:lnTo>
                  <a:pt x="354883" y="41596"/>
                </a:lnTo>
                <a:lnTo>
                  <a:pt x="326181" y="34793"/>
                </a:lnTo>
                <a:lnTo>
                  <a:pt x="294500" y="28839"/>
                </a:lnTo>
                <a:lnTo>
                  <a:pt x="259375" y="23538"/>
                </a:lnTo>
                <a:lnTo>
                  <a:pt x="220339" y="18696"/>
                </a:lnTo>
                <a:lnTo>
                  <a:pt x="176927" y="14116"/>
                </a:lnTo>
                <a:lnTo>
                  <a:pt x="128675" y="9604"/>
                </a:lnTo>
                <a:lnTo>
                  <a:pt x="75116" y="4964"/>
                </a:lnTo>
                <a:close/>
              </a:path>
            </a:pathLst>
          </a:custGeom>
          <a:solidFill>
            <a:schemeClr val="accent3"/>
          </a:solidFill>
        </p:spPr>
        <p:txBody>
          <a:bodyPr wrap="square" lIns="0" tIns="0" rIns="0" bIns="0" rtlCol="0">
            <a:noAutofit/>
          </a:bodyPr>
          <a:lstStyle/>
          <a:p>
            <a:endParaRPr sz="1400" dirty="0">
              <a:latin typeface="Century Gothic" panose="020B0502020202020204" pitchFamily="34" charset="0"/>
            </a:endParaRPr>
          </a:p>
        </p:txBody>
      </p:sp>
      <p:sp>
        <p:nvSpPr>
          <p:cNvPr id="18" name="object 98"/>
          <p:cNvSpPr/>
          <p:nvPr/>
        </p:nvSpPr>
        <p:spPr>
          <a:xfrm>
            <a:off x="6284134" y="3669812"/>
            <a:ext cx="816516" cy="495442"/>
          </a:xfrm>
          <a:custGeom>
            <a:avLst/>
            <a:gdLst/>
            <a:ahLst/>
            <a:cxnLst/>
            <a:rect l="l" t="t" r="r" b="b"/>
            <a:pathLst>
              <a:path w="636244" h="383565">
                <a:moveTo>
                  <a:pt x="101625" y="0"/>
                </a:moveTo>
                <a:lnTo>
                  <a:pt x="0" y="122974"/>
                </a:lnTo>
                <a:lnTo>
                  <a:pt x="47053" y="161055"/>
                </a:lnTo>
                <a:lnTo>
                  <a:pt x="93761" y="195236"/>
                </a:lnTo>
                <a:lnTo>
                  <a:pt x="139899" y="225726"/>
                </a:lnTo>
                <a:lnTo>
                  <a:pt x="185244" y="252737"/>
                </a:lnTo>
                <a:lnTo>
                  <a:pt x="229573" y="276478"/>
                </a:lnTo>
                <a:lnTo>
                  <a:pt x="272661" y="297162"/>
                </a:lnTo>
                <a:lnTo>
                  <a:pt x="314285" y="314997"/>
                </a:lnTo>
                <a:lnTo>
                  <a:pt x="354223" y="330196"/>
                </a:lnTo>
                <a:lnTo>
                  <a:pt x="392249" y="342968"/>
                </a:lnTo>
                <a:lnTo>
                  <a:pt x="428142" y="353525"/>
                </a:lnTo>
                <a:lnTo>
                  <a:pt x="461677" y="362076"/>
                </a:lnTo>
                <a:lnTo>
                  <a:pt x="492631" y="368833"/>
                </a:lnTo>
                <a:lnTo>
                  <a:pt x="520780" y="374006"/>
                </a:lnTo>
                <a:lnTo>
                  <a:pt x="545901" y="377806"/>
                </a:lnTo>
                <a:lnTo>
                  <a:pt x="567770" y="380443"/>
                </a:lnTo>
                <a:lnTo>
                  <a:pt x="600861" y="383073"/>
                </a:lnTo>
                <a:lnTo>
                  <a:pt x="620522" y="383565"/>
                </a:lnTo>
                <a:lnTo>
                  <a:pt x="636244" y="222173"/>
                </a:lnTo>
                <a:lnTo>
                  <a:pt x="606060" y="218802"/>
                </a:lnTo>
                <a:lnTo>
                  <a:pt x="576155" y="214533"/>
                </a:lnTo>
                <a:lnTo>
                  <a:pt x="546544" y="209381"/>
                </a:lnTo>
                <a:lnTo>
                  <a:pt x="517242" y="203359"/>
                </a:lnTo>
                <a:lnTo>
                  <a:pt x="488261" y="196481"/>
                </a:lnTo>
                <a:lnTo>
                  <a:pt x="459616" y="188762"/>
                </a:lnTo>
                <a:lnTo>
                  <a:pt x="431320" y="180214"/>
                </a:lnTo>
                <a:lnTo>
                  <a:pt x="403388" y="170851"/>
                </a:lnTo>
                <a:lnTo>
                  <a:pt x="375833" y="160689"/>
                </a:lnTo>
                <a:lnTo>
                  <a:pt x="348670" y="149739"/>
                </a:lnTo>
                <a:lnTo>
                  <a:pt x="321912" y="138016"/>
                </a:lnTo>
                <a:lnTo>
                  <a:pt x="295573" y="125534"/>
                </a:lnTo>
                <a:lnTo>
                  <a:pt x="269668" y="112307"/>
                </a:lnTo>
                <a:lnTo>
                  <a:pt x="244209" y="98347"/>
                </a:lnTo>
                <a:lnTo>
                  <a:pt x="219212" y="83670"/>
                </a:lnTo>
                <a:lnTo>
                  <a:pt x="194689" y="68289"/>
                </a:lnTo>
                <a:lnTo>
                  <a:pt x="170655" y="52218"/>
                </a:lnTo>
                <a:lnTo>
                  <a:pt x="147124" y="35470"/>
                </a:lnTo>
                <a:lnTo>
                  <a:pt x="124109" y="18059"/>
                </a:lnTo>
                <a:lnTo>
                  <a:pt x="101625" y="0"/>
                </a:lnTo>
                <a:close/>
              </a:path>
            </a:pathLst>
          </a:custGeom>
          <a:solidFill>
            <a:schemeClr val="accent3"/>
          </a:solidFill>
        </p:spPr>
        <p:txBody>
          <a:bodyPr wrap="square" lIns="0" tIns="0" rIns="0" bIns="0" rtlCol="0">
            <a:noAutofit/>
          </a:bodyPr>
          <a:lstStyle/>
          <a:p>
            <a:endParaRPr sz="1400" dirty="0">
              <a:latin typeface="Century Gothic" panose="020B0502020202020204" pitchFamily="34" charset="0"/>
            </a:endParaRPr>
          </a:p>
        </p:txBody>
      </p:sp>
      <p:sp>
        <p:nvSpPr>
          <p:cNvPr id="19" name="object 96"/>
          <p:cNvSpPr/>
          <p:nvPr/>
        </p:nvSpPr>
        <p:spPr>
          <a:xfrm>
            <a:off x="8040594" y="2099700"/>
            <a:ext cx="484600" cy="822545"/>
          </a:xfrm>
          <a:custGeom>
            <a:avLst/>
            <a:gdLst/>
            <a:ahLst/>
            <a:cxnLst/>
            <a:rect l="l" t="t" r="r" b="b"/>
            <a:pathLst>
              <a:path w="377609" h="636803">
                <a:moveTo>
                  <a:pt x="122732" y="0"/>
                </a:moveTo>
                <a:lnTo>
                  <a:pt x="0" y="99771"/>
                </a:lnTo>
                <a:lnTo>
                  <a:pt x="17889" y="122413"/>
                </a:lnTo>
                <a:lnTo>
                  <a:pt x="35126" y="145581"/>
                </a:lnTo>
                <a:lnTo>
                  <a:pt x="51697" y="169261"/>
                </a:lnTo>
                <a:lnTo>
                  <a:pt x="67586" y="193440"/>
                </a:lnTo>
                <a:lnTo>
                  <a:pt x="82781" y="218104"/>
                </a:lnTo>
                <a:lnTo>
                  <a:pt x="97268" y="243239"/>
                </a:lnTo>
                <a:lnTo>
                  <a:pt x="111032" y="268830"/>
                </a:lnTo>
                <a:lnTo>
                  <a:pt x="124061" y="294865"/>
                </a:lnTo>
                <a:lnTo>
                  <a:pt x="136339" y="321329"/>
                </a:lnTo>
                <a:lnTo>
                  <a:pt x="147854" y="348208"/>
                </a:lnTo>
                <a:lnTo>
                  <a:pt x="158592" y="375489"/>
                </a:lnTo>
                <a:lnTo>
                  <a:pt x="168538" y="403158"/>
                </a:lnTo>
                <a:lnTo>
                  <a:pt x="177679" y="431200"/>
                </a:lnTo>
                <a:lnTo>
                  <a:pt x="186001" y="459603"/>
                </a:lnTo>
                <a:lnTo>
                  <a:pt x="193490" y="488351"/>
                </a:lnTo>
                <a:lnTo>
                  <a:pt x="200132" y="517432"/>
                </a:lnTo>
                <a:lnTo>
                  <a:pt x="205914" y="546832"/>
                </a:lnTo>
                <a:lnTo>
                  <a:pt x="210821" y="576536"/>
                </a:lnTo>
                <a:lnTo>
                  <a:pt x="214840" y="606531"/>
                </a:lnTo>
                <a:lnTo>
                  <a:pt x="217957" y="636803"/>
                </a:lnTo>
                <a:lnTo>
                  <a:pt x="377609" y="622655"/>
                </a:lnTo>
                <a:lnTo>
                  <a:pt x="377271" y="573234"/>
                </a:lnTo>
                <a:lnTo>
                  <a:pt x="376774" y="528541"/>
                </a:lnTo>
                <a:lnTo>
                  <a:pt x="375927" y="488107"/>
                </a:lnTo>
                <a:lnTo>
                  <a:pt x="374539" y="451466"/>
                </a:lnTo>
                <a:lnTo>
                  <a:pt x="372419" y="418152"/>
                </a:lnTo>
                <a:lnTo>
                  <a:pt x="369375" y="387696"/>
                </a:lnTo>
                <a:lnTo>
                  <a:pt x="365216" y="359633"/>
                </a:lnTo>
                <a:lnTo>
                  <a:pt x="359751" y="333494"/>
                </a:lnTo>
                <a:lnTo>
                  <a:pt x="352789" y="308813"/>
                </a:lnTo>
                <a:lnTo>
                  <a:pt x="344139" y="285124"/>
                </a:lnTo>
                <a:lnTo>
                  <a:pt x="333610" y="261959"/>
                </a:lnTo>
                <a:lnTo>
                  <a:pt x="321010" y="238850"/>
                </a:lnTo>
                <a:lnTo>
                  <a:pt x="306148" y="215332"/>
                </a:lnTo>
                <a:lnTo>
                  <a:pt x="288834" y="190937"/>
                </a:lnTo>
                <a:lnTo>
                  <a:pt x="268875" y="165198"/>
                </a:lnTo>
                <a:lnTo>
                  <a:pt x="246082" y="137648"/>
                </a:lnTo>
                <a:lnTo>
                  <a:pt x="220262" y="107820"/>
                </a:lnTo>
                <a:lnTo>
                  <a:pt x="191224" y="75247"/>
                </a:lnTo>
                <a:lnTo>
                  <a:pt x="158778" y="39463"/>
                </a:lnTo>
                <a:lnTo>
                  <a:pt x="122732" y="0"/>
                </a:lnTo>
                <a:close/>
              </a:path>
            </a:pathLst>
          </a:custGeom>
          <a:solidFill>
            <a:srgbClr val="C8413A"/>
          </a:solidFill>
        </p:spPr>
        <p:txBody>
          <a:bodyPr wrap="square" lIns="0" tIns="0" rIns="0" bIns="0" rtlCol="0">
            <a:noAutofit/>
          </a:bodyPr>
          <a:lstStyle/>
          <a:p>
            <a:endParaRPr sz="1400" dirty="0">
              <a:latin typeface="Century Gothic" panose="020B0502020202020204" pitchFamily="34" charset="0"/>
            </a:endParaRPr>
          </a:p>
        </p:txBody>
      </p:sp>
      <p:sp>
        <p:nvSpPr>
          <p:cNvPr id="20" name="object 94"/>
          <p:cNvSpPr/>
          <p:nvPr/>
        </p:nvSpPr>
        <p:spPr>
          <a:xfrm>
            <a:off x="6197655" y="1671877"/>
            <a:ext cx="816923" cy="483763"/>
          </a:xfrm>
          <a:custGeom>
            <a:avLst/>
            <a:gdLst/>
            <a:ahLst/>
            <a:cxnLst/>
            <a:rect l="l" t="t" r="r" b="b"/>
            <a:pathLst>
              <a:path w="636562" h="374523">
                <a:moveTo>
                  <a:pt x="39638" y="218503"/>
                </a:moveTo>
                <a:lnTo>
                  <a:pt x="0" y="254927"/>
                </a:lnTo>
                <a:lnTo>
                  <a:pt x="97980" y="374523"/>
                </a:lnTo>
                <a:lnTo>
                  <a:pt x="120648" y="356473"/>
                </a:lnTo>
                <a:lnTo>
                  <a:pt x="143849" y="339081"/>
                </a:lnTo>
                <a:lnTo>
                  <a:pt x="167569" y="322359"/>
                </a:lnTo>
                <a:lnTo>
                  <a:pt x="191794" y="306322"/>
                </a:lnTo>
                <a:lnTo>
                  <a:pt x="216509" y="290985"/>
                </a:lnTo>
                <a:lnTo>
                  <a:pt x="241701" y="276360"/>
                </a:lnTo>
                <a:lnTo>
                  <a:pt x="267356" y="262463"/>
                </a:lnTo>
                <a:lnTo>
                  <a:pt x="293459" y="249307"/>
                </a:lnTo>
                <a:lnTo>
                  <a:pt x="319996" y="236905"/>
                </a:lnTo>
                <a:lnTo>
                  <a:pt x="346954" y="225273"/>
                </a:lnTo>
                <a:lnTo>
                  <a:pt x="374318" y="214423"/>
                </a:lnTo>
                <a:lnTo>
                  <a:pt x="402075" y="204371"/>
                </a:lnTo>
                <a:lnTo>
                  <a:pt x="430209" y="195129"/>
                </a:lnTo>
                <a:lnTo>
                  <a:pt x="458708" y="186712"/>
                </a:lnTo>
                <a:lnTo>
                  <a:pt x="487557" y="179134"/>
                </a:lnTo>
                <a:lnTo>
                  <a:pt x="516742" y="172409"/>
                </a:lnTo>
                <a:lnTo>
                  <a:pt x="546249" y="166551"/>
                </a:lnTo>
                <a:lnTo>
                  <a:pt x="576064" y="161574"/>
                </a:lnTo>
                <a:lnTo>
                  <a:pt x="606173" y="157492"/>
                </a:lnTo>
                <a:lnTo>
                  <a:pt x="636562" y="154318"/>
                </a:lnTo>
                <a:lnTo>
                  <a:pt x="622655" y="38"/>
                </a:lnTo>
                <a:lnTo>
                  <a:pt x="573410" y="0"/>
                </a:lnTo>
                <a:lnTo>
                  <a:pt x="528873" y="159"/>
                </a:lnTo>
                <a:lnTo>
                  <a:pt x="488578" y="709"/>
                </a:lnTo>
                <a:lnTo>
                  <a:pt x="452058" y="1840"/>
                </a:lnTo>
                <a:lnTo>
                  <a:pt x="418845" y="3742"/>
                </a:lnTo>
                <a:lnTo>
                  <a:pt x="388472" y="6608"/>
                </a:lnTo>
                <a:lnTo>
                  <a:pt x="360473" y="10629"/>
                </a:lnTo>
                <a:lnTo>
                  <a:pt x="334381" y="15994"/>
                </a:lnTo>
                <a:lnTo>
                  <a:pt x="309728" y="22897"/>
                </a:lnTo>
                <a:lnTo>
                  <a:pt x="286048" y="31528"/>
                </a:lnTo>
                <a:lnTo>
                  <a:pt x="262873" y="42078"/>
                </a:lnTo>
                <a:lnTo>
                  <a:pt x="239737" y="54738"/>
                </a:lnTo>
                <a:lnTo>
                  <a:pt x="216173" y="69699"/>
                </a:lnTo>
                <a:lnTo>
                  <a:pt x="191713" y="87153"/>
                </a:lnTo>
                <a:lnTo>
                  <a:pt x="165891" y="107291"/>
                </a:lnTo>
                <a:lnTo>
                  <a:pt x="138239" y="130304"/>
                </a:lnTo>
                <a:lnTo>
                  <a:pt x="108291" y="156382"/>
                </a:lnTo>
                <a:lnTo>
                  <a:pt x="75580" y="185719"/>
                </a:lnTo>
                <a:lnTo>
                  <a:pt x="39638" y="218503"/>
                </a:lnTo>
                <a:close/>
              </a:path>
            </a:pathLst>
          </a:custGeom>
          <a:solidFill>
            <a:srgbClr val="C8413A"/>
          </a:solidFill>
        </p:spPr>
        <p:txBody>
          <a:bodyPr wrap="square" lIns="0" tIns="0" rIns="0" bIns="0" rtlCol="0">
            <a:noAutofit/>
          </a:bodyPr>
          <a:lstStyle/>
          <a:p>
            <a:endParaRPr sz="1400" dirty="0">
              <a:latin typeface="Century Gothic" panose="020B0502020202020204" pitchFamily="34" charset="0"/>
            </a:endParaRPr>
          </a:p>
        </p:txBody>
      </p:sp>
      <p:sp>
        <p:nvSpPr>
          <p:cNvPr id="21" name="object 92"/>
          <p:cNvSpPr/>
          <p:nvPr/>
        </p:nvSpPr>
        <p:spPr>
          <a:xfrm>
            <a:off x="5805363" y="2955118"/>
            <a:ext cx="484289" cy="813408"/>
          </a:xfrm>
          <a:custGeom>
            <a:avLst/>
            <a:gdLst/>
            <a:ahLst/>
            <a:cxnLst/>
            <a:rect l="l" t="t" r="r" b="b"/>
            <a:pathLst>
              <a:path w="377367" h="629729">
                <a:moveTo>
                  <a:pt x="171935" y="522649"/>
                </a:moveTo>
                <a:lnTo>
                  <a:pt x="188661" y="547179"/>
                </a:lnTo>
                <a:lnTo>
                  <a:pt x="204224" y="568663"/>
                </a:lnTo>
                <a:lnTo>
                  <a:pt x="218293" y="587033"/>
                </a:lnTo>
                <a:lnTo>
                  <a:pt x="230541" y="602218"/>
                </a:lnTo>
                <a:lnTo>
                  <a:pt x="240639" y="614150"/>
                </a:lnTo>
                <a:lnTo>
                  <a:pt x="248259" y="622759"/>
                </a:lnTo>
                <a:lnTo>
                  <a:pt x="253072" y="627975"/>
                </a:lnTo>
                <a:lnTo>
                  <a:pt x="254749" y="629729"/>
                </a:lnTo>
                <a:lnTo>
                  <a:pt x="377367" y="528624"/>
                </a:lnTo>
                <a:lnTo>
                  <a:pt x="359516" y="506354"/>
                </a:lnTo>
                <a:lnTo>
                  <a:pt x="342300" y="483565"/>
                </a:lnTo>
                <a:lnTo>
                  <a:pt x="325733" y="460271"/>
                </a:lnTo>
                <a:lnTo>
                  <a:pt x="309828" y="436485"/>
                </a:lnTo>
                <a:lnTo>
                  <a:pt x="294599" y="412221"/>
                </a:lnTo>
                <a:lnTo>
                  <a:pt x="280058" y="387492"/>
                </a:lnTo>
                <a:lnTo>
                  <a:pt x="266220" y="362311"/>
                </a:lnTo>
                <a:lnTo>
                  <a:pt x="253097" y="336693"/>
                </a:lnTo>
                <a:lnTo>
                  <a:pt x="240704" y="310649"/>
                </a:lnTo>
                <a:lnTo>
                  <a:pt x="229054" y="284195"/>
                </a:lnTo>
                <a:lnTo>
                  <a:pt x="218159" y="257344"/>
                </a:lnTo>
                <a:lnTo>
                  <a:pt x="208034" y="230107"/>
                </a:lnTo>
                <a:lnTo>
                  <a:pt x="198692" y="202501"/>
                </a:lnTo>
                <a:lnTo>
                  <a:pt x="190147" y="174536"/>
                </a:lnTo>
                <a:lnTo>
                  <a:pt x="182411" y="146228"/>
                </a:lnTo>
                <a:lnTo>
                  <a:pt x="175498" y="117590"/>
                </a:lnTo>
                <a:lnTo>
                  <a:pt x="169422" y="88634"/>
                </a:lnTo>
                <a:lnTo>
                  <a:pt x="164197" y="59375"/>
                </a:lnTo>
                <a:lnTo>
                  <a:pt x="159834" y="29826"/>
                </a:lnTo>
                <a:lnTo>
                  <a:pt x="156349" y="0"/>
                </a:lnTo>
                <a:lnTo>
                  <a:pt x="0" y="16052"/>
                </a:lnTo>
                <a:lnTo>
                  <a:pt x="5070" y="71706"/>
                </a:lnTo>
                <a:lnTo>
                  <a:pt x="12919" y="125149"/>
                </a:lnTo>
                <a:lnTo>
                  <a:pt x="23218" y="176310"/>
                </a:lnTo>
                <a:lnTo>
                  <a:pt x="35637" y="225120"/>
                </a:lnTo>
                <a:lnTo>
                  <a:pt x="49850" y="271511"/>
                </a:lnTo>
                <a:lnTo>
                  <a:pt x="65527" y="315412"/>
                </a:lnTo>
                <a:lnTo>
                  <a:pt x="82339" y="356754"/>
                </a:lnTo>
                <a:lnTo>
                  <a:pt x="99958" y="395468"/>
                </a:lnTo>
                <a:lnTo>
                  <a:pt x="118056" y="431484"/>
                </a:lnTo>
                <a:lnTo>
                  <a:pt x="136304" y="464732"/>
                </a:lnTo>
                <a:lnTo>
                  <a:pt x="154373" y="495144"/>
                </a:lnTo>
                <a:lnTo>
                  <a:pt x="171935" y="522649"/>
                </a:lnTo>
                <a:close/>
              </a:path>
            </a:pathLst>
          </a:custGeom>
          <a:solidFill>
            <a:srgbClr val="C8413A"/>
          </a:solidFill>
        </p:spPr>
        <p:txBody>
          <a:bodyPr wrap="square" lIns="0" tIns="0" rIns="0" bIns="0" rtlCol="0">
            <a:noAutofit/>
          </a:bodyPr>
          <a:lstStyle/>
          <a:p>
            <a:endParaRPr sz="1400" dirty="0">
              <a:latin typeface="Century Gothic" panose="020B0502020202020204" pitchFamily="34" charset="0"/>
            </a:endParaRPr>
          </a:p>
        </p:txBody>
      </p:sp>
      <p:sp>
        <p:nvSpPr>
          <p:cNvPr id="22" name="object 90"/>
          <p:cNvSpPr/>
          <p:nvPr/>
        </p:nvSpPr>
        <p:spPr>
          <a:xfrm>
            <a:off x="8030668" y="2970603"/>
            <a:ext cx="494345" cy="822741"/>
          </a:xfrm>
          <a:custGeom>
            <a:avLst/>
            <a:gdLst/>
            <a:ahLst/>
            <a:cxnLst/>
            <a:rect l="l" t="t" r="r" b="b"/>
            <a:pathLst>
              <a:path w="385203" h="636955">
                <a:moveTo>
                  <a:pt x="124599" y="636955"/>
                </a:moveTo>
                <a:lnTo>
                  <a:pt x="160720" y="599255"/>
                </a:lnTo>
                <a:lnTo>
                  <a:pt x="193237" y="565049"/>
                </a:lnTo>
                <a:lnTo>
                  <a:pt x="222347" y="533873"/>
                </a:lnTo>
                <a:lnTo>
                  <a:pt x="248244" y="505261"/>
                </a:lnTo>
                <a:lnTo>
                  <a:pt x="271125" y="478748"/>
                </a:lnTo>
                <a:lnTo>
                  <a:pt x="291183" y="453869"/>
                </a:lnTo>
                <a:lnTo>
                  <a:pt x="308616" y="430157"/>
                </a:lnTo>
                <a:lnTo>
                  <a:pt x="323618" y="407148"/>
                </a:lnTo>
                <a:lnTo>
                  <a:pt x="336385" y="384376"/>
                </a:lnTo>
                <a:lnTo>
                  <a:pt x="347113" y="361376"/>
                </a:lnTo>
                <a:lnTo>
                  <a:pt x="355996" y="337683"/>
                </a:lnTo>
                <a:lnTo>
                  <a:pt x="363230" y="312831"/>
                </a:lnTo>
                <a:lnTo>
                  <a:pt x="369011" y="286354"/>
                </a:lnTo>
                <a:lnTo>
                  <a:pt x="373534" y="257788"/>
                </a:lnTo>
                <a:lnTo>
                  <a:pt x="376995" y="226667"/>
                </a:lnTo>
                <a:lnTo>
                  <a:pt x="379589" y="192525"/>
                </a:lnTo>
                <a:lnTo>
                  <a:pt x="381511" y="154897"/>
                </a:lnTo>
                <a:lnTo>
                  <a:pt x="382957" y="113319"/>
                </a:lnTo>
                <a:lnTo>
                  <a:pt x="384123" y="67323"/>
                </a:lnTo>
                <a:lnTo>
                  <a:pt x="385203" y="16446"/>
                </a:lnTo>
                <a:lnTo>
                  <a:pt x="224510" y="0"/>
                </a:lnTo>
                <a:lnTo>
                  <a:pt x="220998" y="30127"/>
                </a:lnTo>
                <a:lnTo>
                  <a:pt x="216591" y="59973"/>
                </a:lnTo>
                <a:lnTo>
                  <a:pt x="211303" y="89521"/>
                </a:lnTo>
                <a:lnTo>
                  <a:pt x="205147" y="118759"/>
                </a:lnTo>
                <a:lnTo>
                  <a:pt x="198137" y="147673"/>
                </a:lnTo>
                <a:lnTo>
                  <a:pt x="190287" y="176249"/>
                </a:lnTo>
                <a:lnTo>
                  <a:pt x="181612" y="204473"/>
                </a:lnTo>
                <a:lnTo>
                  <a:pt x="172124" y="232332"/>
                </a:lnTo>
                <a:lnTo>
                  <a:pt x="161839" y="259811"/>
                </a:lnTo>
                <a:lnTo>
                  <a:pt x="150769" y="286897"/>
                </a:lnTo>
                <a:lnTo>
                  <a:pt x="138929" y="313576"/>
                </a:lnTo>
                <a:lnTo>
                  <a:pt x="126333" y="339834"/>
                </a:lnTo>
                <a:lnTo>
                  <a:pt x="112994" y="365658"/>
                </a:lnTo>
                <a:lnTo>
                  <a:pt x="98926" y="391033"/>
                </a:lnTo>
                <a:lnTo>
                  <a:pt x="84144" y="415946"/>
                </a:lnTo>
                <a:lnTo>
                  <a:pt x="68661" y="440383"/>
                </a:lnTo>
                <a:lnTo>
                  <a:pt x="52492" y="464330"/>
                </a:lnTo>
                <a:lnTo>
                  <a:pt x="35649" y="487774"/>
                </a:lnTo>
                <a:lnTo>
                  <a:pt x="18147" y="510700"/>
                </a:lnTo>
                <a:lnTo>
                  <a:pt x="0" y="533095"/>
                </a:lnTo>
                <a:lnTo>
                  <a:pt x="124599" y="636955"/>
                </a:lnTo>
                <a:close/>
              </a:path>
            </a:pathLst>
          </a:custGeom>
          <a:solidFill>
            <a:schemeClr val="bg2">
              <a:lumMod val="75000"/>
            </a:schemeClr>
          </a:solidFill>
        </p:spPr>
        <p:txBody>
          <a:bodyPr wrap="square" lIns="0" tIns="0" rIns="0" bIns="0" rtlCol="0">
            <a:noAutofit/>
          </a:bodyPr>
          <a:lstStyle/>
          <a:p>
            <a:endParaRPr sz="1400" dirty="0">
              <a:latin typeface="Century Gothic" panose="020B0502020202020204" pitchFamily="34" charset="0"/>
            </a:endParaRPr>
          </a:p>
        </p:txBody>
      </p:sp>
      <p:sp>
        <p:nvSpPr>
          <p:cNvPr id="23" name="object 80"/>
          <p:cNvSpPr/>
          <p:nvPr/>
        </p:nvSpPr>
        <p:spPr>
          <a:xfrm>
            <a:off x="7195638" y="3690312"/>
            <a:ext cx="816353" cy="482449"/>
          </a:xfrm>
          <a:custGeom>
            <a:avLst/>
            <a:gdLst/>
            <a:ahLst/>
            <a:cxnLst/>
            <a:rect l="l" t="t" r="r" b="b"/>
            <a:pathLst>
              <a:path w="636117" h="373506">
                <a:moveTo>
                  <a:pt x="60564" y="211654"/>
                </a:moveTo>
                <a:lnTo>
                  <a:pt x="30421" y="215648"/>
                </a:lnTo>
                <a:lnTo>
                  <a:pt x="0" y="218732"/>
                </a:lnTo>
                <a:lnTo>
                  <a:pt x="13462" y="373506"/>
                </a:lnTo>
                <a:lnTo>
                  <a:pt x="69086" y="371117"/>
                </a:lnTo>
                <a:lnTo>
                  <a:pt x="119330" y="368784"/>
                </a:lnTo>
                <a:lnTo>
                  <a:pt x="164662" y="366317"/>
                </a:lnTo>
                <a:lnTo>
                  <a:pt x="205547" y="363524"/>
                </a:lnTo>
                <a:lnTo>
                  <a:pt x="242454" y="360216"/>
                </a:lnTo>
                <a:lnTo>
                  <a:pt x="275848" y="356199"/>
                </a:lnTo>
                <a:lnTo>
                  <a:pt x="306197" y="351284"/>
                </a:lnTo>
                <a:lnTo>
                  <a:pt x="333968" y="345279"/>
                </a:lnTo>
                <a:lnTo>
                  <a:pt x="359628" y="337993"/>
                </a:lnTo>
                <a:lnTo>
                  <a:pt x="383644" y="329234"/>
                </a:lnTo>
                <a:lnTo>
                  <a:pt x="406483" y="318812"/>
                </a:lnTo>
                <a:lnTo>
                  <a:pt x="428612" y="306536"/>
                </a:lnTo>
                <a:lnTo>
                  <a:pt x="450498" y="292214"/>
                </a:lnTo>
                <a:lnTo>
                  <a:pt x="472607" y="275654"/>
                </a:lnTo>
                <a:lnTo>
                  <a:pt x="495407" y="256667"/>
                </a:lnTo>
                <a:lnTo>
                  <a:pt x="519366" y="235060"/>
                </a:lnTo>
                <a:lnTo>
                  <a:pt x="544949" y="210643"/>
                </a:lnTo>
                <a:lnTo>
                  <a:pt x="572624" y="183224"/>
                </a:lnTo>
                <a:lnTo>
                  <a:pt x="602858" y="152613"/>
                </a:lnTo>
                <a:lnTo>
                  <a:pt x="636117" y="118617"/>
                </a:lnTo>
                <a:lnTo>
                  <a:pt x="539483" y="0"/>
                </a:lnTo>
                <a:lnTo>
                  <a:pt x="516758" y="17990"/>
                </a:lnTo>
                <a:lnTo>
                  <a:pt x="493502" y="35322"/>
                </a:lnTo>
                <a:lnTo>
                  <a:pt x="469727" y="51981"/>
                </a:lnTo>
                <a:lnTo>
                  <a:pt x="445450" y="67954"/>
                </a:lnTo>
                <a:lnTo>
                  <a:pt x="420682" y="83227"/>
                </a:lnTo>
                <a:lnTo>
                  <a:pt x="395440" y="97786"/>
                </a:lnTo>
                <a:lnTo>
                  <a:pt x="369736" y="111615"/>
                </a:lnTo>
                <a:lnTo>
                  <a:pt x="343584" y="124703"/>
                </a:lnTo>
                <a:lnTo>
                  <a:pt x="317000" y="137034"/>
                </a:lnTo>
                <a:lnTo>
                  <a:pt x="289996" y="148594"/>
                </a:lnTo>
                <a:lnTo>
                  <a:pt x="262587" y="159370"/>
                </a:lnTo>
                <a:lnTo>
                  <a:pt x="234787" y="169347"/>
                </a:lnTo>
                <a:lnTo>
                  <a:pt x="206611" y="178512"/>
                </a:lnTo>
                <a:lnTo>
                  <a:pt x="178071" y="186850"/>
                </a:lnTo>
                <a:lnTo>
                  <a:pt x="149182" y="194347"/>
                </a:lnTo>
                <a:lnTo>
                  <a:pt x="119959" y="200989"/>
                </a:lnTo>
                <a:lnTo>
                  <a:pt x="90415" y="206763"/>
                </a:lnTo>
                <a:lnTo>
                  <a:pt x="60564" y="211654"/>
                </a:lnTo>
                <a:close/>
              </a:path>
            </a:pathLst>
          </a:custGeom>
          <a:solidFill>
            <a:srgbClr val="C8413A"/>
          </a:solidFill>
        </p:spPr>
        <p:txBody>
          <a:bodyPr wrap="square" lIns="0" tIns="0" rIns="0" bIns="0" rtlCol="0">
            <a:noAutofit/>
          </a:bodyPr>
          <a:lstStyle/>
          <a:p>
            <a:endParaRPr sz="1400" dirty="0">
              <a:latin typeface="Century Gothic" panose="020B0502020202020204" pitchFamily="34" charset="0"/>
            </a:endParaRPr>
          </a:p>
        </p:txBody>
      </p:sp>
      <p:sp>
        <p:nvSpPr>
          <p:cNvPr id="24" name="object 25"/>
          <p:cNvSpPr txBox="1"/>
          <p:nvPr/>
        </p:nvSpPr>
        <p:spPr>
          <a:xfrm>
            <a:off x="7465697" y="689247"/>
            <a:ext cx="2148872" cy="481479"/>
          </a:xfrm>
          <a:prstGeom prst="rect">
            <a:avLst/>
          </a:prstGeom>
        </p:spPr>
        <p:txBody>
          <a:bodyPr wrap="square" lIns="0" tIns="0" rIns="0" bIns="0" rtlCol="0">
            <a:noAutofit/>
          </a:bodyPr>
          <a:lstStyle/>
          <a:p>
            <a:pPr marL="12701" marR="19050">
              <a:spcBef>
                <a:spcPts val="54"/>
              </a:spcBef>
            </a:pPr>
            <a:endParaRPr lang="en-US" sz="1400" b="1" dirty="0">
              <a:solidFill>
                <a:schemeClr val="tx2">
                  <a:lumMod val="75000"/>
                </a:schemeClr>
              </a:solidFill>
              <a:latin typeface="Century Gothic" charset="0"/>
              <a:ea typeface="Century Gothic" charset="0"/>
              <a:cs typeface="Century Gothic" charset="0"/>
            </a:endParaRPr>
          </a:p>
        </p:txBody>
      </p:sp>
      <p:sp>
        <p:nvSpPr>
          <p:cNvPr id="25" name="object 22"/>
          <p:cNvSpPr txBox="1"/>
          <p:nvPr/>
        </p:nvSpPr>
        <p:spPr>
          <a:xfrm>
            <a:off x="9551210" y="1367272"/>
            <a:ext cx="2389778" cy="1343144"/>
          </a:xfrm>
          <a:prstGeom prst="rect">
            <a:avLst/>
          </a:prstGeom>
        </p:spPr>
        <p:txBody>
          <a:bodyPr wrap="square" lIns="0" tIns="0" rIns="0" bIns="0" rtlCol="0">
            <a:noAutofit/>
          </a:bodyPr>
          <a:lstStyle/>
          <a:p>
            <a:r>
              <a:rPr lang="id-ID" sz="1400" dirty="0" smtClean="0"/>
              <a:t>Program:</a:t>
            </a:r>
          </a:p>
          <a:p>
            <a:pPr marL="342900" indent="-342900">
              <a:buFont typeface="+mj-lt"/>
              <a:buAutoNum type="arabicPeriod"/>
            </a:pPr>
            <a:r>
              <a:rPr lang="id-ID" sz="1400" dirty="0" smtClean="0"/>
              <a:t>Inventarisasi </a:t>
            </a:r>
            <a:r>
              <a:rPr lang="id-ID" sz="1400" dirty="0"/>
              <a:t>potensi dan sumberdaya </a:t>
            </a:r>
            <a:r>
              <a:rPr lang="id-ID" sz="1400" dirty="0" smtClean="0"/>
              <a:t>desa</a:t>
            </a:r>
          </a:p>
          <a:p>
            <a:pPr marL="342900" indent="-342900">
              <a:buFont typeface="+mj-lt"/>
              <a:buAutoNum type="arabicPeriod"/>
            </a:pPr>
            <a:r>
              <a:rPr lang="id-ID" sz="1400" dirty="0" smtClean="0"/>
              <a:t>Pemeliharaan</a:t>
            </a:r>
            <a:r>
              <a:rPr lang="id-ID" sz="1400" dirty="0"/>
              <a:t> </a:t>
            </a:r>
            <a:r>
              <a:rPr lang="id-ID" sz="1400" dirty="0" smtClean="0">
                <a:hlinkClick r:id="rId4"/>
              </a:rPr>
              <a:t>integritas</a:t>
            </a:r>
            <a:r>
              <a:rPr lang="id-ID" sz="1400" dirty="0">
                <a:hlinkClick r:id="rId4"/>
              </a:rPr>
              <a:t> </a:t>
            </a:r>
            <a:r>
              <a:rPr lang="id-ID" sz="1400" dirty="0" smtClean="0"/>
              <a:t> dalam </a:t>
            </a:r>
            <a:r>
              <a:rPr lang="id-ID" sz="1400" dirty="0"/>
              <a:t>pelayanan publik</a:t>
            </a:r>
            <a:endParaRPr lang="en-US" sz="1400" dirty="0">
              <a:solidFill>
                <a:schemeClr val="tx2">
                  <a:lumMod val="75000"/>
                </a:schemeClr>
              </a:solidFill>
              <a:latin typeface="Century Gothic" panose="020B0502020202020204" pitchFamily="34" charset="0"/>
            </a:endParaRPr>
          </a:p>
        </p:txBody>
      </p:sp>
      <p:sp>
        <p:nvSpPr>
          <p:cNvPr id="27" name="object 20"/>
          <p:cNvSpPr txBox="1"/>
          <p:nvPr/>
        </p:nvSpPr>
        <p:spPr>
          <a:xfrm>
            <a:off x="6197655" y="2550098"/>
            <a:ext cx="2174114" cy="558623"/>
          </a:xfrm>
          <a:prstGeom prst="rect">
            <a:avLst/>
          </a:prstGeom>
        </p:spPr>
        <p:txBody>
          <a:bodyPr wrap="square" lIns="0" tIns="0" rIns="0" bIns="0" rtlCol="0">
            <a:noAutofit/>
          </a:bodyPr>
          <a:lstStyle/>
          <a:p>
            <a:pPr marR="217690" algn="ctr"/>
            <a:r>
              <a:rPr lang="id-ID" sz="2400" b="1" spc="-100" baseline="2088" dirty="0" smtClean="0">
                <a:solidFill>
                  <a:srgbClr val="201E1E"/>
                </a:solidFill>
                <a:latin typeface="Century Gothic" panose="020B0502020202020204" pitchFamily="34" charset="0"/>
                <a:cs typeface="Century Gothic Regular" charset="0"/>
              </a:rPr>
              <a:t>DIDIKKAMPUNG</a:t>
            </a:r>
            <a:endParaRPr lang="en-US" sz="2400" b="1" dirty="0">
              <a:latin typeface="Century Gothic" panose="020B0502020202020204" pitchFamily="34" charset="0"/>
              <a:cs typeface="Century Gothic Regular" charset="0"/>
            </a:endParaRPr>
          </a:p>
        </p:txBody>
      </p:sp>
      <p:sp>
        <p:nvSpPr>
          <p:cNvPr id="28" name="object 17"/>
          <p:cNvSpPr txBox="1"/>
          <p:nvPr/>
        </p:nvSpPr>
        <p:spPr>
          <a:xfrm>
            <a:off x="9511544" y="2784494"/>
            <a:ext cx="2389778" cy="324227"/>
          </a:xfrm>
          <a:prstGeom prst="rect">
            <a:avLst/>
          </a:prstGeom>
        </p:spPr>
        <p:txBody>
          <a:bodyPr wrap="square" lIns="0" tIns="0" rIns="0" bIns="0" rtlCol="0">
            <a:noAutofit/>
          </a:bodyPr>
          <a:lstStyle/>
          <a:p>
            <a:r>
              <a:rPr lang="id-ID" sz="1400" dirty="0" smtClean="0"/>
              <a:t>Pemberdayaan Masyarakat</a:t>
            </a:r>
            <a:endParaRPr lang="en-US" sz="1400" dirty="0">
              <a:solidFill>
                <a:schemeClr val="tx2">
                  <a:lumMod val="75000"/>
                </a:schemeClr>
              </a:solidFill>
              <a:latin typeface="Century Gothic" charset="0"/>
              <a:ea typeface="Century Gothic" charset="0"/>
              <a:cs typeface="Century Gothic" charset="0"/>
            </a:endParaRPr>
          </a:p>
        </p:txBody>
      </p:sp>
      <p:pic>
        <p:nvPicPr>
          <p:cNvPr id="34" name="Picture 3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801778" y="1367272"/>
            <a:ext cx="568909" cy="590144"/>
          </a:xfrm>
          <a:prstGeom prst="rect">
            <a:avLst/>
          </a:prstGeom>
        </p:spPr>
      </p:pic>
      <p:pic>
        <p:nvPicPr>
          <p:cNvPr id="35" name="Picture 3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851874" y="2583989"/>
            <a:ext cx="539750" cy="539750"/>
          </a:xfrm>
          <a:prstGeom prst="rect">
            <a:avLst/>
          </a:prstGeom>
        </p:spPr>
      </p:pic>
      <p:pic>
        <p:nvPicPr>
          <p:cNvPr id="36" name="Picture 3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829845" y="3684773"/>
            <a:ext cx="583808" cy="583808"/>
          </a:xfrm>
          <a:prstGeom prst="rect">
            <a:avLst/>
          </a:prstGeom>
        </p:spPr>
      </p:pic>
      <p:pic>
        <p:nvPicPr>
          <p:cNvPr id="38" name="Picture 37"/>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983010" y="3842898"/>
            <a:ext cx="564023" cy="564023"/>
          </a:xfrm>
          <a:prstGeom prst="rect">
            <a:avLst/>
          </a:prstGeom>
        </p:spPr>
      </p:pic>
      <p:pic>
        <p:nvPicPr>
          <p:cNvPr id="39" name="Picture 38"/>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793557" y="741179"/>
            <a:ext cx="554784" cy="554784"/>
          </a:xfrm>
          <a:prstGeom prst="rect">
            <a:avLst/>
          </a:prstGeom>
        </p:spPr>
      </p:pic>
      <p:sp>
        <p:nvSpPr>
          <p:cNvPr id="42" name="Footer Placeholder 2"/>
          <p:cNvSpPr>
            <a:spLocks noGrp="1"/>
          </p:cNvSpPr>
          <p:nvPr>
            <p:ph type="ftr" sz="quarter" idx="11"/>
          </p:nvPr>
        </p:nvSpPr>
        <p:spPr>
          <a:xfrm>
            <a:off x="1743075" y="6510336"/>
            <a:ext cx="2228850" cy="365125"/>
          </a:xfrm>
          <a:prstGeom prst="rect">
            <a:avLst/>
          </a:prstGeom>
        </p:spPr>
        <p:txBody>
          <a:bodyPr/>
          <a:lstStyle/>
          <a:p>
            <a:r>
              <a:rPr lang="id-ID" sz="1600" dirty="0" smtClean="0"/>
              <a:t>Kampung Pendidikan</a:t>
            </a:r>
            <a:endParaRPr lang="en-US" sz="1600" dirty="0"/>
          </a:p>
        </p:txBody>
      </p:sp>
      <p:sp>
        <p:nvSpPr>
          <p:cNvPr id="2" name="Rectangle 1"/>
          <p:cNvSpPr/>
          <p:nvPr/>
        </p:nvSpPr>
        <p:spPr>
          <a:xfrm>
            <a:off x="985363" y="4494367"/>
            <a:ext cx="8020886" cy="1754326"/>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id-ID" dirty="0"/>
              <a:t>DIDIKKAMPUNG pada Kampung Pendidikan yang terdapat di Desa menjadi wadah untuk melakukan </a:t>
            </a:r>
            <a:r>
              <a:rPr lang="id-ID" dirty="0" smtClean="0"/>
              <a:t>pembelajaran, pelatihan </a:t>
            </a:r>
            <a:r>
              <a:rPr lang="id-ID" dirty="0"/>
              <a:t>dan pendampingan dalam konteks penyelenggaraan pemerintahan dan pembangunan desa yang mampu meningkatkan kapasitas pemerintah desa dalam menyusun dan melaksanakan program pembangunan desa yang bertumpu pada pemberdayaan masyarakat </a:t>
            </a:r>
            <a:r>
              <a:rPr lang="id-ID" dirty="0" smtClean="0"/>
              <a:t>desa sehingga dapat menciptakan lingkungan kampung yang 7K.</a:t>
            </a:r>
            <a:endParaRPr lang="id-ID" dirty="0"/>
          </a:p>
        </p:txBody>
      </p:sp>
      <p:sp>
        <p:nvSpPr>
          <p:cNvPr id="46" name="Title 4"/>
          <p:cNvSpPr txBox="1">
            <a:spLocks/>
          </p:cNvSpPr>
          <p:nvPr/>
        </p:nvSpPr>
        <p:spPr>
          <a:xfrm>
            <a:off x="7330993" y="27539"/>
            <a:ext cx="3655659" cy="732776"/>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Century Gothic" charset="0"/>
                <a:ea typeface="Century Gothic" charset="0"/>
                <a:cs typeface="Century Gothic" charset="0"/>
              </a:defRPr>
            </a:lvl1pPr>
          </a:lstStyle>
          <a:p>
            <a:r>
              <a:rPr lang="id-ID" sz="3600" b="1" dirty="0" smtClean="0">
                <a:solidFill>
                  <a:srgbClr val="C8413A"/>
                </a:solidFill>
              </a:rPr>
              <a:t>PROGRAM</a:t>
            </a:r>
            <a:endParaRPr lang="en-US" sz="3600" b="1" dirty="0">
              <a:solidFill>
                <a:srgbClr val="C8413A"/>
              </a:solidFill>
            </a:endParaRPr>
          </a:p>
        </p:txBody>
      </p:sp>
      <p:cxnSp>
        <p:nvCxnSpPr>
          <p:cNvPr id="47" name="Straight Connector 46"/>
          <p:cNvCxnSpPr/>
          <p:nvPr/>
        </p:nvCxnSpPr>
        <p:spPr>
          <a:xfrm>
            <a:off x="6047507" y="689247"/>
            <a:ext cx="5125123" cy="0"/>
          </a:xfrm>
          <a:prstGeom prst="line">
            <a:avLst/>
          </a:prstGeom>
          <a:ln>
            <a:solidFill>
              <a:srgbClr val="C8413A"/>
            </a:solidFill>
          </a:ln>
        </p:spPr>
        <p:style>
          <a:lnRef idx="1">
            <a:schemeClr val="accent1"/>
          </a:lnRef>
          <a:fillRef idx="0">
            <a:schemeClr val="accent1"/>
          </a:fillRef>
          <a:effectRef idx="0">
            <a:schemeClr val="accent1"/>
          </a:effectRef>
          <a:fontRef idx="minor">
            <a:schemeClr val="tx1"/>
          </a:fontRef>
        </p:style>
      </p:cxnSp>
      <p:sp>
        <p:nvSpPr>
          <p:cNvPr id="48" name="Oval 47"/>
          <p:cNvSpPr/>
          <p:nvPr/>
        </p:nvSpPr>
        <p:spPr>
          <a:xfrm>
            <a:off x="10583056" y="26993"/>
            <a:ext cx="1565530" cy="1073318"/>
          </a:xfrm>
          <a:prstGeom prst="ellipse">
            <a:avLst/>
          </a:prstGeom>
          <a:solidFill>
            <a:srgbClr val="C841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dirty="0" smtClean="0"/>
              <a:t>Kampung Pendidikan</a:t>
            </a:r>
            <a:endParaRPr lang="en-US" sz="1600" dirty="0"/>
          </a:p>
        </p:txBody>
      </p:sp>
      <p:sp>
        <p:nvSpPr>
          <p:cNvPr id="37" name="object 17"/>
          <p:cNvSpPr txBox="1"/>
          <p:nvPr/>
        </p:nvSpPr>
        <p:spPr>
          <a:xfrm>
            <a:off x="7415179" y="856457"/>
            <a:ext cx="2389778" cy="324227"/>
          </a:xfrm>
          <a:prstGeom prst="rect">
            <a:avLst/>
          </a:prstGeom>
        </p:spPr>
        <p:txBody>
          <a:bodyPr wrap="square" lIns="0" tIns="0" rIns="0" bIns="0" rtlCol="0">
            <a:noAutofit/>
          </a:bodyPr>
          <a:lstStyle/>
          <a:p>
            <a:r>
              <a:rPr lang="id-ID" sz="1400" dirty="0" smtClean="0"/>
              <a:t>Lingkungan Cerdas yang Berkarakter dan Berdaya Saing</a:t>
            </a:r>
            <a:endParaRPr lang="en-US" sz="1400" dirty="0">
              <a:solidFill>
                <a:schemeClr val="tx2">
                  <a:lumMod val="75000"/>
                </a:schemeClr>
              </a:solidFill>
              <a:latin typeface="Century Gothic" charset="0"/>
              <a:ea typeface="Century Gothic" charset="0"/>
              <a:cs typeface="Century Gothic" charset="0"/>
            </a:endParaRPr>
          </a:p>
        </p:txBody>
      </p:sp>
      <p:sp>
        <p:nvSpPr>
          <p:cNvPr id="40" name="object 17"/>
          <p:cNvSpPr txBox="1"/>
          <p:nvPr/>
        </p:nvSpPr>
        <p:spPr>
          <a:xfrm>
            <a:off x="9511544" y="3096167"/>
            <a:ext cx="2389778" cy="454018"/>
          </a:xfrm>
          <a:prstGeom prst="rect">
            <a:avLst/>
          </a:prstGeom>
        </p:spPr>
        <p:txBody>
          <a:bodyPr wrap="square" lIns="0" tIns="0" rIns="0" bIns="0" rtlCol="0">
            <a:noAutofit/>
          </a:bodyPr>
          <a:lstStyle/>
          <a:p>
            <a:pPr marL="171450" lvl="0" indent="-171450">
              <a:buFont typeface="Arial" panose="020B0604020202020204" pitchFamily="34" charset="0"/>
              <a:buChar char="•"/>
            </a:pPr>
            <a:r>
              <a:rPr lang="id-ID" sz="1200" dirty="0"/>
              <a:t>Mengaktifkan Jam Balajar </a:t>
            </a:r>
            <a:r>
              <a:rPr lang="id-ID" sz="1200" dirty="0" smtClean="0"/>
              <a:t>Kampung</a:t>
            </a:r>
          </a:p>
          <a:p>
            <a:pPr marL="171450" lvl="0" indent="-171450">
              <a:buFont typeface="Arial" panose="020B0604020202020204" pitchFamily="34" charset="0"/>
              <a:buChar char="•"/>
            </a:pPr>
            <a:r>
              <a:rPr lang="id-ID" sz="1400" dirty="0" smtClean="0"/>
              <a:t>Membuat </a:t>
            </a:r>
            <a:r>
              <a:rPr lang="id-ID" sz="1400" dirty="0"/>
              <a:t>Camp Bahasa (Bahasa Daerah, Bahasa Inggris, Bahasa Arab dan Bahasa </a:t>
            </a:r>
            <a:r>
              <a:rPr lang="id-ID" sz="1400" dirty="0" smtClean="0"/>
              <a:t>Indonesia</a:t>
            </a:r>
          </a:p>
          <a:p>
            <a:pPr marL="171450" lvl="0" indent="-171450">
              <a:buFont typeface="Arial" panose="020B0604020202020204" pitchFamily="34" charset="0"/>
              <a:buChar char="•"/>
            </a:pPr>
            <a:r>
              <a:rPr lang="id-ID" sz="1400" dirty="0" smtClean="0"/>
              <a:t>Mengaktifkan </a:t>
            </a:r>
            <a:r>
              <a:rPr lang="id-ID" sz="1400" dirty="0"/>
              <a:t>permainan </a:t>
            </a:r>
            <a:r>
              <a:rPr lang="id-ID" sz="1400" dirty="0" smtClean="0"/>
              <a:t>traditional</a:t>
            </a:r>
          </a:p>
          <a:p>
            <a:pPr marL="171450" lvl="0" indent="-171450">
              <a:buFont typeface="Arial" panose="020B0604020202020204" pitchFamily="34" charset="0"/>
              <a:buChar char="•"/>
            </a:pPr>
            <a:r>
              <a:rPr lang="id-ID" sz="1400" dirty="0" smtClean="0"/>
              <a:t>Membuat </a:t>
            </a:r>
            <a:r>
              <a:rPr lang="id-ID" sz="1400" dirty="0"/>
              <a:t>perpustakaan </a:t>
            </a:r>
            <a:r>
              <a:rPr lang="id-ID" sz="1400" dirty="0" smtClean="0"/>
              <a:t>kampung</a:t>
            </a:r>
          </a:p>
          <a:p>
            <a:pPr marL="171450" lvl="0" indent="-171450">
              <a:buFont typeface="Arial" panose="020B0604020202020204" pitchFamily="34" charset="0"/>
              <a:buChar char="•"/>
            </a:pPr>
            <a:r>
              <a:rPr lang="id-ID" sz="1400" dirty="0" smtClean="0"/>
              <a:t>Membuat </a:t>
            </a:r>
            <a:r>
              <a:rPr lang="id-ID" sz="1400" dirty="0"/>
              <a:t>kelas inspirasi dan kelas </a:t>
            </a:r>
            <a:r>
              <a:rPr lang="id-ID" sz="1400" dirty="0" smtClean="0"/>
              <a:t>motivasi</a:t>
            </a:r>
          </a:p>
          <a:p>
            <a:pPr marL="171450" lvl="0" indent="-171450">
              <a:buFont typeface="Arial" panose="020B0604020202020204" pitchFamily="34" charset="0"/>
              <a:buChar char="•"/>
            </a:pPr>
            <a:r>
              <a:rPr lang="id-ID" sz="1400" dirty="0" smtClean="0"/>
              <a:t>Membuat </a:t>
            </a:r>
            <a:r>
              <a:rPr lang="id-ID" sz="1400" dirty="0"/>
              <a:t>taman baca dan taman </a:t>
            </a:r>
            <a:r>
              <a:rPr lang="id-ID" sz="1400" dirty="0" smtClean="0"/>
              <a:t>bermain</a:t>
            </a:r>
          </a:p>
          <a:p>
            <a:pPr marL="171450" lvl="0" indent="-171450">
              <a:buFont typeface="Arial" panose="020B0604020202020204" pitchFamily="34" charset="0"/>
              <a:buChar char="•"/>
            </a:pPr>
            <a:r>
              <a:rPr lang="id-ID" sz="1400" dirty="0" smtClean="0"/>
              <a:t>Diskusi Budaya</a:t>
            </a:r>
          </a:p>
          <a:p>
            <a:pPr marL="171450" lvl="0" indent="-171450">
              <a:buFont typeface="Arial" panose="020B0604020202020204" pitchFamily="34" charset="0"/>
              <a:buChar char="•"/>
            </a:pPr>
            <a:r>
              <a:rPr lang="id-ID" sz="1400" dirty="0" smtClean="0"/>
              <a:t>1 </a:t>
            </a:r>
            <a:r>
              <a:rPr lang="id-ID" sz="1400" dirty="0"/>
              <a:t>Sarjana 1 kampung</a:t>
            </a:r>
          </a:p>
        </p:txBody>
      </p:sp>
      <p:sp>
        <p:nvSpPr>
          <p:cNvPr id="43" name="Slide Number Placeholder 4"/>
          <p:cNvSpPr>
            <a:spLocks noGrp="1"/>
          </p:cNvSpPr>
          <p:nvPr>
            <p:ph type="sldNum" sz="quarter" idx="12"/>
          </p:nvPr>
        </p:nvSpPr>
        <p:spPr>
          <a:xfrm>
            <a:off x="11015496" y="6538911"/>
            <a:ext cx="1017874" cy="365125"/>
          </a:xfrm>
        </p:spPr>
        <p:txBody>
          <a:bodyPr/>
          <a:lstStyle/>
          <a:p>
            <a:fld id="{0968B721-5F74-419E-99CF-829E93200176}" type="slidenum">
              <a:rPr lang="en-US" smtClean="0"/>
              <a:t>8</a:t>
            </a:fld>
            <a:endParaRPr lang="en-US" dirty="0"/>
          </a:p>
        </p:txBody>
      </p:sp>
    </p:spTree>
    <p:extLst>
      <p:ext uri="{BB962C8B-B14F-4D97-AF65-F5344CB8AC3E}">
        <p14:creationId xmlns:p14="http://schemas.microsoft.com/office/powerpoint/2010/main" val="1712152128"/>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2" cstate="print">
            <a:alphaModFix amt="95000"/>
            <a:extLst>
              <a:ext uri="{28A0092B-C50C-407E-A947-70E740481C1C}">
                <a14:useLocalDpi xmlns:a14="http://schemas.microsoft.com/office/drawing/2010/main" val="0"/>
              </a:ext>
            </a:extLst>
          </a:blip>
          <a:srcRect l="23402" t="32120" r="31345"/>
          <a:stretch/>
        </p:blipFill>
        <p:spPr>
          <a:xfrm>
            <a:off x="528482" y="1556170"/>
            <a:ext cx="3056258" cy="3056258"/>
          </a:xfrm>
          <a:prstGeom prst="ellipse">
            <a:avLst/>
          </a:prstGeom>
        </p:spPr>
      </p:pic>
      <p:sp>
        <p:nvSpPr>
          <p:cNvPr id="4" name="Footer Placeholder 3"/>
          <p:cNvSpPr>
            <a:spLocks noGrp="1"/>
          </p:cNvSpPr>
          <p:nvPr>
            <p:ph type="ftr" sz="quarter" idx="11"/>
          </p:nvPr>
        </p:nvSpPr>
        <p:spPr/>
        <p:txBody>
          <a:bodyPr/>
          <a:lstStyle/>
          <a:p>
            <a:r>
              <a:rPr lang="en-US" smtClean="0"/>
              <a:t>SOSIALISASI BEASISWA LPDP</a:t>
            </a:r>
            <a:endParaRPr lang="en-US"/>
          </a:p>
        </p:txBody>
      </p:sp>
      <p:sp>
        <p:nvSpPr>
          <p:cNvPr id="5" name="Slide Number Placeholder 4"/>
          <p:cNvSpPr>
            <a:spLocks noGrp="1"/>
          </p:cNvSpPr>
          <p:nvPr>
            <p:ph type="sldNum" sz="quarter" idx="12"/>
          </p:nvPr>
        </p:nvSpPr>
        <p:spPr/>
        <p:txBody>
          <a:bodyPr/>
          <a:lstStyle/>
          <a:p>
            <a:fld id="{0968B721-5F74-419E-99CF-829E93200176}" type="slidenum">
              <a:rPr lang="en-US" smtClean="0"/>
              <a:t>9</a:t>
            </a:fld>
            <a:endParaRPr lang="en-US"/>
          </a:p>
        </p:txBody>
      </p:sp>
      <p:sp>
        <p:nvSpPr>
          <p:cNvPr id="6" name="TextBox 5"/>
          <p:cNvSpPr txBox="1"/>
          <p:nvPr/>
        </p:nvSpPr>
        <p:spPr>
          <a:xfrm>
            <a:off x="3857667" y="1479595"/>
            <a:ext cx="7580646" cy="4372070"/>
          </a:xfrm>
          <a:prstGeom prst="rect">
            <a:avLst/>
          </a:prstGeom>
          <a:ln/>
        </p:spPr>
        <p:style>
          <a:lnRef idx="2">
            <a:schemeClr val="accent2"/>
          </a:lnRef>
          <a:fillRef idx="1">
            <a:schemeClr val="lt1"/>
          </a:fillRef>
          <a:effectRef idx="0">
            <a:schemeClr val="accent2"/>
          </a:effectRef>
          <a:fontRef idx="minor">
            <a:schemeClr val="dk1"/>
          </a:fontRef>
        </p:style>
        <p:txBody>
          <a:bodyPr wrap="square" rtlCol="0" anchor="t" anchorCtr="1">
            <a:noAutofit/>
          </a:bodyPr>
          <a:lstStyle/>
          <a:p>
            <a:endParaRPr lang="id-ID" sz="1400" dirty="0" smtClean="0"/>
          </a:p>
          <a:p>
            <a:endParaRPr lang="id-ID" sz="1400" dirty="0"/>
          </a:p>
          <a:p>
            <a:pPr algn="just"/>
            <a:endParaRPr lang="id-ID" sz="1600" dirty="0" smtClean="0">
              <a:solidFill>
                <a:srgbClr val="FF0000"/>
              </a:solidFill>
              <a:latin typeface="Arial Rounded MT Bold" panose="020F0704030504030204" pitchFamily="34" charset="0"/>
            </a:endParaRPr>
          </a:p>
          <a:p>
            <a:pPr algn="just"/>
            <a:r>
              <a:rPr lang="id-ID" sz="1600" dirty="0" smtClean="0">
                <a:solidFill>
                  <a:srgbClr val="FF0000"/>
                </a:solidFill>
                <a:latin typeface="Arial Rounded MT Bold" panose="020F0704030504030204" pitchFamily="34" charset="0"/>
              </a:rPr>
              <a:t>Berdasarkan hasil riset dengan metode observasi dan wawancara masyarakat Desa Kuajang Kecamatan Binuang terhadap rencana mendirikan Kampung pendidikan dalam memberikan edukasi kepada masyarakat direspon sangat baik, karena masyarakat dan aparat desa menilai tujuan program yang mengikutsertakan masyarakat dalam proses edukasi untuk pemberdayaan masyarakat dinilai efektif dan efisien karena sesuai dengan kebutuhan dan kemampuan masyarakat.</a:t>
            </a:r>
          </a:p>
          <a:p>
            <a:pPr algn="just"/>
            <a:endParaRPr lang="id-ID" sz="1600" dirty="0">
              <a:solidFill>
                <a:srgbClr val="FF0000"/>
              </a:solidFill>
              <a:latin typeface="Arial Rounded MT Bold" panose="020F0704030504030204" pitchFamily="34" charset="0"/>
            </a:endParaRPr>
          </a:p>
          <a:p>
            <a:pPr algn="just"/>
            <a:r>
              <a:rPr lang="id-ID" sz="1600" dirty="0" smtClean="0">
                <a:solidFill>
                  <a:srgbClr val="FF0000"/>
                </a:solidFill>
                <a:latin typeface="Arial Rounded MT Bold" panose="020F0704030504030204" pitchFamily="34" charset="0"/>
              </a:rPr>
              <a:t>Masyarakat juga menginginkan peningkatan keberdayaan </a:t>
            </a:r>
            <a:r>
              <a:rPr lang="id-ID" sz="1600" dirty="0">
                <a:solidFill>
                  <a:srgbClr val="FF0000"/>
                </a:solidFill>
                <a:latin typeface="Arial Rounded MT Bold" panose="020F0704030504030204" pitchFamily="34" charset="0"/>
              </a:rPr>
              <a:t>(</a:t>
            </a:r>
            <a:r>
              <a:rPr lang="id-ID" sz="1600" i="1" dirty="0">
                <a:solidFill>
                  <a:srgbClr val="FF0000"/>
                </a:solidFill>
                <a:latin typeface="Arial Rounded MT Bold" panose="020F0704030504030204" pitchFamily="34" charset="0"/>
              </a:rPr>
              <a:t>empowering</a:t>
            </a:r>
            <a:r>
              <a:rPr lang="id-ID" sz="1600" dirty="0">
                <a:solidFill>
                  <a:srgbClr val="FF0000"/>
                </a:solidFill>
                <a:latin typeface="Arial Rounded MT Bold" panose="020F0704030504030204" pitchFamily="34" charset="0"/>
              </a:rPr>
              <a:t>) </a:t>
            </a:r>
            <a:r>
              <a:rPr lang="id-ID" sz="1600" dirty="0" smtClean="0">
                <a:solidFill>
                  <a:srgbClr val="FF0000"/>
                </a:solidFill>
                <a:latin typeface="Arial Rounded MT Bold" panose="020F0704030504030204" pitchFamily="34" charset="0"/>
              </a:rPr>
              <a:t>dilingkungan masyarakat dilakukan secara bersama-sama dan secara </a:t>
            </a:r>
            <a:r>
              <a:rPr lang="id-ID" sz="1600" dirty="0">
                <a:solidFill>
                  <a:srgbClr val="FF0000"/>
                </a:solidFill>
                <a:latin typeface="Arial Rounded MT Bold" panose="020F0704030504030204" pitchFamily="34" charset="0"/>
              </a:rPr>
              <a:t>langsung </a:t>
            </a:r>
            <a:r>
              <a:rPr lang="id-ID" sz="1600" dirty="0" smtClean="0">
                <a:solidFill>
                  <a:srgbClr val="FF0000"/>
                </a:solidFill>
                <a:latin typeface="Arial Rounded MT Bold" panose="020F0704030504030204" pitchFamily="34" charset="0"/>
              </a:rPr>
              <a:t>sebagai </a:t>
            </a:r>
            <a:r>
              <a:rPr lang="id-ID" sz="1600" dirty="0">
                <a:solidFill>
                  <a:srgbClr val="FF0000"/>
                </a:solidFill>
                <a:latin typeface="Arial Rounded MT Bold" panose="020F0704030504030204" pitchFamily="34" charset="0"/>
              </a:rPr>
              <a:t>upaya peningkatan kualitas diri dan </a:t>
            </a:r>
            <a:r>
              <a:rPr lang="id-ID" sz="1600" dirty="0" smtClean="0">
                <a:solidFill>
                  <a:srgbClr val="FF0000"/>
                </a:solidFill>
                <a:latin typeface="Arial Rounded MT Bold" panose="020F0704030504030204" pitchFamily="34" charset="0"/>
              </a:rPr>
              <a:t>keberlangsungan kesejahteraan ekonomi.</a:t>
            </a:r>
            <a:endParaRPr lang="id-ID" sz="1600" dirty="0">
              <a:solidFill>
                <a:srgbClr val="FF0000"/>
              </a:solidFill>
              <a:latin typeface="Arial Rounded MT Bold" panose="020F0704030504030204" pitchFamily="34" charset="0"/>
            </a:endParaRPr>
          </a:p>
        </p:txBody>
      </p:sp>
      <p:sp>
        <p:nvSpPr>
          <p:cNvPr id="8" name="Oval 7"/>
          <p:cNvSpPr/>
          <p:nvPr/>
        </p:nvSpPr>
        <p:spPr>
          <a:xfrm>
            <a:off x="897515" y="3533474"/>
            <a:ext cx="2318191" cy="2318191"/>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4"/>
          </a:p>
        </p:txBody>
      </p:sp>
      <p:sp>
        <p:nvSpPr>
          <p:cNvPr id="9" name="Shape 307"/>
          <p:cNvSpPr/>
          <p:nvPr/>
        </p:nvSpPr>
        <p:spPr>
          <a:xfrm>
            <a:off x="1539964" y="3937053"/>
            <a:ext cx="1033294" cy="584775"/>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defRPr sz="2800" spc="-300">
                <a:solidFill>
                  <a:srgbClr val="9D1C1D"/>
                </a:solidFill>
                <a:latin typeface="Century Gothic"/>
                <a:ea typeface="Century Gothic"/>
                <a:cs typeface="Century Gothic"/>
                <a:sym typeface="Century Gothic"/>
              </a:defRPr>
            </a:lvl1pPr>
          </a:lstStyle>
          <a:p>
            <a:r>
              <a:rPr lang="en-US" sz="3200" spc="0" dirty="0">
                <a:solidFill>
                  <a:schemeClr val="tx1">
                    <a:lumMod val="85000"/>
                    <a:lumOff val="15000"/>
                  </a:schemeClr>
                </a:solidFill>
                <a:latin typeface="Century Gothic" charset="0"/>
                <a:ea typeface="Century Gothic" charset="0"/>
                <a:cs typeface="Century Gothic" charset="0"/>
              </a:rPr>
              <a:t>RISET</a:t>
            </a:r>
          </a:p>
        </p:txBody>
      </p:sp>
      <p:sp>
        <p:nvSpPr>
          <p:cNvPr id="10" name="Shape 308"/>
          <p:cNvSpPr/>
          <p:nvPr/>
        </p:nvSpPr>
        <p:spPr>
          <a:xfrm>
            <a:off x="869909" y="4493978"/>
            <a:ext cx="2373404" cy="954107"/>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gn="ctr">
              <a:defRPr sz="4400" b="1" spc="-300">
                <a:solidFill>
                  <a:srgbClr val="9D1C1D"/>
                </a:solidFill>
                <a:latin typeface="Century Gothic"/>
                <a:ea typeface="Century Gothic"/>
                <a:cs typeface="Century Gothic"/>
                <a:sym typeface="Century Gothic"/>
              </a:defRPr>
            </a:lvl1pPr>
          </a:lstStyle>
          <a:p>
            <a:pPr>
              <a:lnSpc>
                <a:spcPct val="70000"/>
              </a:lnSpc>
            </a:pPr>
            <a:r>
              <a:rPr lang="en-US" sz="4000" dirty="0">
                <a:solidFill>
                  <a:srgbClr val="C8413A"/>
                </a:solidFill>
                <a:latin typeface="Century Gothic" charset="0"/>
                <a:ea typeface="Century Gothic" charset="0"/>
                <a:cs typeface="Century Gothic" charset="0"/>
              </a:rPr>
              <a:t>INOVATIF</a:t>
            </a:r>
          </a:p>
          <a:p>
            <a:pPr>
              <a:lnSpc>
                <a:spcPct val="70000"/>
              </a:lnSpc>
            </a:pPr>
            <a:r>
              <a:rPr lang="en-US" sz="4000" dirty="0">
                <a:solidFill>
                  <a:srgbClr val="C8413A"/>
                </a:solidFill>
                <a:latin typeface="Century Gothic" charset="0"/>
                <a:ea typeface="Century Gothic" charset="0"/>
                <a:cs typeface="Century Gothic" charset="0"/>
              </a:rPr>
              <a:t>PRODUKTIF</a:t>
            </a:r>
          </a:p>
        </p:txBody>
      </p:sp>
      <p:grpSp>
        <p:nvGrpSpPr>
          <p:cNvPr id="12" name="Group 11"/>
          <p:cNvGrpSpPr/>
          <p:nvPr/>
        </p:nvGrpSpPr>
        <p:grpSpPr>
          <a:xfrm>
            <a:off x="3971962" y="823268"/>
            <a:ext cx="7717180" cy="341632"/>
            <a:chOff x="3201881" y="452798"/>
            <a:chExt cx="8619058" cy="341632"/>
          </a:xfrm>
        </p:grpSpPr>
        <p:cxnSp>
          <p:nvCxnSpPr>
            <p:cNvPr id="13" name="Straight Connector 12"/>
            <p:cNvCxnSpPr/>
            <p:nvPr/>
          </p:nvCxnSpPr>
          <p:spPr>
            <a:xfrm>
              <a:off x="3201881" y="638482"/>
              <a:ext cx="3530223" cy="0"/>
            </a:xfrm>
            <a:prstGeom prst="line">
              <a:avLst/>
            </a:prstGeom>
            <a:ln>
              <a:solidFill>
                <a:srgbClr val="C8413A"/>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8852452" y="638482"/>
              <a:ext cx="2968487" cy="0"/>
            </a:xfrm>
            <a:prstGeom prst="line">
              <a:avLst/>
            </a:prstGeom>
            <a:ln>
              <a:solidFill>
                <a:srgbClr val="C8413A"/>
              </a:solidFill>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5413223" y="452798"/>
              <a:ext cx="3439231" cy="341632"/>
            </a:xfrm>
            <a:prstGeom prst="rect">
              <a:avLst/>
            </a:prstGeom>
            <a:solidFill>
              <a:srgbClr val="C8413A"/>
            </a:solidFill>
          </p:spPr>
          <p:txBody>
            <a:bodyPr wrap="square">
              <a:spAutoFit/>
            </a:bodyPr>
            <a:lstStyle/>
            <a:p>
              <a:pPr algn="ctr" defTabSz="844550">
                <a:lnSpc>
                  <a:spcPct val="90000"/>
                </a:lnSpc>
                <a:spcBef>
                  <a:spcPct val="0"/>
                </a:spcBef>
                <a:spcAft>
                  <a:spcPts val="1200"/>
                </a:spcAft>
                <a:defRPr/>
              </a:pPr>
              <a:r>
                <a:rPr lang="id-ID" b="1" dirty="0" smtClean="0">
                  <a:solidFill>
                    <a:schemeClr val="bg1"/>
                  </a:solidFill>
                  <a:latin typeface="Century Gothic Regular" charset="0"/>
                </a:rPr>
                <a:t>Kesimpulan </a:t>
              </a:r>
              <a:endParaRPr lang="en-US" b="1" dirty="0">
                <a:solidFill>
                  <a:schemeClr val="bg1"/>
                </a:solidFill>
                <a:latin typeface="Century Gothic Regular" charset="0"/>
                <a:cs typeface="Aharoni" panose="02010803020104030203" pitchFamily="2" charset="-79"/>
              </a:endParaRPr>
            </a:p>
          </p:txBody>
        </p:sp>
      </p:grpSp>
    </p:spTree>
    <p:extLst>
      <p:ext uri="{BB962C8B-B14F-4D97-AF65-F5344CB8AC3E}">
        <p14:creationId xmlns:p14="http://schemas.microsoft.com/office/powerpoint/2010/main" val="273005348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13666</TotalTime>
  <Words>660</Words>
  <Application>Microsoft Office PowerPoint</Application>
  <PresentationFormat>Custom</PresentationFormat>
  <Paragraphs>179</Paragraphs>
  <Slides>11</Slides>
  <Notes>5</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Office Theme</vt:lpstr>
      <vt:lpstr>PowerPoint Presentation</vt:lpstr>
      <vt:lpstr>PowerPoint Presentation</vt:lpstr>
      <vt:lpstr>TUJUAN</vt:lpstr>
      <vt:lpstr>PowerPoint Presentation</vt:lpstr>
      <vt:lpstr>PROSES</vt:lpstr>
      <vt:lpstr>PROGRAM</vt:lpstr>
      <vt:lpstr>PowerPoint Presentation</vt:lpstr>
      <vt:lpstr>PowerPoint Presentation</vt:lpstr>
      <vt:lpstr>PowerPoint Presentation</vt:lpstr>
      <vt:lpstr>OUTPUT KAMPUNG PENDIDIKAN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User</cp:lastModifiedBy>
  <cp:revision>764</cp:revision>
  <cp:lastPrinted>2017-06-08T10:49:53Z</cp:lastPrinted>
  <dcterms:created xsi:type="dcterms:W3CDTF">2015-07-26T06:16:24Z</dcterms:created>
  <dcterms:modified xsi:type="dcterms:W3CDTF">2017-12-08T10:07:05Z</dcterms:modified>
</cp:coreProperties>
</file>