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72" r:id="rId3"/>
    <p:sldId id="259" r:id="rId4"/>
    <p:sldId id="258" r:id="rId5"/>
    <p:sldId id="277" r:id="rId6"/>
    <p:sldId id="260" r:id="rId7"/>
    <p:sldId id="261" r:id="rId8"/>
    <p:sldId id="262" r:id="rId9"/>
    <p:sldId id="267" r:id="rId10"/>
    <p:sldId id="263" r:id="rId11"/>
    <p:sldId id="265" r:id="rId12"/>
    <p:sldId id="274" r:id="rId13"/>
    <p:sldId id="271" r:id="rId14"/>
    <p:sldId id="276" r:id="rId15"/>
  </p:sldIdLst>
  <p:sldSz cx="12192000" cy="6858000"/>
  <p:notesSz cx="6858000" cy="9144000"/>
  <p:defaultTextStyle>
    <a:defPPr>
      <a:defRPr lang="en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BA3"/>
    <a:srgbClr val="46B1E1"/>
    <a:srgbClr val="B4FFB6"/>
    <a:srgbClr val="F1FF57"/>
    <a:srgbClr val="0E3E54"/>
    <a:srgbClr val="BE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5"/>
    <p:restoredTop sz="94708"/>
  </p:normalViewPr>
  <p:slideViewPr>
    <p:cSldViewPr snapToGrid="0">
      <p:cViewPr varScale="1">
        <p:scale>
          <a:sx n="145" d="100"/>
          <a:sy n="145" d="100"/>
        </p:scale>
        <p:origin x="18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26:55.508"/>
    </inkml:context>
    <inkml:brush xml:id="br0">
      <inkml:brushProperty name="width" value="0.35" units="cm"/>
      <inkml:brushProperty name="height" value="0.35" units="cm"/>
      <inkml:brushProperty name="color" value="#849398"/>
    </inkml:brush>
  </inkml:definitions>
  <inkml:trace contextRef="#ctx0" brushRef="#br0">0 1 24575,'0'0'0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3:40.634"/>
    </inkml:context>
    <inkml:brush xml:id="br0">
      <inkml:brushProperty name="width" value="0.00882" units="cm"/>
      <inkml:brushProperty name="height" value="0.00882" units="cm"/>
      <inkml:brushProperty name="color" value="#215F9A"/>
    </inkml:brush>
  </inkml:definitions>
  <inkml:trace contextRef="#ctx0" brushRef="#br0">3259 1 24575,'13'0'0,"-6"6"0,5-5 0,-11 11 0,11-11 0,1 28 0,-4-17 0,8 19 0,-16-18 0,11 23 0,-10-17 0,9 40 0,-9-40 0,9 47 0,-9-46 0,3 57 0,-5-55-6784,-5 73 6784,-3-77-740,2 40 0,-1 1 740,0-37 0,0 41 0,2 3 0,4-38-2023,-7 42 0,-1 1 2023,6-41-1354,-14 49 1,-1 1 1353,12-48 0,-9 42 0,1-2 0,12-44 167,-1 29 1,1-2-168,2-32 0,0 48 0,0-53 0,0 47 0,0-43 2590,0 49-2590,0-52 0,0 18 0,0-24 0,0 0 0,0 0 0,0 0 4155,0 0-4155,0 0 6213,0 0-6213,0 0 0,0 47 0,0-35-2753,-3 33 0,0 1 2753,1-31-1280,-4 37 1,1-1 1279,3-36 0,-4 34 0,1 0 0,3-36 0,-6 41 0,-1 1 0,6-38-1771,-9 44 1,1-1 1770,8-44-1184,-3 45 0,0-1 1184,0-42 0,0 45 0,-1 0 0,-2-45-343,-1 45 0,3 1 343,5-47 0,-1 38 0,1-1 0,2-41 743,-3 28 0,0-1-743,1-30 2420,-9 54-2420,9-58 0,-9 52 0,9-49 0,-21 61 0,19-61 0,-26 60 0,22-60 0,-11 67 0,6-72 0,4 36 0,-1-1 0,-5-37-1066,-4 50 1,2 3 1065,5-43-888,-6 42 1,1 1 887,9-42 0,-13 39 0,0 0 0,8-36 0,-16 40 0,-1-3 0,17-44 0,-17 42 0,1 0 0,16-42 0,-20 44 0,2 3 0,22-40 0,-26 39 0,0-1 0,26-39 286,-20 34 1,0-1-287,23-35 0,-19 36 0,-2 0 0,20-34 0,-22 25 0,0 0 0,21-31 0,-44 55 0,46-57 1208,-34 45-1208,29-52 0,-25 46 0,20-52 2910,-20 39-2910,20-41 0,-21 41 0,21-38 4353,-32 32-4353,35-31 0,-51 16 0,50-17 6509,-46 10-6509,43-17 0,-49 17 0,45-15 0,-68 8 0,66-11 0,-27 0 0,-1 0 0,27 0 0,-65-5 0,68 3 831,-38-10-831,41 11 0,-24 1 0,26 1 0,-37 5 0,32-6 0,-62 0 0,60 0 0,-66 0 0,68 0 0,-74-11 0,70 8 0,-22-14 0,0-1 0,25 12 0,-55-29 0,57 32 0,-34-14 0,38 15 0,-9-4 0,12 6 0,0 0 0,6-5 0,-17 3 0,14-4 0,-38 6 0,29 0 0,-29-5 0,38-3 0,-30 1 0,28 1 0,-19 0 0,18 5 0,6-11 0,-5 11 0,5-5 0,-6 6 0,0-6 0,0 5 0,6-11 0,-11 5 0,9 0 0,-9-11 0,10 9 0,-3-4 0,9 2 0,-9 9 0,9-9 0,-10 9 0,5-4 0,-6 6 0,0 6 0,6 1 0,-5 1 0,-1 3 0,4-3 0,-2 16 0,11-13 0,0 6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7:38.75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1466 0 24575,'-7'7'0,"-5"-5"0,10 13 0,-9-14 0,9 14 0,-15-14 0,8 7 0,-16 22 0,17-17 0,-21 47 0,19-45 0,-27 86 0,27-75-6784,-31 84 6784,35-86-2341,-46 79 2341,45-72-1881,-17 35 1,1 0 1880,19-35 0,-19 36-2516,15 12 2516,1-52 0,-10 45 0,-1 1 0,11-39-491,-16 50 0,0 0 491,12-53 0,-9 63 0,-2 1 0,11-65 0,-14 67 0,3 4 0,16-61 0,-12 66 0,1 0 0,14-65 0,-13 76 0,-2 0 0,12-72 0,-6 40 0,-4 27 0,3-24 0,3-27 0,0 39 0,-1 30 0,1-29 0,2-39 1014,2 23 1,0 6-1015,-6 27 3034,4-77-3034,-7 53 0,-1-4 0,6-58 0,-3 38 0,3 0 0,8-39 0,-12 35 0,-1 0 0,9-35 0,-11 33 0,-1-3 0,10-39 0,-5 49 0,1 3 0,3-45 0,-9 62 0,1 1 0,12-54-1517,-16 53 0,1 0 1517,15-53-1015,-8 60 1,-3 1 1014,8-64 0,-10 69 0,-1 1 0,8-72 0,-10 59 0,1-1 0,10-56 276,-6 46 0,1-2-276,7-44 0,-3 46 0,4-1 0,6-45 0,-8 56 0,0 1 0,6-52 0,-4 56 0,-3-2 0,3-64 40,0 53 0,0-1-40,0-54 0,0 55 0,3 2 0,2-49 0,-4 49 0,0 0 0,5-52 399,-2 45 0,0-1-399,3-45 93,0 46 0,0-1-93,0-43 0,-2 43 0,-2 0 0,3-44 0,-5 46 0,0 2 0,5-44 0,-8 45 0,0-2 0,7-48 829,-5 48 0,2 1-829,5-45 0,-3 52 0,0 0 0,2-51-173,-5 50 1,0 2 172,5-53-568,-5 55 0,0 0 568,4-52-663,-3 45 1,-1 0 662,4-52 469,2 42 1,0-1-470,2-40 714,-2 40 1,0 1-715,-2-42 1439,-3 51-1439,5-67 3295,0 36-3295,0-27 0,0 86 0,0-80 0,0 86 0,0-89 0,0 75 0,0-75 0,-6 75 0,-2-83 0,1 89 0,1-88 0,6 97 0,0-89 0,0 74 0,0-78 0,0 71 0,0-68 2266,6 60-2266,-4-64 750,3 43-750,-5-46 3498,6 33-3498,-4-34 1327,4 25-1327,-6-25 751,5 25-751,-3-25 222,4 11-222,-6-15 0,5 29 0,-3-22 0,4 37 0,-6-40 0,6 26 0,-5-26 0,5 40 0,-6-37 0,0 44 0,0-45 0,0 16 0,6 8 0,-5-24 0,5 53 0,-6-51 0,0 57 0,0-55 0,6 55 0,-5-57 0,17 57 0,-15-55 0,14 62 0,-16-63 0,11 58 0,-11-60 0,11 51 0,-5-58 0,6 71 0,-5-67 0,3 69 0,-9-66 0,15 31 0,-14-37 0,9 7 0,-12-8 0,0 1 0,0 14 0,0-11 0,0 11 0,0-15 0,6 14 0,-5-10 0,5 11 0,-6-15 0,0 0 0,0 1 0,6 6 0,-5-4 0,5 5 0,-6-8 0,0 0 0,0 0 0,0 1 0,0-1 0,0 0 0,0 0 0,0 0 0,0 1 0,0-1 0,0 1 0,0-1 0,0 1 0,6-9 0,-5 7 0,5-6 0,0 0 0,-5 6 0,5-7 0,-6 9 0,6-9 0,-5 7 0,5-6 0,0 7 0,-4 0 0,9-6 0,-9 4 0,3-4 0,-5 6 0,0 1 0,0-1 0,0 0 0,6-7 0,-4 6 0,9-14 0,-9 14 0,4-6 0,-6 7 0,5-6 0,-3 3 0,9-10 0,-9 11 0,4-4 0,-6 6 0,0 0 0,0 0 0,6-7 0,-5 6 0,5-6 0,-6-1 0,0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7:44.38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28 24575,'20'0'0,"1"0"0,-9-6 0,5 5 0,-6-6 0,11 1 0,-2 5 0,10-5 0,-8 6 0,7 0 0,-8 0 0,18 6 0,-14-5 0,4 12 0,-12-12 0,32 11 0,-19-5 0,71 7 0,-68-7 0,68 5 0,-71-11 0,81 18 0,-77-16 0,86 8 0,-89-11 0,82 6 0,-82-4 0,34 4 0,-44-6 0,-10 6 0,7-4 0,-7 4 0,10-6 0,-9 5 0,69 27 0,-62-13-3392,53 12 0,1-1 3392,-56-10-257,50 9 1,3-3 256,-45-13 0,86 40 0,-81-46 0,35 36 0,-43-40 6530,27 14-6530,-34-9 0,40 12 0,-40-12 767,42 11-767,-40-12 0,73 6 0,-65-5 0,86 21 0,-81-16 0,35 12 0,-41-18 0,13-2 0,-14-3 0,17 15 0,-28-7 0,43 9 0,-37-12 0,67 17 0,-56-19 0,82 31 0,-77-32 0,77 39 0,-81-37 0,71 30 0,-70-34 0,27 16 0,-41-17 0,-4 6 0,7-7 0,0 0 0,1 0 0,-1 0 0,0 0 0,19 0 0,-14 6 0,31-5 0,-31 5 0,24 0 0,-37 1 0,7 2 0,-19-4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7:47.79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0 877 24575,'8'-5'0,"-5"-3"0,4 3 0,-7-5 0,8 5 0,3 1 0,7 4 0,-9-4 0,6 3 0,-4-3 0,-1 0 0,6 3 0,-7-3 0,9 4 0,0 0 0,-9-5 0,8 5 0,-8-5 0,2 1 0,4 3 0,-12-7 0,12 6 0,-4-1 0,22-1 0,-12 2 0,22-10 0,-24 10 0,7-19 0,-8 18 0,-1-14 0,1 17 0,1-9 0,-1 8 0,-9-7 0,8 7 0,-8-3 0,1-1 0,21-4 0,-17 3 0,36-11 0,-28 15 0,35-10 0,-33 11 0,18-7 0,-24 6 0,7-14 0,-5 12 0,45-12 0,-45 11 0,51-4 0,-56 4 0,49-8 0,-44 6 0,34-2 0,-50 1 0,36 3 0,-27 0 0,30-7 0,-23 9 0,21-5 0,-27 4 0,50 3 0,-46-3 0,31 4 0,-40-5 0,8 5 0,-8-5 0,2 10 0,4-5 0,-5 5 0,0-10 0,30 0 0,-25 0 0,35-3 0,-30 7 0,-3-8 0,0 9 0,-15-9 0,13 8 0,-5-3 0,9 4 0,6 0 0,-5 0 0,29-13 0,-24 10 0,63-17 0,-58 18 0,59-11 0,-64 12 0,32-11 0,-35 10 0,12-7 0,-17 9 0,1-4 0,0 3 0,0-12 0,-9 8 0,8-5 0,-8 6 0,9 4 0,0 0 0,-8-4 0,14 2 0,-12-1 0,22-6 0,-23 3 0,28-3 0,-24 4 0,18 5 0,-15 0 0,8-7 0,-14 0 0,11-2 0,-12 5 0,7 4 0,0 0 0,-1-17 0,1 13 0,24-17 0,-18 20 0,41-7 0,-42 7 0,28-7 0,-32 6 0,7-6 0,-17 3 0,8-5 0,-8 5 0,2-3 0,4 7 0,-5-7 0,1 3 0,20-5 0,-26 1 0,35 0 0,-28 4 0,30-8 0,-28 7 0,26-4 0,-28 7 0,6-2 0,-3 4 0,-13-7 0,13 7 0,-4-11 0,7 9 0,16-9 0,-20 7 0,25-9 0,-26 8 0,4-6 0,-2 11 0,-4-3 0,-1-1 0,5 4 0,-4-3 0,-2 0 0,14-1 0,-18-1 0,11 2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8:16.91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533 1 24575,'22'0'0,"-1"0"0,1 0 0,-1 0 0,1 0 0,-1 0 0,-9 5 0,18-3 0,-17 3 0,86 11 0,-60-12 0,98 13 0,-102-17 0,62 0 0,-67 0 0,40 5 0,-44-4 0,72 16 0,-61-15 0,62 9 0,-73-11 0,14 0 0,-17 0 0,-11 6 0,6-5 0,-5 4 0,-1 1 0,8-5 0,11 10 0,-4-9 0,22 8 0,-24-8 0,25 9 0,-33-4 0,12 5 0,-19-5 0,2-2 0,19 17 0,-17-11 0,54 34 0,-47-34 0,59 21 0,-64-23 0,42 24 0,-50-16 0,59 17 0,-57-21 0,86 38 0,-72-36 0,31 28 0,-2 1 0,-31-26 0,55 59 0,-60-64 0,14 19 0,-11-30 0,-8 3 0,9-5 0,1 11 0,-10-2 0,-2 13 0,-1-8 0,13 14 0,3-17 0,5 37 0,-17-34 0,5 36 0,-15-35 0,16 20 0,-16-20 0,17 2 0,-19-6 0,19 18 0,-18-11 0,36 31 0,-30-32 0,21 34 0,-20-39 0,3 53 0,0-51 0,8 48 0,-17-46 0,25 46 0,-23-41 0,33 51 0,-23-59 0,16 53 0,-19-53 0,18 54 0,-27-48 0,27 47 0,-28-46 0,17 62 0,-17-58 0,18 54 0,-18-61 0,18 67 0,-17-60 0,5 26 0,2-1 0,-7-27 0,6 50 0,-9-54 0,0 38 0,0-38 0,0 32 0,0-33 0,10 22 0,-7-24 0,7 24 0,-10-22 0,8 33 0,-5-32 0,7 32 0,-10-34 0,0 40 0,0-37 0,0 48 0,0-48 0,-10 48 0,7-48 0,-15 37 0,15-40 0,-16 40 0,16-37 0,-15 37 0,15-39 0,-7 32 0,0-36 0,8 47 0,-8-47 0,10 38 0,0-36 0,-10 36 0,8-33 0,-17 60 0,17-56 0,-18 61 0,18-62-6784,-27 67 6784,24-65-642,-10 24 0,1 0 642,13-26-2056,-14 26 0,0 1 2056,10-26-1375,-12 27 1,-4-3 1374,6-30 2289,-6 65-2289,11-66 0,0 63 0,8-57 811,-8 24-811,0 0 0,8-25 0,-17 63 0,7-66 0,-10 59 0,1-68 0,9 63 0,2-56 0,0 57 0,-1-59 0,-2 53 0,4-52 0,-20 47 0,22-43 0,-31 38 0,35-39 0,-17 39 0,8-44 0,0 43 0,3-43 4286,-11 44-4286,16-38 0,-25 37 0,27-37 0,-28 38 0,25-38 0,-33 43 0,23-47 0,-25 56 0,15-60 0,-16 61 0,28-57 0,-45 52 0,48-47 0,-68 48 0,70-48 0,-60 48 0,61-49 0,-32 50 0,37-49 0,-28 41 0,25-42 6408,-43 38-6408,32-43 0,-24 58 0,17-61 0,-7 67 0,15-64 0,-23 49 0,23-50 0,-36 48 0,34-47-5649,-41 65 5649,41-61-4537,-42 70 4537,42-71-1517,-22 30 0,0 2 1517,28-25-1015,-37 29 1,0 1 1014,35-29 0,-29 30 0,-3-3 0,26-33 0,-24 26 0,-2-1 0,22-28 1183,-44 63-1183,62-58 2614,-63 53-2614,47-60 3910,-59 47-3910,54-53 0,-24 42 0,25-43 5847,-16 42-5847,28-36 2830,-17 33-2830,28-30 0,-37 19 0,22-24 0,-33 39 0,25-40 0,-24 50 0,31-46 0,-39 42 0,49-37 0,-50 27 0,51-30 0,-31 19 0,35-19 0,-25 19 0,23-19 0,-25 24 0,28-22 0,-26 33 0,23-32 0,-25 32 0,29-34 0,-19 35 0,18-33 0,-27 21 0,14-31 0,-15 36 0,17-30 0,-6 42 0,6-46 0,-8 44 0,9-40 0,2 43 0,10-41 0,0 13 0,-10-1 0,-2-17 0,-9 43 0,9-41 0,2 44 0,10-41 0,-10 24 0,9-25 0,-9 7 0,10-9 0,0 0 0,0-1 0,-10-6 0,8 6 0,-8-6 0,10 6 0,-20 22 0,16-16 0,-25 38 0,26-38 0,-5 27 0,8-30 0,-10 30 0,7-28 0,-7 33 0,10-33 0,0 22 0,0-24 0,0 19 0,0-19 0,0 14 0,0-16 0,0 11 0,0-10 0,0 8 0,0-8 0,0 14 0,0-13 0,0 20 0,0-20 0,-9 13 0,6-14 0,3 14 0,3-13 0,6 9 0,-9-12 0,-9 11 0,6-8 0,3 19 0,3-19 0,16 14 0,-16-16 0,7 16 0,-10-14 0,0 13 0,0-14 0,8 4 0,-5-6 0,7 1 0,-1-7 0,-6 5 0,7-4 0,0 0 0,-9 4 0,19-10 0,-8 4 0,-1 1 0,9-5 0,-18 10 0,18-10 0,-9 16 0,11-14 0,0 18 0,-1-18 0,-8 13 0,6-14 0,-6 4 0,-2-1 0,8-4 0,-6 5 0,8-6 0,1 0 0,-11 5 0,9 2 0,-18 5 0,18-5 0,-18 4 0,17-10 0,-17 10 0,18-10 0,-17 10 0,15-10 0,-14 10 0,4-4 0,-8 5 0,0 1 0,20-1 0,-15 1 0,15-1 0,-12-6 0,-5 6 0,7-6 0,0 1 0,-8 4 0,8-5 0,-10 7 0,10-7 0,1 0 0,11-6 0,-10-6 0,7 5 0,-17 1 0,18 1 0,-9 5 0,1-1 0,8-3 0,-8 3 0,9-5 0,2 0 0,-11 6 0,6-4 0,-5 2 0,9-4 0,-1 0 0,1 0 0,-1 0 0,1 0 0,-10 6 0,-2 1 0,-1 0 0,3-2 0,10-5 0,-9 5 0,5-3 0,-25-2 0,14-7 0,-25 0 0,15-3 0,-16 8 0,16-8 0,-17 8 0,18-9 0,-7 4 0,-1 0 0,-2 2 0,-10 5 0,1 0 0,-1 0 0,1 0 0,-1 0 0,1 0 0,8 0 0,4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3:28.575"/>
    </inkml:context>
    <inkml:brush xml:id="br0">
      <inkml:brushProperty name="width" value="0.00882" units="cm"/>
      <inkml:brushProperty name="height" value="0.00882" units="cm"/>
      <inkml:brushProperty name="color" value="#215F9A"/>
    </inkml:brush>
  </inkml:definitions>
  <inkml:trace contextRef="#ctx0" brushRef="#br0">0 3233 24575,'9'-88'0,"0"-1"0,0 1 0,0-1 0,0 1 0,0-1 0,0 1 0,-4 3 0,2 1 0,-3 15 0,0-16 0,0-9 0,3-5 0,5 3 0,6 8 0,8 13 0,27-10 0,13 13 0,6 9 0,0 4 0,-7 13 0,1 7 0,2 0 0,-1-7-1663,-4-11 0,0-8 0,1-2 0,-1 4 1,0 10 1662,28-1 0,-2 10 0,-27 16 1691,-39 16-1691,31-11 0,19-7 0,-12 8 0,-9 9 0,28-14 0,21-8 0,-23 9 0,-31 18 0,52-15 0,-5-1 0,-69 15 0,62-9 0,-78 10 6623,9 2-6623,-4 6 0,-1 0 0,17 6 0,-12-4-3392,30 1 0,4 0 3392,-22-3-2269,47-7 1,-1-4 2268,-45 1-1517,50-8 0,2 0 1517,-50 7-1015,47-4 1,-1 1 1014,-50 11 146,47-6 1,1 1-147,-45 7 0,47-3 0,0 2 0,-48 2 0,56-3 0,1 0 0,-51 1 0,25-8 0,19-6 0,-19 2 0,-24-1-98,23-9 1,17-8-1,-18 5 98,-25 4 483,37-22 0,-3 1-483,-46 28 1593,37-48-1593,-46 59 3297,5-19-3297,-6 24 4930,-6 6-4930,42-2 0,7-1 1945,-25 5-1945,25-4 0,30-1 0,13 0 0,-4-1 0,-22 0-518,-21-1 0,4 0 518,5 0 0,19 0 0,16 0 0,9 0 0,3 1 0,-1-1 0,-8 0 0,-12-1 0,-19 1 0,21 0 0,-2-2 0,-15-2 0,20 0 0,13-2 0,5-1 0,-1 0 0,-10 1 0,-15-1 0,-22 2 0,27-5 0,-18-4 0,20-5 0,-4 0 0,-29 6 0,-27 6 0,46-23 0,-66 27 0,-3-3 0,5 5 1107,0 0-1107,41 0 0,-31 0-1601,46 0 0,3 0 1601,-37 0-2269,61-7 1,1-4 2268,-60 1-1303,46-5 0,-2 0 1303,-54 6 0,68-9 0,-76 17 3245,11 1-3245,-18 1 0,7 17 0,-9-9 0,25 27 0,-31-19 0,43 20 0,-40-23 4854,40 11-4854,-43-11 0,8 0 0,-14-3 5828,-4-4-5828,6 41 0,0-26-3392,-5 35 0,-1 4 3392,3-25-2269,-2 44 1,-2 0 2268,1-42-799,1 42 0,-3-2 799,0-47 0,-5 26 0,2-2 0,8-35 0,-8 22 0,11-28 3746,0-1-3746,0 0 0,0 0 0,0 0 5600,0 0-5600,0 35 3573,0-26-3573,6 61 0,-5-62 0,22 56 0,-12-62 0,7 32 0,-6-45 0,-11 16 0,5-11 0,-6 6 0,0 0 0,0 6 0,0-4 0,6 39 0,-4-33 0,9 62 0,-9-61 0,9 38 0,-9-44 0,-2 3 0,-2-8 0,-4-4 0,6 36 0,0-23 0,0 45 0,0-46 0,6 23 0,-4-27 0,4 4 0,-6-6 0,0 0 0,0 0 0,0 18 0,0-14 0,5 37 0,-3-35 0,4 40 0,-6-40 0,-6 35 0,4-36 0,-3 12 0,5-23 0,0-1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3:34.011"/>
    </inkml:context>
    <inkml:brush xml:id="br0">
      <inkml:brushProperty name="width" value="0.00882" units="cm"/>
      <inkml:brushProperty name="height" value="0.00882" units="cm"/>
      <inkml:brushProperty name="color" value="#215F9A"/>
    </inkml:brush>
  </inkml:definitions>
  <inkml:trace contextRef="#ctx0" brushRef="#br0">0 0 24575,'14'0'0,"-1"0"0,0 0 0,0 0 0,-6 6 0,5-4 0,-11 9 0,5-3 0,0-1 0,1-1 0,0 17 0,-1-11 0,6 47 0,-9-39 0,8 58 0,-11-57 0,12 74 0,-9-70-3392,6 25 0,-1 0 3392,-6-27-51,9 66 51,-9-67 0,9 55 0,-9-57 0,4 34 0,-6-38 0,6 32 0,-5-29 0,5 40 0,-6-40 0,6 58 0,-5-53 0,5 64 0,-6-66 0,0 61 0,0-61 0,0 72 0,0-69 0,-3 28 0,0 0 0,2-28 0,-11 63 0,11-67 0,1 50 0,1-51 0,5 46 0,-6-47 0,0 46 0,0-45 6758,6 28-6758,1-33 77,0 4-77,-1-6 0,0 23 0,-5-17 0,17 47 0,-15-46 0,15 33 0,4 0 0,-9-30 0,12 28 0,-2-3 0,-12-35 0,23 47 0,-23-47 0,13 28 0,-11-38 0,0 8 0,-5-5 0,3-5 0,-3 5 0,22 18 0,-12-19 0,30 48 0,-31-46 0,37 51 0,-35-51 0,29 28 0,-32-33 0,8 4 0,-11-6 0,1 0 0,-1 0 0,6 0 0,-5 0 0,17 11 0,-15-8 0,14 15 0,-15-17 0,4 5 0,-12 0 0,10 1 0,-8 0 0,22 11 0,-15-15 0,20 20 0,-20-20 0,38 14 0,-40-10 0,27 1 0,-34-2 0,18-1 0,-15 3 0,8 5 0,-13-6 0,-3 5 0,4-5 0,5 41 0,-8-26 0,20 43 0,-20-48 0,26 26 0,-24-27 0,24 43 0,-26-37-3392,16 28 0,2 0 3392,-13-23-1481,15 29 0,0-1 1481,-18-30-1059,17 28 1,2 0 1058,-17-28-1427,17 25 0,-1 0 1427,-19-26 0,18 27 0,3-2 0,-12-30-423,26 39 0,5 0 423,-20-36-411,30 47 1,-1 3 410,-29-42 0,32 47 0,0-1 0,-30-45 0,30 41 0,0-3 0,-31-48 282,21 38 0,-3-1-282,-29-39 1332,56 52-1332,-55-61 2968,33 25-2968,-40-25 0,39 27 0,-38-21 0,55 26 0,-57-25 0,57 14 0,-50-24 0,58 10 0,-52-14 4439,34 21-4439,-38-22 4214,20 10-4214,-26-6 2867,25 1-2867,-25 0 0,38 11 0,-29-15 0,47 20 0,-52-14 0,50 15 0,-51-15 0,58 3 0,-49-12 0,73 6 0,-71-5 0,29 2 0,1 0 0,-30-3 0,65 6 0,-69-5 0,40 5 0,-43-6 0,20 0 0,-23 0 0,5 0 0,-6 0 0,0 6 0,0-5 0,0 5 0,1-6 0,10 0 0,-8 0 0,32 6 0,-29-5 0,64 5 0,-58-6 0,63 0 0,-67 0 0,56 6 0,-55-5 0,60 11 0,-60-10-6784,73 9 6784,-71-9-1297,32 3 1,0 1 1296,-29-4 0,29 4 0,0-1 0,-32-3-893,27 1 0,-1 0 893,-27-3-154,60 5 154,-63-3 4539,28 4-4539,-33-6 0,-2-6 0,-8 4 0,-5-3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3:40.634"/>
    </inkml:context>
    <inkml:brush xml:id="br0">
      <inkml:brushProperty name="width" value="0.00882" units="cm"/>
      <inkml:brushProperty name="height" value="0.00882" units="cm"/>
      <inkml:brushProperty name="color" value="#215F9A"/>
    </inkml:brush>
  </inkml:definitions>
  <inkml:trace contextRef="#ctx0" brushRef="#br0">3259 1 24575,'13'0'0,"-6"6"0,5-5 0,-11 11 0,11-11 0,1 28 0,-4-17 0,8 19 0,-16-18 0,11 23 0,-10-17 0,9 40 0,-9-40 0,9 47 0,-9-46 0,3 57 0,-5-55-6784,-5 73 6784,-3-77-740,2 40 0,-1 1 740,0-37 0,0 41 0,2 3 0,4-38-2023,-7 42 0,-1 1 2023,6-41-1354,-14 49 1,-1 1 1353,12-48 0,-9 42 0,1-2 0,12-44 167,-1 29 1,1-2-168,2-32 0,0 48 0,0-53 0,0 47 0,0-43 2590,0 49-2590,0-52 0,0 18 0,0-24 0,0 0 0,0 0 0,0 0 4155,0 0-4155,0 0 6213,0 0-6213,0 0 0,0 47 0,0-35-2753,-3 33 0,0 1 2753,1-31-1280,-4 37 1,1-1 1279,3-36 0,-4 34 0,1 0 0,3-36 0,-6 41 0,-1 1 0,6-38-1771,-9 44 1,1-1 1770,8-44-1184,-3 45 0,0-1 1184,0-42 0,0 45 0,-1 0 0,-2-45-343,-1 45 0,3 1 343,5-47 0,-1 38 0,1-1 0,2-41 743,-3 28 0,0-1-743,1-30 2420,-9 54-2420,9-58 0,-9 52 0,9-49 0,-21 61 0,19-61 0,-26 60 0,22-60 0,-11 67 0,6-72 0,4 36 0,-1-1 0,-5-37-1066,-4 50 1,2 3 1065,5-43-888,-6 42 1,1 1 887,9-42 0,-13 39 0,0 0 0,8-36 0,-16 40 0,-1-3 0,17-44 0,-17 42 0,1 0 0,16-42 0,-20 44 0,2 3 0,22-40 0,-26 39 0,0-1 0,26-39 286,-20 34 1,0-1-287,23-35 0,-19 36 0,-2 0 0,20-34 0,-22 25 0,0 0 0,21-31 0,-44 55 0,46-57 1208,-34 45-1208,29-52 0,-25 46 0,20-52 2910,-20 39-2910,20-41 0,-21 41 0,21-38 4353,-32 32-4353,35-31 0,-51 16 0,50-17 6509,-46 10-6509,43-17 0,-49 17 0,45-15 0,-68 8 0,66-11 0,-27 0 0,-1 0 0,27 0 0,-65-5 0,68 3 831,-38-10-831,41 11 0,-24 1 0,26 1 0,-37 5 0,32-6 0,-62 0 0,60 0 0,-66 0 0,68 0 0,-74-11 0,70 8 0,-22-14 0,0-1 0,25 12 0,-55-29 0,57 32 0,-34-14 0,38 15 0,-9-4 0,12 6 0,0 0 0,6-5 0,-17 3 0,14-4 0,-38 6 0,29 0 0,-29-5 0,38-3 0,-30 1 0,28 1 0,-19 0 0,18 5 0,6-11 0,-5 11 0,5-5 0,-6 6 0,0-6 0,0 5 0,6-11 0,-11 5 0,9 0 0,-9-11 0,10 9 0,-3-4 0,9 2 0,-9 9 0,9-9 0,-10 9 0,5-4 0,-6 6 0,0 6 0,6 1 0,-5 1 0,-1 3 0,4-3 0,-2 16 0,11-13 0,0 6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9:26.16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14 24575,'7'-6'0,"5"5"0,-5-5 0,6 6 0,-6 0 0,-1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9:26.16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14 24575,'7'-6'0,"5"5"0,-5-5 0,6 6 0,-6 0 0,-1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3:28.575"/>
    </inkml:context>
    <inkml:brush xml:id="br0">
      <inkml:brushProperty name="width" value="0.00882" units="cm"/>
      <inkml:brushProperty name="height" value="0.00882" units="cm"/>
      <inkml:brushProperty name="color" value="#215F9A"/>
    </inkml:brush>
  </inkml:definitions>
  <inkml:trace contextRef="#ctx0" brushRef="#br0">0 3233 24575,'19'-88'0,"1"-1"0,-1 1 0,0-1 0,1 1 0,-1-1 0,0 1 0,-8 3 0,4 1 0,-6 15 0,0-16 0,-1-9 0,7-5 0,11 3 0,13 8 0,17 13 0,58-10 0,28 13 0,12 9 0,1 4 0,-15 13 0,2 7 0,4 0 0,-2-7-1663,-8-11 0,-1-8 0,3-2 0,-3 4 1,1 10 1662,60-1 0,-5 10 0,-58 16 1691,-83 16-1691,66-11 0,41-7 0,-26 8 0,-19 9 0,60-14 0,45-8 0,-49 9 0,-67 18 0,112-15 0,-11-1 0,-148 15 0,133-9 0,-168 10 6623,20 2-6623,-9 6 0,-2 0 0,37 6 0,-27-4-3392,66 1 0,7 0 3392,-46-3-2269,101-7 1,-3-4 2268,-96 1-1517,107-8 0,4 0 1517,-107 7-1015,101-4 1,-2 1 1014,-107 11 146,100-6 1,3 1-147,-97 7 0,100-3 0,1 2 0,-103 2 0,120-3 0,2 0 0,-109 1 0,53-8 0,41-6 0,-40 2 0,-52-1-98,49-9 1,36-8-1,-37 5 98,-55 4 483,80-22 0,-7 1-483,-99 28 1593,81-48-1593,-100 59 3297,10-19-3297,-12 24 4930,-13 6-4930,91-2 0,14-1 1945,-53 5-1945,53-4 0,65-1 0,28 0 0,-8-1 0,-48 0-518,-46-1 0,10 0 518,10 0 0,41 0 0,35 0 0,18 0 0,8 1 0,-3-1 0,-17 0 0,-26-1 0,-41 1 0,45 0 0,-3-2 0,-34-2 0,44 0 0,28-2 0,11-1 0,-3 0 0,-21 1 0,-32-1 0,-48 2 0,58-5 0,-38-4 0,43-5 0,-9 0 0,-62 6 0,-59 6 0,100-23 0,-142 27 0,-7-3 0,11 5 1107,0 0-1107,88 0 0,-67 0-1601,100 0 0,5 0 1601,-78 0-2269,130-7 1,3-4 2268,-130 1-1303,100-5 0,-5 0 1303,-116 6 0,146-9 0,-163 17 3245,24 1-3245,-39 1 0,15 17 0,-20-9 0,54 27 0,-66-19 0,92 20 0,-86-23 4854,86 11-4854,-92-11 0,17 0 0,-31-3 5828,-8-4-5828,13 41 0,0-26-3392,-10 35 0,-3 4 3392,6-25-2269,-4 44 1,-4 0 2268,3-42-799,1 42 0,-6-2 799,-1-47 0,-10 26 0,5-2 0,16-35 0,-16 22 0,23-28 3746,0-1-3746,0 0 0,0 0 0,0 0 5600,0 0-5600,0 35 3573,0-26-3573,13 61 0,-11-62 0,47 56 0,-25-62 0,15 32 0,-14-45 0,-23 16 0,11-11 0,-13 6 0,0 0 0,0 6 0,0-4 0,13 39 0,-8-33 0,18 62 0,-18-61 0,18 38 0,-18-44 0,-5 3 0,-5-8 0,-8-4 0,13 36 0,0-23 0,0 45 0,0-46 0,13 23 0,-8-27 0,7 4 0,-12-6 0,0 0 0,0 0 0,0 18 0,0-14 0,11 37 0,-7-35 0,9 40 0,-13-40 0,-13 35 0,9-36 0,-7 12 0,11-23 0,0-1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4:48:05.316"/>
    </inkml:context>
    <inkml:brush xml:id="br0">
      <inkml:brushProperty name="width" value="0.00882" units="cm"/>
      <inkml:brushProperty name="height" value="0.00882" units="cm"/>
      <inkml:brushProperty name="color" value="#215F9A"/>
    </inkml:brush>
  </inkml:definitions>
  <inkml:trace contextRef="#ctx0" brushRef="#br0">0 3233 24575,'9'-88'0,"0"-1"0,0 1 0,0-1 0,0 1 0,0-1 0,0 1 0,-4 3 0,2 1 0,-3 15 0,0-16 0,0-9 0,3-5 0,5 3 0,6 8 0,8 13 0,27-10 0,13 13 0,6 9 0,0 4 0,-7 13 0,1 7 0,2 0 0,-1-7-1663,-4-11 0,0-8 0,1-2 0,-1 4 1,0 10 1662,28-1 0,-2 10 0,-27 16 1691,-39 16-1691,31-11 0,19-7 0,-12 8 0,-9 9 0,28-14 0,21-8 0,-23 9 0,-31 18 0,52-15 0,-5-1 0,-69 15 0,62-9 0,-78 10 6623,9 2-6623,-4 6 0,-1 0 0,17 6 0,-12-4-3392,30 1 0,4 0 3392,-22-3-2269,47-7 1,-1-4 2268,-45 1-1517,50-8 0,2 0 1517,-50 7-1015,47-4 1,-1 1 1014,-50 11 146,47-6 1,1 1-147,-45 7 0,47-3 0,0 2 0,-48 2 0,56-3 0,1 0 0,-51 1 0,25-8 0,19-6 0,-19 2 0,-24-1-98,23-9 1,17-8-1,-18 5 98,-25 4 483,37-22 0,-3 1-483,-46 28 1593,37-48-1593,-46 59 3297,5-19-3297,-6 24 4930,-6 6-4930,42-2 0,7-1 1945,-25 5-1945,25-4 0,30-1 0,13 0 0,-4-1 0,-22 0-518,-21-1 0,4 0 518,5 0 0,19 0 0,16 0 0,9 0 0,3 1 0,-1-1 0,-8 0 0,-12-1 0,-19 1 0,21 0 0,-2-2 0,-15-2 0,20 0 0,13-2 0,5-1 0,-1 0 0,-10 1 0,-15-1 0,-22 2 0,27-5 0,-18-4 0,20-5 0,-4 0 0,-29 6 0,-27 6 0,46-23 0,-66 27 0,-3-3 0,5 5 1107,0 0-1107,41 0 0,-31 0-1601,46 0 0,3 0 1601,-37 0-2269,61-7 1,1-4 2268,-60 1-1303,46-5 0,-2 0 1303,-54 6 0,68-9 0,-76 17 3245,11 1-3245,-18 1 0,7 17 0,-9-9 0,25 27 0,-31-19 0,43 20 0,-40-23 4854,40 11-4854,-43-11 0,8 0 0,-14-3 5828,-4-4-5828,6 41 0,0-26-3392,-5 35 0,-1 4 3392,3-25-2269,-2 44 1,-2 0 2268,1-42-799,1 42 0,-3-2 799,0-47 0,-5 26 0,2-2 0,8-35 0,-8 22 0,11-28 3746,0-1-3746,0 0 0,0 0 0,0 0 5600,0 0-5600,0 35 3573,0-26-3573,6 61 0,-5-62 0,22 56 0,-12-62 0,7 32 0,-6-45 0,-11 16 0,5-11 0,-6 6 0,0 0 0,0 6 0,0-4 0,6 39 0,-4-33 0,9 62 0,-9-61 0,9 38 0,-9-44 0,-2 3 0,-2-8 0,-4-4 0,6 36 0,0-23 0,0 45 0,0-46 0,6 23 0,-4-27 0,4 4 0,-6-6 0,0 0 0,0 0 0,0 18 0,0-14 0,5 37 0,-3-35 0,4 40 0,-6-40 0,-6 35 0,4-36 0,-3 12 0,5-23 0,0-1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4:48:05.317"/>
    </inkml:context>
    <inkml:brush xml:id="br0">
      <inkml:brushProperty name="width" value="0.00882" units="cm"/>
      <inkml:brushProperty name="height" value="0.00882" units="cm"/>
      <inkml:brushProperty name="color" value="#215F9A"/>
    </inkml:brush>
  </inkml:definitions>
  <inkml:trace contextRef="#ctx0" brushRef="#br0">0 0 24575,'14'0'0,"-1"0"0,0 0 0,0 0 0,-6 6 0,5-4 0,-11 9 0,5-3 0,0-1 0,1-1 0,0 17 0,-1-11 0,6 47 0,-9-39 0,8 58 0,-11-57 0,12 74 0,-9-70-3392,6 25 0,-1 0 3392,-6-27-51,9 66 51,-9-67 0,9 55 0,-9-57 0,4 34 0,-6-38 0,6 32 0,-5-29 0,5 40 0,-6-40 0,6 58 0,-5-53 0,5 64 0,-6-66 0,0 61 0,0-61 0,0 72 0,0-69 0,-3 28 0,0 0 0,2-28 0,-11 63 0,11-67 0,1 50 0,1-51 0,5 46 0,-6-47 0,0 46 0,0-45 6758,6 28-6758,1-33 77,0 4-77,-1-6 0,0 23 0,-5-17 0,17 47 0,-15-46 0,15 33 0,4 0 0,-9-30 0,12 28 0,-2-3 0,-12-35 0,23 47 0,-23-47 0,13 28 0,-11-38 0,0 8 0,-5-5 0,3-5 0,-3 5 0,22 18 0,-12-19 0,30 48 0,-31-46 0,37 51 0,-35-51 0,29 28 0,-32-33 0,8 4 0,-11-6 0,1 0 0,-1 0 0,6 0 0,-5 0 0,17 11 0,-15-8 0,14 15 0,-15-17 0,4 5 0,-12 0 0,10 1 0,-8 0 0,22 11 0,-15-15 0,20 20 0,-20-20 0,38 14 0,-40-10 0,27 1 0,-34-2 0,18-1 0,-15 3 0,8 5 0,-13-6 0,-3 5 0,4-5 0,5 41 0,-8-26 0,20 43 0,-20-48 0,26 26 0,-24-27 0,24 43 0,-26-37-3392,16 28 0,2 0 3392,-13-23-1481,15 29 0,0-1 1481,-18-30-1059,17 28 1,2 0 1058,-17-28-1427,17 25 0,-1 0 1427,-19-26 0,18 27 0,3-2 0,-12-30-423,26 39 0,5 0 423,-20-36-411,30 47 1,-1 3 410,-29-42 0,32 47 0,0-1 0,-30-45 0,30 41 0,0-3 0,-31-48 282,21 38 0,-3-1-282,-29-39 1332,56 52-1332,-55-61 2968,33 25-2968,-40-25 0,39 27 0,-38-21 0,55 26 0,-57-25 0,57 14 0,-50-24 0,58 10 0,-52-14 4439,34 21-4439,-38-22 4214,20 10-4214,-26-6 2867,25 1-2867,-25 0 0,38 11 0,-29-15 0,47 20 0,-52-14 0,50 15 0,-51-15 0,58 3 0,-49-12 0,73 6 0,-71-5 0,29 2 0,1 0 0,-30-3 0,65 6 0,-69-5 0,40 5 0,-43-6 0,20 0 0,-23 0 0,5 0 0,-6 0 0,0 6 0,0-5 0,0 5 0,1-6 0,10 0 0,-8 0 0,32 6 0,-29-5 0,64 5 0,-58-6 0,63 0 0,-67 0 0,56 6 0,-55-5 0,60 11 0,-60-10-6784,73 9 6784,-71-9-1297,32 3 1,0 1 1296,-29-4 0,29 4 0,0-1 0,-32-3-893,27 1 0,-1 0 893,-27-3-154,60 5 154,-63-3 4539,28 4-4539,-33-6 0,-2-6 0,-8 4 0,-5-3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4:48:05.318"/>
    </inkml:context>
    <inkml:brush xml:id="br0">
      <inkml:brushProperty name="width" value="0.00882" units="cm"/>
      <inkml:brushProperty name="height" value="0.00882" units="cm"/>
      <inkml:brushProperty name="color" value="#215F9A"/>
    </inkml:brush>
  </inkml:definitions>
  <inkml:trace contextRef="#ctx0" brushRef="#br0">3259 1 24575,'13'0'0,"-6"6"0,5-5 0,-11 11 0,11-11 0,1 28 0,-4-17 0,8 19 0,-16-18 0,11 23 0,-10-17 0,9 40 0,-9-40 0,9 47 0,-9-46 0,3 57 0,-5-55-6784,-5 73 6784,-3-77-740,2 40 0,-1 1 740,0-37 0,0 41 0,2 3 0,4-38-2023,-7 42 0,-1 1 2023,6-41-1354,-14 49 1,-1 1 1353,12-48 0,-9 42 0,1-2 0,12-44 167,-1 29 1,1-2-168,2-32 0,0 48 0,0-53 0,0 47 0,0-43 2590,0 49-2590,0-52 0,0 18 0,0-24 0,0 0 0,0 0 0,0 0 4155,0 0-4155,0 0 6213,0 0-6213,0 0 0,0 47 0,0-35-2753,-3 33 0,0 1 2753,1-31-1280,-4 37 1,1-1 1279,3-36 0,-4 34 0,1 0 0,3-36 0,-6 41 0,-1 1 0,6-38-1771,-9 44 1,1-1 1770,8-44-1184,-3 45 0,0-1 1184,0-42 0,0 45 0,-1 0 0,-2-45-343,-1 45 0,3 1 343,5-47 0,-1 38 0,1-1 0,2-41 743,-3 28 0,0-1-743,1-30 2420,-9 54-2420,9-58 0,-9 52 0,9-49 0,-21 61 0,19-61 0,-26 60 0,22-60 0,-11 67 0,6-72 0,4 36 0,-1-1 0,-5-37-1066,-4 50 1,2 3 1065,5-43-888,-6 42 1,1 1 887,9-42 0,-13 39 0,0 0 0,8-36 0,-16 40 0,-1-3 0,17-44 0,-17 42 0,1 0 0,16-42 0,-20 44 0,2 3 0,22-40 0,-26 39 0,0-1 0,26-39 286,-20 34 1,0-1-287,23-35 0,-19 36 0,-2 0 0,20-34 0,-22 25 0,0 0 0,21-31 0,-44 55 0,46-57 1208,-34 45-1208,29-52 0,-25 46 0,20-52 2910,-20 39-2910,20-41 0,-21 41 0,21-38 4353,-32 32-4353,35-31 0,-51 16 0,50-17 6509,-46 10-6509,43-17 0,-49 17 0,45-15 0,-68 8 0,66-11 0,-27 0 0,-1 0 0,27 0 0,-65-5 0,68 3 831,-38-10-831,41 11 0,-24 1 0,26 1 0,-37 5 0,32-6 0,-62 0 0,60 0 0,-66 0 0,68 0 0,-74-11 0,70 8 0,-22-14 0,0-1 0,25 12 0,-55-29 0,57 32 0,-34-14 0,38 15 0,-9-4 0,12 6 0,0 0 0,6-5 0,-17 3 0,14-4 0,-38 6 0,29 0 0,-29-5 0,38-3 0,-30 1 0,28 1 0,-19 0 0,18 5 0,6-11 0,-5 11 0,5-5 0,-6 6 0,0-6 0,0 5 0,6-11 0,-11 5 0,9 0 0,-9-11 0,10 9 0,-3-4 0,9 2 0,-9 9 0,9-9 0,-10 9 0,5-4 0,-6 6 0,0 6 0,6 1 0,-5 1 0,-1 3 0,4-3 0,-2 16 0,11-13 0,0 6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9:26.16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14 24575,'7'-6'0,"5"5"0,-5-5 0,6 6 0,-6 0 0,-1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9:26.16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14 24575,'7'-6'0,"5"5"0,-5-5 0,6 6 0,-6 0 0,-1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9:26.16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14 24575,'7'-6'0,"5"5"0,-5-5 0,6 6 0,-6 0 0,-1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9:26.16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14 24575,'7'-6'0,"5"5"0,-5-5 0,6 6 0,-6 0 0,-1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9:26.16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14 24575,'7'-6'0,"5"5"0,-5-5 0,6 6 0,-6 0 0,-1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3:34.011"/>
    </inkml:context>
    <inkml:brush xml:id="br0">
      <inkml:brushProperty name="width" value="0.00882" units="cm"/>
      <inkml:brushProperty name="height" value="0.00882" units="cm"/>
      <inkml:brushProperty name="color" value="#215F9A"/>
    </inkml:brush>
  </inkml:definitions>
  <inkml:trace contextRef="#ctx0" brushRef="#br0">0 0 24575,'14'0'0,"-1"0"0,0 0 0,0 0 0,-6 6 0,5-4 0,-11 9 0,5-3 0,0-1 0,1-1 0,0 17 0,-1-11 0,6 47 0,-9-39 0,8 58 0,-11-57 0,12 74 0,-9-70-3392,6 25 0,-1 0 3392,-6-27-51,9 66 51,-9-67 0,9 55 0,-9-57 0,4 34 0,-6-38 0,6 32 0,-5-29 0,5 40 0,-6-40 0,6 58 0,-5-53 0,5 64 0,-6-66 0,0 61 0,0-61 0,0 72 0,0-69 0,-3 28 0,0 0 0,2-28 0,-11 63 0,11-67 0,1 50 0,1-51 0,5 46 0,-6-47 0,0 46 0,0-45 6758,6 28-6758,1-33 77,0 4-77,-1-6 0,0 23 0,-5-17 0,17 47 0,-15-46 0,15 33 0,4 0 0,-9-30 0,12 28 0,-2-3 0,-12-35 0,23 47 0,-23-47 0,13 28 0,-11-38 0,0 8 0,-5-5 0,3-5 0,-3 5 0,22 18 0,-12-19 0,30 48 0,-31-46 0,37 51 0,-35-51 0,29 28 0,-32-33 0,8 4 0,-11-6 0,1 0 0,-1 0 0,6 0 0,-5 0 0,17 11 0,-15-8 0,14 15 0,-15-17 0,4 5 0,-12 0 0,10 1 0,-8 0 0,22 11 0,-15-15 0,20 20 0,-20-20 0,38 14 0,-40-10 0,27 1 0,-34-2 0,18-1 0,-15 3 0,8 5 0,-13-6 0,-3 5 0,4-5 0,5 41 0,-8-26 0,20 43 0,-20-48 0,26 26 0,-24-27 0,24 43 0,-26-37-3392,16 28 0,2 0 3392,-13-23-1481,15 29 0,0-1 1481,-18-30-1059,17 28 1,2 0 1058,-17-28-1427,17 25 0,-1 0 1427,-19-26 0,18 27 0,3-2 0,-12-30-423,26 39 0,5 0 423,-20-36-411,30 47 1,-1 3 410,-29-42 0,32 47 0,0-1 0,-30-45 0,30 41 0,0-3 0,-31-48 282,21 38 0,-3-1-282,-29-39 1332,56 52-1332,-55-61 2968,33 25-2968,-40-25 0,39 27 0,-38-21 0,55 26 0,-57-25 0,57 14 0,-50-24 0,58 10 0,-52-14 4439,34 21-4439,-38-22 4214,20 10-4214,-26-6 2867,25 1-2867,-25 0 0,38 11 0,-29-15 0,47 20 0,-52-14 0,50 15 0,-51-15 0,58 3 0,-49-12 0,73 6 0,-71-5 0,29 2 0,1 0 0,-30-3 0,65 6 0,-69-5 0,40 5 0,-43-6 0,20 0 0,-23 0 0,5 0 0,-6 0 0,0 6 0,0-5 0,0 5 0,1-6 0,10 0 0,-8 0 0,32 6 0,-29-5 0,64 5 0,-58-6 0,63 0 0,-67 0 0,56 6 0,-55-5 0,60 11 0,-60-10-6784,73 9 6784,-71-9-1297,32 3 1,0 1 1296,-29-4 0,29 4 0,0-1 0,-32-3-893,27 1 0,-1 0 893,-27-3-154,60 5 154,-63-3 4539,28 4-4539,-33-6 0,-2-6 0,-8 4 0,-5-3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3:40.634"/>
    </inkml:context>
    <inkml:brush xml:id="br0">
      <inkml:brushProperty name="width" value="0.00882" units="cm"/>
      <inkml:brushProperty name="height" value="0.00882" units="cm"/>
      <inkml:brushProperty name="color" value="#215F9A"/>
    </inkml:brush>
  </inkml:definitions>
  <inkml:trace contextRef="#ctx0" brushRef="#br0">3261 1 24575,'13'0'0,"-6"6"0,5-5 0,-11 11 0,11-11 0,1 28 0,-4-17 0,8 19 0,-16-18 0,11 23 0,-10-17 0,9 40 0,-9-40 0,9 47 0,-9-46 0,3 57 0,-5-55-6784,-5 73 6784,-3-77-740,2 40 0,-1 1 740,0-37 0,0 41 0,2 3 0,4-38-2023,-7 42 0,-1 1 2023,6-41-1354,-14 49 1,-1 1 1353,12-48 0,-9 42 0,1-2 0,12-44 167,-1 29 1,1-2-168,2-32 0,0 48 0,0-53 0,0 47 0,0-43 2590,0 49-2590,0-52 0,0 18 0,0-24 0,0 0 0,0 0 0,0 0 4155,0 0-4155,0 0 6213,0 0-6213,0 0 0,0 47 0,0-35-2753,-3 33 0,0 1 2753,1-31-1280,-4 37 1,1-1 1279,3-36 0,-4 34 0,1 0 0,3-36 0,-6 41 0,-1 1 0,6-38-1771,-9 44 1,1-1 1770,8-44-1184,-3 45 0,0-1 1184,0-42 0,0 45 0,-1 0 0,-2-45-343,-1 45 0,3 1 343,5-47 0,-1 38 0,1-1 0,2-41 743,-3 28 0,0-1-743,1-30 2420,-9 54-2420,9-58 0,-9 52 0,9-49 0,-21 62 0,19-62 0,-26 60 0,22-60 0,-11 67 0,6-72 0,4 36 0,-1-1 0,-5-37-1066,-4 50 1,2 3 1065,5-43-888,-6 42 1,1 1 887,9-42 0,-13 39 0,0 0 0,8-36 0,-16 40 0,-1-3 0,17-44 0,-17 42 0,1 0 0,16-42 0,-20 44 0,2 3 0,22-40 0,-26 39 0,0-1 0,26-39 286,-21 34 1,1-1-287,23-35 0,-19 36 0,-2 0 0,20-34 0,-22 25 0,0 0 0,21-31 0,-44 55 0,46-57 1208,-34 45-1208,29-52 0,-25 46 0,20-52 2910,-20 39-2910,20-41 0,-21 41 0,21-38 4353,-32 32-4353,35-31 0,-51 16 0,50-17 6509,-46 10-6509,43-17 0,-49 17 0,45-15 0,-68 8 0,66-11 0,-27 0 0,-1 0 0,27 0 0,-65-5 0,68 3 831,-38-10-831,41 11 0,-24 1 0,26 1 0,-37 5 0,32-6 0,-62 0 0,60 0 0,-66 0 0,68 0 0,-74-11 0,70 8 0,-23-14 0,1-1 0,25 12 0,-55-29 0,57 32 0,-34-14 0,38 15 0,-9-4 0,12 6 0,0 0 0,6-5 0,-17 3 0,14-4 0,-38 6 0,29 0 0,-29-5 0,38-3 0,-30 1 0,28 1 0,-19 0 0,18 5 0,6-11 0,-5 11 0,5-5 0,-6 6 0,0-6 0,0 5 0,6-11 0,-11 5 0,9 0 0,-9-11 0,10 9 0,-3-4 0,9 2 0,-9 9 0,9-9 0,-10 9 0,5-4 0,-6 6 0,0 6 0,6 1 0,-5 1 0,-1 3 0,4-3 0,-2 16 0,11-13 0,0 6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9:26.16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14 24575,'7'-6'0,"5"5"0,-5-5 0,6 6 0,-6 0 0,-1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5T15:22:09.404"/>
    </inkml:context>
    <inkml:brush xml:id="br0">
      <inkml:brushProperty name="width" value="0.00882" units="cm"/>
      <inkml:brushProperty name="height" value="0.00882" units="cm"/>
      <inkml:brushProperty name="color" value="#215F9A"/>
    </inkml:brush>
  </inkml:definitions>
  <inkml:trace contextRef="#ctx0" brushRef="#br0">0 850 24575,'11'-23'0,"-1"0"0,1-1 0,0 1 0,-1 0 0,1 0 0,0-1 0,-5 2 0,2 0 0,-3 4 0,0-4 0,-1-3 0,5-1 0,5 1 0,7 2 0,10 3 0,32-2 0,16 3 0,6 2 0,1 2 0,-9 2 0,1 3 0,3 0 0,-1-2-1663,-6-3 0,1-2 0,1-1 0,-1 2 1,0 2 1662,33 0 0,-2 2 0,-32 5 1691,-47 4-1691,37-4 0,23 0 0,-15 1 0,-10 2 0,33-3 0,25-2 0,-27 2 0,-37 5 0,61-4 0,-5 0 0,-82 3 0,73-1 0,-92 2 6623,10 0-6623,-4 2 0,-2 0 0,21 2 0,-15-2-3392,36 1 0,5 0 3392,-27-1-2269,57-2 1,-2-1 2268,-53 0-1517,59-1 0,3-1 1517,-60 2-1015,56-1 1,-1 0 1014,-60 4 146,57-3 1,0 1-147,-53 2 0,56-1 0,0 0 0,-57 1 0,66 0 0,2-1 0,-61 0 0,29-1 0,23-3 0,-22 2 0,-29-1-98,28-3 1,19-1-1,-20 1 98,-31 1 483,45-6 0,-4 1-483,-55 6 1593,44-11-1593,-54 14 3297,6-4-3297,-8 6 4930,-7 1-4930,51 1 0,7-2 1945,-29 2-1945,29-1 0,37 0 0,14 0 0,-4 0 0,-26-1-518,-25 0 0,4 1 518,7-1 0,22 0 0,19 0 0,10 1 0,5-1 0,-2 0 0,-10 1 0,-13-1 0,-23 0 0,24 0 0,-1 0 0,-19-1 0,24 0 0,16 0 0,6 0 0,-2-1 0,-11 1 0,-18-1 0,-27 1 0,33-1 0,-21-2 0,23 0 0,-5-1 0,-34 2 0,-32 1 0,54-6 0,-78 8 0,-3-1 0,5 1 1107,1 0-1107,48 0 0,-37 0-1601,55 0 0,4 0 1601,-45 0-2269,73-2 1,2-1 2268,-73 0-1303,56-1 0,-3 0 1303,-64 2 0,81-3 0,-90 5 3245,12 0-3245,-20 0 0,7 5 0,-10-3 0,30 8 0,-38-6 0,52 6 0,-47-6 4854,46 2-4854,-50-2 0,9 0 0,-16-2 5828,-5 0-5828,7 11 0,0-7-3392,-6 9 0,-1 1 3392,3-7-2269,-2 12 1,-2 0 2268,1-11-799,1 11 0,-3 0 799,-1-13 0,-5 7 0,2-1 0,9-8 0,-9 5 0,13-8 3746,0 1-3746,0-1 0,0 0 0,0 1 5600,0-1-5600,0 10 3573,0-7-3573,7 15 0,-6-15 0,27 14 0,-15-16 0,8 9 0,-7-13 0,-13 5 0,7-3 0,-8 1 0,0 0 0,0 2 0,0-1 0,7 11 0,-5-10 0,11 17 0,-11-16 0,12 9 0,-12-10 0,-2 0 0,-2-2 0,-6-2 0,8 11 0,0-7 0,0 12 0,0-12 0,8 6 0,-6-7 0,5 1 0,-7-2 0,0 1 0,0-1 0,0 5 0,0-3 0,6 9 0,-4-9 0,6 10 0,-8-10 0,-8 10 0,6-11 0,-4 4 0,6-6 0,0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9:26.16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14 24575,'7'-6'0,"5"5"0,-5-5 0,6 6 0,-6 0 0,-1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3:28.575"/>
    </inkml:context>
    <inkml:brush xml:id="br0">
      <inkml:brushProperty name="width" value="0.00882" units="cm"/>
      <inkml:brushProperty name="height" value="0.00882" units="cm"/>
      <inkml:brushProperty name="color" value="#215F9A"/>
    </inkml:brush>
  </inkml:definitions>
  <inkml:trace contextRef="#ctx0" brushRef="#br0">0 3233 24575,'9'-88'0,"0"-1"0,0 1 0,0-1 0,0 1 0,0-1 0,0 1 0,-4 3 0,2 1 0,-3 15 0,0-16 0,0-9 0,3-5 0,5 3 0,6 8 0,8 13 0,27-10 0,13 13 0,6 9 0,0 4 0,-7 13 0,1 7 0,2 0 0,-1-7-1663,-4-11 0,0-8 0,1-2 0,-1 4 1,0 10 1662,28-1 0,-2 10 0,-27 16 1691,-39 16-1691,31-11 0,19-7 0,-12 8 0,-9 9 0,28-14 0,21-8 0,-23 9 0,-31 18 0,52-15 0,-5-1 0,-69 15 0,62-9 0,-78 10 6623,9 2-6623,-4 6 0,-1 0 0,17 6 0,-12-4-3392,30 1 0,4 0 3392,-22-3-2269,47-7 1,-1-4 2268,-45 1-1517,50-8 0,2 0 1517,-50 7-1015,47-4 1,-1 1 1014,-50 11 146,47-6 1,1 1-147,-45 7 0,47-3 0,0 2 0,-48 2 0,56-3 0,1 0 0,-51 1 0,25-8 0,19-6 0,-19 2 0,-24-1-98,23-9 1,17-8-1,-18 5 98,-25 4 483,37-22 0,-3 1-483,-46 28 1593,37-48-1593,-46 59 3297,5-19-3297,-6 24 4930,-6 6-4930,42-2 0,7-1 1945,-25 5-1945,25-4 0,30-1 0,13 0 0,-4-1 0,-22 0-518,-21-1 0,4 0 518,5 0 0,19 0 0,16 0 0,9 0 0,3 1 0,-1-1 0,-8 0 0,-12-1 0,-19 1 0,21 0 0,-2-2 0,-15-2 0,20 0 0,13-2 0,5-1 0,-1 0 0,-10 1 0,-15-1 0,-22 2 0,27-5 0,-18-4 0,20-5 0,-4 0 0,-29 6 0,-27 6 0,46-23 0,-66 27 0,-3-3 0,5 5 1107,0 0-1107,41 0 0,-31 0-1601,46 0 0,3 0 1601,-37 0-2269,61-7 1,1-4 2268,-60 1-1303,46-5 0,-2 0 1303,-54 6 0,68-9 0,-76 17 3245,11 1-3245,-18 1 0,7 17 0,-9-9 0,25 27 0,-31-19 0,43 20 0,-40-23 4854,40 11-4854,-43-11 0,8 0 0,-14-3 5828,-4-4-5828,6 41 0,0-26-3392,-5 35 0,-1 4 3392,3-25-2269,-2 44 1,-2 0 2268,1-42-799,1 42 0,-3-2 799,0-47 0,-5 26 0,2-2 0,8-35 0,-8 22 0,11-28 3746,0-1-3746,0 0 0,0 0 0,0 0 5600,0 0-5600,0 35 3573,0-26-3573,6 61 0,-5-62 0,22 56 0,-12-62 0,7 32 0,-6-45 0,-11 16 0,5-11 0,-6 6 0,0 0 0,0 6 0,0-4 0,6 39 0,-4-33 0,9 62 0,-9-61 0,9 38 0,-9-44 0,-2 3 0,-2-8 0,-4-4 0,6 36 0,0-23 0,0 45 0,0-46 0,6 23 0,-4-27 0,4 4 0,-6-6 0,0 0 0,0 0 0,0 18 0,0-14 0,5 37 0,-3-35 0,4 40 0,-6-40 0,-6 35 0,4-36 0,-3 12 0,5-23 0,0-1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1T11:13:34.011"/>
    </inkml:context>
    <inkml:brush xml:id="br0">
      <inkml:brushProperty name="width" value="0.00882" units="cm"/>
      <inkml:brushProperty name="height" value="0.00882" units="cm"/>
      <inkml:brushProperty name="color" value="#215F9A"/>
    </inkml:brush>
  </inkml:definitions>
  <inkml:trace contextRef="#ctx0" brushRef="#br0">0 0 24575,'14'0'0,"-1"0"0,0 0 0,0 0 0,-6 6 0,5-4 0,-11 9 0,5-3 0,0-1 0,1-1 0,0 17 0,-1-11 0,6 47 0,-9-39 0,8 58 0,-11-57 0,12 74 0,-9-70-3392,6 25 0,-1 0 3392,-6-27-51,9 66 51,-9-67 0,9 55 0,-9-57 0,4 34 0,-6-38 0,6 32 0,-5-29 0,5 40 0,-6-40 0,6 58 0,-5-53 0,5 64 0,-6-66 0,0 61 0,0-61 0,0 72 0,0-69 0,-3 28 0,0 0 0,2-28 0,-11 63 0,11-67 0,1 50 0,1-51 0,5 46 0,-6-47 0,0 46 0,0-45 6758,6 28-6758,1-33 77,0 4-77,-1-6 0,0 23 0,-5-17 0,17 47 0,-15-46 0,15 33 0,4 0 0,-9-30 0,12 28 0,-2-3 0,-12-35 0,23 47 0,-23-47 0,13 28 0,-11-38 0,0 8 0,-5-5 0,3-5 0,-3 5 0,22 18 0,-12-19 0,30 48 0,-31-46 0,37 51 0,-35-51 0,29 28 0,-32-33 0,8 4 0,-11-6 0,1 0 0,-1 0 0,6 0 0,-5 0 0,17 11 0,-15-8 0,14 15 0,-15-17 0,4 5 0,-12 0 0,10 1 0,-8 0 0,22 11 0,-15-15 0,20 20 0,-20-20 0,38 14 0,-40-10 0,27 1 0,-34-2 0,18-1 0,-15 3 0,8 5 0,-13-6 0,-3 5 0,4-5 0,5 41 0,-8-26 0,20 43 0,-20-48 0,26 26 0,-24-27 0,24 43 0,-26-37-3392,16 28 0,2 0 3392,-13-23-1481,15 29 0,0-1 1481,-18-30-1059,17 28 1,2 0 1058,-17-28-1427,17 25 0,-1 0 1427,-19-26 0,18 27 0,3-2 0,-12-30-423,26 39 0,5 0 423,-20-36-411,30 47 1,-1 3 410,-29-42 0,32 47 0,0-1 0,-30-45 0,30 41 0,0-3 0,-31-48 282,21 38 0,-3-1-282,-29-39 1332,56 52-1332,-55-61 2968,33 25-2968,-40-25 0,39 27 0,-38-21 0,55 26 0,-57-25 0,57 14 0,-50-24 0,58 10 0,-52-14 4439,34 21-4439,-38-22 4214,20 10-4214,-26-6 2867,25 1-2867,-25 0 0,38 11 0,-29-15 0,47 20 0,-52-14 0,50 15 0,-51-15 0,58 3 0,-49-12 0,73 6 0,-71-5 0,29 2 0,1 0 0,-30-3 0,65 6 0,-69-5 0,40 5 0,-43-6 0,20 0 0,-23 0 0,5 0 0,-6 0 0,0 6 0,0-5 0,0 5 0,1-6 0,10 0 0,-8 0 0,32 6 0,-29-5 0,64 5 0,-58-6 0,63 0 0,-67 0 0,56 6 0,-55-5 0,60 11 0,-60-10-6784,73 9 6784,-71-9-1297,32 3 1,0 1 1296,-29-4 0,29 4 0,0-1 0,-32-3-893,27 1 0,-1 0 893,-27-3-154,60 5 154,-63-3 4539,28 4-4539,-33-6 0,-2-6 0,-8 4 0,-5-3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2BE42-43C6-E8CA-531C-FE3BE2532D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095986-F89B-2A31-FFF1-3D09C44B63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55AEB5-D0D7-6C85-E563-19A574134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04BA1-00DC-A945-9CF0-6610557CDC97}" type="datetimeFigureOut">
              <a:t>24/05/2024</a:t>
            </a:fld>
            <a:endParaRPr lang="en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FB6EDB-B8C9-11E9-4E86-B3D13612D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908E5-1DD4-90D6-94FD-44CA65016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1F9A5-3644-4145-8CE6-E3D64AD20A3E}" type="slidenum">
              <a:t>‹#›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3436622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1E7F8-DAB8-9AB0-E192-09780542B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6352A8-3CAA-ABE1-0C9D-3FD0DA5FE3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C7B7C-1FBC-B8AB-9449-A19F06DCD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04BA1-00DC-A945-9CF0-6610557CDC97}" type="datetimeFigureOut">
              <a:t>24/05/2024</a:t>
            </a:fld>
            <a:endParaRPr lang="en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B977C5-44C4-5DA5-16BA-39D4C89DF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6DD42-66C1-7AFD-7802-E28A16C27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1F9A5-3644-4145-8CE6-E3D64AD20A3E}" type="slidenum">
              <a:t>‹#›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2306203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9E43174-1438-8791-9290-B307B973D5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32FBDE-C7C5-8C1A-03F0-C660C8559C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AA1204-6684-3C8C-9856-DF0C2C3FB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04BA1-00DC-A945-9CF0-6610557CDC97}" type="datetimeFigureOut">
              <a:t>24/05/2024</a:t>
            </a:fld>
            <a:endParaRPr lang="en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E59405-4565-28F6-D821-2D2C13024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DF208F-3FFF-5D85-D816-BBF7D930C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1F9A5-3644-4145-8CE6-E3D64AD20A3E}" type="slidenum">
              <a:t>‹#›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2542836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35F33-D9C5-5903-356A-7E4C99C3F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4074C-43E2-206E-06D8-88A5AC7BFA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D29F0-0795-DCC0-A46D-425EF1F47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04BA1-00DC-A945-9CF0-6610557CDC97}" type="datetimeFigureOut">
              <a:t>24/05/2024</a:t>
            </a:fld>
            <a:endParaRPr lang="en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242AA-E128-9A8B-A3E9-8EF52FC74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1126D7-E383-B6AA-AA19-4DA4D176D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1F9A5-3644-4145-8CE6-E3D64AD20A3E}" type="slidenum">
              <a:t>‹#›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128322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58CDD-9381-1115-C309-9248A3FC4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327341-2B3B-4F38-897C-6975CF4864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743D8F-23B1-391C-41CE-E231228CB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04BA1-00DC-A945-9CF0-6610557CDC97}" type="datetimeFigureOut">
              <a:t>24/05/2024</a:t>
            </a:fld>
            <a:endParaRPr lang="en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73465C-A5FD-D17A-52C1-89D8DD735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7D966-2C5C-C714-2C0A-5F54BCE8F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1F9A5-3644-4145-8CE6-E3D64AD20A3E}" type="slidenum">
              <a:t>‹#›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2531424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4FBA7-9D46-3340-B405-9B2371C9B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4D681-9508-83BF-D913-AD77AA2D47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A878F5-4D14-DBDD-B1C4-A02F3E38E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70E4AE-6DAC-F1EC-E7A8-22AAB0018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04BA1-00DC-A945-9CF0-6610557CDC97}" type="datetimeFigureOut">
              <a:t>24/05/2024</a:t>
            </a:fld>
            <a:endParaRPr lang="en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D11E85-FB82-AD63-2157-4A13E1B38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0502AF-CDF1-8D29-7A57-D02713A44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1F9A5-3644-4145-8CE6-E3D64AD20A3E}" type="slidenum">
              <a:t>‹#›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3727424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6737E-E1B9-A811-5B20-0D20DE8F5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7ACDCE-B6D9-79D8-5CC4-83661A08AE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23D9FD-63EA-CD32-1CAD-5F6A8B2956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7A5F62-5213-6604-F61A-081D3D8CDD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988743-4659-01C9-E284-FD90F1AA0C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78F5C5-5354-7849-D163-BE65E32F0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04BA1-00DC-A945-9CF0-6610557CDC97}" type="datetimeFigureOut">
              <a:t>24/05/2024</a:t>
            </a:fld>
            <a:endParaRPr lang="en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246C32-D190-B8F9-CC52-9BBA4FCA5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88A279-9FE2-B8E1-7228-06D01D236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1F9A5-3644-4145-8CE6-E3D64AD20A3E}" type="slidenum">
              <a:t>‹#›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743104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6E3A1-3E2F-E113-A762-0B9B9AD99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DBB907-70B8-B62D-E42C-658725CB1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04BA1-00DC-A945-9CF0-6610557CDC97}" type="datetimeFigureOut">
              <a:t>24/05/2024</a:t>
            </a:fld>
            <a:endParaRPr lang="en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CE2A30-1090-D0E8-D6BC-CDE32BFE7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F238B5-198B-638E-8B22-568F23124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1F9A5-3644-4145-8CE6-E3D64AD20A3E}" type="slidenum">
              <a:t>‹#›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757253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62C7F5-0451-05EA-A782-855ABD576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04BA1-00DC-A945-9CF0-6610557CDC97}" type="datetimeFigureOut">
              <a:t>24/05/2024</a:t>
            </a:fld>
            <a:endParaRPr lang="en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4DAD8B-F641-368C-53D9-B404E0BAC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860D45-39B3-1712-A54E-F06A0E357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1F9A5-3644-4145-8CE6-E3D64AD20A3E}" type="slidenum">
              <a:t>‹#›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24036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9341B-F206-E2C9-FC2E-3AC3352C6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13B05-0123-3D0F-606E-AC64F87CF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E8E0DB-D1F8-38EA-B59A-5F03804634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7D512A-6087-2DCD-C5AF-7A46F4CA0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04BA1-00DC-A945-9CF0-6610557CDC97}" type="datetimeFigureOut">
              <a:t>24/05/2024</a:t>
            </a:fld>
            <a:endParaRPr lang="en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C2C4A7-0A89-BCFB-7705-60B72FF2F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548A6F-2A6C-6EAA-4810-35248B3E2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1F9A5-3644-4145-8CE6-E3D64AD20A3E}" type="slidenum">
              <a:t>‹#›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1301303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E5D25-C584-4BBC-2483-9B78C7EBE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F86106-CB2C-7449-9556-FD4CBC7DB2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9465D4-BDC7-AE27-BAAF-C6ABB79560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F681AC-D8E5-B118-A234-DE57716F4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04BA1-00DC-A945-9CF0-6610557CDC97}" type="datetimeFigureOut">
              <a:t>24/05/2024</a:t>
            </a:fld>
            <a:endParaRPr lang="en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AF651B-18D9-613E-EEFB-878336B82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A2D258-F825-E4DD-171D-8BD2CD4D9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1F9A5-3644-4145-8CE6-E3D64AD20A3E}" type="slidenum">
              <a:t>‹#›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302990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6F5627-7E5C-75EF-459E-2E14E4EB9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FB688A-66B8-06F9-532E-AAF6656127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A9E17E-58D8-368A-BF8C-58C05D7361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304BA1-00DC-A945-9CF0-6610557CDC97}" type="datetimeFigureOut">
              <a:t>24/05/2024</a:t>
            </a:fld>
            <a:endParaRPr lang="en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0DF54-C6B1-2008-160B-58D6827EDC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39BA69-38F1-5407-E2E3-76C5E74C66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31F9A5-3644-4145-8CE6-E3D64AD20A3E}" type="slidenum">
              <a:t>‹#›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2102171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80.png"/><Relationship Id="rId7" Type="http://schemas.openxmlformats.org/officeDocument/2006/relationships/image" Target="../media/image44.svg"/><Relationship Id="rId2" Type="http://schemas.openxmlformats.org/officeDocument/2006/relationships/customXml" Target="../ink/ink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9" Type="http://schemas.openxmlformats.org/officeDocument/2006/relationships/image" Target="../media/image4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7" Type="http://schemas.openxmlformats.org/officeDocument/2006/relationships/image" Target="../media/image48.svg"/><Relationship Id="rId2" Type="http://schemas.openxmlformats.org/officeDocument/2006/relationships/customXml" Target="../ink/ink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1.png"/><Relationship Id="rId2" Type="http://schemas.openxmlformats.org/officeDocument/2006/relationships/customXml" Target="../ink/ink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customXml" Target="../ink/ink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7.png"/><Relationship Id="rId4" Type="http://schemas.openxmlformats.org/officeDocument/2006/relationships/customXml" Target="../ink/ink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5.xml"/><Relationship Id="rId18" Type="http://schemas.openxmlformats.org/officeDocument/2006/relationships/image" Target="../media/image19.svg"/><Relationship Id="rId3" Type="http://schemas.openxmlformats.org/officeDocument/2006/relationships/image" Target="../media/image12.png"/><Relationship Id="rId21" Type="http://schemas.openxmlformats.org/officeDocument/2006/relationships/image" Target="../media/image22.png"/><Relationship Id="rId7" Type="http://schemas.openxmlformats.org/officeDocument/2006/relationships/image" Target="../media/image10.png"/><Relationship Id="rId12" Type="http://schemas.openxmlformats.org/officeDocument/2006/relationships/customXml" Target="../ink/ink6.xml"/><Relationship Id="rId17" Type="http://schemas.openxmlformats.org/officeDocument/2006/relationships/image" Target="../media/image18.png"/><Relationship Id="rId2" Type="http://schemas.openxmlformats.org/officeDocument/2006/relationships/customXml" Target="../ink/ink2.xml"/><Relationship Id="rId16" Type="http://schemas.openxmlformats.org/officeDocument/2006/relationships/image" Target="../media/image17.svg"/><Relationship Id="rId20" Type="http://schemas.openxmlformats.org/officeDocument/2006/relationships/image" Target="../media/image21.sv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4.xml"/><Relationship Id="rId11" Type="http://schemas.openxmlformats.org/officeDocument/2006/relationships/image" Target="../media/image14.svg"/><Relationship Id="rId24" Type="http://schemas.openxmlformats.org/officeDocument/2006/relationships/image" Target="../media/image25.svg"/><Relationship Id="rId5" Type="http://schemas.openxmlformats.org/officeDocument/2006/relationships/image" Target="../media/image90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10" Type="http://schemas.openxmlformats.org/officeDocument/2006/relationships/image" Target="../media/image13.png"/><Relationship Id="rId19" Type="http://schemas.openxmlformats.org/officeDocument/2006/relationships/image" Target="../media/image20.png"/><Relationship Id="rId4" Type="http://schemas.openxmlformats.org/officeDocument/2006/relationships/customXml" Target="../ink/ink3.xml"/><Relationship Id="rId9" Type="http://schemas.openxmlformats.org/officeDocument/2006/relationships/image" Target="../media/image11.png"/><Relationship Id="rId14" Type="http://schemas.openxmlformats.org/officeDocument/2006/relationships/image" Target="../media/image15.png"/><Relationship Id="rId22" Type="http://schemas.openxmlformats.org/officeDocument/2006/relationships/image" Target="../media/image23.sv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customXml" Target="../ink/ink9.xml"/><Relationship Id="rId21" Type="http://schemas.openxmlformats.org/officeDocument/2006/relationships/image" Target="../media/image8.png"/><Relationship Id="rId34" Type="http://schemas.openxmlformats.org/officeDocument/2006/relationships/customXml" Target="../ink/ink13.xml"/><Relationship Id="rId25" Type="http://schemas.openxmlformats.org/officeDocument/2006/relationships/image" Target="../media/image260.png"/><Relationship Id="rId33" Type="http://schemas.openxmlformats.org/officeDocument/2006/relationships/image" Target="../media/image27.png"/><Relationship Id="rId2" Type="http://schemas.openxmlformats.org/officeDocument/2006/relationships/customXml" Target="../ink/ink7.xml"/><Relationship Id="rId20" Type="http://schemas.openxmlformats.org/officeDocument/2006/relationships/image" Target="../media/image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32" Type="http://schemas.openxmlformats.org/officeDocument/2006/relationships/customXml" Target="../ink/ink12.xml"/><Relationship Id="rId37" Type="http://schemas.openxmlformats.org/officeDocument/2006/relationships/image" Target="../media/image31.png"/><Relationship Id="rId28" Type="http://schemas.openxmlformats.org/officeDocument/2006/relationships/customXml" Target="../ink/ink10.xml"/><Relationship Id="rId36" Type="http://schemas.openxmlformats.org/officeDocument/2006/relationships/customXml" Target="../ink/ink14.xml"/><Relationship Id="rId19" Type="http://schemas.openxmlformats.org/officeDocument/2006/relationships/image" Target="../media/image29.png"/><Relationship Id="rId31" Type="http://schemas.openxmlformats.org/officeDocument/2006/relationships/image" Target="../media/image26.png"/><Relationship Id="rId22" Type="http://schemas.openxmlformats.org/officeDocument/2006/relationships/customXml" Target="../ink/ink8.xml"/><Relationship Id="rId27" Type="http://schemas.openxmlformats.org/officeDocument/2006/relationships/image" Target="../media/image34.png"/><Relationship Id="rId30" Type="http://schemas.openxmlformats.org/officeDocument/2006/relationships/customXml" Target="../ink/ink11.xml"/><Relationship Id="rId35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18.xml"/><Relationship Id="rId13" Type="http://schemas.openxmlformats.org/officeDocument/2006/relationships/image" Target="../media/image36.svg"/><Relationship Id="rId18" Type="http://schemas.openxmlformats.org/officeDocument/2006/relationships/image" Target="../media/image39.png"/><Relationship Id="rId3" Type="http://schemas.openxmlformats.org/officeDocument/2006/relationships/image" Target="../media/image110.png"/><Relationship Id="rId7" Type="http://schemas.openxmlformats.org/officeDocument/2006/relationships/image" Target="../media/image130.png"/><Relationship Id="rId12" Type="http://schemas.openxmlformats.org/officeDocument/2006/relationships/image" Target="../media/image35.png"/><Relationship Id="rId17" Type="http://schemas.openxmlformats.org/officeDocument/2006/relationships/image" Target="../media/image14.svg"/><Relationship Id="rId2" Type="http://schemas.openxmlformats.org/officeDocument/2006/relationships/customXml" Target="../ink/ink15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7.xml"/><Relationship Id="rId11" Type="http://schemas.openxmlformats.org/officeDocument/2006/relationships/image" Target="../media/image33.svg"/><Relationship Id="rId5" Type="http://schemas.openxmlformats.org/officeDocument/2006/relationships/image" Target="../media/image34.png"/><Relationship Id="rId15" Type="http://schemas.openxmlformats.org/officeDocument/2006/relationships/image" Target="../media/image38.svg"/><Relationship Id="rId10" Type="http://schemas.openxmlformats.org/officeDocument/2006/relationships/image" Target="../media/image32.png"/><Relationship Id="rId19" Type="http://schemas.openxmlformats.org/officeDocument/2006/relationships/image" Target="../media/image40.svg"/><Relationship Id="rId4" Type="http://schemas.openxmlformats.org/officeDocument/2006/relationships/customXml" Target="../ink/ink16.xml"/><Relationship Id="rId9" Type="http://schemas.openxmlformats.org/officeDocument/2006/relationships/image" Target="../media/image180.png"/><Relationship Id="rId1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21.xml"/><Relationship Id="rId13" Type="http://schemas.openxmlformats.org/officeDocument/2006/relationships/image" Target="../media/image42.svg"/><Relationship Id="rId3" Type="http://schemas.openxmlformats.org/officeDocument/2006/relationships/image" Target="../media/image180.png"/><Relationship Id="rId7" Type="http://schemas.openxmlformats.org/officeDocument/2006/relationships/image" Target="../media/image220.png"/><Relationship Id="rId12" Type="http://schemas.openxmlformats.org/officeDocument/2006/relationships/image" Target="../media/image41.png"/><Relationship Id="rId2" Type="http://schemas.openxmlformats.org/officeDocument/2006/relationships/customXml" Target="../ink/ink19.xml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240.png"/><Relationship Id="rId10" Type="http://schemas.openxmlformats.org/officeDocument/2006/relationships/customXml" Target="../ink/ink22.xml"/><Relationship Id="rId4" Type="http://schemas.openxmlformats.org/officeDocument/2006/relationships/customXml" Target="../ink/ink20.xml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customXml" Target="../ink/ink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: Shape 32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large stone archway with a statue on top&#10;&#10;Description automatically generated">
            <a:extLst>
              <a:ext uri="{FF2B5EF4-FFF2-40B4-BE49-F238E27FC236}">
                <a16:creationId xmlns:a16="http://schemas.microsoft.com/office/drawing/2014/main" id="{9E8BF1DC-789C-D577-A5F0-97B6A5D44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0894" y="8481"/>
            <a:ext cx="8199567" cy="354310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E2B108E-9E83-61E7-93FC-F375E29553E3}"/>
              </a:ext>
            </a:extLst>
          </p:cNvPr>
          <p:cNvSpPr txBox="1"/>
          <p:nvPr/>
        </p:nvSpPr>
        <p:spPr>
          <a:xfrm>
            <a:off x="4157560" y="4782079"/>
            <a:ext cx="7527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1">
                <a:effectLst/>
                <a:highlight>
                  <a:srgbClr val="FFFFFF"/>
                </a:highlight>
                <a:latin typeface="-apple-system"/>
              </a:rPr>
              <a:t>Luis Velasco (Universidad Politécnica de Catalunya, Spain), </a:t>
            </a:r>
          </a:p>
          <a:p>
            <a:r>
              <a:rPr lang="en-GB" b="0" i="1">
                <a:effectLst/>
                <a:highlight>
                  <a:srgbClr val="FFFFFF"/>
                </a:highlight>
                <a:latin typeface="-apple-system"/>
              </a:rPr>
              <a:t>Roberto Proietti (PoliTo, Italy)</a:t>
            </a:r>
          </a:p>
          <a:p>
            <a:r>
              <a:rPr lang="en-GB" i="1">
                <a:highlight>
                  <a:srgbClr val="FFFFFF"/>
                </a:highlight>
                <a:latin typeface="-apple-system"/>
              </a:rPr>
              <a:t>7</a:t>
            </a:r>
            <a:r>
              <a:rPr lang="en-GB" i="1" baseline="30000">
                <a:highlight>
                  <a:srgbClr val="FFFFFF"/>
                </a:highlight>
                <a:latin typeface="-apple-system"/>
              </a:rPr>
              <a:t>th</a:t>
            </a:r>
            <a:r>
              <a:rPr lang="en-GB" i="1">
                <a:highlight>
                  <a:srgbClr val="FFFFFF"/>
                </a:highlight>
                <a:latin typeface="-apple-system"/>
              </a:rPr>
              <a:t> of May 2024.</a:t>
            </a:r>
            <a:endParaRPr lang="en-FR" i="1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03C20C-03E0-A4DD-EFD2-AEC5E42AC25C}"/>
              </a:ext>
            </a:extLst>
          </p:cNvPr>
          <p:cNvSpPr txBox="1"/>
          <p:nvPr/>
        </p:nvSpPr>
        <p:spPr>
          <a:xfrm>
            <a:off x="4207565" y="4135748"/>
            <a:ext cx="7527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highlight>
                  <a:srgbClr val="FFFFFF"/>
                </a:highlight>
                <a:latin typeface="-apple-system"/>
              </a:rPr>
              <a:t>Workshop</a:t>
            </a:r>
          </a:p>
          <a:p>
            <a:r>
              <a:rPr lang="en-GB" b="1" i="1">
                <a:highlight>
                  <a:srgbClr val="FFFFFF"/>
                </a:highlight>
                <a:latin typeface="-apple-system"/>
              </a:rPr>
              <a:t>Security in Classical Optical Communications and Quantuum Technologies</a:t>
            </a:r>
            <a:endParaRPr lang="en-FR" b="1" i="1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65776F-C359-18CA-CE87-5E8C47B8AA9D}"/>
              </a:ext>
            </a:extLst>
          </p:cNvPr>
          <p:cNvSpPr txBox="1"/>
          <p:nvPr/>
        </p:nvSpPr>
        <p:spPr>
          <a:xfrm>
            <a:off x="120141" y="59184"/>
            <a:ext cx="361306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1" u="none" strike="noStrike">
                <a:solidFill>
                  <a:schemeClr val="bg1"/>
                </a:solidFill>
                <a:effectLst/>
                <a:latin typeface="ArialMT"/>
              </a:rPr>
              <a:t>QKD endpoint software security: A talk to better grasp attacks plausibility and their remediations</a:t>
            </a:r>
            <a:r>
              <a:rPr lang="en-GB" b="0" i="0" u="none" strike="noStrike">
                <a:solidFill>
                  <a:schemeClr val="bg1"/>
                </a:solidFill>
                <a:effectLst/>
                <a:latin typeface="ArialMT"/>
              </a:rPr>
              <a:t>.</a:t>
            </a:r>
          </a:p>
          <a:p>
            <a:endParaRPr lang="en-GB">
              <a:solidFill>
                <a:schemeClr val="bg1"/>
              </a:solidFill>
              <a:latin typeface="ArialMT"/>
            </a:endParaRPr>
          </a:p>
          <a:p>
            <a:endParaRPr lang="en-GB">
              <a:solidFill>
                <a:schemeClr val="bg1"/>
              </a:solidFill>
              <a:latin typeface="ArialMT"/>
            </a:endParaRPr>
          </a:p>
          <a:p>
            <a:endParaRPr lang="en-GB">
              <a:solidFill>
                <a:schemeClr val="bg1"/>
              </a:solidFill>
              <a:latin typeface="ArialMT"/>
            </a:endParaRPr>
          </a:p>
          <a:p>
            <a:r>
              <a:rPr lang="en-GB">
                <a:solidFill>
                  <a:schemeClr val="bg1"/>
                </a:solidFill>
                <a:latin typeface="ArialMT"/>
              </a:rPr>
              <a:t>Vincent Lefebvre, sarl TAGES SOLIDSHIELD</a:t>
            </a:r>
          </a:p>
          <a:p>
            <a:r>
              <a:rPr lang="en-GB">
                <a:solidFill>
                  <a:srgbClr val="46B1E1"/>
                </a:solidFill>
                <a:latin typeface="ArialMT"/>
              </a:rPr>
              <a:t>vincent@solidshield.com</a:t>
            </a:r>
            <a:endParaRPr lang="en-FR">
              <a:solidFill>
                <a:srgbClr val="46B1E1"/>
              </a:solidFill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6999800A-DA7A-F10D-9319-17E927FDEA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643" y="5066481"/>
            <a:ext cx="1844065" cy="434521"/>
          </a:xfrm>
          <a:prstGeom prst="rect">
            <a:avLst/>
          </a:prstGeom>
        </p:spPr>
      </p:pic>
      <p:pic>
        <p:nvPicPr>
          <p:cNvPr id="9" name="Picture 8" descr="A blue and yellow logo&#10;&#10;Description automatically generated">
            <a:extLst>
              <a:ext uri="{FF2B5EF4-FFF2-40B4-BE49-F238E27FC236}">
                <a16:creationId xmlns:a16="http://schemas.microsoft.com/office/drawing/2014/main" id="{B2400440-E345-8846-638B-961F7DF71B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7392" y="5608567"/>
            <a:ext cx="1861316" cy="101349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0493A33-3DF2-5589-454B-7D7817730D0B}"/>
              </a:ext>
            </a:extLst>
          </p:cNvPr>
          <p:cNvSpPr txBox="1"/>
          <p:nvPr/>
        </p:nvSpPr>
        <p:spPr>
          <a:xfrm>
            <a:off x="1004643" y="5635463"/>
            <a:ext cx="42913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0" i="0">
                <a:solidFill>
                  <a:srgbClr val="004BA3"/>
                </a:solidFill>
                <a:effectLst/>
                <a:latin typeface="Segoe UI" panose="020B0502040204020203" pitchFamily="34" charset="0"/>
              </a:rPr>
              <a:t>Grant Agreement number: 101096466</a:t>
            </a:r>
            <a:endParaRPr lang="en-FR" sz="800">
              <a:solidFill>
                <a:srgbClr val="004B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5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: Shape 32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036C5F-A782-B127-4AD2-AA497CAF4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436" y="901339"/>
            <a:ext cx="3041803" cy="1771220"/>
          </a:xfrm>
        </p:spPr>
        <p:txBody>
          <a:bodyPr anchor="b">
            <a:normAutofit/>
          </a:bodyPr>
          <a:lstStyle/>
          <a:p>
            <a:pPr algn="l"/>
            <a:r>
              <a:rPr lang="en-FR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PLAUSIBLE ATTACKS?</a:t>
            </a:r>
          </a:p>
          <a:p>
            <a:pPr algn="l"/>
            <a:endParaRPr lang="en-FR" sz="20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FR" sz="20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FR" sz="20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14:cNvPr>
              <p14:cNvContentPartPr/>
              <p14:nvPr/>
            </p14:nvContentPartPr>
            <p14:xfrm>
              <a:off x="10556016" y="602613"/>
              <a:ext cx="19080" cy="504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47016" y="593613"/>
                <a:ext cx="36720" cy="2268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Graphic 6" descr="Key with solid fill">
            <a:extLst>
              <a:ext uri="{FF2B5EF4-FFF2-40B4-BE49-F238E27FC236}">
                <a16:creationId xmlns:a16="http://schemas.microsoft.com/office/drawing/2014/main" id="{A7DAE10F-A60A-BDDA-5677-38F6A077D4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57762" y="4934514"/>
            <a:ext cx="366566" cy="366566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9E315ED1-9422-4829-21C9-3FA399BD6358}"/>
              </a:ext>
            </a:extLst>
          </p:cNvPr>
          <p:cNvSpPr txBox="1">
            <a:spLocks/>
          </p:cNvSpPr>
          <p:nvPr/>
        </p:nvSpPr>
        <p:spPr>
          <a:xfrm>
            <a:off x="4448775" y="4979630"/>
            <a:ext cx="7065422" cy="17712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itchFamily="2" charset="2"/>
              <a:buChar char="v"/>
            </a:pPr>
            <a:r>
              <a:rPr lang="en-FR" sz="1800" b="1">
                <a:latin typeface="Arial" panose="020B0604020202020204" pitchFamily="34" charset="0"/>
                <a:cs typeface="Arial" panose="020B0604020202020204" pitchFamily="34" charset="0"/>
              </a:rPr>
              <a:t>Vulnerability exploit:  </a:t>
            </a:r>
            <a:r>
              <a:rPr lang="en-FR" sz="1800">
                <a:latin typeface="Arial" panose="020B0604020202020204" pitchFamily="34" charset="0"/>
                <a:cs typeface="Arial" panose="020B0604020202020204" pitchFamily="34" charset="0"/>
              </a:rPr>
              <a:t>To be analysed with input channel, maintenance channel, dependencies, SBOM, on both side KME and SAE</a:t>
            </a:r>
          </a:p>
          <a:p>
            <a:pPr marL="342900" indent="-342900" algn="l">
              <a:buFont typeface="Wingdings" pitchFamily="2" charset="2"/>
              <a:buChar char="v"/>
            </a:pPr>
            <a:r>
              <a:rPr lang="en-FR" sz="1800" b="1">
                <a:latin typeface="Arial" panose="020B0604020202020204" pitchFamily="34" charset="0"/>
                <a:cs typeface="Arial" panose="020B0604020202020204" pitchFamily="34" charset="0"/>
              </a:rPr>
              <a:t>SAE impersonation</a:t>
            </a:r>
            <a:r>
              <a:rPr lang="en-FR" sz="1800">
                <a:latin typeface="Arial" panose="020B0604020202020204" pitchFamily="34" charset="0"/>
                <a:cs typeface="Arial" panose="020B0604020202020204" pitchFamily="34" charset="0"/>
              </a:rPr>
              <a:t>:  Depends on SAE’s ID security and protocole to exchange the ID (MACsec, ...)</a:t>
            </a:r>
          </a:p>
          <a:p>
            <a:pPr marL="342900" indent="-342900" algn="l">
              <a:buFont typeface="Wingdings" pitchFamily="2" charset="2"/>
              <a:buChar char="v"/>
            </a:pPr>
            <a:r>
              <a:rPr lang="en-FR" sz="1800" b="1">
                <a:latin typeface="Arial" panose="020B0604020202020204" pitchFamily="34" charset="0"/>
                <a:cs typeface="Arial" panose="020B0604020202020204" pitchFamily="34" charset="0"/>
              </a:rPr>
              <a:t>SAE tampering</a:t>
            </a:r>
            <a:r>
              <a:rPr lang="en-FR" sz="1800">
                <a:latin typeface="Arial" panose="020B0604020202020204" pitchFamily="34" charset="0"/>
                <a:cs typeface="Arial" panose="020B0604020202020204" pitchFamily="34" charset="0"/>
              </a:rPr>
              <a:t>: Depends on reality of:</a:t>
            </a:r>
          </a:p>
          <a:p>
            <a:pPr marL="800100" lvl="1" indent="-342900" algn="l">
              <a:buFont typeface="Wingdings" pitchFamily="2" charset="2"/>
              <a:buChar char="v"/>
            </a:pPr>
            <a:r>
              <a:rPr lang="en-FR" sz="1800">
                <a:latin typeface="Arial" panose="020B0604020202020204" pitchFamily="34" charset="0"/>
                <a:cs typeface="Arial" panose="020B0604020202020204" pitchFamily="34" charset="0"/>
              </a:rPr>
              <a:t>Code accessibility</a:t>
            </a:r>
          </a:p>
          <a:p>
            <a:pPr marL="800100" lvl="1" indent="-342900" algn="l">
              <a:buFont typeface="Wingdings" pitchFamily="2" charset="2"/>
              <a:buChar char="v"/>
            </a:pPr>
            <a:r>
              <a:rPr lang="en-FR" sz="1800">
                <a:latin typeface="Arial" panose="020B0604020202020204" pitchFamily="34" charset="0"/>
                <a:cs typeface="Arial" panose="020B0604020202020204" pitchFamily="34" charset="0"/>
              </a:rPr>
              <a:t>Remote attestation, runtime verification, placement in TEE, code encryption</a:t>
            </a:r>
          </a:p>
          <a:p>
            <a:pPr marL="342900" indent="-342900" algn="l">
              <a:buFont typeface="Wingdings" pitchFamily="2" charset="2"/>
              <a:buChar char="v"/>
            </a:pPr>
            <a:r>
              <a:rPr lang="en-FR" sz="1800" b="1">
                <a:latin typeface="Arial" panose="020B0604020202020204" pitchFamily="34" charset="0"/>
                <a:cs typeface="Arial" panose="020B0604020202020204" pitchFamily="34" charset="0"/>
              </a:rPr>
              <a:t>DoS on KME</a:t>
            </a:r>
            <a:r>
              <a:rPr lang="en-FR" sz="180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</a:p>
          <a:p>
            <a:pPr marL="800100" lvl="1" indent="-342900" algn="l">
              <a:buFont typeface="Wingdings" pitchFamily="2" charset="2"/>
              <a:buChar char="v"/>
            </a:pPr>
            <a:r>
              <a:rPr lang="en-FR" sz="1800">
                <a:latin typeface="Arial" panose="020B0604020202020204" pitchFamily="34" charset="0"/>
                <a:cs typeface="Arial" panose="020B0604020202020204" pitchFamily="34" charset="0"/>
              </a:rPr>
              <a:t>No need to break HTTPs authentication to spawn the DoS attack</a:t>
            </a:r>
          </a:p>
          <a:p>
            <a:pPr marL="800100" lvl="1" indent="-342900" algn="l">
              <a:buFont typeface="Wingdings" pitchFamily="2" charset="2"/>
              <a:buChar char="v"/>
            </a:pPr>
            <a:r>
              <a:rPr lang="en-FR" sz="1800">
                <a:latin typeface="Arial" panose="020B0604020202020204" pitchFamily="34" charset="0"/>
                <a:cs typeface="Arial" panose="020B0604020202020204" pitchFamily="34" charset="0"/>
              </a:rPr>
              <a:t>Flood legitimate requests requires the connection of multiple SAE on a single KME (as is specified by ETSI)</a:t>
            </a:r>
          </a:p>
          <a:p>
            <a:pPr marL="342900" indent="-342900" algn="l">
              <a:buFont typeface="Wingdings" pitchFamily="2" charset="2"/>
              <a:buChar char="v"/>
            </a:pPr>
            <a:r>
              <a:rPr lang="en-FR" sz="1800" b="1">
                <a:latin typeface="Arial" panose="020B0604020202020204" pitchFamily="34" charset="0"/>
                <a:cs typeface="Arial" panose="020B0604020202020204" pitchFamily="34" charset="0"/>
              </a:rPr>
              <a:t>DoS on SAE</a:t>
            </a:r>
            <a:r>
              <a:rPr lang="en-FR" sz="1800">
                <a:latin typeface="Arial" panose="020B0604020202020204" pitchFamily="34" charset="0"/>
                <a:cs typeface="Arial" panose="020B0604020202020204" pitchFamily="34" charset="0"/>
              </a:rPr>
              <a:t>: Depends on white listing enforcement. </a:t>
            </a:r>
          </a:p>
          <a:p>
            <a:pPr marL="342900" indent="-342900" algn="l">
              <a:buFont typeface="Wingdings" pitchFamily="2" charset="2"/>
              <a:buChar char="v"/>
            </a:pPr>
            <a:endParaRPr lang="en-FR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Wingdings" pitchFamily="2" charset="2"/>
              <a:buChar char="v"/>
            </a:pPr>
            <a:endParaRPr lang="en-FR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Wingdings" pitchFamily="2" charset="2"/>
              <a:buChar char="v"/>
            </a:pPr>
            <a:endParaRPr lang="en-FR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3CEFD0EA-EEC2-0600-DBA8-A017BD63DE64}"/>
              </a:ext>
            </a:extLst>
          </p:cNvPr>
          <p:cNvSpPr txBox="1">
            <a:spLocks/>
          </p:cNvSpPr>
          <p:nvPr/>
        </p:nvSpPr>
        <p:spPr>
          <a:xfrm>
            <a:off x="4228172" y="-906722"/>
            <a:ext cx="7506628" cy="216179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FR" sz="2000" b="1">
                <a:latin typeface="Arial" panose="020B0604020202020204" pitchFamily="34" charset="0"/>
                <a:cs typeface="Arial" panose="020B0604020202020204" pitchFamily="34" charset="0"/>
              </a:rPr>
              <a:t>An high-level attack plausibility analysis:</a:t>
            </a:r>
          </a:p>
          <a:p>
            <a:pPr algn="l"/>
            <a:endParaRPr lang="en-FR" sz="20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FR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F2B6172-F9EF-FED4-D9C8-ACFD87CF4AC8}"/>
              </a:ext>
            </a:extLst>
          </p:cNvPr>
          <p:cNvSpPr txBox="1">
            <a:spLocks/>
          </p:cNvSpPr>
          <p:nvPr/>
        </p:nvSpPr>
        <p:spPr>
          <a:xfrm>
            <a:off x="244057" y="6093686"/>
            <a:ext cx="3671374" cy="29851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en-FR"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QKD are supposedly used for highly secured communications...</a:t>
            </a:r>
          </a:p>
          <a:p>
            <a:pPr algn="l">
              <a:lnSpc>
                <a:spcPct val="200000"/>
              </a:lnSpc>
            </a:pPr>
            <a:r>
              <a:rPr lang="en-FR"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Motivation is </a:t>
            </a:r>
            <a:r>
              <a:rPr lang="en-FR" sz="1800">
                <a:solidFill>
                  <a:srgbClr val="46B1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</a:t>
            </a:r>
            <a:r>
              <a:rPr lang="en-FR"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break the weak link</a:t>
            </a:r>
          </a:p>
          <a:p>
            <a:pPr algn="l">
              <a:lnSpc>
                <a:spcPct val="200000"/>
              </a:lnSpc>
            </a:pPr>
            <a:endParaRPr lang="en-FR" sz="18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200000"/>
              </a:lnSpc>
            </a:pPr>
            <a:endParaRPr lang="en-FR" sz="18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200000"/>
              </a:lnSpc>
            </a:pPr>
            <a:endParaRPr lang="en-FR" sz="18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200000"/>
              </a:lnSpc>
            </a:pPr>
            <a:endParaRPr lang="en-FR" sz="18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phic 5" descr="Link with solid fill">
            <a:extLst>
              <a:ext uri="{FF2B5EF4-FFF2-40B4-BE49-F238E27FC236}">
                <a16:creationId xmlns:a16="http://schemas.microsoft.com/office/drawing/2014/main" id="{F2A3E1C9-CB40-1D46-F4B4-6FCA67FADE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8947119">
            <a:off x="1561031" y="5781356"/>
            <a:ext cx="914400" cy="914400"/>
          </a:xfrm>
          <a:prstGeom prst="rect">
            <a:avLst/>
          </a:prstGeom>
        </p:spPr>
      </p:pic>
      <p:pic>
        <p:nvPicPr>
          <p:cNvPr id="8" name="Graphic 7" descr="Link with solid fill">
            <a:extLst>
              <a:ext uri="{FF2B5EF4-FFF2-40B4-BE49-F238E27FC236}">
                <a16:creationId xmlns:a16="http://schemas.microsoft.com/office/drawing/2014/main" id="{A4099C0E-7C04-EC64-03E5-16AE9BC0ED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947119">
            <a:off x="2374535" y="6003850"/>
            <a:ext cx="517636" cy="517636"/>
          </a:xfrm>
          <a:prstGeom prst="rect">
            <a:avLst/>
          </a:prstGeom>
        </p:spPr>
      </p:pic>
      <p:pic>
        <p:nvPicPr>
          <p:cNvPr id="9" name="Graphic 8" descr="Link with solid fill">
            <a:extLst>
              <a:ext uri="{FF2B5EF4-FFF2-40B4-BE49-F238E27FC236}">
                <a16:creationId xmlns:a16="http://schemas.microsoft.com/office/drawing/2014/main" id="{C2F5843B-00DD-B40F-E9DC-385605DB55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8947119">
            <a:off x="2811713" y="579655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635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: Shape 32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14:cNvPr>
              <p14:cNvContentPartPr/>
              <p14:nvPr/>
            </p14:nvContentPartPr>
            <p14:xfrm>
              <a:off x="10556016" y="602613"/>
              <a:ext cx="19080" cy="504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47016" y="593613"/>
                <a:ext cx="36720" cy="2268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Graphic 6" descr="Key with solid fill">
            <a:extLst>
              <a:ext uri="{FF2B5EF4-FFF2-40B4-BE49-F238E27FC236}">
                <a16:creationId xmlns:a16="http://schemas.microsoft.com/office/drawing/2014/main" id="{A7DAE10F-A60A-BDDA-5677-38F6A077D4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57762" y="4934514"/>
            <a:ext cx="366566" cy="366566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64DBC7-8BC3-08EC-43F1-94FE0E23F8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41050"/>
              </p:ext>
            </p:extLst>
          </p:nvPr>
        </p:nvGraphicFramePr>
        <p:xfrm>
          <a:off x="162406" y="386979"/>
          <a:ext cx="11620457" cy="56255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5411">
                  <a:extLst>
                    <a:ext uri="{9D8B030D-6E8A-4147-A177-3AD203B41FA5}">
                      <a16:colId xmlns:a16="http://schemas.microsoft.com/office/drawing/2014/main" val="3809610240"/>
                    </a:ext>
                  </a:extLst>
                </a:gridCol>
                <a:gridCol w="2020481">
                  <a:extLst>
                    <a:ext uri="{9D8B030D-6E8A-4147-A177-3AD203B41FA5}">
                      <a16:colId xmlns:a16="http://schemas.microsoft.com/office/drawing/2014/main" val="498143663"/>
                    </a:ext>
                  </a:extLst>
                </a:gridCol>
                <a:gridCol w="7714565">
                  <a:extLst>
                    <a:ext uri="{9D8B030D-6E8A-4147-A177-3AD203B41FA5}">
                      <a16:colId xmlns:a16="http://schemas.microsoft.com/office/drawing/2014/main" val="734759833"/>
                    </a:ext>
                  </a:extLst>
                </a:gridCol>
              </a:tblGrid>
              <a:tr h="394926">
                <a:tc>
                  <a:txBody>
                    <a:bodyPr/>
                    <a:lstStyle/>
                    <a:p>
                      <a:r>
                        <a:rPr lang="en-FR"/>
                        <a:t>Attack vector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/>
                        <a:t>TEE remediation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/>
                        <a:t>Information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9551187"/>
                  </a:ext>
                </a:extLst>
              </a:tr>
              <a:tr h="1197748">
                <a:tc>
                  <a:txBody>
                    <a:bodyPr/>
                    <a:lstStyle/>
                    <a:p>
                      <a:r>
                        <a:rPr lang="en-FR" sz="1800" b="1"/>
                        <a:t>SAE Vulnerability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sz="1800"/>
                        <a:t>Obscurity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FR" sz="1800" i="0"/>
                        <a:t>Pro: TEE protects the confidentiality of SAE once inside the TEE and if encrypted before reaching it.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FR" sz="1800" b="0" i="0"/>
                        <a:t>Cons: Evil TEE attack.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186486"/>
                  </a:ext>
                </a:extLst>
              </a:tr>
              <a:tr h="1199207">
                <a:tc>
                  <a:txBody>
                    <a:bodyPr/>
                    <a:lstStyle/>
                    <a:p>
                      <a:r>
                        <a:rPr lang="en-FR" sz="1800" b="1"/>
                        <a:t>SAE Impersonation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sz="1800"/>
                        <a:t>Through Machine binding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FR" sz="1800" i="0"/>
                        <a:t>Reminder: TEE remote attestation attests that the code is inside a TEE, without specifying which precise TEE (ie, host)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FR" sz="1800" i="0"/>
                        <a:t>Machine binding requires a secret to be provisionned on the machine.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630087"/>
                  </a:ext>
                </a:extLst>
              </a:tr>
              <a:tr h="925103">
                <a:tc>
                  <a:txBody>
                    <a:bodyPr/>
                    <a:lstStyle/>
                    <a:p>
                      <a:r>
                        <a:rPr lang="en-FR" sz="1800" b="1"/>
                        <a:t>SAE tampering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sz="1800"/>
                        <a:t>If  TEE remote attestation is produced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FR" sz="1800" i="0"/>
                        <a:t>Integrity assurance at the highest trustworthiness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9835889"/>
                  </a:ext>
                </a:extLst>
              </a:tr>
              <a:tr h="994130">
                <a:tc>
                  <a:txBody>
                    <a:bodyPr/>
                    <a:lstStyle/>
                    <a:p>
                      <a:r>
                        <a:rPr lang="en-FR" sz="1800" b="1"/>
                        <a:t>DoS on KME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sz="1800"/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FR" sz="1800" i="0"/>
                        <a:t>TEE are exposed to availability attack due to integrity hard locking policy (ie, raw hammering attack on DRAM). This attack can be circumvented with white listing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1788849"/>
                  </a:ext>
                </a:extLst>
              </a:tr>
              <a:tr h="416868">
                <a:tc>
                  <a:txBody>
                    <a:bodyPr/>
                    <a:lstStyle/>
                    <a:p>
                      <a:r>
                        <a:rPr lang="en-FR" sz="1800" b="1"/>
                        <a:t>DoS on SAE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sz="1800"/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FR" sz="1800" i="0"/>
                        <a:t>TEE are exposed to availability attack due to integrity hard locking policy (ie, raw hammering attack on DRAM). This attack can be circumvented with white listing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7780229"/>
                  </a:ext>
                </a:extLst>
              </a:tr>
            </a:tbl>
          </a:graphicData>
        </a:graphic>
      </p:graphicFrame>
      <p:sp>
        <p:nvSpPr>
          <p:cNvPr id="4" name="Subtitle 2">
            <a:extLst>
              <a:ext uri="{FF2B5EF4-FFF2-40B4-BE49-F238E27FC236}">
                <a16:creationId xmlns:a16="http://schemas.microsoft.com/office/drawing/2014/main" id="{ECF0D3EB-95FE-854E-5FD0-CD863210016B}"/>
              </a:ext>
            </a:extLst>
          </p:cNvPr>
          <p:cNvSpPr txBox="1">
            <a:spLocks/>
          </p:cNvSpPr>
          <p:nvPr/>
        </p:nvSpPr>
        <p:spPr>
          <a:xfrm>
            <a:off x="4346782" y="6696336"/>
            <a:ext cx="7942143" cy="17712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FR" sz="2000" b="1">
                <a:latin typeface="Arial" panose="020B0604020202020204" pitchFamily="34" charset="0"/>
                <a:cs typeface="Arial" panose="020B0604020202020204" pitchFamily="34" charset="0"/>
              </a:rPr>
              <a:t>TEE inherent costs </a:t>
            </a:r>
          </a:p>
          <a:p>
            <a:pPr algn="l"/>
            <a:r>
              <a:rPr lang="en-FR" sz="20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FR" sz="2000" i="1">
                <a:latin typeface="Arial" panose="020B0604020202020204" pitchFamily="34" charset="0"/>
                <a:cs typeface="Arial" panose="020B0604020202020204" pitchFamily="34" charset="0"/>
              </a:rPr>
              <a:t>Vendor-specific, Performance and Memory consumption.</a:t>
            </a:r>
          </a:p>
          <a:p>
            <a:pPr algn="l"/>
            <a:endParaRPr lang="en-FR" sz="2000" i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FR" sz="20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FR" sz="20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FR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7B2FD26C-FACA-A8AA-AEE2-FCD4971D4E1E}"/>
              </a:ext>
            </a:extLst>
          </p:cNvPr>
          <p:cNvSpPr txBox="1">
            <a:spLocks/>
          </p:cNvSpPr>
          <p:nvPr/>
        </p:nvSpPr>
        <p:spPr>
          <a:xfrm>
            <a:off x="457200" y="-132483"/>
            <a:ext cx="5423324" cy="17712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FR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TEE remediation table </a:t>
            </a:r>
          </a:p>
          <a:p>
            <a:pPr algn="l"/>
            <a:endParaRPr lang="en-FR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FR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FR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6EBF1530-F8D6-26F3-255F-E1F40E9572FC}"/>
              </a:ext>
            </a:extLst>
          </p:cNvPr>
          <p:cNvSpPr txBox="1">
            <a:spLocks/>
          </p:cNvSpPr>
          <p:nvPr/>
        </p:nvSpPr>
        <p:spPr>
          <a:xfrm>
            <a:off x="162406" y="6264624"/>
            <a:ext cx="3889582" cy="17712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FR"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IEEE Security and Privacy Journal May 2023, </a:t>
            </a:r>
            <a:r>
              <a:rPr lang="en-FR" sz="15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SWOT of TEE for the Telecom Industry. </a:t>
            </a:r>
            <a:r>
              <a:rPr lang="en-FR"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Lacoste Marc, Lefebvre Vincent</a:t>
            </a:r>
          </a:p>
          <a:p>
            <a:pPr algn="l"/>
            <a:endParaRPr lang="en-FR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FR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FR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phic 2" descr="Processor with solid fill">
            <a:extLst>
              <a:ext uri="{FF2B5EF4-FFF2-40B4-BE49-F238E27FC236}">
                <a16:creationId xmlns:a16="http://schemas.microsoft.com/office/drawing/2014/main" id="{F746DB6D-01A9-1740-2B8A-101E6D7FEA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08363" y="5870655"/>
            <a:ext cx="759439" cy="75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405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: Shape 32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14:cNvPr>
              <p14:cNvContentPartPr/>
              <p14:nvPr/>
            </p14:nvContentPartPr>
            <p14:xfrm>
              <a:off x="10556016" y="602613"/>
              <a:ext cx="19080" cy="504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47016" y="593613"/>
                <a:ext cx="36720" cy="2268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Graphic 6" descr="Key with solid fill">
            <a:extLst>
              <a:ext uri="{FF2B5EF4-FFF2-40B4-BE49-F238E27FC236}">
                <a16:creationId xmlns:a16="http://schemas.microsoft.com/office/drawing/2014/main" id="{A7DAE10F-A60A-BDDA-5677-38F6A077D4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57762" y="4934514"/>
            <a:ext cx="366566" cy="366566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ECF0D3EB-95FE-854E-5FD0-CD863210016B}"/>
              </a:ext>
            </a:extLst>
          </p:cNvPr>
          <p:cNvSpPr txBox="1">
            <a:spLocks/>
          </p:cNvSpPr>
          <p:nvPr/>
        </p:nvSpPr>
        <p:spPr>
          <a:xfrm>
            <a:off x="4053706" y="6239432"/>
            <a:ext cx="7942143" cy="46630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FR" sz="2000" b="1">
                <a:latin typeface="Arial" panose="020B0604020202020204" pitchFamily="34" charset="0"/>
                <a:cs typeface="Arial" panose="020B0604020202020204" pitchFamily="34" charset="0"/>
              </a:rPr>
              <a:t>Hardening inherent costs: Latency, performance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7B2FD26C-FACA-A8AA-AEE2-FCD4971D4E1E}"/>
              </a:ext>
            </a:extLst>
          </p:cNvPr>
          <p:cNvSpPr txBox="1">
            <a:spLocks/>
          </p:cNvSpPr>
          <p:nvPr/>
        </p:nvSpPr>
        <p:spPr>
          <a:xfrm>
            <a:off x="457200" y="-132483"/>
            <a:ext cx="5423324" cy="9728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FR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Hardening techniques</a:t>
            </a:r>
          </a:p>
          <a:p>
            <a:pPr algn="l"/>
            <a:endParaRPr lang="en-FR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F11356A-C100-7487-44F9-252756CDE7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800502"/>
              </p:ext>
            </p:extLst>
          </p:nvPr>
        </p:nvGraphicFramePr>
        <p:xfrm>
          <a:off x="11357" y="478712"/>
          <a:ext cx="12125337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4643">
                  <a:extLst>
                    <a:ext uri="{9D8B030D-6E8A-4147-A177-3AD203B41FA5}">
                      <a16:colId xmlns:a16="http://schemas.microsoft.com/office/drawing/2014/main" val="3809610240"/>
                    </a:ext>
                  </a:extLst>
                </a:gridCol>
                <a:gridCol w="2394857">
                  <a:extLst>
                    <a:ext uri="{9D8B030D-6E8A-4147-A177-3AD203B41FA5}">
                      <a16:colId xmlns:a16="http://schemas.microsoft.com/office/drawing/2014/main" val="498143663"/>
                    </a:ext>
                  </a:extLst>
                </a:gridCol>
                <a:gridCol w="7455837">
                  <a:extLst>
                    <a:ext uri="{9D8B030D-6E8A-4147-A177-3AD203B41FA5}">
                      <a16:colId xmlns:a16="http://schemas.microsoft.com/office/drawing/2014/main" val="734759833"/>
                    </a:ext>
                  </a:extLst>
                </a:gridCol>
              </a:tblGrid>
              <a:tr h="338912">
                <a:tc>
                  <a:txBody>
                    <a:bodyPr/>
                    <a:lstStyle/>
                    <a:p>
                      <a:r>
                        <a:rPr lang="en-FR"/>
                        <a:t>Attack vector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/>
                        <a:t>Hardening remediation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/>
                        <a:t>Requirements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9551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FR" b="1"/>
                        <a:t>SAE or KME Vulnerability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/>
                        <a:t>Obscurity</a:t>
                      </a:r>
                    </a:p>
                    <a:p>
                      <a:r>
                        <a:rPr lang="en-FR"/>
                        <a:t>SBOM enforcement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FR"/>
                        <a:t>Text section encryption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FR"/>
                        <a:t>SBOM enforcement with lib verification prior call jumps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18648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FR" b="1"/>
                        <a:t>SAE Impersonation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/>
                        <a:t>Singularization</a:t>
                      </a:r>
                    </a:p>
                    <a:p>
                      <a:r>
                        <a:rPr lang="en-FR"/>
                        <a:t>Machine binding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FR"/>
                        <a:t>Software singularization for unique identification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FR"/>
                        <a:t>Software-to-Platform binding: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FR"/>
                        <a:t>Create an artificial semantic link to a secret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FR"/>
                        <a:t>Provision the secret on the platform, inside or outside a TEE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63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FR" b="1"/>
                        <a:t>SAE tampering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/>
                        <a:t>Attestation at load time, runtime verifications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FR"/>
                        <a:t>Self-attestation, remote attestation, possible leverage of DLT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FR"/>
                        <a:t>Runtime verification (partial / complete footprint measurements) with the trade-off (security/penalty)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98358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FR" b="1"/>
                        <a:t>DoS on KME </a:t>
                      </a:r>
                      <a:r>
                        <a:rPr lang="en-FR" b="0"/>
                        <a:t>(by SAE replication, legit request)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/>
                        <a:t>SAE execution control by sparing OTTs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FR"/>
                        <a:t>Create a semantic dependence of the program modified bootstrap phase,  based on process launch-dependent elements.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FR"/>
                        <a:t>At program start, the modified bootstrap transfers of these elements to OTT server which retutrns corresponding unforgeable OTT, with adhoc rate-limiting policy.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17888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FR" b="1"/>
                        <a:t>DoS on SAE (by sibling attrition)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/>
                        <a:t>CPU resource governance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FR"/>
                        <a:t>Runtime heartbeats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FR"/>
                        <a:t>Root priviledge for resource priotization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77802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2937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: Shape 32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036C5F-A782-B127-4AD2-AA497CAF4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9060" y="958989"/>
            <a:ext cx="3041803" cy="1771220"/>
          </a:xfrm>
        </p:spPr>
        <p:txBody>
          <a:bodyPr anchor="b">
            <a:normAutofit/>
          </a:bodyPr>
          <a:lstStyle/>
          <a:p>
            <a:pPr algn="l"/>
            <a:r>
              <a:rPr lang="en-FR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Takeaways</a:t>
            </a:r>
          </a:p>
          <a:p>
            <a:pPr algn="l"/>
            <a:r>
              <a:rPr lang="en-FR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Must- and Best-Haves</a:t>
            </a:r>
          </a:p>
          <a:p>
            <a:pPr algn="l"/>
            <a:r>
              <a:rPr lang="en-FR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Better-Do</a:t>
            </a:r>
          </a:p>
          <a:p>
            <a:pPr algn="l"/>
            <a:r>
              <a:rPr lang="en-FR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endParaRPr lang="en-FR" sz="20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FR" sz="20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14:cNvPr>
              <p14:cNvContentPartPr/>
              <p14:nvPr/>
            </p14:nvContentPartPr>
            <p14:xfrm>
              <a:off x="10556016" y="602613"/>
              <a:ext cx="19080" cy="504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47016" y="593613"/>
                <a:ext cx="36720" cy="2268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Graphic 6" descr="Key with solid fill">
            <a:extLst>
              <a:ext uri="{FF2B5EF4-FFF2-40B4-BE49-F238E27FC236}">
                <a16:creationId xmlns:a16="http://schemas.microsoft.com/office/drawing/2014/main" id="{A7DAE10F-A60A-BDDA-5677-38F6A077D4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57762" y="4934514"/>
            <a:ext cx="366566" cy="366566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80137849-62C8-8757-3927-6493DB47AA75}"/>
              </a:ext>
            </a:extLst>
          </p:cNvPr>
          <p:cNvSpPr txBox="1">
            <a:spLocks/>
          </p:cNvSpPr>
          <p:nvPr/>
        </p:nvSpPr>
        <p:spPr>
          <a:xfrm>
            <a:off x="4076763" y="6052222"/>
            <a:ext cx="8121801" cy="17712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itchFamily="2" charset="2"/>
              <a:buChar char="v"/>
            </a:pPr>
            <a:endParaRPr lang="en-FR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Wingdings" pitchFamily="2" charset="2"/>
              <a:buChar char="v"/>
            </a:pPr>
            <a:endParaRPr lang="en-FR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Wingdings" pitchFamily="2" charset="2"/>
              <a:buChar char="v"/>
            </a:pPr>
            <a:endParaRPr lang="en-FR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FR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Wingdings" pitchFamily="2" charset="2"/>
              <a:buChar char="v"/>
            </a:pPr>
            <a:endParaRPr lang="en-FR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Wingdings" pitchFamily="2" charset="2"/>
              <a:buChar char="v"/>
            </a:pPr>
            <a:endParaRPr lang="en-FR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Wingdings" pitchFamily="2" charset="2"/>
              <a:buChar char="v"/>
            </a:pPr>
            <a:r>
              <a:rPr lang="en-FR" sz="1600">
                <a:latin typeface="Arial" panose="020B0604020202020204" pitchFamily="34" charset="0"/>
                <a:cs typeface="Arial" panose="020B0604020202020204" pitchFamily="34" charset="0"/>
              </a:rPr>
              <a:t>ETSI QKD WG is well-advised.</a:t>
            </a:r>
          </a:p>
          <a:p>
            <a:pPr marL="342900" indent="-342900" algn="l">
              <a:buFont typeface="Wingdings" pitchFamily="2" charset="2"/>
              <a:buChar char="v"/>
            </a:pPr>
            <a:r>
              <a:rPr lang="en-FR" sz="1600" b="1">
                <a:latin typeface="Arial" panose="020B0604020202020204" pitchFamily="34" charset="0"/>
                <a:cs typeface="Arial" panose="020B0604020202020204" pitchFamily="34" charset="0"/>
              </a:rPr>
              <a:t>Attack plausibility must be defined in consideration of the ultra-high data confidentiality promises of QKD, attack-exposed at its weak point. (i.e., software components). </a:t>
            </a:r>
          </a:p>
          <a:p>
            <a:pPr marL="342900" indent="-342900" algn="l">
              <a:buFont typeface="Wingdings" pitchFamily="2" charset="2"/>
              <a:buChar char="v"/>
            </a:pPr>
            <a:r>
              <a:rPr lang="en-FR" sz="1600">
                <a:latin typeface="Arial" panose="020B0604020202020204" pitchFamily="34" charset="0"/>
                <a:cs typeface="Arial" panose="020B0604020202020204" pitchFamily="34" charset="0"/>
              </a:rPr>
              <a:t>MUST-HAVEs: </a:t>
            </a:r>
          </a:p>
          <a:p>
            <a:pPr marL="800100" lvl="1" indent="-342900" algn="l">
              <a:buFont typeface="Wingdings" pitchFamily="2" charset="2"/>
              <a:buChar char="v"/>
            </a:pPr>
            <a:r>
              <a:rPr lang="en-FR" sz="1600" b="1">
                <a:latin typeface="Arial" panose="020B0604020202020204" pitchFamily="34" charset="0"/>
                <a:cs typeface="Arial" panose="020B0604020202020204" pitchFamily="34" charset="0"/>
              </a:rPr>
              <a:t>Standard vulnerability removal and/or code confidentiality preservation, secure SBOM, remote attestation and white listing are ground zero requirements.</a:t>
            </a:r>
          </a:p>
          <a:p>
            <a:pPr marL="800100" lvl="1" indent="-342900" algn="l">
              <a:buFont typeface="Wingdings" pitchFamily="2" charset="2"/>
              <a:buChar char="v"/>
            </a:pPr>
            <a:r>
              <a:rPr lang="en-FR" sz="1600" b="1">
                <a:latin typeface="Arial" panose="020B0604020202020204" pitchFamily="34" charset="0"/>
                <a:cs typeface="Arial" panose="020B0604020202020204" pitchFamily="34" charset="0"/>
              </a:rPr>
              <a:t>SAE runtime integrity </a:t>
            </a:r>
            <a:r>
              <a:rPr lang="en-FR" sz="1600">
                <a:latin typeface="Arial" panose="020B0604020202020204" pitchFamily="34" charset="0"/>
                <a:cs typeface="Arial" panose="020B0604020202020204" pitchFamily="34" charset="0"/>
              </a:rPr>
              <a:t>(by TEE or runtime permanant verification)</a:t>
            </a:r>
          </a:p>
          <a:p>
            <a:pPr marL="342900" indent="-342900" algn="l">
              <a:buFont typeface="Wingdings" pitchFamily="2" charset="2"/>
              <a:buChar char="v"/>
            </a:pPr>
            <a:r>
              <a:rPr lang="en-FR" sz="1600">
                <a:latin typeface="Arial" panose="020B0604020202020204" pitchFamily="34" charset="0"/>
                <a:cs typeface="Arial" panose="020B0604020202020204" pitchFamily="34" charset="0"/>
              </a:rPr>
              <a:t>BEST-HAVEs:</a:t>
            </a:r>
          </a:p>
          <a:p>
            <a:pPr marL="800100" lvl="1" indent="-342900" algn="l">
              <a:buFont typeface="Wingdings" pitchFamily="2" charset="2"/>
              <a:buChar char="v"/>
            </a:pPr>
            <a:r>
              <a:rPr lang="en-FR" sz="1600">
                <a:latin typeface="Arial" panose="020B0604020202020204" pitchFamily="34" charset="0"/>
                <a:cs typeface="Arial" panose="020B0604020202020204" pitchFamily="34" charset="0"/>
              </a:rPr>
              <a:t>SAE and KME </a:t>
            </a:r>
            <a:r>
              <a:rPr lang="en-FR" sz="1600" b="1">
                <a:latin typeface="Arial" panose="020B0604020202020204" pitchFamily="34" charset="0"/>
                <a:cs typeface="Arial" panose="020B0604020202020204" pitchFamily="34" charset="0"/>
              </a:rPr>
              <a:t>trustworthy identity by hardware anchoring </a:t>
            </a:r>
            <a:r>
              <a:rPr lang="en-FR" sz="1600">
                <a:latin typeface="Arial" panose="020B0604020202020204" pitchFamily="34" charset="0"/>
                <a:cs typeface="Arial" panose="020B0604020202020204" pitchFamily="34" charset="0"/>
              </a:rPr>
              <a:t>(e.g., PUF, in-TEE anchor, in-EE anchor).</a:t>
            </a:r>
          </a:p>
          <a:p>
            <a:pPr marL="800100" lvl="1" indent="-342900" algn="l">
              <a:buFont typeface="Wingdings" pitchFamily="2" charset="2"/>
              <a:buChar char="v"/>
            </a:pPr>
            <a:r>
              <a:rPr lang="en-FR" sz="1600">
                <a:latin typeface="Arial" panose="020B0604020202020204" pitchFamily="34" charset="0"/>
                <a:cs typeface="Arial" panose="020B0604020202020204" pitchFamily="34" charset="0"/>
              </a:rPr>
              <a:t>Against KME DoS. Application-level request flood can be remediated by </a:t>
            </a:r>
            <a:r>
              <a:rPr lang="en-FR" sz="1600" b="1">
                <a:latin typeface="Arial" panose="020B0604020202020204" pitchFamily="34" charset="0"/>
                <a:cs typeface="Arial" panose="020B0604020202020204" pitchFamily="34" charset="0"/>
              </a:rPr>
              <a:t>One-Time execution Tokens delivered per instance (per SAE ID)</a:t>
            </a:r>
          </a:p>
          <a:p>
            <a:pPr marL="800100" lvl="1" indent="-342900" algn="l">
              <a:buFont typeface="Wingdings" pitchFamily="2" charset="2"/>
              <a:buChar char="v"/>
            </a:pPr>
            <a:r>
              <a:rPr lang="en-FR" sz="1600" b="1">
                <a:latin typeface="Arial" panose="020B0604020202020204" pitchFamily="34" charset="0"/>
                <a:cs typeface="Arial" panose="020B0604020202020204" pitchFamily="34" charset="0"/>
              </a:rPr>
              <a:t>Singularization of SAE/KME instances </a:t>
            </a:r>
            <a:r>
              <a:rPr lang="en-FR" sz="1600">
                <a:latin typeface="Arial" panose="020B0604020202020204" pitchFamily="34" charset="0"/>
                <a:cs typeface="Arial" panose="020B0604020202020204" pitchFamily="34" charset="0"/>
              </a:rPr>
              <a:t>for accurate trailing with runtime heartbeats reflecting correct functioning states.</a:t>
            </a:r>
          </a:p>
          <a:p>
            <a:pPr marL="800100" lvl="1" indent="-342900" algn="l">
              <a:buFont typeface="Wingdings" pitchFamily="2" charset="2"/>
              <a:buChar char="v"/>
            </a:pPr>
            <a:r>
              <a:rPr lang="en-FR" sz="1600" b="1">
                <a:latin typeface="Arial" panose="020B0604020202020204" pitchFamily="34" charset="0"/>
                <a:cs typeface="Arial" panose="020B0604020202020204" pitchFamily="34" charset="0"/>
              </a:rPr>
              <a:t>DLT perpetual security logs </a:t>
            </a:r>
            <a:r>
              <a:rPr lang="en-FR" sz="1600">
                <a:latin typeface="Arial" panose="020B0604020202020204" pitchFamily="34" charset="0"/>
                <a:cs typeface="Arial" panose="020B0604020202020204" pitchFamily="34" charset="0"/>
              </a:rPr>
              <a:t>for RCA and efficient and shared dynamic security</a:t>
            </a:r>
          </a:p>
          <a:p>
            <a:pPr marL="800100" lvl="1" indent="-342900" algn="l">
              <a:buFont typeface="Wingdings" pitchFamily="2" charset="2"/>
              <a:buChar char="v"/>
            </a:pPr>
            <a:endParaRPr lang="en-FR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Wingdings" pitchFamily="2" charset="2"/>
              <a:buChar char="v"/>
            </a:pPr>
            <a:r>
              <a:rPr lang="en-FR" sz="1600">
                <a:latin typeface="Arial" panose="020B0604020202020204" pitchFamily="34" charset="0"/>
                <a:cs typeface="Arial" panose="020B0604020202020204" pitchFamily="34" charset="0"/>
              </a:rPr>
              <a:t>BETTER-DOs:</a:t>
            </a:r>
          </a:p>
          <a:p>
            <a:pPr marL="800100" lvl="1" indent="-342900" algn="l">
              <a:buFont typeface="Wingdings" pitchFamily="2" charset="2"/>
              <a:buChar char="v"/>
            </a:pPr>
            <a:r>
              <a:rPr lang="en-FR" sz="1600">
                <a:latin typeface="Arial" panose="020B0604020202020204" pitchFamily="34" charset="0"/>
                <a:cs typeface="Arial" panose="020B0604020202020204" pitchFamily="34" charset="0"/>
              </a:rPr>
              <a:t>Apprehend the possible conflict between Availability and Integrity.</a:t>
            </a:r>
          </a:p>
          <a:p>
            <a:pPr marL="800100" lvl="1" indent="-342900" algn="l">
              <a:buFont typeface="Wingdings" pitchFamily="2" charset="2"/>
              <a:buChar char="v"/>
            </a:pPr>
            <a:r>
              <a:rPr lang="en-FR" sz="1600">
                <a:latin typeface="Arial" panose="020B0604020202020204" pitchFamily="34" charset="0"/>
                <a:cs typeface="Arial" panose="020B0604020202020204" pitchFamily="34" charset="0"/>
              </a:rPr>
              <a:t>Comprehend the hidden costs of security (performance, memory consumption, deployment restrictions). </a:t>
            </a:r>
          </a:p>
          <a:p>
            <a:pPr lvl="1" algn="l"/>
            <a:endParaRPr lang="en-FR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l"/>
            <a:endParaRPr lang="en-FR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l"/>
            <a:endParaRPr lang="en-FR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Wingdings" pitchFamily="2" charset="2"/>
              <a:buChar char="v"/>
            </a:pPr>
            <a:endParaRPr lang="en-FR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95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: Shape 32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03C20C-03E0-A4DD-EFD2-AEC5E42AC25C}"/>
              </a:ext>
            </a:extLst>
          </p:cNvPr>
          <p:cNvSpPr txBox="1"/>
          <p:nvPr/>
        </p:nvSpPr>
        <p:spPr>
          <a:xfrm>
            <a:off x="4220817" y="1998176"/>
            <a:ext cx="75272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>
                <a:highlight>
                  <a:srgbClr val="FFFFFF"/>
                </a:highlight>
                <a:latin typeface="-apple-system"/>
              </a:rPr>
              <a:t>Thanks for your attention. </a:t>
            </a:r>
          </a:p>
          <a:p>
            <a:r>
              <a:rPr lang="en-GB" sz="4000" b="1">
                <a:highlight>
                  <a:srgbClr val="FFFFFF"/>
                </a:highlight>
                <a:latin typeface="-apple-system"/>
              </a:rPr>
              <a:t>Gracias. Grazie.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65776F-C359-18CA-CE87-5E8C47B8AA9D}"/>
              </a:ext>
            </a:extLst>
          </p:cNvPr>
          <p:cNvSpPr txBox="1"/>
          <p:nvPr/>
        </p:nvSpPr>
        <p:spPr>
          <a:xfrm>
            <a:off x="354102" y="890181"/>
            <a:ext cx="34256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1" u="none" strike="noStrike">
                <a:solidFill>
                  <a:schemeClr val="bg1"/>
                </a:solidFill>
                <a:effectLst/>
                <a:latin typeface="ArialMT"/>
              </a:rPr>
              <a:t>QKD endpoint software security: A talk to better grasp attacks plausibility and their remediations</a:t>
            </a:r>
            <a:r>
              <a:rPr lang="en-GB" b="0" i="0" u="none" strike="noStrike">
                <a:solidFill>
                  <a:schemeClr val="bg1"/>
                </a:solidFill>
                <a:effectLst/>
                <a:latin typeface="ArialMT"/>
              </a:rPr>
              <a:t>.</a:t>
            </a:r>
          </a:p>
          <a:p>
            <a:endParaRPr lang="en-GB">
              <a:solidFill>
                <a:schemeClr val="bg1"/>
              </a:solidFill>
              <a:latin typeface="ArialMT"/>
            </a:endParaRPr>
          </a:p>
          <a:p>
            <a:endParaRPr lang="en-GB">
              <a:solidFill>
                <a:schemeClr val="bg1"/>
              </a:solidFill>
              <a:latin typeface="ArialMT"/>
            </a:endParaRPr>
          </a:p>
          <a:p>
            <a:endParaRPr lang="en-GB">
              <a:solidFill>
                <a:schemeClr val="bg1"/>
              </a:solidFill>
              <a:latin typeface="ArialMT"/>
            </a:endParaRPr>
          </a:p>
          <a:p>
            <a:r>
              <a:rPr lang="en-GB">
                <a:solidFill>
                  <a:schemeClr val="bg1"/>
                </a:solidFill>
                <a:latin typeface="ArialMT"/>
              </a:rPr>
              <a:t>Vincent Lefebvre, sarl TAGES SOLIDSHIELD</a:t>
            </a:r>
          </a:p>
          <a:p>
            <a:r>
              <a:rPr lang="en-GB">
                <a:solidFill>
                  <a:srgbClr val="46B1E1"/>
                </a:solidFill>
                <a:latin typeface="ArialMT"/>
              </a:rPr>
              <a:t>vincent@solidshield.com</a:t>
            </a:r>
            <a:endParaRPr lang="en-FR">
              <a:solidFill>
                <a:srgbClr val="46B1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04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with a sign&#10;&#10;Description automatically generated">
            <a:extLst>
              <a:ext uri="{FF2B5EF4-FFF2-40B4-BE49-F238E27FC236}">
                <a16:creationId xmlns:a16="http://schemas.microsoft.com/office/drawing/2014/main" id="{20F4D176-6781-19A6-96D7-B31AD53F6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14" y="68035"/>
            <a:ext cx="7772400" cy="5024692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B5036C5F-A782-B127-4AD2-AA497CAF4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10800000" flipV="1">
            <a:off x="955383" y="4454070"/>
            <a:ext cx="6467605" cy="477837"/>
          </a:xfrm>
        </p:spPr>
        <p:txBody>
          <a:bodyPr/>
          <a:lstStyle/>
          <a:p>
            <a:r>
              <a:rPr lang="en-FR" b="1">
                <a:solidFill>
                  <a:srgbClr val="BE02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ETSI QKD SECURITY WG</a:t>
            </a:r>
          </a:p>
        </p:txBody>
      </p:sp>
      <p:pic>
        <p:nvPicPr>
          <p:cNvPr id="4" name="Picture 3" descr="A close-up of a document&#10;&#10;Description automatically generated">
            <a:extLst>
              <a:ext uri="{FF2B5EF4-FFF2-40B4-BE49-F238E27FC236}">
                <a16:creationId xmlns:a16="http://schemas.microsoft.com/office/drawing/2014/main" id="{2F27739C-B231-8684-F051-5A4F0DE0E6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3480" y="2591519"/>
            <a:ext cx="1947357" cy="2505901"/>
          </a:xfrm>
          <a:prstGeom prst="rect">
            <a:avLst/>
          </a:prstGeom>
          <a:ln w="60325">
            <a:solidFill>
              <a:srgbClr val="BE0221">
                <a:alpha val="79000"/>
              </a:srgbClr>
            </a:solidFill>
          </a:ln>
        </p:spPr>
      </p:pic>
      <p:pic>
        <p:nvPicPr>
          <p:cNvPr id="6" name="Picture 5" descr="A close-up of a document&#10;&#10;Description automatically generated">
            <a:extLst>
              <a:ext uri="{FF2B5EF4-FFF2-40B4-BE49-F238E27FC236}">
                <a16:creationId xmlns:a16="http://schemas.microsoft.com/office/drawing/2014/main" id="{4AC5F261-966E-40E5-5EA9-DF9CB6DE9D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5880" y="2743919"/>
            <a:ext cx="1947357" cy="2505901"/>
          </a:xfrm>
          <a:prstGeom prst="rect">
            <a:avLst/>
          </a:prstGeom>
          <a:ln w="60325">
            <a:solidFill>
              <a:srgbClr val="BE0221">
                <a:alpha val="79000"/>
              </a:srgbClr>
            </a:solidFill>
          </a:ln>
        </p:spPr>
      </p:pic>
      <p:pic>
        <p:nvPicPr>
          <p:cNvPr id="7" name="Picture 6" descr="A close-up of a document&#10;&#10;Description automatically generated">
            <a:extLst>
              <a:ext uri="{FF2B5EF4-FFF2-40B4-BE49-F238E27FC236}">
                <a16:creationId xmlns:a16="http://schemas.microsoft.com/office/drawing/2014/main" id="{46B33043-C111-FF24-7388-40BB9C1C21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8280" y="2896319"/>
            <a:ext cx="1947357" cy="2505901"/>
          </a:xfrm>
          <a:prstGeom prst="rect">
            <a:avLst/>
          </a:prstGeom>
          <a:ln w="60325">
            <a:solidFill>
              <a:srgbClr val="BE0221">
                <a:alpha val="79000"/>
              </a:srgbClr>
            </a:solidFill>
          </a:ln>
        </p:spPr>
      </p:pic>
      <p:pic>
        <p:nvPicPr>
          <p:cNvPr id="8" name="Picture 7" descr="A close-up of a document&#10;&#10;Description automatically generated">
            <a:extLst>
              <a:ext uri="{FF2B5EF4-FFF2-40B4-BE49-F238E27FC236}">
                <a16:creationId xmlns:a16="http://schemas.microsoft.com/office/drawing/2014/main" id="{B987EE67-3B7A-981D-A7AE-ABBC166DFC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0680" y="3048719"/>
            <a:ext cx="1947357" cy="2505901"/>
          </a:xfrm>
          <a:prstGeom prst="rect">
            <a:avLst/>
          </a:prstGeom>
          <a:ln w="60325">
            <a:solidFill>
              <a:srgbClr val="BE0221">
                <a:alpha val="79000"/>
              </a:srgbClr>
            </a:solidFill>
          </a:ln>
        </p:spPr>
      </p:pic>
      <p:pic>
        <p:nvPicPr>
          <p:cNvPr id="9" name="Picture 8" descr="A close-up of a document&#10;&#10;Description automatically generated">
            <a:extLst>
              <a:ext uri="{FF2B5EF4-FFF2-40B4-BE49-F238E27FC236}">
                <a16:creationId xmlns:a16="http://schemas.microsoft.com/office/drawing/2014/main" id="{831DF9AF-F89E-B5D4-FC40-E7FD8AC4A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3080" y="3201119"/>
            <a:ext cx="1947357" cy="2505901"/>
          </a:xfrm>
          <a:prstGeom prst="rect">
            <a:avLst/>
          </a:prstGeom>
          <a:ln w="60325">
            <a:solidFill>
              <a:srgbClr val="BE0221">
                <a:alpha val="79000"/>
              </a:srgbClr>
            </a:solidFill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A3B57AF1-3877-D1DE-BC6C-9790D16F24B1}"/>
                  </a:ext>
                </a:extLst>
              </p14:cNvPr>
              <p14:cNvContentPartPr/>
              <p14:nvPr/>
            </p14:nvContentPartPr>
            <p14:xfrm>
              <a:off x="8109456" y="6378813"/>
              <a:ext cx="360" cy="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A3B57AF1-3877-D1DE-BC6C-9790D16F24B1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046456" y="6315813"/>
                <a:ext cx="126000" cy="12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7340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: Shape 32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036C5F-A782-B127-4AD2-AA497CAF4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2180" y="1087727"/>
            <a:ext cx="3041803" cy="1045873"/>
          </a:xfrm>
        </p:spPr>
        <p:txBody>
          <a:bodyPr anchor="b">
            <a:normAutofit/>
          </a:bodyPr>
          <a:lstStyle/>
          <a:p>
            <a:pPr algn="l"/>
            <a:r>
              <a:rPr lang="en-FR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ETSI QKD API specs</a:t>
            </a:r>
          </a:p>
        </p:txBody>
      </p:sp>
      <p:pic>
        <p:nvPicPr>
          <p:cNvPr id="2" name="Picture 1" descr="A close-up of a document&#10;&#10;Description automatically generated">
            <a:extLst>
              <a:ext uri="{FF2B5EF4-FFF2-40B4-BE49-F238E27FC236}">
                <a16:creationId xmlns:a16="http://schemas.microsoft.com/office/drawing/2014/main" id="{99C60A2F-6F06-0643-385F-D3FE8C0AC7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3337" y="263102"/>
            <a:ext cx="1286674" cy="1654887"/>
          </a:xfrm>
          <a:prstGeom prst="rect">
            <a:avLst/>
          </a:prstGeom>
        </p:spPr>
      </p:pic>
      <p:pic>
        <p:nvPicPr>
          <p:cNvPr id="6" name="Graphic 5" descr="Magnifying glass outline">
            <a:extLst>
              <a:ext uri="{FF2B5EF4-FFF2-40B4-BE49-F238E27FC236}">
                <a16:creationId xmlns:a16="http://schemas.microsoft.com/office/drawing/2014/main" id="{4077947B-2176-B304-8734-E1E783DB1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71908" y="263102"/>
            <a:ext cx="983808" cy="98380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EF06772-D116-832E-C68C-0B8D7D80C42A}"/>
              </a:ext>
            </a:extLst>
          </p:cNvPr>
          <p:cNvSpPr txBox="1"/>
          <p:nvPr/>
        </p:nvSpPr>
        <p:spPr>
          <a:xfrm>
            <a:off x="429364" y="2358059"/>
            <a:ext cx="35682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FR">
              <a:solidFill>
                <a:schemeClr val="bg1"/>
              </a:solidFill>
            </a:endParaRPr>
          </a:p>
          <a:p>
            <a:r>
              <a:rPr lang="en-FR" i="1">
                <a:solidFill>
                  <a:schemeClr val="bg1"/>
                </a:solidFill>
              </a:rPr>
              <a:t>“SAE and KME software shall be protected while this is outside the scope of the specifications” </a:t>
            </a:r>
          </a:p>
          <a:p>
            <a:endParaRPr lang="en-FR">
              <a:solidFill>
                <a:schemeClr val="bg1"/>
              </a:solidFill>
            </a:endParaRPr>
          </a:p>
          <a:p>
            <a:endParaRPr lang="en-FR">
              <a:solidFill>
                <a:schemeClr val="bg1"/>
              </a:solidFill>
            </a:endParaRPr>
          </a:p>
          <a:p>
            <a:endParaRPr lang="en-FR">
              <a:solidFill>
                <a:schemeClr val="bg1"/>
              </a:solidFill>
            </a:endParaRPr>
          </a:p>
        </p:txBody>
      </p:sp>
      <p:pic>
        <p:nvPicPr>
          <p:cNvPr id="5" name="Picture 4" descr="A diagram of a computer system&#10;&#10;Description automatically generated">
            <a:extLst>
              <a:ext uri="{FF2B5EF4-FFF2-40B4-BE49-F238E27FC236}">
                <a16:creationId xmlns:a16="http://schemas.microsoft.com/office/drawing/2014/main" id="{B31F9DF1-93E9-D18C-4C17-D6B900CC96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1720" y="2577495"/>
            <a:ext cx="7772400" cy="34738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01A574-C959-5298-91A9-29287E9B6937}"/>
              </a:ext>
            </a:extLst>
          </p:cNvPr>
          <p:cNvSpPr txBox="1"/>
          <p:nvPr/>
        </p:nvSpPr>
        <p:spPr>
          <a:xfrm>
            <a:off x="8194360" y="263102"/>
            <a:ext cx="35682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b="1">
                <a:solidFill>
                  <a:schemeClr val="accent1">
                    <a:lumMod val="50000"/>
                  </a:schemeClr>
                </a:solidFill>
              </a:rPr>
              <a:t>Secure Application Entity</a:t>
            </a:r>
            <a:r>
              <a:rPr lang="en-FR">
                <a:solidFill>
                  <a:schemeClr val="accent1">
                    <a:lumMod val="50000"/>
                  </a:schemeClr>
                </a:solidFill>
              </a:rPr>
              <a:t> (SAE)</a:t>
            </a:r>
          </a:p>
          <a:p>
            <a:r>
              <a:rPr lang="en-FR">
                <a:solidFill>
                  <a:schemeClr val="accent1">
                    <a:lumMod val="50000"/>
                  </a:schemeClr>
                </a:solidFill>
              </a:rPr>
              <a:t>use the Quantum channel Keys for Encrypting the data channel. These keys are generated and delivered by the </a:t>
            </a:r>
            <a:r>
              <a:rPr lang="en-FR" b="1">
                <a:solidFill>
                  <a:schemeClr val="accent1">
                    <a:lumMod val="50000"/>
                  </a:schemeClr>
                </a:solidFill>
              </a:rPr>
              <a:t>Key Management Entities</a:t>
            </a:r>
            <a:r>
              <a:rPr lang="en-FR">
                <a:solidFill>
                  <a:schemeClr val="accent1">
                    <a:lumMod val="50000"/>
                  </a:schemeClr>
                </a:solidFill>
              </a:rPr>
              <a:t> (KME)</a:t>
            </a:r>
          </a:p>
          <a:p>
            <a:endParaRPr lang="en-FR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33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: Shape 32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036C5F-A782-B127-4AD2-AA497CAF4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140" y="614"/>
            <a:ext cx="4615499" cy="582321"/>
          </a:xfrm>
        </p:spPr>
        <p:txBody>
          <a:bodyPr anchor="b">
            <a:normAutofit/>
          </a:bodyPr>
          <a:lstStyle/>
          <a:p>
            <a:pPr algn="l"/>
            <a:r>
              <a:rPr lang="en-FR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THREAT MODELS ON SAE/KME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F06772-D116-832E-C68C-0B8D7D80C42A}"/>
              </a:ext>
            </a:extLst>
          </p:cNvPr>
          <p:cNvSpPr txBox="1"/>
          <p:nvPr/>
        </p:nvSpPr>
        <p:spPr>
          <a:xfrm>
            <a:off x="444422" y="3031981"/>
            <a:ext cx="3349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>
                <a:solidFill>
                  <a:schemeClr val="bg1"/>
                </a:solidFill>
              </a:rPr>
              <a:t>SAE impersonation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E3EE19-EE41-9967-6715-E2BE9EE56ABB}"/>
              </a:ext>
            </a:extLst>
          </p:cNvPr>
          <p:cNvSpPr txBox="1"/>
          <p:nvPr/>
        </p:nvSpPr>
        <p:spPr>
          <a:xfrm>
            <a:off x="429968" y="3148620"/>
            <a:ext cx="33004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FR">
              <a:solidFill>
                <a:schemeClr val="bg1"/>
              </a:solidFill>
            </a:endParaRPr>
          </a:p>
          <a:p>
            <a:r>
              <a:rPr lang="en-FR">
                <a:solidFill>
                  <a:schemeClr val="bg1"/>
                </a:solidFill>
              </a:rPr>
              <a:t>SAE tampering </a:t>
            </a:r>
          </a:p>
          <a:p>
            <a:endParaRPr lang="en-FR">
              <a:solidFill>
                <a:schemeClr val="bg1"/>
              </a:solidFill>
            </a:endParaRPr>
          </a:p>
          <a:p>
            <a:endParaRPr lang="en-FR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A05DD9-CF63-95F5-09C1-504C97B91CA5}"/>
              </a:ext>
            </a:extLst>
          </p:cNvPr>
          <p:cNvSpPr txBox="1"/>
          <p:nvPr/>
        </p:nvSpPr>
        <p:spPr>
          <a:xfrm>
            <a:off x="413780" y="3549624"/>
            <a:ext cx="3349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FR">
              <a:solidFill>
                <a:schemeClr val="bg1"/>
              </a:solidFill>
            </a:endParaRPr>
          </a:p>
          <a:p>
            <a:r>
              <a:rPr lang="en-FR">
                <a:solidFill>
                  <a:schemeClr val="bg1"/>
                </a:solidFill>
              </a:rPr>
              <a:t>Data Channel Link Break</a:t>
            </a:r>
          </a:p>
          <a:p>
            <a:endParaRPr lang="en-FR">
              <a:solidFill>
                <a:schemeClr val="bg1"/>
              </a:solidFill>
            </a:endParaRPr>
          </a:p>
          <a:p>
            <a:endParaRPr lang="en-FR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055386-EE22-1E4D-D634-CB269D3698FA}"/>
              </a:ext>
            </a:extLst>
          </p:cNvPr>
          <p:cNvSpPr txBox="1"/>
          <p:nvPr/>
        </p:nvSpPr>
        <p:spPr>
          <a:xfrm>
            <a:off x="418311" y="3959864"/>
            <a:ext cx="3349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FR">
              <a:solidFill>
                <a:schemeClr val="bg1"/>
              </a:solidFill>
            </a:endParaRPr>
          </a:p>
          <a:p>
            <a:r>
              <a:rPr lang="en-FR">
                <a:solidFill>
                  <a:schemeClr val="bg1"/>
                </a:solidFill>
              </a:rPr>
              <a:t>DoS on KMEs and SAEs</a:t>
            </a:r>
          </a:p>
          <a:p>
            <a:endParaRPr lang="en-FR">
              <a:solidFill>
                <a:schemeClr val="bg1"/>
              </a:solidFill>
            </a:endParaRPr>
          </a:p>
          <a:p>
            <a:endParaRPr lang="en-FR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6B4D0C-3938-DFF2-0BB6-5ABDB3F60CF4}"/>
              </a:ext>
            </a:extLst>
          </p:cNvPr>
          <p:cNvSpPr txBox="1"/>
          <p:nvPr/>
        </p:nvSpPr>
        <p:spPr>
          <a:xfrm>
            <a:off x="475908" y="2592979"/>
            <a:ext cx="3349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>
                <a:solidFill>
                  <a:schemeClr val="bg1"/>
                </a:solidFill>
              </a:rPr>
              <a:t>SAE vulnerable variant</a:t>
            </a:r>
          </a:p>
        </p:txBody>
      </p:sp>
      <p:pic>
        <p:nvPicPr>
          <p:cNvPr id="2" name="Picture 1" descr="A cartoon of a pirate&#10;&#10;Description automatically generated">
            <a:extLst>
              <a:ext uri="{FF2B5EF4-FFF2-40B4-BE49-F238E27FC236}">
                <a16:creationId xmlns:a16="http://schemas.microsoft.com/office/drawing/2014/main" id="{426CBEF5-707A-CAAF-EEED-C4516455C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249" y="4572389"/>
            <a:ext cx="1566730" cy="1822831"/>
          </a:xfrm>
          <a:prstGeom prst="rect">
            <a:avLst/>
          </a:prstGeom>
        </p:spPr>
      </p:pic>
      <p:pic>
        <p:nvPicPr>
          <p:cNvPr id="12" name="Picture 11" descr="A diagram of a computer system&#10;&#10;Description automatically generated">
            <a:extLst>
              <a:ext uri="{FF2B5EF4-FFF2-40B4-BE49-F238E27FC236}">
                <a16:creationId xmlns:a16="http://schemas.microsoft.com/office/drawing/2014/main" id="{E215FD21-13E6-2350-D76E-F119196A60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9222" y="765036"/>
            <a:ext cx="7772400" cy="3473883"/>
          </a:xfrm>
          <a:prstGeom prst="rect">
            <a:avLst/>
          </a:prstGeom>
        </p:spPr>
      </p:pic>
      <p:pic>
        <p:nvPicPr>
          <p:cNvPr id="6" name="Graphic 5" descr="Magnifying glass outline">
            <a:extLst>
              <a:ext uri="{FF2B5EF4-FFF2-40B4-BE49-F238E27FC236}">
                <a16:creationId xmlns:a16="http://schemas.microsoft.com/office/drawing/2014/main" id="{4077947B-2176-B304-8734-E1E783DB19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74096" y="2854290"/>
            <a:ext cx="1566730" cy="1566730"/>
          </a:xfrm>
          <a:prstGeom prst="rect">
            <a:avLst/>
          </a:prstGeom>
        </p:spPr>
      </p:pic>
      <p:pic>
        <p:nvPicPr>
          <p:cNvPr id="7" name="Graphic 6" descr="Magnifying glass outline">
            <a:extLst>
              <a:ext uri="{FF2B5EF4-FFF2-40B4-BE49-F238E27FC236}">
                <a16:creationId xmlns:a16="http://schemas.microsoft.com/office/drawing/2014/main" id="{A14ACBD1-32E5-EB60-E6D3-73335C7333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74096" y="1247537"/>
            <a:ext cx="1566730" cy="156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53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5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: Shape 32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036C5F-A782-B127-4AD2-AA497CAF4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436" y="262288"/>
            <a:ext cx="3041803" cy="1045873"/>
          </a:xfrm>
        </p:spPr>
        <p:txBody>
          <a:bodyPr anchor="b">
            <a:normAutofit/>
          </a:bodyPr>
          <a:lstStyle/>
          <a:p>
            <a:pPr algn="l"/>
            <a:r>
              <a:rPr lang="en-FR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SAE vulnerability exploit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F06772-D116-832E-C68C-0B8D7D80C42A}"/>
              </a:ext>
            </a:extLst>
          </p:cNvPr>
          <p:cNvSpPr txBox="1"/>
          <p:nvPr/>
        </p:nvSpPr>
        <p:spPr>
          <a:xfrm>
            <a:off x="-24384" y="1778391"/>
            <a:ext cx="4038603" cy="1021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60"/>
              </a:lnSpc>
            </a:pPr>
            <a:r>
              <a:rPr lang="en-FR">
                <a:solidFill>
                  <a:schemeClr val="bg1"/>
                </a:solidFill>
              </a:rPr>
              <a:t>Objectives: </a:t>
            </a:r>
          </a:p>
          <a:p>
            <a:pPr marL="285750" indent="-285750">
              <a:lnSpc>
                <a:spcPts val="1760"/>
              </a:lnSpc>
              <a:buFont typeface="Arial" panose="020B0604020202020204" pitchFamily="34" charset="0"/>
              <a:buChar char="•"/>
            </a:pPr>
            <a:r>
              <a:rPr lang="en-FR">
                <a:solidFill>
                  <a:schemeClr val="bg1"/>
                </a:solidFill>
              </a:rPr>
              <a:t>Priviledge escalation, </a:t>
            </a:r>
          </a:p>
          <a:p>
            <a:pPr marL="285750" indent="-285750">
              <a:lnSpc>
                <a:spcPts val="1760"/>
              </a:lnSpc>
              <a:buFont typeface="Arial" panose="020B0604020202020204" pitchFamily="34" charset="0"/>
              <a:buChar char="•"/>
            </a:pPr>
            <a:r>
              <a:rPr lang="en-FR">
                <a:solidFill>
                  <a:schemeClr val="bg1"/>
                </a:solidFill>
              </a:rPr>
              <a:t>code njection, </a:t>
            </a:r>
          </a:p>
          <a:p>
            <a:pPr marL="285750" indent="-285750">
              <a:lnSpc>
                <a:spcPts val="1760"/>
              </a:lnSpc>
              <a:buFont typeface="Arial" panose="020B0604020202020204" pitchFamily="34" charset="0"/>
              <a:buChar char="•"/>
            </a:pPr>
            <a:r>
              <a:rPr lang="en-FR">
                <a:solidFill>
                  <a:schemeClr val="bg1"/>
                </a:solidFill>
              </a:rPr>
              <a:t>ROP, ...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EBFEB81E-F0C8-5DC7-49E3-FEF84F2A5387}"/>
                  </a:ext>
                </a:extLst>
              </p14:cNvPr>
              <p14:cNvContentPartPr/>
              <p14:nvPr/>
            </p14:nvContentPartPr>
            <p14:xfrm>
              <a:off x="4823616" y="3455769"/>
              <a:ext cx="6364933" cy="116388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EBFEB81E-F0C8-5DC7-49E3-FEF84F2A538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22176" y="3454329"/>
                <a:ext cx="6367813" cy="116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37572757-1873-C335-1BE4-99061398DB85}"/>
                  </a:ext>
                </a:extLst>
              </p14:cNvPr>
              <p14:cNvContentPartPr/>
              <p14:nvPr/>
            </p14:nvContentPartPr>
            <p14:xfrm>
              <a:off x="4823616" y="4576525"/>
              <a:ext cx="1790280" cy="186084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37572757-1873-C335-1BE4-99061398DB8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22176" y="4575085"/>
                <a:ext cx="1793160" cy="18637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0343DF4F-E7DD-F2EE-DA75-BC982A0AD500}"/>
                  </a:ext>
                </a:extLst>
              </p14:cNvPr>
              <p14:cNvContentPartPr/>
              <p14:nvPr/>
            </p14:nvContentPartPr>
            <p14:xfrm>
              <a:off x="9981639" y="4191164"/>
              <a:ext cx="1220400" cy="22564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0343DF4F-E7DD-F2EE-DA75-BC982A0AD50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80199" y="4189724"/>
                <a:ext cx="1223279" cy="2259360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526A8B7E-AE3B-AA4E-7F08-3917CF114166}"/>
              </a:ext>
            </a:extLst>
          </p:cNvPr>
          <p:cNvSpPr txBox="1"/>
          <p:nvPr/>
        </p:nvSpPr>
        <p:spPr>
          <a:xfrm>
            <a:off x="6476539" y="3676026"/>
            <a:ext cx="3352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b="1">
                <a:solidFill>
                  <a:schemeClr val="accent1">
                    <a:lumMod val="75000"/>
                  </a:schemeClr>
                </a:solidFill>
              </a:rPr>
              <a:t>Security Boundery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14:cNvPr>
              <p14:cNvContentPartPr/>
              <p14:nvPr/>
            </p14:nvContentPartPr>
            <p14:xfrm>
              <a:off x="10556016" y="602613"/>
              <a:ext cx="19080" cy="504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547016" y="593613"/>
                <a:ext cx="36720" cy="22680"/>
              </a:xfrm>
              <a:prstGeom prst="rect">
                <a:avLst/>
              </a:prstGeom>
            </p:spPr>
          </p:pic>
        </mc:Fallback>
      </mc:AlternateContent>
      <p:sp>
        <p:nvSpPr>
          <p:cNvPr id="35" name="TextBox 34">
            <a:extLst>
              <a:ext uri="{FF2B5EF4-FFF2-40B4-BE49-F238E27FC236}">
                <a16:creationId xmlns:a16="http://schemas.microsoft.com/office/drawing/2014/main" id="{F6FF0D13-0E39-8B08-BEFB-CED6977FF156}"/>
              </a:ext>
            </a:extLst>
          </p:cNvPr>
          <p:cNvSpPr txBox="1"/>
          <p:nvPr/>
        </p:nvSpPr>
        <p:spPr>
          <a:xfrm>
            <a:off x="0" y="3368023"/>
            <a:ext cx="4038603" cy="1845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en-FR">
                <a:solidFill>
                  <a:schemeClr val="bg1"/>
                </a:solidFill>
              </a:rPr>
              <a:t>Conditions: </a:t>
            </a:r>
          </a:p>
          <a:p>
            <a:pPr>
              <a:lnSpc>
                <a:spcPts val="1660"/>
              </a:lnSpc>
            </a:pPr>
            <a:endParaRPr lang="en-FR">
              <a:solidFill>
                <a:schemeClr val="bg1"/>
              </a:solidFill>
            </a:endParaRPr>
          </a:p>
          <a:p>
            <a:pPr marL="285750" indent="-285750">
              <a:lnSpc>
                <a:spcPts val="1660"/>
              </a:lnSpc>
              <a:buFont typeface="Arial" panose="020B0604020202020204" pitchFamily="34" charset="0"/>
              <a:buChar char="•"/>
            </a:pPr>
            <a:r>
              <a:rPr lang="en-FR">
                <a:solidFill>
                  <a:schemeClr val="bg1"/>
                </a:solidFill>
              </a:rPr>
              <a:t>Code or dependency </a:t>
            </a:r>
            <a:r>
              <a:rPr lang="en-FR">
                <a:solidFill>
                  <a:srgbClr val="46B1E1"/>
                </a:solidFill>
              </a:rPr>
              <a:t>static analysis</a:t>
            </a:r>
          </a:p>
          <a:p>
            <a:pPr marL="285750" indent="-285750">
              <a:lnSpc>
                <a:spcPts val="1660"/>
              </a:lnSpc>
              <a:buFont typeface="Arial" panose="020B0604020202020204" pitchFamily="34" charset="0"/>
              <a:buChar char="•"/>
            </a:pPr>
            <a:r>
              <a:rPr lang="en-FR">
                <a:solidFill>
                  <a:schemeClr val="bg1"/>
                </a:solidFill>
              </a:rPr>
              <a:t>Overflow-based, exception-based, backdoors</a:t>
            </a:r>
          </a:p>
          <a:p>
            <a:pPr marL="285750" indent="-285750">
              <a:lnSpc>
                <a:spcPts val="1660"/>
              </a:lnSpc>
              <a:buFont typeface="Arial" panose="020B0604020202020204" pitchFamily="34" charset="0"/>
              <a:buChar char="•"/>
            </a:pPr>
            <a:r>
              <a:rPr lang="en-FR">
                <a:solidFill>
                  <a:schemeClr val="bg1"/>
                </a:solidFill>
              </a:rPr>
              <a:t>On main or dependencies</a:t>
            </a:r>
          </a:p>
          <a:p>
            <a:pPr marL="285750" indent="-285750">
              <a:lnSpc>
                <a:spcPts val="1660"/>
              </a:lnSpc>
              <a:buFont typeface="Arial" panose="020B0604020202020204" pitchFamily="34" charset="0"/>
              <a:buChar char="•"/>
            </a:pPr>
            <a:r>
              <a:rPr lang="en-FR">
                <a:solidFill>
                  <a:schemeClr val="bg1"/>
                </a:solidFill>
              </a:rPr>
              <a:t>Data input channel </a:t>
            </a:r>
          </a:p>
          <a:p>
            <a:pPr>
              <a:lnSpc>
                <a:spcPts val="1660"/>
              </a:lnSpc>
            </a:pPr>
            <a:endParaRPr lang="en-FR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8EE3E2-55BF-4AD9-098C-15E4F35C2EFB}"/>
              </a:ext>
            </a:extLst>
          </p:cNvPr>
          <p:cNvSpPr/>
          <p:nvPr/>
        </p:nvSpPr>
        <p:spPr>
          <a:xfrm>
            <a:off x="5295685" y="4752521"/>
            <a:ext cx="2461678" cy="649784"/>
          </a:xfrm>
          <a:prstGeom prst="rect">
            <a:avLst/>
          </a:prstGeom>
          <a:solidFill>
            <a:srgbClr val="B4FFB6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R">
                <a:solidFill>
                  <a:schemeClr val="tx1"/>
                </a:solidFill>
              </a:rPr>
              <a:t>SAE SW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489D06D-E955-B49E-D50A-1A6F4B1FB3CD}"/>
              </a:ext>
            </a:extLst>
          </p:cNvPr>
          <p:cNvSpPr/>
          <p:nvPr/>
        </p:nvSpPr>
        <p:spPr>
          <a:xfrm>
            <a:off x="7169210" y="5185457"/>
            <a:ext cx="597339" cy="193277"/>
          </a:xfrm>
          <a:prstGeom prst="rect">
            <a:avLst/>
          </a:prstGeom>
          <a:solidFill>
            <a:srgbClr val="C00000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R">
              <a:solidFill>
                <a:schemeClr val="tx1"/>
              </a:solidFill>
            </a:endParaRPr>
          </a:p>
        </p:txBody>
      </p:sp>
      <p:pic>
        <p:nvPicPr>
          <p:cNvPr id="22" name="Graphic 21" descr="Key with solid fill">
            <a:extLst>
              <a:ext uri="{FF2B5EF4-FFF2-40B4-BE49-F238E27FC236}">
                <a16:creationId xmlns:a16="http://schemas.microsoft.com/office/drawing/2014/main" id="{A8B40360-D03F-02D1-B81F-0B5E474E88F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317538" y="5141907"/>
            <a:ext cx="366566" cy="36656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BD3D87C-C442-7CF6-118B-D76171B78BDD}"/>
              </a:ext>
            </a:extLst>
          </p:cNvPr>
          <p:cNvSpPr/>
          <p:nvPr/>
        </p:nvSpPr>
        <p:spPr>
          <a:xfrm>
            <a:off x="8226625" y="4696499"/>
            <a:ext cx="2461678" cy="649784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R">
                <a:solidFill>
                  <a:schemeClr val="tx1"/>
                </a:solidFill>
              </a:rPr>
              <a:t>Dependency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0B1DA950-A745-9655-8703-D5F2391778F9}"/>
                  </a:ext>
                </a:extLst>
              </p14:cNvPr>
              <p14:cNvContentPartPr/>
              <p14:nvPr/>
            </p14:nvContentPartPr>
            <p14:xfrm rot="10800000">
              <a:off x="6588690" y="6294770"/>
              <a:ext cx="3515942" cy="305748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0B1DA950-A745-9655-8703-D5F2391778F9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 rot="10800000">
                <a:off x="6587250" y="6293331"/>
                <a:ext cx="3518462" cy="308626"/>
              </a:xfrm>
              <a:prstGeom prst="rect">
                <a:avLst/>
              </a:prstGeom>
            </p:spPr>
          </p:pic>
        </mc:Fallback>
      </mc:AlternateContent>
      <p:pic>
        <p:nvPicPr>
          <p:cNvPr id="30" name="Graphic 29" descr="Steering Wheel with solid fill">
            <a:extLst>
              <a:ext uri="{FF2B5EF4-FFF2-40B4-BE49-F238E27FC236}">
                <a16:creationId xmlns:a16="http://schemas.microsoft.com/office/drawing/2014/main" id="{02B4848F-183B-9422-C425-8AE0118E29B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155352" y="1693909"/>
            <a:ext cx="607369" cy="607369"/>
          </a:xfrm>
          <a:prstGeom prst="rect">
            <a:avLst/>
          </a:prstGeom>
        </p:spPr>
      </p:pic>
      <p:pic>
        <p:nvPicPr>
          <p:cNvPr id="39" name="Graphic 38" descr="Download with solid fill">
            <a:extLst>
              <a:ext uri="{FF2B5EF4-FFF2-40B4-BE49-F238E27FC236}">
                <a16:creationId xmlns:a16="http://schemas.microsoft.com/office/drawing/2014/main" id="{1A7ECF06-7E1B-DE99-081C-573FCCE1C24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421556" y="4013456"/>
            <a:ext cx="914400" cy="914400"/>
          </a:xfrm>
          <a:prstGeom prst="rect">
            <a:avLst/>
          </a:prstGeom>
        </p:spPr>
      </p:pic>
      <p:pic>
        <p:nvPicPr>
          <p:cNvPr id="41" name="Graphic 40" descr="Email with solid fill">
            <a:extLst>
              <a:ext uri="{FF2B5EF4-FFF2-40B4-BE49-F238E27FC236}">
                <a16:creationId xmlns:a16="http://schemas.microsoft.com/office/drawing/2014/main" id="{004FDEF9-B8ED-8774-220C-363F026C693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589037" y="3567925"/>
            <a:ext cx="585534" cy="585534"/>
          </a:xfrm>
          <a:prstGeom prst="rect">
            <a:avLst/>
          </a:prstGeom>
        </p:spPr>
      </p:pic>
      <p:pic>
        <p:nvPicPr>
          <p:cNvPr id="45" name="Graphic 44" descr="Priorities outline">
            <a:extLst>
              <a:ext uri="{FF2B5EF4-FFF2-40B4-BE49-F238E27FC236}">
                <a16:creationId xmlns:a16="http://schemas.microsoft.com/office/drawing/2014/main" id="{E84EC701-1D8B-1B64-1CFA-9B00780C6F3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220131" y="5400801"/>
            <a:ext cx="914400" cy="914400"/>
          </a:xfrm>
          <a:prstGeom prst="rect">
            <a:avLst/>
          </a:prstGeom>
        </p:spPr>
      </p:pic>
      <p:pic>
        <p:nvPicPr>
          <p:cNvPr id="48" name="Graphic 47" descr="Download with solid fill">
            <a:extLst>
              <a:ext uri="{FF2B5EF4-FFF2-40B4-BE49-F238E27FC236}">
                <a16:creationId xmlns:a16="http://schemas.microsoft.com/office/drawing/2014/main" id="{AEC8E98F-7C77-0013-5CF3-2D75C18D00B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521803" y="3953965"/>
            <a:ext cx="914400" cy="914400"/>
          </a:xfrm>
          <a:prstGeom prst="rect">
            <a:avLst/>
          </a:prstGeom>
        </p:spPr>
      </p:pic>
      <p:pic>
        <p:nvPicPr>
          <p:cNvPr id="49" name="Graphic 48" descr="Email with solid fill">
            <a:extLst>
              <a:ext uri="{FF2B5EF4-FFF2-40B4-BE49-F238E27FC236}">
                <a16:creationId xmlns:a16="http://schemas.microsoft.com/office/drawing/2014/main" id="{C4BC5CB4-D5B7-7081-A3D3-B15559C1081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686236" y="3530347"/>
            <a:ext cx="585534" cy="585534"/>
          </a:xfrm>
          <a:prstGeom prst="rect">
            <a:avLst/>
          </a:prstGeom>
        </p:spPr>
      </p:pic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F8CB79E0-2EC5-E4F9-4B78-D88D3AC2B0A8}"/>
              </a:ext>
            </a:extLst>
          </p:cNvPr>
          <p:cNvCxnSpPr>
            <a:cxnSpLocks/>
          </p:cNvCxnSpPr>
          <p:nvPr/>
        </p:nvCxnSpPr>
        <p:spPr>
          <a:xfrm>
            <a:off x="5421556" y="2350866"/>
            <a:ext cx="457200" cy="1208577"/>
          </a:xfrm>
          <a:prstGeom prst="straightConnector1">
            <a:avLst/>
          </a:prstGeom>
          <a:ln w="60325">
            <a:solidFill>
              <a:schemeClr val="tx1"/>
            </a:solidFill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13D9866C-1518-9ED1-1CA6-861B3D53A69B}"/>
              </a:ext>
            </a:extLst>
          </p:cNvPr>
          <p:cNvCxnSpPr>
            <a:cxnSpLocks/>
          </p:cNvCxnSpPr>
          <p:nvPr/>
        </p:nvCxnSpPr>
        <p:spPr>
          <a:xfrm>
            <a:off x="5734023" y="2254169"/>
            <a:ext cx="2997542" cy="1305274"/>
          </a:xfrm>
          <a:prstGeom prst="straightConnector1">
            <a:avLst/>
          </a:prstGeom>
          <a:ln w="60325">
            <a:solidFill>
              <a:schemeClr val="tx1"/>
            </a:solidFill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Graphic 5" descr="Treasure Map outline">
            <a:extLst>
              <a:ext uri="{FF2B5EF4-FFF2-40B4-BE49-F238E27FC236}">
                <a16:creationId xmlns:a16="http://schemas.microsoft.com/office/drawing/2014/main" id="{74B1CDA4-7B39-6833-24E4-516BAAD8D2AD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942924" y="102663"/>
            <a:ext cx="1662617" cy="1662617"/>
          </a:xfrm>
          <a:prstGeom prst="rect">
            <a:avLst/>
          </a:prstGeom>
        </p:spPr>
      </p:pic>
      <p:pic>
        <p:nvPicPr>
          <p:cNvPr id="4" name="Picture 3" descr="A cartoon of a pirate&#10;&#10;Description automatically generated">
            <a:extLst>
              <a:ext uri="{FF2B5EF4-FFF2-40B4-BE49-F238E27FC236}">
                <a16:creationId xmlns:a16="http://schemas.microsoft.com/office/drawing/2014/main" id="{95F050CF-6BAD-D4A9-9652-94D9AAE6F6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0988" y="74425"/>
            <a:ext cx="1210139" cy="140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9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: Shape 32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036C5F-A782-B127-4AD2-AA497CAF4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2180" y="1087727"/>
            <a:ext cx="3041803" cy="1045873"/>
          </a:xfrm>
        </p:spPr>
        <p:txBody>
          <a:bodyPr anchor="b">
            <a:normAutofit/>
          </a:bodyPr>
          <a:lstStyle/>
          <a:p>
            <a:pPr algn="l"/>
            <a:r>
              <a:rPr lang="en-FR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SAE Impersonation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F06772-D116-832E-C68C-0B8D7D80C42A}"/>
              </a:ext>
            </a:extLst>
          </p:cNvPr>
          <p:cNvSpPr txBox="1"/>
          <p:nvPr/>
        </p:nvSpPr>
        <p:spPr>
          <a:xfrm>
            <a:off x="718731" y="2300184"/>
            <a:ext cx="33498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>
                <a:solidFill>
                  <a:schemeClr val="bg1"/>
                </a:solidFill>
              </a:rPr>
              <a:t>Objective: Get out of the security boundary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14:cNvPr>
              <p14:cNvContentPartPr/>
              <p14:nvPr/>
            </p14:nvContentPartPr>
            <p14:xfrm>
              <a:off x="10556016" y="602613"/>
              <a:ext cx="19080" cy="504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0547376" y="593973"/>
                <a:ext cx="36720" cy="22680"/>
              </a:xfrm>
              <a:prstGeom prst="rect">
                <a:avLst/>
              </a:prstGeom>
            </p:spPr>
          </p:pic>
        </mc:Fallback>
      </mc:AlternateContent>
      <p:pic>
        <p:nvPicPr>
          <p:cNvPr id="34" name="Picture 33" descr="A cartoon of a pirate&#10;&#10;Description automatically generated">
            <a:extLst>
              <a:ext uri="{FF2B5EF4-FFF2-40B4-BE49-F238E27FC236}">
                <a16:creationId xmlns:a16="http://schemas.microsoft.com/office/drawing/2014/main" id="{6133FC6A-05ED-65E5-2EF9-13C71559D2D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410261" y="181248"/>
            <a:ext cx="761884" cy="88642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F6FF0D13-0E39-8B08-BEFB-CED6977FF156}"/>
              </a:ext>
            </a:extLst>
          </p:cNvPr>
          <p:cNvSpPr txBox="1"/>
          <p:nvPr/>
        </p:nvSpPr>
        <p:spPr>
          <a:xfrm>
            <a:off x="697921" y="3380347"/>
            <a:ext cx="3349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>
                <a:solidFill>
                  <a:schemeClr val="bg1"/>
                </a:solidFill>
              </a:rPr>
              <a:t>Conditions: </a:t>
            </a:r>
          </a:p>
          <a:p>
            <a:endParaRPr lang="en-FR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FR">
                <a:solidFill>
                  <a:schemeClr val="bg1"/>
                </a:solidFill>
              </a:rPr>
              <a:t>Get access to SAE SW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FR">
                <a:solidFill>
                  <a:schemeClr val="bg1"/>
                </a:solidFill>
              </a:rPr>
              <a:t>Get access to SAE  ID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D7F9A64-59D8-51BC-781A-94FA99A54ACD}"/>
              </a:ext>
            </a:extLst>
          </p:cNvPr>
          <p:cNvSpPr txBox="1"/>
          <p:nvPr/>
        </p:nvSpPr>
        <p:spPr>
          <a:xfrm>
            <a:off x="8678346" y="2233717"/>
            <a:ext cx="3374860" cy="160043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FR" sz="1400" b="1"/>
              <a:t>SAE to KME link security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FR" sz="1400"/>
              <a:t>SAE to KME link is based on HTTPS (authentication + encryption)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FR" sz="1400"/>
              <a:t>SAEs, KMEs are identified with their unique ID (MAC)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FR" sz="1400" i="1"/>
              <a:t>The security of the ID is out of the scope of the specifications</a:t>
            </a:r>
          </a:p>
        </p:txBody>
      </p:sp>
      <p:pic>
        <p:nvPicPr>
          <p:cNvPr id="4" name="Picture 3" descr="A diagram of a computer system&#10;&#10;Description automatically generated">
            <a:extLst>
              <a:ext uri="{FF2B5EF4-FFF2-40B4-BE49-F238E27FC236}">
                <a16:creationId xmlns:a16="http://schemas.microsoft.com/office/drawing/2014/main" id="{C2611732-B351-2439-32E2-5B3B39D44D6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811398" y="4007404"/>
            <a:ext cx="6075802" cy="271558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EBFEB81E-F0C8-5DC7-49E3-FEF84F2A5387}"/>
                  </a:ext>
                </a:extLst>
              </p14:cNvPr>
              <p14:cNvContentPartPr/>
              <p14:nvPr/>
            </p14:nvContentPartPr>
            <p14:xfrm>
              <a:off x="5175662" y="3543453"/>
              <a:ext cx="2959560" cy="116388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EBFEB81E-F0C8-5DC7-49E3-FEF84F2A5387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5174222" y="3542013"/>
                <a:ext cx="2962440" cy="116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37572757-1873-C335-1BE4-99061398DB85}"/>
                  </a:ext>
                </a:extLst>
              </p14:cNvPr>
              <p14:cNvContentPartPr/>
              <p14:nvPr/>
            </p14:nvContentPartPr>
            <p14:xfrm>
              <a:off x="5165942" y="4676733"/>
              <a:ext cx="1790280" cy="186084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37572757-1873-C335-1BE4-99061398DB85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164502" y="4675293"/>
                <a:ext cx="1793160" cy="18637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0343DF4F-E7DD-F2EE-DA75-BC982A0AD500}"/>
                  </a:ext>
                </a:extLst>
              </p14:cNvPr>
              <p14:cNvContentPartPr/>
              <p14:nvPr/>
            </p14:nvContentPartPr>
            <p14:xfrm>
              <a:off x="7002225" y="4368213"/>
              <a:ext cx="1220400" cy="22564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0343DF4F-E7DD-F2EE-DA75-BC982A0AD500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000785" y="4366773"/>
                <a:ext cx="1223281" cy="2259360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526A8B7E-AE3B-AA4E-7F08-3917CF114166}"/>
              </a:ext>
            </a:extLst>
          </p:cNvPr>
          <p:cNvSpPr txBox="1"/>
          <p:nvPr/>
        </p:nvSpPr>
        <p:spPr>
          <a:xfrm>
            <a:off x="5791203" y="3701346"/>
            <a:ext cx="3352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b="1">
                <a:solidFill>
                  <a:schemeClr val="accent1">
                    <a:lumMod val="75000"/>
                  </a:schemeClr>
                </a:solidFill>
              </a:rPr>
              <a:t>Security Boundary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FF0954C8-10CC-2E32-5A08-9F40FC256E5A}"/>
                  </a:ext>
                </a:extLst>
              </p14:cNvPr>
              <p14:cNvContentPartPr/>
              <p14:nvPr/>
            </p14:nvContentPartPr>
            <p14:xfrm>
              <a:off x="6670070" y="1045328"/>
              <a:ext cx="527760" cy="4809286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FF0954C8-10CC-2E32-5A08-9F40FC256E5A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6661076" y="1036328"/>
                <a:ext cx="545388" cy="48269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AF59AECD-2EB9-AC3A-3F09-AA9B1D6093ED}"/>
                  </a:ext>
                </a:extLst>
              </p14:cNvPr>
              <p14:cNvContentPartPr/>
              <p14:nvPr/>
            </p14:nvContentPartPr>
            <p14:xfrm>
              <a:off x="6096000" y="4570746"/>
              <a:ext cx="1301582" cy="325343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AF59AECD-2EB9-AC3A-3F09-AA9B1D6093ED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6086999" y="4561739"/>
                <a:ext cx="1319224" cy="34299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37C642FF-45EA-F6A5-7FE8-4ADB97BCDA2E}"/>
                  </a:ext>
                </a:extLst>
              </p14:cNvPr>
              <p14:cNvContentPartPr/>
              <p14:nvPr/>
            </p14:nvContentPartPr>
            <p14:xfrm>
              <a:off x="6166650" y="4540019"/>
              <a:ext cx="1266211" cy="316081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37C642FF-45EA-F6A5-7FE8-4ADB97BCDA2E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6157649" y="4531019"/>
                <a:ext cx="1283852" cy="33372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03585E41-FF5F-C853-10CF-E84929C025E1}"/>
                  </a:ext>
                </a:extLst>
              </p14:cNvPr>
              <p14:cNvContentPartPr/>
              <p14:nvPr/>
            </p14:nvContentPartPr>
            <p14:xfrm>
              <a:off x="7478864" y="1045328"/>
              <a:ext cx="1221607" cy="3674156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03585E41-FF5F-C853-10CF-E84929C025E1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7469866" y="1036328"/>
                <a:ext cx="1239244" cy="3691796"/>
              </a:xfrm>
              <a:prstGeom prst="rect">
                <a:avLst/>
              </a:prstGeom>
            </p:spPr>
          </p:pic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130865BF-8B17-5537-8EB5-93446923FE95}"/>
              </a:ext>
            </a:extLst>
          </p:cNvPr>
          <p:cNvSpPr/>
          <p:nvPr/>
        </p:nvSpPr>
        <p:spPr>
          <a:xfrm>
            <a:off x="6140100" y="4574270"/>
            <a:ext cx="1284803" cy="283563"/>
          </a:xfrm>
          <a:prstGeom prst="rect">
            <a:avLst/>
          </a:prstGeom>
          <a:solidFill>
            <a:srgbClr val="B4FFB6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R" sz="1400">
                <a:solidFill>
                  <a:schemeClr val="tx1"/>
                </a:solidFill>
              </a:rPr>
              <a:t>SAE A SW</a:t>
            </a:r>
          </a:p>
        </p:txBody>
      </p:sp>
    </p:spTree>
    <p:extLst>
      <p:ext uri="{BB962C8B-B14F-4D97-AF65-F5344CB8AC3E}">
        <p14:creationId xmlns:p14="http://schemas.microsoft.com/office/powerpoint/2010/main" val="197762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995 -0.22431 0.0599 -0.44838 0.06484 -0.53681 C 0.06979 -0.625 0.02969 -0.52963 0.02969 -0.5294 C 0.02383 -0.52801 0.02669 -0.52731 0.02969 -0.52685 " pathEditMode="relative" rAng="0" ptsTypes="AAAA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5" y="-2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5" grpId="0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: Shape 32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036C5F-A782-B127-4AD2-AA497CAF4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2180" y="1087727"/>
            <a:ext cx="3041803" cy="1045873"/>
          </a:xfrm>
        </p:spPr>
        <p:txBody>
          <a:bodyPr anchor="b">
            <a:normAutofit/>
          </a:bodyPr>
          <a:lstStyle/>
          <a:p>
            <a:pPr algn="l"/>
            <a:r>
              <a:rPr lang="en-FR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SAE Tampering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F06772-D116-832E-C68C-0B8D7D80C42A}"/>
              </a:ext>
            </a:extLst>
          </p:cNvPr>
          <p:cNvSpPr txBox="1"/>
          <p:nvPr/>
        </p:nvSpPr>
        <p:spPr>
          <a:xfrm>
            <a:off x="717121" y="2427646"/>
            <a:ext cx="3349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>
                <a:solidFill>
                  <a:schemeClr val="bg1"/>
                </a:solidFill>
              </a:rPr>
              <a:t>Objective: Modify SAE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EBFEB81E-F0C8-5DC7-49E3-FEF84F2A5387}"/>
                  </a:ext>
                </a:extLst>
              </p14:cNvPr>
              <p14:cNvContentPartPr/>
              <p14:nvPr/>
            </p14:nvContentPartPr>
            <p14:xfrm>
              <a:off x="4921018" y="3543453"/>
              <a:ext cx="2959560" cy="116388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EBFEB81E-F0C8-5DC7-49E3-FEF84F2A538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19578" y="3542013"/>
                <a:ext cx="2962440" cy="116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37572757-1873-C335-1BE4-99061398DB85}"/>
                  </a:ext>
                </a:extLst>
              </p14:cNvPr>
              <p14:cNvContentPartPr/>
              <p14:nvPr/>
            </p14:nvContentPartPr>
            <p14:xfrm>
              <a:off x="4911298" y="4676733"/>
              <a:ext cx="1790280" cy="186084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37572757-1873-C335-1BE4-99061398DB8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09858" y="4675293"/>
                <a:ext cx="1793160" cy="18637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0343DF4F-E7DD-F2EE-DA75-BC982A0AD500}"/>
                  </a:ext>
                </a:extLst>
              </p14:cNvPr>
              <p14:cNvContentPartPr/>
              <p14:nvPr/>
            </p14:nvContentPartPr>
            <p14:xfrm>
              <a:off x="6707338" y="4368213"/>
              <a:ext cx="1220400" cy="22564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0343DF4F-E7DD-F2EE-DA75-BC982A0AD50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705898" y="4366773"/>
                <a:ext cx="1223281" cy="2259360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526A8B7E-AE3B-AA4E-7F08-3917CF114166}"/>
              </a:ext>
            </a:extLst>
          </p:cNvPr>
          <p:cNvSpPr txBox="1"/>
          <p:nvPr/>
        </p:nvSpPr>
        <p:spPr>
          <a:xfrm>
            <a:off x="5791203" y="3701346"/>
            <a:ext cx="3352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b="1">
                <a:solidFill>
                  <a:schemeClr val="accent1">
                    <a:lumMod val="75000"/>
                  </a:schemeClr>
                </a:solidFill>
              </a:rPr>
              <a:t>Security Boundary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14:cNvPr>
              <p14:cNvContentPartPr/>
              <p14:nvPr/>
            </p14:nvContentPartPr>
            <p14:xfrm>
              <a:off x="10556016" y="602613"/>
              <a:ext cx="19080" cy="504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547016" y="593613"/>
                <a:ext cx="36720" cy="22680"/>
              </a:xfrm>
              <a:prstGeom prst="rect">
                <a:avLst/>
              </a:prstGeom>
            </p:spPr>
          </p:pic>
        </mc:Fallback>
      </mc:AlternateContent>
      <p:sp>
        <p:nvSpPr>
          <p:cNvPr id="35" name="TextBox 34">
            <a:extLst>
              <a:ext uri="{FF2B5EF4-FFF2-40B4-BE49-F238E27FC236}">
                <a16:creationId xmlns:a16="http://schemas.microsoft.com/office/drawing/2014/main" id="{F6FF0D13-0E39-8B08-BEFB-CED6977FF156}"/>
              </a:ext>
            </a:extLst>
          </p:cNvPr>
          <p:cNvSpPr txBox="1"/>
          <p:nvPr/>
        </p:nvSpPr>
        <p:spPr>
          <a:xfrm>
            <a:off x="697921" y="3380347"/>
            <a:ext cx="3349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>
                <a:solidFill>
                  <a:schemeClr val="bg1"/>
                </a:solidFill>
              </a:rPr>
              <a:t>Conditions: </a:t>
            </a:r>
          </a:p>
          <a:p>
            <a:r>
              <a:rPr lang="en-FR">
                <a:solidFill>
                  <a:schemeClr val="bg1"/>
                </a:solidFill>
              </a:rPr>
              <a:t>Get access to the SAE .exe file or to the SAE DRAM memory pages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8EE3E2-55BF-4AD9-098C-15E4F35C2EFB}"/>
              </a:ext>
            </a:extLst>
          </p:cNvPr>
          <p:cNvSpPr/>
          <p:nvPr/>
        </p:nvSpPr>
        <p:spPr>
          <a:xfrm>
            <a:off x="5316509" y="4742035"/>
            <a:ext cx="2461678" cy="649784"/>
          </a:xfrm>
          <a:prstGeom prst="rect">
            <a:avLst/>
          </a:prstGeom>
          <a:solidFill>
            <a:srgbClr val="B4FFB6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R">
                <a:solidFill>
                  <a:schemeClr val="tx1"/>
                </a:solidFill>
              </a:rPr>
              <a:t>SAE SW</a:t>
            </a:r>
          </a:p>
        </p:txBody>
      </p:sp>
      <p:pic>
        <p:nvPicPr>
          <p:cNvPr id="4" name="Graphic 3" descr="Jackhammer with solid fill">
            <a:extLst>
              <a:ext uri="{FF2B5EF4-FFF2-40B4-BE49-F238E27FC236}">
                <a16:creationId xmlns:a16="http://schemas.microsoft.com/office/drawing/2014/main" id="{47494FF5-58BB-9DB5-0CC8-71FD56AC76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20569214">
            <a:off x="5210660" y="4065239"/>
            <a:ext cx="914400" cy="914400"/>
          </a:xfrm>
          <a:prstGeom prst="rect">
            <a:avLst/>
          </a:prstGeom>
        </p:spPr>
      </p:pic>
      <p:pic>
        <p:nvPicPr>
          <p:cNvPr id="6" name="Graphic 5" descr="Broken Fire Hydrant with solid fill">
            <a:extLst>
              <a:ext uri="{FF2B5EF4-FFF2-40B4-BE49-F238E27FC236}">
                <a16:creationId xmlns:a16="http://schemas.microsoft.com/office/drawing/2014/main" id="{E0C01136-189A-113B-A97E-B0599AED29A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490930" y="649641"/>
            <a:ext cx="914400" cy="914400"/>
          </a:xfrm>
          <a:prstGeom prst="rect">
            <a:avLst/>
          </a:prstGeom>
        </p:spPr>
      </p:pic>
      <p:pic>
        <p:nvPicPr>
          <p:cNvPr id="14" name="Graphic 13" descr="Traffic light with solid fill">
            <a:extLst>
              <a:ext uri="{FF2B5EF4-FFF2-40B4-BE49-F238E27FC236}">
                <a16:creationId xmlns:a16="http://schemas.microsoft.com/office/drawing/2014/main" id="{A110211D-B661-AFE4-03C3-12C118AF393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295150" y="2699454"/>
            <a:ext cx="914400" cy="9144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C1D82D62-A163-2DA1-8C49-0F7C34F30143}"/>
              </a:ext>
            </a:extLst>
          </p:cNvPr>
          <p:cNvSpPr/>
          <p:nvPr/>
        </p:nvSpPr>
        <p:spPr>
          <a:xfrm>
            <a:off x="8657857" y="2831705"/>
            <a:ext cx="199743" cy="20790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489D06D-E955-B49E-D50A-1A6F4B1FB3CD}"/>
              </a:ext>
            </a:extLst>
          </p:cNvPr>
          <p:cNvSpPr/>
          <p:nvPr/>
        </p:nvSpPr>
        <p:spPr>
          <a:xfrm>
            <a:off x="7169210" y="5185457"/>
            <a:ext cx="597339" cy="193277"/>
          </a:xfrm>
          <a:prstGeom prst="rect">
            <a:avLst/>
          </a:prstGeom>
          <a:solidFill>
            <a:srgbClr val="C00000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R">
              <a:solidFill>
                <a:schemeClr val="tx1"/>
              </a:solidFill>
            </a:endParaRPr>
          </a:p>
        </p:txBody>
      </p:sp>
      <p:pic>
        <p:nvPicPr>
          <p:cNvPr id="22" name="Graphic 21" descr="Key with solid fill">
            <a:extLst>
              <a:ext uri="{FF2B5EF4-FFF2-40B4-BE49-F238E27FC236}">
                <a16:creationId xmlns:a16="http://schemas.microsoft.com/office/drawing/2014/main" id="{A8B40360-D03F-02D1-B81F-0B5E474E88F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317538" y="5141907"/>
            <a:ext cx="366566" cy="36656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9AD98C3-CB69-B760-440A-DC5FD123E6BD}"/>
              </a:ext>
            </a:extLst>
          </p:cNvPr>
          <p:cNvSpPr txBox="1"/>
          <p:nvPr/>
        </p:nvSpPr>
        <p:spPr>
          <a:xfrm>
            <a:off x="8528621" y="1564041"/>
            <a:ext cx="3352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b="1">
                <a:solidFill>
                  <a:schemeClr val="accent1">
                    <a:lumMod val="75000"/>
                  </a:schemeClr>
                </a:solidFill>
              </a:rPr>
              <a:t>Key export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8169923-FD22-8273-20E1-7CBAC4931D70}"/>
              </a:ext>
            </a:extLst>
          </p:cNvPr>
          <p:cNvSpPr txBox="1"/>
          <p:nvPr/>
        </p:nvSpPr>
        <p:spPr>
          <a:xfrm>
            <a:off x="8528621" y="3665977"/>
            <a:ext cx="3352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b="1">
                <a:solidFill>
                  <a:schemeClr val="accent1">
                    <a:lumMod val="75000"/>
                  </a:schemeClr>
                </a:solidFill>
              </a:rPr>
              <a:t>Key tamper for (secure) Data Channel break</a:t>
            </a:r>
          </a:p>
        </p:txBody>
      </p:sp>
      <p:pic>
        <p:nvPicPr>
          <p:cNvPr id="26" name="Graphic 25" descr="Irritant with solid fill">
            <a:extLst>
              <a:ext uri="{FF2B5EF4-FFF2-40B4-BE49-F238E27FC236}">
                <a16:creationId xmlns:a16="http://schemas.microsoft.com/office/drawing/2014/main" id="{12A8FDEA-388E-B5F2-0762-CBC851F4A53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467952" y="269945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67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5" grpId="0"/>
      <p:bldP spid="15" grpId="0" animBg="1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: Shape 32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036C5F-A782-B127-4AD2-AA497CAF4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2180" y="1087727"/>
            <a:ext cx="3041803" cy="1045873"/>
          </a:xfrm>
        </p:spPr>
        <p:txBody>
          <a:bodyPr anchor="b">
            <a:normAutofit/>
          </a:bodyPr>
          <a:lstStyle/>
          <a:p>
            <a:pPr algn="l"/>
            <a:r>
              <a:rPr lang="en-FR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 attacks on KMEs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F06772-D116-832E-C68C-0B8D7D80C42A}"/>
              </a:ext>
            </a:extLst>
          </p:cNvPr>
          <p:cNvSpPr txBox="1"/>
          <p:nvPr/>
        </p:nvSpPr>
        <p:spPr>
          <a:xfrm>
            <a:off x="564717" y="1802631"/>
            <a:ext cx="33498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i="1">
                <a:solidFill>
                  <a:schemeClr val="bg1"/>
                </a:solidFill>
              </a:rPr>
              <a:t>Objectives: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FR" i="1">
                <a:solidFill>
                  <a:schemeClr val="bg1"/>
                </a:solidFill>
              </a:rPr>
              <a:t>Generate large volume of HTTP or HTTPS requests (HTTP flood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FR" i="1">
                <a:solidFill>
                  <a:schemeClr val="bg1"/>
                </a:solidFill>
              </a:rPr>
              <a:t>Generate SSL/TLS exhaustion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FR" i="1">
                <a:solidFill>
                  <a:srgbClr val="46B1E1"/>
                </a:solidFill>
              </a:rPr>
              <a:t>Saturate KMEs with fake GetKey Requests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14:cNvPr>
              <p14:cNvContentPartPr/>
              <p14:nvPr/>
            </p14:nvContentPartPr>
            <p14:xfrm>
              <a:off x="10556016" y="602613"/>
              <a:ext cx="19080" cy="504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47016" y="593613"/>
                <a:ext cx="36720" cy="22680"/>
              </a:xfrm>
              <a:prstGeom prst="rect">
                <a:avLst/>
              </a:prstGeom>
            </p:spPr>
          </p:pic>
        </mc:Fallback>
      </mc:AlternateContent>
      <p:sp>
        <p:nvSpPr>
          <p:cNvPr id="35" name="TextBox 34">
            <a:extLst>
              <a:ext uri="{FF2B5EF4-FFF2-40B4-BE49-F238E27FC236}">
                <a16:creationId xmlns:a16="http://schemas.microsoft.com/office/drawing/2014/main" id="{F6FF0D13-0E39-8B08-BEFB-CED6977FF156}"/>
              </a:ext>
            </a:extLst>
          </p:cNvPr>
          <p:cNvSpPr txBox="1"/>
          <p:nvPr/>
        </p:nvSpPr>
        <p:spPr>
          <a:xfrm>
            <a:off x="566397" y="5195825"/>
            <a:ext cx="3349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i="1">
                <a:solidFill>
                  <a:schemeClr val="bg1"/>
                </a:solidFill>
              </a:rPr>
              <a:t>Conditions: </a:t>
            </a:r>
          </a:p>
          <a:p>
            <a:r>
              <a:rPr lang="en-FR" i="1">
                <a:solidFill>
                  <a:schemeClr val="bg1"/>
                </a:solidFill>
              </a:rPr>
              <a:t>Access to KMEs API (and URL)</a:t>
            </a:r>
          </a:p>
          <a:p>
            <a:r>
              <a:rPr lang="en-FR" i="1">
                <a:solidFill>
                  <a:schemeClr val="bg1"/>
                </a:solidFill>
              </a:rPr>
              <a:t>Replicate SAE with ID</a:t>
            </a:r>
          </a:p>
          <a:p>
            <a:endParaRPr lang="en-FR" i="1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8EE3E2-55BF-4AD9-098C-15E4F35C2EFB}"/>
              </a:ext>
            </a:extLst>
          </p:cNvPr>
          <p:cNvSpPr/>
          <p:nvPr/>
        </p:nvSpPr>
        <p:spPr>
          <a:xfrm>
            <a:off x="5299244" y="4324708"/>
            <a:ext cx="2488624" cy="519694"/>
          </a:xfrm>
          <a:prstGeom prst="rect">
            <a:avLst/>
          </a:prstGeom>
          <a:solidFill>
            <a:srgbClr val="F1FF57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R">
                <a:solidFill>
                  <a:schemeClr val="tx1"/>
                </a:solidFill>
              </a:rPr>
              <a:t>KME SW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2391F64B-C5EC-E172-4C99-1BFD93D48E19}"/>
              </a:ext>
            </a:extLst>
          </p:cNvPr>
          <p:cNvCxnSpPr/>
          <p:nvPr/>
        </p:nvCxnSpPr>
        <p:spPr>
          <a:xfrm>
            <a:off x="6869642" y="2197698"/>
            <a:ext cx="0" cy="210431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E746FDC-DDF9-C2E5-E38A-CD3755486812}"/>
              </a:ext>
            </a:extLst>
          </p:cNvPr>
          <p:cNvCxnSpPr/>
          <p:nvPr/>
        </p:nvCxnSpPr>
        <p:spPr>
          <a:xfrm>
            <a:off x="7022042" y="2154193"/>
            <a:ext cx="0" cy="210431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6B6192A1-250A-9C66-49F2-870B835CEEA3}"/>
              </a:ext>
            </a:extLst>
          </p:cNvPr>
          <p:cNvCxnSpPr/>
          <p:nvPr/>
        </p:nvCxnSpPr>
        <p:spPr>
          <a:xfrm>
            <a:off x="7174442" y="2199360"/>
            <a:ext cx="0" cy="210431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5396460B-2D10-4817-6658-7BF1A3562C65}"/>
              </a:ext>
            </a:extLst>
          </p:cNvPr>
          <p:cNvCxnSpPr>
            <a:cxnSpLocks/>
          </p:cNvCxnSpPr>
          <p:nvPr/>
        </p:nvCxnSpPr>
        <p:spPr>
          <a:xfrm flipH="1">
            <a:off x="7427234" y="2446106"/>
            <a:ext cx="28937" cy="19713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20BDA8D8-797B-6477-676F-D436EF6D1635}"/>
              </a:ext>
            </a:extLst>
          </p:cNvPr>
          <p:cNvCxnSpPr/>
          <p:nvPr/>
        </p:nvCxnSpPr>
        <p:spPr>
          <a:xfrm>
            <a:off x="6512757" y="2199624"/>
            <a:ext cx="0" cy="210431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04E92093-DAD8-FB47-63C8-031DA3587D67}"/>
              </a:ext>
            </a:extLst>
          </p:cNvPr>
          <p:cNvCxnSpPr/>
          <p:nvPr/>
        </p:nvCxnSpPr>
        <p:spPr>
          <a:xfrm>
            <a:off x="6352637" y="2213125"/>
            <a:ext cx="0" cy="210431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D22281AB-F929-3749-848D-7753BE21DCA8}"/>
              </a:ext>
            </a:extLst>
          </p:cNvPr>
          <p:cNvCxnSpPr/>
          <p:nvPr/>
        </p:nvCxnSpPr>
        <p:spPr>
          <a:xfrm>
            <a:off x="6204094" y="2215050"/>
            <a:ext cx="0" cy="210431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2778753A-DE53-1D60-072D-6B2E2FD215D3}"/>
              </a:ext>
            </a:extLst>
          </p:cNvPr>
          <p:cNvCxnSpPr/>
          <p:nvPr/>
        </p:nvCxnSpPr>
        <p:spPr>
          <a:xfrm>
            <a:off x="6020829" y="2182253"/>
            <a:ext cx="0" cy="210431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0DF2A878-4C8B-7D93-366C-1842781A3A1F}"/>
              </a:ext>
            </a:extLst>
          </p:cNvPr>
          <p:cNvSpPr/>
          <p:nvPr/>
        </p:nvSpPr>
        <p:spPr>
          <a:xfrm>
            <a:off x="4725281" y="923403"/>
            <a:ext cx="2461678" cy="649784"/>
          </a:xfrm>
          <a:prstGeom prst="rect">
            <a:avLst/>
          </a:prstGeom>
          <a:solidFill>
            <a:srgbClr val="B4FFB6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R">
                <a:solidFill>
                  <a:schemeClr val="tx1"/>
                </a:solidFill>
              </a:rPr>
              <a:t>SAE SW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DBD03F1-F346-E738-F713-AF83B2D135FF}"/>
              </a:ext>
            </a:extLst>
          </p:cNvPr>
          <p:cNvSpPr/>
          <p:nvPr/>
        </p:nvSpPr>
        <p:spPr>
          <a:xfrm>
            <a:off x="4981848" y="1075803"/>
            <a:ext cx="2461678" cy="649784"/>
          </a:xfrm>
          <a:prstGeom prst="rect">
            <a:avLst/>
          </a:prstGeom>
          <a:solidFill>
            <a:srgbClr val="B4FFB6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R">
                <a:solidFill>
                  <a:schemeClr val="tx1"/>
                </a:solidFill>
              </a:rPr>
              <a:t>SAE SW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77363EF-55EB-2113-5FBB-CCC668F083F1}"/>
              </a:ext>
            </a:extLst>
          </p:cNvPr>
          <p:cNvSpPr/>
          <p:nvPr/>
        </p:nvSpPr>
        <p:spPr>
          <a:xfrm>
            <a:off x="5296296" y="1228203"/>
            <a:ext cx="2461678" cy="649784"/>
          </a:xfrm>
          <a:prstGeom prst="rect">
            <a:avLst/>
          </a:prstGeom>
          <a:solidFill>
            <a:srgbClr val="B4FFB6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R">
                <a:solidFill>
                  <a:schemeClr val="tx1"/>
                </a:solidFill>
              </a:rPr>
              <a:t>SAE SW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D017C1F-B263-4076-980B-2930A28D98F7}"/>
              </a:ext>
            </a:extLst>
          </p:cNvPr>
          <p:cNvSpPr/>
          <p:nvPr/>
        </p:nvSpPr>
        <p:spPr>
          <a:xfrm>
            <a:off x="5633885" y="1380603"/>
            <a:ext cx="2461678" cy="649784"/>
          </a:xfrm>
          <a:prstGeom prst="rect">
            <a:avLst/>
          </a:prstGeom>
          <a:solidFill>
            <a:srgbClr val="B4FFB6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R">
                <a:solidFill>
                  <a:schemeClr val="tx1"/>
                </a:solidFill>
              </a:rPr>
              <a:t>SAE SW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FFBCD84-E986-026E-3976-C2117F1C8BF6}"/>
              </a:ext>
            </a:extLst>
          </p:cNvPr>
          <p:cNvSpPr/>
          <p:nvPr/>
        </p:nvSpPr>
        <p:spPr>
          <a:xfrm>
            <a:off x="5818211" y="1523624"/>
            <a:ext cx="2461678" cy="649784"/>
          </a:xfrm>
          <a:prstGeom prst="rect">
            <a:avLst/>
          </a:prstGeom>
          <a:solidFill>
            <a:srgbClr val="B4FFB6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R">
                <a:solidFill>
                  <a:schemeClr val="tx1"/>
                </a:solidFill>
              </a:rPr>
              <a:t>SAE SW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28B902D-A6F1-382F-3B25-F640029AF158}"/>
              </a:ext>
            </a:extLst>
          </p:cNvPr>
          <p:cNvSpPr/>
          <p:nvPr/>
        </p:nvSpPr>
        <p:spPr>
          <a:xfrm>
            <a:off x="5984990" y="1685403"/>
            <a:ext cx="2461678" cy="649784"/>
          </a:xfrm>
          <a:prstGeom prst="rect">
            <a:avLst/>
          </a:prstGeom>
          <a:solidFill>
            <a:srgbClr val="B4FFB6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R">
                <a:solidFill>
                  <a:schemeClr val="tx1"/>
                </a:solidFill>
              </a:rPr>
              <a:t>SAE SW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9D87747-76E8-1181-73FD-F2F03D904608}"/>
              </a:ext>
            </a:extLst>
          </p:cNvPr>
          <p:cNvSpPr/>
          <p:nvPr/>
        </p:nvSpPr>
        <p:spPr>
          <a:xfrm>
            <a:off x="6215603" y="1828424"/>
            <a:ext cx="2461678" cy="649784"/>
          </a:xfrm>
          <a:prstGeom prst="rect">
            <a:avLst/>
          </a:prstGeom>
          <a:solidFill>
            <a:srgbClr val="B4FFB6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R">
                <a:solidFill>
                  <a:schemeClr val="tx1"/>
                </a:solidFill>
              </a:rPr>
              <a:t>SAE SW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843863F-C035-B60D-E3D9-6909951D0340}"/>
              </a:ext>
            </a:extLst>
          </p:cNvPr>
          <p:cNvSpPr/>
          <p:nvPr/>
        </p:nvSpPr>
        <p:spPr>
          <a:xfrm>
            <a:off x="6587914" y="1889756"/>
            <a:ext cx="2461678" cy="649784"/>
          </a:xfrm>
          <a:prstGeom prst="rect">
            <a:avLst/>
          </a:prstGeom>
          <a:solidFill>
            <a:srgbClr val="B4FFB6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R">
                <a:solidFill>
                  <a:schemeClr val="tx1"/>
                </a:solidFill>
              </a:rPr>
              <a:t>SAE SW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7915AE57-8F48-4B60-A47E-411E9A28A93E}"/>
              </a:ext>
            </a:extLst>
          </p:cNvPr>
          <p:cNvCxnSpPr>
            <a:cxnSpLocks/>
          </p:cNvCxnSpPr>
          <p:nvPr/>
        </p:nvCxnSpPr>
        <p:spPr>
          <a:xfrm>
            <a:off x="5629220" y="1725587"/>
            <a:ext cx="0" cy="25860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40994AF8-9B99-4A43-B16D-881B4F817B34}"/>
              </a:ext>
            </a:extLst>
          </p:cNvPr>
          <p:cNvCxnSpPr>
            <a:cxnSpLocks/>
          </p:cNvCxnSpPr>
          <p:nvPr/>
        </p:nvCxnSpPr>
        <p:spPr>
          <a:xfrm>
            <a:off x="5831779" y="1676024"/>
            <a:ext cx="0" cy="264141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DD64B8EE-90A7-442E-C6CE-E762EDC2460F}"/>
              </a:ext>
            </a:extLst>
          </p:cNvPr>
          <p:cNvSpPr txBox="1"/>
          <p:nvPr/>
        </p:nvSpPr>
        <p:spPr>
          <a:xfrm>
            <a:off x="5958143" y="3258590"/>
            <a:ext cx="100031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R" b="1">
                <a:solidFill>
                  <a:schemeClr val="accent1">
                    <a:lumMod val="75000"/>
                  </a:schemeClr>
                </a:solidFill>
              </a:rPr>
              <a:t>GetKey!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5" name="Ink 84">
                <a:extLst>
                  <a:ext uri="{FF2B5EF4-FFF2-40B4-BE49-F238E27FC236}">
                    <a16:creationId xmlns:a16="http://schemas.microsoft.com/office/drawing/2014/main" id="{76212354-6FF1-FF2B-6FF2-467930079E0D}"/>
                  </a:ext>
                </a:extLst>
              </p14:cNvPr>
              <p14:cNvContentPartPr/>
              <p14:nvPr/>
            </p14:nvContentPartPr>
            <p14:xfrm>
              <a:off x="4921018" y="3543453"/>
              <a:ext cx="2959560" cy="1163880"/>
            </p14:xfrm>
          </p:contentPart>
        </mc:Choice>
        <mc:Fallback xmlns="">
          <p:pic>
            <p:nvPicPr>
              <p:cNvPr id="85" name="Ink 84">
                <a:extLst>
                  <a:ext uri="{FF2B5EF4-FFF2-40B4-BE49-F238E27FC236}">
                    <a16:creationId xmlns:a16="http://schemas.microsoft.com/office/drawing/2014/main" id="{76212354-6FF1-FF2B-6FF2-467930079E0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19578" y="3542013"/>
                <a:ext cx="2962440" cy="116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6" name="Ink 85">
                <a:extLst>
                  <a:ext uri="{FF2B5EF4-FFF2-40B4-BE49-F238E27FC236}">
                    <a16:creationId xmlns:a16="http://schemas.microsoft.com/office/drawing/2014/main" id="{E1A26E99-AFD1-7EEF-E24E-F0E561A8CA70}"/>
                  </a:ext>
                </a:extLst>
              </p14:cNvPr>
              <p14:cNvContentPartPr/>
              <p14:nvPr/>
            </p14:nvContentPartPr>
            <p14:xfrm>
              <a:off x="4911298" y="4676733"/>
              <a:ext cx="1790280" cy="1860840"/>
            </p14:xfrm>
          </p:contentPart>
        </mc:Choice>
        <mc:Fallback xmlns="">
          <p:pic>
            <p:nvPicPr>
              <p:cNvPr id="86" name="Ink 85">
                <a:extLst>
                  <a:ext uri="{FF2B5EF4-FFF2-40B4-BE49-F238E27FC236}">
                    <a16:creationId xmlns:a16="http://schemas.microsoft.com/office/drawing/2014/main" id="{E1A26E99-AFD1-7EEF-E24E-F0E561A8CA7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909858" y="4675293"/>
                <a:ext cx="1793160" cy="186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87" name="Ink 86">
                <a:extLst>
                  <a:ext uri="{FF2B5EF4-FFF2-40B4-BE49-F238E27FC236}">
                    <a16:creationId xmlns:a16="http://schemas.microsoft.com/office/drawing/2014/main" id="{B3F1E637-87EC-1CC5-4DEB-FE9EFC9E4B1C}"/>
                  </a:ext>
                </a:extLst>
              </p14:cNvPr>
              <p14:cNvContentPartPr/>
              <p14:nvPr/>
            </p14:nvContentPartPr>
            <p14:xfrm>
              <a:off x="6707338" y="4368213"/>
              <a:ext cx="1220400" cy="2256480"/>
            </p14:xfrm>
          </p:contentPart>
        </mc:Choice>
        <mc:Fallback xmlns="">
          <p:pic>
            <p:nvPicPr>
              <p:cNvPr id="87" name="Ink 86">
                <a:extLst>
                  <a:ext uri="{FF2B5EF4-FFF2-40B4-BE49-F238E27FC236}">
                    <a16:creationId xmlns:a16="http://schemas.microsoft.com/office/drawing/2014/main" id="{B3F1E637-87EC-1CC5-4DEB-FE9EFC9E4B1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705898" y="4367133"/>
                <a:ext cx="1223280" cy="225936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2C9D60C4-11EA-97ED-1571-A8C475FB5B60}"/>
              </a:ext>
            </a:extLst>
          </p:cNvPr>
          <p:cNvSpPr txBox="1"/>
          <p:nvPr/>
        </p:nvSpPr>
        <p:spPr>
          <a:xfrm>
            <a:off x="5587596" y="3139138"/>
            <a:ext cx="100031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R" b="1">
                <a:solidFill>
                  <a:schemeClr val="accent1">
                    <a:lumMod val="75000"/>
                  </a:schemeClr>
                </a:solidFill>
              </a:rPr>
              <a:t>GetKey!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14735F-1C7C-9733-1F8E-056A3F3E99DC}"/>
              </a:ext>
            </a:extLst>
          </p:cNvPr>
          <p:cNvSpPr txBox="1"/>
          <p:nvPr/>
        </p:nvSpPr>
        <p:spPr>
          <a:xfrm>
            <a:off x="6524784" y="3468481"/>
            <a:ext cx="100031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R" b="1">
                <a:solidFill>
                  <a:schemeClr val="accent1">
                    <a:lumMod val="75000"/>
                  </a:schemeClr>
                </a:solidFill>
              </a:rPr>
              <a:t>GetKey!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23A6A5-6F54-2CC2-733E-04B7DA172043}"/>
              </a:ext>
            </a:extLst>
          </p:cNvPr>
          <p:cNvSpPr txBox="1"/>
          <p:nvPr/>
        </p:nvSpPr>
        <p:spPr>
          <a:xfrm>
            <a:off x="5667230" y="3692434"/>
            <a:ext cx="100031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R" b="1">
                <a:solidFill>
                  <a:schemeClr val="accent1">
                    <a:lumMod val="75000"/>
                  </a:schemeClr>
                </a:solidFill>
              </a:rPr>
              <a:t>GetKey!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D93D10-C24D-78E9-5851-D15B41596E11}"/>
              </a:ext>
            </a:extLst>
          </p:cNvPr>
          <p:cNvSpPr txBox="1"/>
          <p:nvPr/>
        </p:nvSpPr>
        <p:spPr>
          <a:xfrm>
            <a:off x="6567743" y="3868190"/>
            <a:ext cx="100031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R" b="1">
                <a:solidFill>
                  <a:schemeClr val="accent1">
                    <a:lumMod val="75000"/>
                  </a:schemeClr>
                </a:solidFill>
              </a:rPr>
              <a:t>GetKey!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42BF47-235C-BE9C-D255-141C26ACE9C2}"/>
              </a:ext>
            </a:extLst>
          </p:cNvPr>
          <p:cNvSpPr txBox="1"/>
          <p:nvPr/>
        </p:nvSpPr>
        <p:spPr>
          <a:xfrm>
            <a:off x="6720143" y="4020590"/>
            <a:ext cx="100031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R" b="1">
                <a:solidFill>
                  <a:schemeClr val="accent1">
                    <a:lumMod val="75000"/>
                  </a:schemeClr>
                </a:solidFill>
              </a:rPr>
              <a:t>GetKey!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92A7B0-A8A2-0441-4DEB-DCA9A735C90D}"/>
              </a:ext>
            </a:extLst>
          </p:cNvPr>
          <p:cNvSpPr txBox="1"/>
          <p:nvPr/>
        </p:nvSpPr>
        <p:spPr>
          <a:xfrm>
            <a:off x="6849769" y="3068150"/>
            <a:ext cx="100031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R" b="1">
                <a:solidFill>
                  <a:schemeClr val="accent1">
                    <a:lumMod val="75000"/>
                  </a:schemeClr>
                </a:solidFill>
              </a:rPr>
              <a:t>GetKey!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9122AA-BAC2-C556-B70F-AF7253EAFB70}"/>
              </a:ext>
            </a:extLst>
          </p:cNvPr>
          <p:cNvSpPr txBox="1"/>
          <p:nvPr/>
        </p:nvSpPr>
        <p:spPr>
          <a:xfrm>
            <a:off x="5883228" y="2841252"/>
            <a:ext cx="100031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FR" b="1">
                <a:solidFill>
                  <a:schemeClr val="accent1">
                    <a:lumMod val="75000"/>
                  </a:schemeClr>
                </a:solidFill>
              </a:rPr>
              <a:t>GetKey!</a:t>
            </a:r>
          </a:p>
        </p:txBody>
      </p:sp>
      <p:pic>
        <p:nvPicPr>
          <p:cNvPr id="14" name="Graphic 13" descr="Speedometer Low with solid fill">
            <a:extLst>
              <a:ext uri="{FF2B5EF4-FFF2-40B4-BE49-F238E27FC236}">
                <a16:creationId xmlns:a16="http://schemas.microsoft.com/office/drawing/2014/main" id="{601964C8-AE6B-FE7C-2799-DAE7CF412B2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562034" y="412891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8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3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8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1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3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9" grpId="0"/>
      <p:bldP spid="35" grpId="0"/>
      <p:bldP spid="8" grpId="0" animBg="1"/>
      <p:bldP spid="18" grpId="0" animBg="1"/>
      <p:bldP spid="23" grpId="0" animBg="1"/>
      <p:bldP spid="32" grpId="0" animBg="1"/>
      <p:bldP spid="33" grpId="0" animBg="1"/>
      <p:bldP spid="46" grpId="0" animBg="1"/>
      <p:bldP spid="47" grpId="0" animBg="1"/>
      <p:bldP spid="83" grpId="0" animBg="1"/>
      <p:bldP spid="2" grpId="0" animBg="1"/>
      <p:bldP spid="4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: Shape 32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036C5F-A782-B127-4AD2-AA497CAF4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2180" y="1087727"/>
            <a:ext cx="3041803" cy="1045873"/>
          </a:xfrm>
        </p:spPr>
        <p:txBody>
          <a:bodyPr anchor="b">
            <a:normAutofit/>
          </a:bodyPr>
          <a:lstStyle/>
          <a:p>
            <a:pPr algn="l"/>
            <a:r>
              <a:rPr lang="en-FR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 attacks on SAE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F06772-D116-832E-C68C-0B8D7D80C42A}"/>
              </a:ext>
            </a:extLst>
          </p:cNvPr>
          <p:cNvSpPr txBox="1"/>
          <p:nvPr/>
        </p:nvSpPr>
        <p:spPr>
          <a:xfrm>
            <a:off x="717121" y="2427646"/>
            <a:ext cx="33498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i="1">
                <a:solidFill>
                  <a:schemeClr val="bg1"/>
                </a:solidFill>
              </a:rPr>
              <a:t>Objective</a:t>
            </a:r>
            <a:r>
              <a:rPr lang="en-FR">
                <a:solidFill>
                  <a:schemeClr val="bg1"/>
                </a:solidFill>
              </a:rPr>
              <a:t>: SAE Ressource exhaustion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14:cNvPr>
              <p14:cNvContentPartPr/>
              <p14:nvPr/>
            </p14:nvContentPartPr>
            <p14:xfrm>
              <a:off x="10556016" y="602613"/>
              <a:ext cx="19080" cy="504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14E882C-74E7-DC12-2917-B170FBFF13A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47016" y="593613"/>
                <a:ext cx="36720" cy="22680"/>
              </a:xfrm>
              <a:prstGeom prst="rect">
                <a:avLst/>
              </a:prstGeom>
            </p:spPr>
          </p:pic>
        </mc:Fallback>
      </mc:AlternateContent>
      <p:sp>
        <p:nvSpPr>
          <p:cNvPr id="35" name="TextBox 34">
            <a:extLst>
              <a:ext uri="{FF2B5EF4-FFF2-40B4-BE49-F238E27FC236}">
                <a16:creationId xmlns:a16="http://schemas.microsoft.com/office/drawing/2014/main" id="{F6FF0D13-0E39-8B08-BEFB-CED6977FF156}"/>
              </a:ext>
            </a:extLst>
          </p:cNvPr>
          <p:cNvSpPr txBox="1"/>
          <p:nvPr/>
        </p:nvSpPr>
        <p:spPr>
          <a:xfrm>
            <a:off x="697921" y="3380347"/>
            <a:ext cx="33498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i="1">
                <a:solidFill>
                  <a:schemeClr val="bg1"/>
                </a:solidFill>
              </a:rPr>
              <a:t>Conditions</a:t>
            </a:r>
            <a:r>
              <a:rPr lang="en-FR">
                <a:solidFill>
                  <a:schemeClr val="bg1"/>
                </a:solidFill>
              </a:rPr>
              <a:t>: </a:t>
            </a:r>
          </a:p>
          <a:p>
            <a:r>
              <a:rPr lang="en-FR">
                <a:solidFill>
                  <a:schemeClr val="bg1"/>
                </a:solidFill>
              </a:rPr>
              <a:t>-Install Resource Burner as a sibling on the same platform </a:t>
            </a:r>
          </a:p>
        </p:txBody>
      </p:sp>
      <p:pic>
        <p:nvPicPr>
          <p:cNvPr id="89" name="Graphic 88" descr="Speedometer Low with solid fill">
            <a:extLst>
              <a:ext uri="{FF2B5EF4-FFF2-40B4-BE49-F238E27FC236}">
                <a16:creationId xmlns:a16="http://schemas.microsoft.com/office/drawing/2014/main" id="{8B8F8DDA-2905-A55E-99AE-AAF8C5A697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62034" y="4128916"/>
            <a:ext cx="914400" cy="9144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74E8AB-5615-574B-EC48-7755A3A8FD68}"/>
              </a:ext>
            </a:extLst>
          </p:cNvPr>
          <p:cNvSpPr/>
          <p:nvPr/>
        </p:nvSpPr>
        <p:spPr>
          <a:xfrm>
            <a:off x="6674783" y="2622271"/>
            <a:ext cx="5324319" cy="1246747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843863F-C035-B60D-E3D9-6909951D0340}"/>
              </a:ext>
            </a:extLst>
          </p:cNvPr>
          <p:cNvSpPr/>
          <p:nvPr/>
        </p:nvSpPr>
        <p:spPr>
          <a:xfrm>
            <a:off x="6790291" y="2872638"/>
            <a:ext cx="2461678" cy="649784"/>
          </a:xfrm>
          <a:prstGeom prst="rect">
            <a:avLst/>
          </a:prstGeom>
          <a:solidFill>
            <a:srgbClr val="B4FFB6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R">
                <a:solidFill>
                  <a:schemeClr val="tx1"/>
                </a:solidFill>
              </a:rPr>
              <a:t>SAE SW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037AD06-885E-6A39-F522-5B2CF3D03362}"/>
              </a:ext>
            </a:extLst>
          </p:cNvPr>
          <p:cNvSpPr/>
          <p:nvPr/>
        </p:nvSpPr>
        <p:spPr>
          <a:xfrm>
            <a:off x="9288252" y="2872638"/>
            <a:ext cx="2461678" cy="64978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R">
                <a:solidFill>
                  <a:schemeClr val="bg1"/>
                </a:solidFill>
              </a:rPr>
              <a:t>Resource Burner</a:t>
            </a:r>
          </a:p>
        </p:txBody>
      </p:sp>
    </p:spTree>
    <p:extLst>
      <p:ext uri="{BB962C8B-B14F-4D97-AF65-F5344CB8AC3E}">
        <p14:creationId xmlns:p14="http://schemas.microsoft.com/office/powerpoint/2010/main" val="140407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1009</TotalTime>
  <Words>1104</Words>
  <Application>Microsoft Macintosh PowerPoint</Application>
  <PresentationFormat>Widescreen</PresentationFormat>
  <Paragraphs>201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-apple-system</vt:lpstr>
      <vt:lpstr>Aptos</vt:lpstr>
      <vt:lpstr>Aptos Display</vt:lpstr>
      <vt:lpstr>Arial</vt:lpstr>
      <vt:lpstr>ArialMT</vt:lpstr>
      <vt:lpstr>Segoe UI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LEFEBVRE vincent</dc:creator>
  <cp:lastModifiedBy>LEFEBVRE vincent</cp:lastModifiedBy>
  <cp:revision>30</cp:revision>
  <dcterms:created xsi:type="dcterms:W3CDTF">2024-04-30T13:09:28Z</dcterms:created>
  <dcterms:modified xsi:type="dcterms:W3CDTF">2024-05-24T06:55:23Z</dcterms:modified>
</cp:coreProperties>
</file>