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xml" ContentType="application/vnd.openxmlformats-officedocument.presentationml.tags+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xml" ContentType="application/vnd.openxmlformats-officedocument.presentationml.tags+xml"/>
  <Override PartName="/ppt/notesSlides/notesSlide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0.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78" r:id="rId2"/>
    <p:sldId id="333" r:id="rId3"/>
    <p:sldId id="338" r:id="rId4"/>
    <p:sldId id="334" r:id="rId5"/>
    <p:sldId id="339" r:id="rId6"/>
    <p:sldId id="304" r:id="rId7"/>
    <p:sldId id="337" r:id="rId8"/>
    <p:sldId id="336" r:id="rId9"/>
    <p:sldId id="314" r:id="rId10"/>
    <p:sldId id="288" r:id="rId11"/>
    <p:sldId id="332" r:id="rId12"/>
    <p:sldId id="315" r:id="rId13"/>
    <p:sldId id="317" r:id="rId14"/>
    <p:sldId id="326" r:id="rId15"/>
    <p:sldId id="318" r:id="rId16"/>
    <p:sldId id="329" r:id="rId17"/>
    <p:sldId id="327" r:id="rId18"/>
    <p:sldId id="340" r:id="rId19"/>
    <p:sldId id="341" r:id="rId20"/>
    <p:sldId id="344" r:id="rId21"/>
    <p:sldId id="346" r:id="rId22"/>
    <p:sldId id="345" r:id="rId23"/>
    <p:sldId id="347" r:id="rId24"/>
    <p:sldId id="350" r:id="rId25"/>
    <p:sldId id="349" r:id="rId26"/>
    <p:sldId id="351" r:id="rId27"/>
    <p:sldId id="330" r:id="rId28"/>
    <p:sldId id="348" r:id="rId29"/>
    <p:sldId id="331" r:id="rId30"/>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FFFCC"/>
    <a:srgbClr val="CC0000"/>
    <a:srgbClr val="009999"/>
    <a:srgbClr val="0000FF"/>
    <a:srgbClr val="00CC66"/>
    <a:srgbClr val="FF33CC"/>
    <a:srgbClr val="FF7C80"/>
    <a:srgbClr val="CC00FF"/>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291"/>
    <p:restoredTop sz="62158"/>
  </p:normalViewPr>
  <p:slideViewPr>
    <p:cSldViewPr snapToGrid="0">
      <p:cViewPr varScale="1">
        <p:scale>
          <a:sx n="63" d="100"/>
          <a:sy n="63" d="100"/>
        </p:scale>
        <p:origin x="568"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3351C5-FDF9-334D-971A-962338893514}" type="doc">
      <dgm:prSet loTypeId="urn:microsoft.com/office/officeart/2005/8/layout/chevron2" loCatId="" qsTypeId="urn:microsoft.com/office/officeart/2005/8/quickstyle/simple1" qsCatId="simple" csTypeId="urn:microsoft.com/office/officeart/2005/8/colors/colorful1" csCatId="colorful" phldr="1"/>
      <dgm:spPr/>
      <dgm:t>
        <a:bodyPr/>
        <a:lstStyle/>
        <a:p>
          <a:endParaRPr lang="es-ES"/>
        </a:p>
      </dgm:t>
    </dgm:pt>
    <dgm:pt modelId="{D73710EF-065B-AC4D-95E7-E5C93A20B304}">
      <dgm:prSet phldrT="[Texto]"/>
      <dgm:spPr/>
      <dgm:t>
        <a:bodyPr/>
        <a:lstStyle/>
        <a:p>
          <a:r>
            <a:rPr lang="es-ES" dirty="0"/>
            <a:t>EXPLORE</a:t>
          </a:r>
        </a:p>
      </dgm:t>
    </dgm:pt>
    <dgm:pt modelId="{4234035E-2222-C546-A074-B22429A516C6}" type="parTrans" cxnId="{324A499A-2DC9-EF49-BCA2-02D56F9B3CEE}">
      <dgm:prSet/>
      <dgm:spPr/>
      <dgm:t>
        <a:bodyPr/>
        <a:lstStyle/>
        <a:p>
          <a:endParaRPr lang="es-ES"/>
        </a:p>
      </dgm:t>
    </dgm:pt>
    <dgm:pt modelId="{CD8E3322-224E-9446-9924-A5C74F325B7C}" type="sibTrans" cxnId="{324A499A-2DC9-EF49-BCA2-02D56F9B3CEE}">
      <dgm:prSet/>
      <dgm:spPr/>
      <dgm:t>
        <a:bodyPr/>
        <a:lstStyle/>
        <a:p>
          <a:endParaRPr lang="es-ES"/>
        </a:p>
      </dgm:t>
    </dgm:pt>
    <dgm:pt modelId="{A5887ECA-2DBE-BB4D-B6E5-8EA5B7A8BFE4}">
      <dgm:prSet phldrT="[Texto]"/>
      <dgm:spPr/>
      <dgm:t>
        <a:bodyPr/>
        <a:lstStyle/>
        <a:p>
          <a:r>
            <a:rPr lang="es-ES" dirty="0" err="1"/>
            <a:t>Bibliographical</a:t>
          </a:r>
          <a:r>
            <a:rPr lang="es-ES" dirty="0"/>
            <a:t> </a:t>
          </a:r>
          <a:r>
            <a:rPr lang="es-ES" dirty="0" err="1"/>
            <a:t>review</a:t>
          </a:r>
          <a:endParaRPr lang="es-ES" dirty="0"/>
        </a:p>
      </dgm:t>
    </dgm:pt>
    <dgm:pt modelId="{A19BFC6E-7246-994B-8C90-FA131DB55859}" type="parTrans" cxnId="{034AD73F-8B99-EF4B-997C-9E6BCF6C0DBE}">
      <dgm:prSet/>
      <dgm:spPr/>
      <dgm:t>
        <a:bodyPr/>
        <a:lstStyle/>
        <a:p>
          <a:endParaRPr lang="es-ES"/>
        </a:p>
      </dgm:t>
    </dgm:pt>
    <dgm:pt modelId="{D7E2253F-60A0-D144-92E5-06DDF558B180}" type="sibTrans" cxnId="{034AD73F-8B99-EF4B-997C-9E6BCF6C0DBE}">
      <dgm:prSet/>
      <dgm:spPr/>
      <dgm:t>
        <a:bodyPr/>
        <a:lstStyle/>
        <a:p>
          <a:endParaRPr lang="es-ES"/>
        </a:p>
      </dgm:t>
    </dgm:pt>
    <dgm:pt modelId="{71C6F933-52A5-C444-9892-F91297E996EA}">
      <dgm:prSet phldrT="[Texto]"/>
      <dgm:spPr/>
      <dgm:t>
        <a:bodyPr/>
        <a:lstStyle/>
        <a:p>
          <a:r>
            <a:rPr lang="es-ES" dirty="0"/>
            <a:t>Comparative </a:t>
          </a:r>
          <a:r>
            <a:rPr lang="es-ES" dirty="0" err="1"/>
            <a:t>analysis</a:t>
          </a:r>
          <a:r>
            <a:rPr lang="es-ES" dirty="0"/>
            <a:t> </a:t>
          </a:r>
          <a:r>
            <a:rPr lang="es-ES" dirty="0" err="1"/>
            <a:t>of</a:t>
          </a:r>
          <a:r>
            <a:rPr lang="es-ES" dirty="0"/>
            <a:t> </a:t>
          </a:r>
          <a:r>
            <a:rPr lang="es-ES" dirty="0" err="1"/>
            <a:t>international</a:t>
          </a:r>
          <a:r>
            <a:rPr lang="es-ES" dirty="0"/>
            <a:t> LEYLA </a:t>
          </a:r>
          <a:r>
            <a:rPr lang="es-ES" dirty="0" err="1"/>
            <a:t>practices</a:t>
          </a:r>
          <a:endParaRPr lang="es-ES" dirty="0"/>
        </a:p>
      </dgm:t>
    </dgm:pt>
    <dgm:pt modelId="{74AD76B8-1BFC-364F-833C-D80CD1ADE748}" type="parTrans" cxnId="{2507E67E-44B5-2140-B7D5-A103BA16CF39}">
      <dgm:prSet/>
      <dgm:spPr/>
      <dgm:t>
        <a:bodyPr/>
        <a:lstStyle/>
        <a:p>
          <a:endParaRPr lang="es-ES"/>
        </a:p>
      </dgm:t>
    </dgm:pt>
    <dgm:pt modelId="{EED813A6-EAE7-AD45-9C55-7819EDFD4F72}" type="sibTrans" cxnId="{2507E67E-44B5-2140-B7D5-A103BA16CF39}">
      <dgm:prSet/>
      <dgm:spPr/>
      <dgm:t>
        <a:bodyPr/>
        <a:lstStyle/>
        <a:p>
          <a:endParaRPr lang="es-ES"/>
        </a:p>
      </dgm:t>
    </dgm:pt>
    <dgm:pt modelId="{9EE75A61-61A2-EA47-8F7D-901B7EA94AF4}">
      <dgm:prSet phldrT="[Texto]"/>
      <dgm:spPr/>
      <dgm:t>
        <a:bodyPr/>
        <a:lstStyle/>
        <a:p>
          <a:r>
            <a:rPr lang="es-ES" dirty="0"/>
            <a:t>RESEARCH</a:t>
          </a:r>
        </a:p>
      </dgm:t>
    </dgm:pt>
    <dgm:pt modelId="{C330E141-4767-EA41-BA69-9CE50B1BB611}" type="parTrans" cxnId="{743E2D48-9DFE-C846-BDB6-7F3602119163}">
      <dgm:prSet/>
      <dgm:spPr/>
      <dgm:t>
        <a:bodyPr/>
        <a:lstStyle/>
        <a:p>
          <a:endParaRPr lang="es-ES"/>
        </a:p>
      </dgm:t>
    </dgm:pt>
    <dgm:pt modelId="{1F0592BD-4025-6F49-A797-397FF24835A0}" type="sibTrans" cxnId="{743E2D48-9DFE-C846-BDB6-7F3602119163}">
      <dgm:prSet/>
      <dgm:spPr/>
      <dgm:t>
        <a:bodyPr/>
        <a:lstStyle/>
        <a:p>
          <a:endParaRPr lang="es-ES"/>
        </a:p>
      </dgm:t>
    </dgm:pt>
    <dgm:pt modelId="{338A9CB3-5ADB-CA48-A30B-CF3F3C79551D}">
      <dgm:prSet phldrT="[Texto]"/>
      <dgm:spPr/>
      <dgm:t>
        <a:bodyPr/>
        <a:lstStyle/>
        <a:p>
          <a:r>
            <a:rPr lang="es-ES" dirty="0"/>
            <a:t>Explore </a:t>
          </a:r>
          <a:r>
            <a:rPr lang="es-ES" dirty="0" err="1"/>
            <a:t>teachers</a:t>
          </a:r>
          <a:r>
            <a:rPr lang="es-ES" dirty="0"/>
            <a:t>’ </a:t>
          </a:r>
          <a:r>
            <a:rPr lang="es-ES" dirty="0" err="1"/>
            <a:t>perception</a:t>
          </a:r>
          <a:r>
            <a:rPr lang="es-ES" dirty="0"/>
            <a:t> </a:t>
          </a:r>
          <a:r>
            <a:rPr lang="es-ES" dirty="0" err="1"/>
            <a:t>about</a:t>
          </a:r>
          <a:r>
            <a:rPr lang="es-ES" dirty="0"/>
            <a:t> </a:t>
          </a:r>
          <a:r>
            <a:rPr lang="es-ES" dirty="0" err="1"/>
            <a:t>the</a:t>
          </a:r>
          <a:r>
            <a:rPr lang="es-ES" dirty="0"/>
            <a:t> </a:t>
          </a:r>
          <a:r>
            <a:rPr lang="es-ES" dirty="0" err="1"/>
            <a:t>LEyLA</a:t>
          </a:r>
          <a:r>
            <a:rPr lang="es-ES" dirty="0"/>
            <a:t> </a:t>
          </a:r>
          <a:r>
            <a:rPr lang="es-ES" dirty="0" err="1"/>
            <a:t>profile</a:t>
          </a:r>
          <a:r>
            <a:rPr lang="es-ES" dirty="0"/>
            <a:t> and training </a:t>
          </a:r>
          <a:r>
            <a:rPr lang="es-ES" dirty="0" err="1"/>
            <a:t>needs</a:t>
          </a:r>
          <a:r>
            <a:rPr lang="es-ES" dirty="0"/>
            <a:t> </a:t>
          </a:r>
        </a:p>
      </dgm:t>
    </dgm:pt>
    <dgm:pt modelId="{F20AE3B3-C7D3-354F-A559-214246245477}" type="parTrans" cxnId="{96716CAD-628F-0444-AC99-C841CF915E40}">
      <dgm:prSet/>
      <dgm:spPr/>
      <dgm:t>
        <a:bodyPr/>
        <a:lstStyle/>
        <a:p>
          <a:endParaRPr lang="es-ES"/>
        </a:p>
      </dgm:t>
    </dgm:pt>
    <dgm:pt modelId="{F79CC6A8-251F-4843-A7C8-C26B01C27392}" type="sibTrans" cxnId="{96716CAD-628F-0444-AC99-C841CF915E40}">
      <dgm:prSet/>
      <dgm:spPr/>
      <dgm:t>
        <a:bodyPr/>
        <a:lstStyle/>
        <a:p>
          <a:endParaRPr lang="es-ES"/>
        </a:p>
      </dgm:t>
    </dgm:pt>
    <dgm:pt modelId="{A77D634D-6873-924F-B4FB-04B927546195}">
      <dgm:prSet phldrT="[Texto]"/>
      <dgm:spPr/>
      <dgm:t>
        <a:bodyPr/>
        <a:lstStyle/>
        <a:p>
          <a:r>
            <a:rPr lang="es-ES" dirty="0" err="1"/>
            <a:t>Quantitative</a:t>
          </a:r>
          <a:r>
            <a:rPr lang="es-ES" dirty="0"/>
            <a:t> </a:t>
          </a:r>
          <a:r>
            <a:rPr lang="es-ES" dirty="0" err="1"/>
            <a:t>validate</a:t>
          </a:r>
          <a:r>
            <a:rPr lang="es-ES" dirty="0"/>
            <a:t> </a:t>
          </a:r>
          <a:r>
            <a:rPr lang="es-ES" dirty="0" err="1"/>
            <a:t>the</a:t>
          </a:r>
          <a:r>
            <a:rPr lang="es-ES" dirty="0"/>
            <a:t> </a:t>
          </a:r>
          <a:r>
            <a:rPr lang="es-ES" dirty="0" err="1"/>
            <a:t>LEyLA</a:t>
          </a:r>
          <a:r>
            <a:rPr lang="es-ES" dirty="0"/>
            <a:t> </a:t>
          </a:r>
          <a:r>
            <a:rPr lang="es-ES" dirty="0" err="1"/>
            <a:t>teacher</a:t>
          </a:r>
          <a:r>
            <a:rPr lang="es-ES" dirty="0"/>
            <a:t> </a:t>
          </a:r>
          <a:r>
            <a:rPr lang="es-ES" dirty="0" err="1"/>
            <a:t>framework</a:t>
          </a:r>
          <a:endParaRPr lang="es-ES" dirty="0"/>
        </a:p>
      </dgm:t>
    </dgm:pt>
    <dgm:pt modelId="{629DEE16-6FF8-3D4C-AC20-9392FAE19AD6}" type="parTrans" cxnId="{A83E4B53-5EC5-BF45-B70C-0372604188F0}">
      <dgm:prSet/>
      <dgm:spPr/>
      <dgm:t>
        <a:bodyPr/>
        <a:lstStyle/>
        <a:p>
          <a:endParaRPr lang="es-ES"/>
        </a:p>
      </dgm:t>
    </dgm:pt>
    <dgm:pt modelId="{43E74015-38F0-2747-AB01-B54865DEB0BC}" type="sibTrans" cxnId="{A83E4B53-5EC5-BF45-B70C-0372604188F0}">
      <dgm:prSet/>
      <dgm:spPr/>
      <dgm:t>
        <a:bodyPr/>
        <a:lstStyle/>
        <a:p>
          <a:endParaRPr lang="es-ES"/>
        </a:p>
      </dgm:t>
    </dgm:pt>
    <dgm:pt modelId="{44EF7283-01C2-6949-AADE-7D0E42C1B779}">
      <dgm:prSet phldrT="[Texto]"/>
      <dgm:spPr/>
      <dgm:t>
        <a:bodyPr/>
        <a:lstStyle/>
        <a:p>
          <a:r>
            <a:rPr lang="es-ES" dirty="0"/>
            <a:t>TRANSFER</a:t>
          </a:r>
        </a:p>
      </dgm:t>
    </dgm:pt>
    <dgm:pt modelId="{0F0A9903-5824-054B-9450-CB682D95DEEB}" type="parTrans" cxnId="{0460355B-D20D-5B45-A144-D6BAF1F1737A}">
      <dgm:prSet/>
      <dgm:spPr/>
      <dgm:t>
        <a:bodyPr/>
        <a:lstStyle/>
        <a:p>
          <a:endParaRPr lang="es-ES"/>
        </a:p>
      </dgm:t>
    </dgm:pt>
    <dgm:pt modelId="{6AB30670-98C9-3B41-B9E2-D36C0BD4668A}" type="sibTrans" cxnId="{0460355B-D20D-5B45-A144-D6BAF1F1737A}">
      <dgm:prSet/>
      <dgm:spPr/>
      <dgm:t>
        <a:bodyPr/>
        <a:lstStyle/>
        <a:p>
          <a:endParaRPr lang="es-ES"/>
        </a:p>
      </dgm:t>
    </dgm:pt>
    <dgm:pt modelId="{F7D0A7F0-ADB6-D244-9F32-8584C4EA7EEA}">
      <dgm:prSet phldrT="[Texto]"/>
      <dgm:spPr/>
      <dgm:t>
        <a:bodyPr/>
        <a:lstStyle/>
        <a:p>
          <a:r>
            <a:rPr lang="es-ES" dirty="0" err="1"/>
            <a:t>Design</a:t>
          </a:r>
          <a:r>
            <a:rPr lang="es-ES" dirty="0"/>
            <a:t> </a:t>
          </a:r>
          <a:r>
            <a:rPr lang="es-ES" dirty="0" err="1"/>
            <a:t>an</a:t>
          </a:r>
          <a:r>
            <a:rPr lang="es-ES" dirty="0"/>
            <a:t> open transfer </a:t>
          </a:r>
          <a:r>
            <a:rPr lang="es-ES" dirty="0" err="1"/>
            <a:t>course</a:t>
          </a:r>
          <a:r>
            <a:rPr lang="es-ES" dirty="0"/>
            <a:t> </a:t>
          </a:r>
        </a:p>
      </dgm:t>
    </dgm:pt>
    <dgm:pt modelId="{9CCB72EC-E5E3-D74E-B741-6FAD583778F1}" type="parTrans" cxnId="{401191EC-696D-4841-AC9D-C04CAA5374BD}">
      <dgm:prSet/>
      <dgm:spPr/>
      <dgm:t>
        <a:bodyPr/>
        <a:lstStyle/>
        <a:p>
          <a:endParaRPr lang="es-ES"/>
        </a:p>
      </dgm:t>
    </dgm:pt>
    <dgm:pt modelId="{1CE1C446-1CAA-9B46-858B-B2BF7920CAD8}" type="sibTrans" cxnId="{401191EC-696D-4841-AC9D-C04CAA5374BD}">
      <dgm:prSet/>
      <dgm:spPr/>
      <dgm:t>
        <a:bodyPr/>
        <a:lstStyle/>
        <a:p>
          <a:endParaRPr lang="es-ES"/>
        </a:p>
      </dgm:t>
    </dgm:pt>
    <dgm:pt modelId="{EF846174-A7B8-9546-BA37-4DD596D641D9}">
      <dgm:prSet phldrT="[Texto]"/>
      <dgm:spPr/>
      <dgm:t>
        <a:bodyPr/>
        <a:lstStyle/>
        <a:p>
          <a:r>
            <a:rPr lang="es-ES" dirty="0" err="1"/>
            <a:t>Disseminate</a:t>
          </a:r>
          <a:r>
            <a:rPr lang="es-ES" dirty="0"/>
            <a:t> </a:t>
          </a:r>
          <a:r>
            <a:rPr lang="es-ES" dirty="0" err="1"/>
            <a:t>the</a:t>
          </a:r>
          <a:r>
            <a:rPr lang="es-ES" dirty="0"/>
            <a:t> </a:t>
          </a:r>
          <a:r>
            <a:rPr lang="es-ES" dirty="0" err="1"/>
            <a:t>LEyLA</a:t>
          </a:r>
          <a:r>
            <a:rPr lang="es-ES" dirty="0"/>
            <a:t> </a:t>
          </a:r>
          <a:r>
            <a:rPr lang="es-ES" dirty="0" err="1"/>
            <a:t>framework</a:t>
          </a:r>
          <a:endParaRPr lang="es-ES" dirty="0"/>
        </a:p>
      </dgm:t>
    </dgm:pt>
    <dgm:pt modelId="{7537BAFC-5263-7D45-9A44-9DCEA04E1E0A}" type="parTrans" cxnId="{E7A4126D-ACBC-8742-90BE-32AA9D50D27F}">
      <dgm:prSet/>
      <dgm:spPr/>
      <dgm:t>
        <a:bodyPr/>
        <a:lstStyle/>
        <a:p>
          <a:endParaRPr lang="es-ES"/>
        </a:p>
      </dgm:t>
    </dgm:pt>
    <dgm:pt modelId="{5E50BFC4-5A5B-D342-8E81-F369534F439A}" type="sibTrans" cxnId="{E7A4126D-ACBC-8742-90BE-32AA9D50D27F}">
      <dgm:prSet/>
      <dgm:spPr/>
      <dgm:t>
        <a:bodyPr/>
        <a:lstStyle/>
        <a:p>
          <a:endParaRPr lang="es-ES"/>
        </a:p>
      </dgm:t>
    </dgm:pt>
    <dgm:pt modelId="{612A115D-A401-0A4F-86DF-2675212A527A}">
      <dgm:prSet phldrT="[Texto]"/>
      <dgm:spPr/>
      <dgm:t>
        <a:bodyPr/>
        <a:lstStyle/>
        <a:p>
          <a:r>
            <a:rPr lang="es-ES" dirty="0" err="1"/>
            <a:t>Qualitative</a:t>
          </a:r>
          <a:r>
            <a:rPr lang="es-ES" dirty="0"/>
            <a:t> </a:t>
          </a:r>
          <a:r>
            <a:rPr lang="es-ES" dirty="0" err="1"/>
            <a:t>validate</a:t>
          </a:r>
          <a:r>
            <a:rPr lang="es-ES" dirty="0"/>
            <a:t> </a:t>
          </a:r>
          <a:r>
            <a:rPr lang="es-ES" dirty="0" err="1"/>
            <a:t>the</a:t>
          </a:r>
          <a:r>
            <a:rPr lang="es-ES" dirty="0"/>
            <a:t> </a:t>
          </a:r>
          <a:r>
            <a:rPr lang="es-ES" dirty="0" err="1"/>
            <a:t>LEyLA</a:t>
          </a:r>
          <a:r>
            <a:rPr lang="es-ES" dirty="0"/>
            <a:t> </a:t>
          </a:r>
          <a:r>
            <a:rPr lang="es-ES" dirty="0" err="1"/>
            <a:t>teacher</a:t>
          </a:r>
          <a:r>
            <a:rPr lang="es-ES" dirty="0"/>
            <a:t> </a:t>
          </a:r>
          <a:r>
            <a:rPr lang="es-ES" dirty="0" err="1"/>
            <a:t>framework</a:t>
          </a:r>
          <a:endParaRPr lang="es-ES" dirty="0"/>
        </a:p>
      </dgm:t>
    </dgm:pt>
    <dgm:pt modelId="{2AD6C4D5-8D59-E54C-932A-355A4E0E9A6D}" type="parTrans" cxnId="{3DDEE1C3-A070-8C4C-B42D-0407434E9E63}">
      <dgm:prSet/>
      <dgm:spPr/>
      <dgm:t>
        <a:bodyPr/>
        <a:lstStyle/>
        <a:p>
          <a:endParaRPr lang="es-ES"/>
        </a:p>
      </dgm:t>
    </dgm:pt>
    <dgm:pt modelId="{C8BB6C95-A47B-8E45-97CF-0E2BA8155311}" type="sibTrans" cxnId="{3DDEE1C3-A070-8C4C-B42D-0407434E9E63}">
      <dgm:prSet/>
      <dgm:spPr/>
      <dgm:t>
        <a:bodyPr/>
        <a:lstStyle/>
        <a:p>
          <a:endParaRPr lang="es-ES"/>
        </a:p>
      </dgm:t>
    </dgm:pt>
    <dgm:pt modelId="{E027E03F-4A6E-F842-9BF3-A95BD31D0752}">
      <dgm:prSet phldrT="[Texto]"/>
      <dgm:spPr/>
      <dgm:t>
        <a:bodyPr/>
        <a:lstStyle/>
        <a:p>
          <a:r>
            <a:rPr lang="es-ES" dirty="0" err="1"/>
            <a:t>Piloting</a:t>
          </a:r>
          <a:r>
            <a:rPr lang="es-ES" dirty="0"/>
            <a:t> </a:t>
          </a:r>
        </a:p>
      </dgm:t>
    </dgm:pt>
    <dgm:pt modelId="{6053BE45-A893-274E-8A62-49DC7EC81924}" type="parTrans" cxnId="{F7351281-8D11-4544-AEE6-569BEAC13B7C}">
      <dgm:prSet/>
      <dgm:spPr/>
      <dgm:t>
        <a:bodyPr/>
        <a:lstStyle/>
        <a:p>
          <a:endParaRPr lang="es-ES"/>
        </a:p>
      </dgm:t>
    </dgm:pt>
    <dgm:pt modelId="{42C9E67A-E1A3-924C-BEAC-721031E8DA42}" type="sibTrans" cxnId="{F7351281-8D11-4544-AEE6-569BEAC13B7C}">
      <dgm:prSet/>
      <dgm:spPr/>
      <dgm:t>
        <a:bodyPr/>
        <a:lstStyle/>
        <a:p>
          <a:endParaRPr lang="es-ES"/>
        </a:p>
      </dgm:t>
    </dgm:pt>
    <dgm:pt modelId="{745C8571-C2FF-1D47-9F0A-BECE87D70C39}" type="pres">
      <dgm:prSet presAssocID="{BB3351C5-FDF9-334D-971A-962338893514}" presName="linearFlow" presStyleCnt="0">
        <dgm:presLayoutVars>
          <dgm:dir/>
          <dgm:animLvl val="lvl"/>
          <dgm:resizeHandles val="exact"/>
        </dgm:presLayoutVars>
      </dgm:prSet>
      <dgm:spPr/>
    </dgm:pt>
    <dgm:pt modelId="{5ADD0CBE-A5C7-7D4B-9C63-1F10BFA3D45A}" type="pres">
      <dgm:prSet presAssocID="{D73710EF-065B-AC4D-95E7-E5C93A20B304}" presName="composite" presStyleCnt="0"/>
      <dgm:spPr/>
    </dgm:pt>
    <dgm:pt modelId="{6ED3EDE6-3070-AF4E-9F09-DA9D77A841F4}" type="pres">
      <dgm:prSet presAssocID="{D73710EF-065B-AC4D-95E7-E5C93A20B304}" presName="parentText" presStyleLbl="alignNode1" presStyleIdx="0" presStyleCnt="3">
        <dgm:presLayoutVars>
          <dgm:chMax val="1"/>
          <dgm:bulletEnabled val="1"/>
        </dgm:presLayoutVars>
      </dgm:prSet>
      <dgm:spPr/>
    </dgm:pt>
    <dgm:pt modelId="{EB2DA8F7-726F-FF44-A587-2A117428EA37}" type="pres">
      <dgm:prSet presAssocID="{D73710EF-065B-AC4D-95E7-E5C93A20B304}" presName="descendantText" presStyleLbl="alignAcc1" presStyleIdx="0" presStyleCnt="3">
        <dgm:presLayoutVars>
          <dgm:bulletEnabled val="1"/>
        </dgm:presLayoutVars>
      </dgm:prSet>
      <dgm:spPr/>
    </dgm:pt>
    <dgm:pt modelId="{A261D1A7-B7F0-B843-9252-49F6693681CB}" type="pres">
      <dgm:prSet presAssocID="{CD8E3322-224E-9446-9924-A5C74F325B7C}" presName="sp" presStyleCnt="0"/>
      <dgm:spPr/>
    </dgm:pt>
    <dgm:pt modelId="{B37CEC6C-0A56-C746-9FEE-A21AD41E5BA3}" type="pres">
      <dgm:prSet presAssocID="{9EE75A61-61A2-EA47-8F7D-901B7EA94AF4}" presName="composite" presStyleCnt="0"/>
      <dgm:spPr/>
    </dgm:pt>
    <dgm:pt modelId="{F355F4DA-4D84-0E41-85B9-B2CF93DE2051}" type="pres">
      <dgm:prSet presAssocID="{9EE75A61-61A2-EA47-8F7D-901B7EA94AF4}" presName="parentText" presStyleLbl="alignNode1" presStyleIdx="1" presStyleCnt="3">
        <dgm:presLayoutVars>
          <dgm:chMax val="1"/>
          <dgm:bulletEnabled val="1"/>
        </dgm:presLayoutVars>
      </dgm:prSet>
      <dgm:spPr/>
    </dgm:pt>
    <dgm:pt modelId="{7E3ED897-58F3-C84C-8C22-8FBF0B52B7F9}" type="pres">
      <dgm:prSet presAssocID="{9EE75A61-61A2-EA47-8F7D-901B7EA94AF4}" presName="descendantText" presStyleLbl="alignAcc1" presStyleIdx="1" presStyleCnt="3">
        <dgm:presLayoutVars>
          <dgm:bulletEnabled val="1"/>
        </dgm:presLayoutVars>
      </dgm:prSet>
      <dgm:spPr/>
    </dgm:pt>
    <dgm:pt modelId="{B458837F-3C75-D442-91C0-A9AA597C2D8A}" type="pres">
      <dgm:prSet presAssocID="{1F0592BD-4025-6F49-A797-397FF24835A0}" presName="sp" presStyleCnt="0"/>
      <dgm:spPr/>
    </dgm:pt>
    <dgm:pt modelId="{DAD9E0F4-D4AA-A34C-B679-DACF27815B14}" type="pres">
      <dgm:prSet presAssocID="{44EF7283-01C2-6949-AADE-7D0E42C1B779}" presName="composite" presStyleCnt="0"/>
      <dgm:spPr/>
    </dgm:pt>
    <dgm:pt modelId="{45C9E965-A218-C64D-8B87-14FE7FDAA741}" type="pres">
      <dgm:prSet presAssocID="{44EF7283-01C2-6949-AADE-7D0E42C1B779}" presName="parentText" presStyleLbl="alignNode1" presStyleIdx="2" presStyleCnt="3">
        <dgm:presLayoutVars>
          <dgm:chMax val="1"/>
          <dgm:bulletEnabled val="1"/>
        </dgm:presLayoutVars>
      </dgm:prSet>
      <dgm:spPr/>
    </dgm:pt>
    <dgm:pt modelId="{6332A1D9-8903-F543-822E-7FFFA8401A9D}" type="pres">
      <dgm:prSet presAssocID="{44EF7283-01C2-6949-AADE-7D0E42C1B779}" presName="descendantText" presStyleLbl="alignAcc1" presStyleIdx="2" presStyleCnt="3">
        <dgm:presLayoutVars>
          <dgm:bulletEnabled val="1"/>
        </dgm:presLayoutVars>
      </dgm:prSet>
      <dgm:spPr/>
    </dgm:pt>
  </dgm:ptLst>
  <dgm:cxnLst>
    <dgm:cxn modelId="{AC36CB08-7936-B146-A6DD-735EAE6A25EB}" type="presOf" srcId="{A77D634D-6873-924F-B4FB-04B927546195}" destId="{7E3ED897-58F3-C84C-8C22-8FBF0B52B7F9}" srcOrd="0" destOrd="1" presId="urn:microsoft.com/office/officeart/2005/8/layout/chevron2"/>
    <dgm:cxn modelId="{D440F810-6BEF-D745-BA38-3B459C764EDF}" type="presOf" srcId="{71C6F933-52A5-C444-9892-F91297E996EA}" destId="{EB2DA8F7-726F-FF44-A587-2A117428EA37}" srcOrd="0" destOrd="1" presId="urn:microsoft.com/office/officeart/2005/8/layout/chevron2"/>
    <dgm:cxn modelId="{D80FF71F-0EC3-164A-9424-BBC60CCA352D}" type="presOf" srcId="{E027E03F-4A6E-F842-9BF3-A95BD31D0752}" destId="{6332A1D9-8903-F543-822E-7FFFA8401A9D}" srcOrd="0" destOrd="1" presId="urn:microsoft.com/office/officeart/2005/8/layout/chevron2"/>
    <dgm:cxn modelId="{0FE28B23-D0BB-C54A-8469-BAA04884432A}" type="presOf" srcId="{A5887ECA-2DBE-BB4D-B6E5-8EA5B7A8BFE4}" destId="{EB2DA8F7-726F-FF44-A587-2A117428EA37}" srcOrd="0" destOrd="0" presId="urn:microsoft.com/office/officeart/2005/8/layout/chevron2"/>
    <dgm:cxn modelId="{7A7B0C39-05B0-AD44-8AED-34E707ADE84B}" type="presOf" srcId="{F7D0A7F0-ADB6-D244-9F32-8584C4EA7EEA}" destId="{6332A1D9-8903-F543-822E-7FFFA8401A9D}" srcOrd="0" destOrd="0" presId="urn:microsoft.com/office/officeart/2005/8/layout/chevron2"/>
    <dgm:cxn modelId="{034AD73F-8B99-EF4B-997C-9E6BCF6C0DBE}" srcId="{D73710EF-065B-AC4D-95E7-E5C93A20B304}" destId="{A5887ECA-2DBE-BB4D-B6E5-8EA5B7A8BFE4}" srcOrd="0" destOrd="0" parTransId="{A19BFC6E-7246-994B-8C90-FA131DB55859}" sibTransId="{D7E2253F-60A0-D144-92E5-06DDF558B180}"/>
    <dgm:cxn modelId="{743E2D48-9DFE-C846-BDB6-7F3602119163}" srcId="{BB3351C5-FDF9-334D-971A-962338893514}" destId="{9EE75A61-61A2-EA47-8F7D-901B7EA94AF4}" srcOrd="1" destOrd="0" parTransId="{C330E141-4767-EA41-BA69-9CE50B1BB611}" sibTransId="{1F0592BD-4025-6F49-A797-397FF24835A0}"/>
    <dgm:cxn modelId="{A83E4B53-5EC5-BF45-B70C-0372604188F0}" srcId="{9EE75A61-61A2-EA47-8F7D-901B7EA94AF4}" destId="{A77D634D-6873-924F-B4FB-04B927546195}" srcOrd="1" destOrd="0" parTransId="{629DEE16-6FF8-3D4C-AC20-9392FAE19AD6}" sibTransId="{43E74015-38F0-2747-AB01-B54865DEB0BC}"/>
    <dgm:cxn modelId="{0460355B-D20D-5B45-A144-D6BAF1F1737A}" srcId="{BB3351C5-FDF9-334D-971A-962338893514}" destId="{44EF7283-01C2-6949-AADE-7D0E42C1B779}" srcOrd="2" destOrd="0" parTransId="{0F0A9903-5824-054B-9450-CB682D95DEEB}" sibTransId="{6AB30670-98C9-3B41-B9E2-D36C0BD4668A}"/>
    <dgm:cxn modelId="{F11E4E62-6B8A-3D47-80AD-BEBB8379D250}" type="presOf" srcId="{44EF7283-01C2-6949-AADE-7D0E42C1B779}" destId="{45C9E965-A218-C64D-8B87-14FE7FDAA741}" srcOrd="0" destOrd="0" presId="urn:microsoft.com/office/officeart/2005/8/layout/chevron2"/>
    <dgm:cxn modelId="{E7A4126D-ACBC-8742-90BE-32AA9D50D27F}" srcId="{44EF7283-01C2-6949-AADE-7D0E42C1B779}" destId="{EF846174-A7B8-9546-BA37-4DD596D641D9}" srcOrd="2" destOrd="0" parTransId="{7537BAFC-5263-7D45-9A44-9DCEA04E1E0A}" sibTransId="{5E50BFC4-5A5B-D342-8E81-F369534F439A}"/>
    <dgm:cxn modelId="{77F11574-CE10-8A4A-9BAE-2609A0387C03}" type="presOf" srcId="{612A115D-A401-0A4F-86DF-2675212A527A}" destId="{7E3ED897-58F3-C84C-8C22-8FBF0B52B7F9}" srcOrd="0" destOrd="2" presId="urn:microsoft.com/office/officeart/2005/8/layout/chevron2"/>
    <dgm:cxn modelId="{2507E67E-44B5-2140-B7D5-A103BA16CF39}" srcId="{D73710EF-065B-AC4D-95E7-E5C93A20B304}" destId="{71C6F933-52A5-C444-9892-F91297E996EA}" srcOrd="1" destOrd="0" parTransId="{74AD76B8-1BFC-364F-833C-D80CD1ADE748}" sibTransId="{EED813A6-EAE7-AD45-9C55-7819EDFD4F72}"/>
    <dgm:cxn modelId="{F7351281-8D11-4544-AEE6-569BEAC13B7C}" srcId="{44EF7283-01C2-6949-AADE-7D0E42C1B779}" destId="{E027E03F-4A6E-F842-9BF3-A95BD31D0752}" srcOrd="1" destOrd="0" parTransId="{6053BE45-A893-274E-8A62-49DC7EC81924}" sibTransId="{42C9E67A-E1A3-924C-BEAC-721031E8DA42}"/>
    <dgm:cxn modelId="{CB0E0C88-1EC7-2344-B9FE-90F59EFA99DC}" type="presOf" srcId="{D73710EF-065B-AC4D-95E7-E5C93A20B304}" destId="{6ED3EDE6-3070-AF4E-9F09-DA9D77A841F4}" srcOrd="0" destOrd="0" presId="urn:microsoft.com/office/officeart/2005/8/layout/chevron2"/>
    <dgm:cxn modelId="{2EFB1599-C5D9-CF46-A3D5-C883F8748BC0}" type="presOf" srcId="{BB3351C5-FDF9-334D-971A-962338893514}" destId="{745C8571-C2FF-1D47-9F0A-BECE87D70C39}" srcOrd="0" destOrd="0" presId="urn:microsoft.com/office/officeart/2005/8/layout/chevron2"/>
    <dgm:cxn modelId="{324A499A-2DC9-EF49-BCA2-02D56F9B3CEE}" srcId="{BB3351C5-FDF9-334D-971A-962338893514}" destId="{D73710EF-065B-AC4D-95E7-E5C93A20B304}" srcOrd="0" destOrd="0" parTransId="{4234035E-2222-C546-A074-B22429A516C6}" sibTransId="{CD8E3322-224E-9446-9924-A5C74F325B7C}"/>
    <dgm:cxn modelId="{96716CAD-628F-0444-AC99-C841CF915E40}" srcId="{9EE75A61-61A2-EA47-8F7D-901B7EA94AF4}" destId="{338A9CB3-5ADB-CA48-A30B-CF3F3C79551D}" srcOrd="0" destOrd="0" parTransId="{F20AE3B3-C7D3-354F-A559-214246245477}" sibTransId="{F79CC6A8-251F-4843-A7C8-C26B01C27392}"/>
    <dgm:cxn modelId="{596D58BF-B670-D949-8D39-49BE7B83B806}" type="presOf" srcId="{338A9CB3-5ADB-CA48-A30B-CF3F3C79551D}" destId="{7E3ED897-58F3-C84C-8C22-8FBF0B52B7F9}" srcOrd="0" destOrd="0" presId="urn:microsoft.com/office/officeart/2005/8/layout/chevron2"/>
    <dgm:cxn modelId="{3DDEE1C3-A070-8C4C-B42D-0407434E9E63}" srcId="{9EE75A61-61A2-EA47-8F7D-901B7EA94AF4}" destId="{612A115D-A401-0A4F-86DF-2675212A527A}" srcOrd="2" destOrd="0" parTransId="{2AD6C4D5-8D59-E54C-932A-355A4E0E9A6D}" sibTransId="{C8BB6C95-A47B-8E45-97CF-0E2BA8155311}"/>
    <dgm:cxn modelId="{ECA07CD4-E63D-954D-9459-304679D421F9}" type="presOf" srcId="{EF846174-A7B8-9546-BA37-4DD596D641D9}" destId="{6332A1D9-8903-F543-822E-7FFFA8401A9D}" srcOrd="0" destOrd="2" presId="urn:microsoft.com/office/officeart/2005/8/layout/chevron2"/>
    <dgm:cxn modelId="{DDC312D9-4972-0C43-A8C2-814DACDD811A}" type="presOf" srcId="{9EE75A61-61A2-EA47-8F7D-901B7EA94AF4}" destId="{F355F4DA-4D84-0E41-85B9-B2CF93DE2051}" srcOrd="0" destOrd="0" presId="urn:microsoft.com/office/officeart/2005/8/layout/chevron2"/>
    <dgm:cxn modelId="{401191EC-696D-4841-AC9D-C04CAA5374BD}" srcId="{44EF7283-01C2-6949-AADE-7D0E42C1B779}" destId="{F7D0A7F0-ADB6-D244-9F32-8584C4EA7EEA}" srcOrd="0" destOrd="0" parTransId="{9CCB72EC-E5E3-D74E-B741-6FAD583778F1}" sibTransId="{1CE1C446-1CAA-9B46-858B-B2BF7920CAD8}"/>
    <dgm:cxn modelId="{F71B952A-ACD2-9A4A-BE30-A35C3E1CA19C}" type="presParOf" srcId="{745C8571-C2FF-1D47-9F0A-BECE87D70C39}" destId="{5ADD0CBE-A5C7-7D4B-9C63-1F10BFA3D45A}" srcOrd="0" destOrd="0" presId="urn:microsoft.com/office/officeart/2005/8/layout/chevron2"/>
    <dgm:cxn modelId="{0E371B83-EA07-094A-A6D8-AC3A4518E04A}" type="presParOf" srcId="{5ADD0CBE-A5C7-7D4B-9C63-1F10BFA3D45A}" destId="{6ED3EDE6-3070-AF4E-9F09-DA9D77A841F4}" srcOrd="0" destOrd="0" presId="urn:microsoft.com/office/officeart/2005/8/layout/chevron2"/>
    <dgm:cxn modelId="{1BE36E10-4497-6B43-8999-9B6ADFC24ABD}" type="presParOf" srcId="{5ADD0CBE-A5C7-7D4B-9C63-1F10BFA3D45A}" destId="{EB2DA8F7-726F-FF44-A587-2A117428EA37}" srcOrd="1" destOrd="0" presId="urn:microsoft.com/office/officeart/2005/8/layout/chevron2"/>
    <dgm:cxn modelId="{0FE44749-2A13-0B4C-B9EA-B3ADB5720C5C}" type="presParOf" srcId="{745C8571-C2FF-1D47-9F0A-BECE87D70C39}" destId="{A261D1A7-B7F0-B843-9252-49F6693681CB}" srcOrd="1" destOrd="0" presId="urn:microsoft.com/office/officeart/2005/8/layout/chevron2"/>
    <dgm:cxn modelId="{AC59151E-BA52-884E-8FE0-9DFAE6C73E56}" type="presParOf" srcId="{745C8571-C2FF-1D47-9F0A-BECE87D70C39}" destId="{B37CEC6C-0A56-C746-9FEE-A21AD41E5BA3}" srcOrd="2" destOrd="0" presId="urn:microsoft.com/office/officeart/2005/8/layout/chevron2"/>
    <dgm:cxn modelId="{69D3750D-3805-5743-973F-E400B397C914}" type="presParOf" srcId="{B37CEC6C-0A56-C746-9FEE-A21AD41E5BA3}" destId="{F355F4DA-4D84-0E41-85B9-B2CF93DE2051}" srcOrd="0" destOrd="0" presId="urn:microsoft.com/office/officeart/2005/8/layout/chevron2"/>
    <dgm:cxn modelId="{88D5AF34-4440-1745-8151-9A2B89D5E08C}" type="presParOf" srcId="{B37CEC6C-0A56-C746-9FEE-A21AD41E5BA3}" destId="{7E3ED897-58F3-C84C-8C22-8FBF0B52B7F9}" srcOrd="1" destOrd="0" presId="urn:microsoft.com/office/officeart/2005/8/layout/chevron2"/>
    <dgm:cxn modelId="{6F4D54BA-FD50-504A-A3E8-C6E391BCA26A}" type="presParOf" srcId="{745C8571-C2FF-1D47-9F0A-BECE87D70C39}" destId="{B458837F-3C75-D442-91C0-A9AA597C2D8A}" srcOrd="3" destOrd="0" presId="urn:microsoft.com/office/officeart/2005/8/layout/chevron2"/>
    <dgm:cxn modelId="{33948311-9F79-C94C-AFBE-F4A8262C125E}" type="presParOf" srcId="{745C8571-C2FF-1D47-9F0A-BECE87D70C39}" destId="{DAD9E0F4-D4AA-A34C-B679-DACF27815B14}" srcOrd="4" destOrd="0" presId="urn:microsoft.com/office/officeart/2005/8/layout/chevron2"/>
    <dgm:cxn modelId="{B80D03D2-B68D-CC4A-98B8-5CE982D4D5E6}" type="presParOf" srcId="{DAD9E0F4-D4AA-A34C-B679-DACF27815B14}" destId="{45C9E965-A218-C64D-8B87-14FE7FDAA741}" srcOrd="0" destOrd="0" presId="urn:microsoft.com/office/officeart/2005/8/layout/chevron2"/>
    <dgm:cxn modelId="{48FA3806-095C-B148-9E77-E1C4629C9B95}" type="presParOf" srcId="{DAD9E0F4-D4AA-A34C-B679-DACF27815B14}" destId="{6332A1D9-8903-F543-822E-7FFFA8401A9D}"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416EADC-57CD-DF48-A27A-6AC57966B1DB}" type="doc">
      <dgm:prSet loTypeId="urn:microsoft.com/office/officeart/2005/8/layout/radial4" loCatId="" qsTypeId="urn:microsoft.com/office/officeart/2005/8/quickstyle/simple1" qsCatId="simple" csTypeId="urn:microsoft.com/office/officeart/2005/8/colors/colorful1" csCatId="colorful" phldr="1"/>
      <dgm:spPr/>
      <dgm:t>
        <a:bodyPr/>
        <a:lstStyle/>
        <a:p>
          <a:endParaRPr lang="es-ES"/>
        </a:p>
      </dgm:t>
    </dgm:pt>
    <dgm:pt modelId="{509C8D1B-E906-2848-B3E6-C6005A047DE6}">
      <dgm:prSet phldrT="[Texto]"/>
      <dgm:spPr/>
      <dgm:t>
        <a:bodyPr/>
        <a:lstStyle/>
        <a:p>
          <a:r>
            <a:rPr lang="es-ES" dirty="0"/>
            <a:t>1st </a:t>
          </a:r>
          <a:r>
            <a:rPr lang="es-ES" dirty="0" err="1"/>
            <a:t>prototype</a:t>
          </a:r>
          <a:r>
            <a:rPr lang="es-ES" dirty="0"/>
            <a:t> </a:t>
          </a:r>
          <a:r>
            <a:rPr lang="es-ES" dirty="0" err="1"/>
            <a:t>LEyLA</a:t>
          </a:r>
          <a:r>
            <a:rPr lang="es-ES" dirty="0"/>
            <a:t> </a:t>
          </a:r>
          <a:r>
            <a:rPr lang="es-ES" dirty="0" err="1"/>
            <a:t>teacher</a:t>
          </a:r>
          <a:r>
            <a:rPr lang="es-ES" dirty="0"/>
            <a:t> </a:t>
          </a:r>
          <a:r>
            <a:rPr lang="es-ES" dirty="0" err="1"/>
            <a:t>profile</a:t>
          </a:r>
          <a:endParaRPr lang="es-ES" dirty="0"/>
        </a:p>
      </dgm:t>
    </dgm:pt>
    <dgm:pt modelId="{FED346B1-5F83-FA49-827A-82A621554266}" type="parTrans" cxnId="{098E05D8-5502-E34C-81DF-B4F2A1508DA2}">
      <dgm:prSet/>
      <dgm:spPr/>
      <dgm:t>
        <a:bodyPr/>
        <a:lstStyle/>
        <a:p>
          <a:endParaRPr lang="es-ES"/>
        </a:p>
      </dgm:t>
    </dgm:pt>
    <dgm:pt modelId="{AAC3633D-8F17-A74D-9D6E-32B5E9FA87DB}" type="sibTrans" cxnId="{098E05D8-5502-E34C-81DF-B4F2A1508DA2}">
      <dgm:prSet/>
      <dgm:spPr/>
      <dgm:t>
        <a:bodyPr/>
        <a:lstStyle/>
        <a:p>
          <a:endParaRPr lang="es-ES"/>
        </a:p>
      </dgm:t>
    </dgm:pt>
    <dgm:pt modelId="{3DF37530-085D-DB4D-9849-A4715CCC7A62}">
      <dgm:prSet phldrT="[Texto]"/>
      <dgm:spPr/>
      <dgm:t>
        <a:bodyPr/>
        <a:lstStyle/>
        <a:p>
          <a:r>
            <a:rPr lang="es-ES" dirty="0"/>
            <a:t>10 </a:t>
          </a:r>
          <a:r>
            <a:rPr lang="es-ES" dirty="0" err="1"/>
            <a:t>Discussion</a:t>
          </a:r>
          <a:r>
            <a:rPr lang="es-ES" dirty="0"/>
            <a:t> </a:t>
          </a:r>
          <a:r>
            <a:rPr lang="es-ES" dirty="0" err="1"/>
            <a:t>groups</a:t>
          </a:r>
          <a:endParaRPr lang="es-ES" dirty="0"/>
        </a:p>
      </dgm:t>
    </dgm:pt>
    <dgm:pt modelId="{4AFA945F-C239-984C-B145-E8CEB3D1CC19}" type="parTrans" cxnId="{73D9BD37-8BAD-5A49-973B-64ADBEC0928B}">
      <dgm:prSet/>
      <dgm:spPr/>
      <dgm:t>
        <a:bodyPr/>
        <a:lstStyle/>
        <a:p>
          <a:endParaRPr lang="es-ES"/>
        </a:p>
      </dgm:t>
    </dgm:pt>
    <dgm:pt modelId="{9483B742-95E6-8D47-880A-8758AD1AA0F2}" type="sibTrans" cxnId="{73D9BD37-8BAD-5A49-973B-64ADBEC0928B}">
      <dgm:prSet/>
      <dgm:spPr/>
      <dgm:t>
        <a:bodyPr/>
        <a:lstStyle/>
        <a:p>
          <a:endParaRPr lang="es-ES"/>
        </a:p>
      </dgm:t>
    </dgm:pt>
    <dgm:pt modelId="{2FE8BE14-6E10-DC46-BC10-9D95B7A24149}">
      <dgm:prSet phldrT="[Texto]"/>
      <dgm:spPr/>
      <dgm:t>
        <a:bodyPr/>
        <a:lstStyle/>
        <a:p>
          <a:r>
            <a:rPr lang="es-ES" dirty="0" err="1"/>
            <a:t>Bibliographical</a:t>
          </a:r>
          <a:r>
            <a:rPr lang="es-ES" dirty="0"/>
            <a:t> </a:t>
          </a:r>
          <a:r>
            <a:rPr lang="es-ES" dirty="0" err="1"/>
            <a:t>review</a:t>
          </a:r>
          <a:endParaRPr lang="es-ES" dirty="0"/>
        </a:p>
      </dgm:t>
    </dgm:pt>
    <dgm:pt modelId="{25234FC3-176F-1444-BA56-43538688BDE0}" type="parTrans" cxnId="{B154912D-C6E3-1E45-8404-556A82FF2BF8}">
      <dgm:prSet/>
      <dgm:spPr/>
      <dgm:t>
        <a:bodyPr/>
        <a:lstStyle/>
        <a:p>
          <a:endParaRPr lang="es-ES"/>
        </a:p>
      </dgm:t>
    </dgm:pt>
    <dgm:pt modelId="{B1281C2E-87C4-D248-A224-70D66ACE89A7}" type="sibTrans" cxnId="{B154912D-C6E3-1E45-8404-556A82FF2BF8}">
      <dgm:prSet/>
      <dgm:spPr/>
      <dgm:t>
        <a:bodyPr/>
        <a:lstStyle/>
        <a:p>
          <a:endParaRPr lang="es-ES"/>
        </a:p>
      </dgm:t>
    </dgm:pt>
    <dgm:pt modelId="{5F2FF4C6-E534-0F46-B1D7-307AEF404FA8}">
      <dgm:prSet phldrT="[Texto]"/>
      <dgm:spPr/>
      <dgm:t>
        <a:bodyPr/>
        <a:lstStyle/>
        <a:p>
          <a:r>
            <a:rPr lang="es-ES" dirty="0"/>
            <a:t>International </a:t>
          </a:r>
          <a:r>
            <a:rPr lang="es-ES" dirty="0" err="1"/>
            <a:t>best</a:t>
          </a:r>
          <a:r>
            <a:rPr lang="es-ES" dirty="0"/>
            <a:t> </a:t>
          </a:r>
          <a:r>
            <a:rPr lang="es-ES" dirty="0" err="1"/>
            <a:t>practice</a:t>
          </a:r>
          <a:r>
            <a:rPr lang="es-ES" dirty="0"/>
            <a:t> </a:t>
          </a:r>
          <a:r>
            <a:rPr lang="es-ES" dirty="0" err="1"/>
            <a:t>analysis</a:t>
          </a:r>
          <a:endParaRPr lang="es-ES" dirty="0"/>
        </a:p>
      </dgm:t>
    </dgm:pt>
    <dgm:pt modelId="{CC4B9F64-EE8D-8547-8E95-8138524DE3F3}" type="parTrans" cxnId="{127B8EC1-A1D8-B04B-92DE-EDE2C4F20687}">
      <dgm:prSet/>
      <dgm:spPr/>
      <dgm:t>
        <a:bodyPr/>
        <a:lstStyle/>
        <a:p>
          <a:endParaRPr lang="es-ES"/>
        </a:p>
      </dgm:t>
    </dgm:pt>
    <dgm:pt modelId="{24A3DE1A-9DBC-9F47-A030-80BAE69D9B7A}" type="sibTrans" cxnId="{127B8EC1-A1D8-B04B-92DE-EDE2C4F20687}">
      <dgm:prSet/>
      <dgm:spPr/>
      <dgm:t>
        <a:bodyPr/>
        <a:lstStyle/>
        <a:p>
          <a:endParaRPr lang="es-ES"/>
        </a:p>
      </dgm:t>
    </dgm:pt>
    <dgm:pt modelId="{6C954D44-43FC-0644-A42E-7977EA0D02FB}" type="pres">
      <dgm:prSet presAssocID="{2416EADC-57CD-DF48-A27A-6AC57966B1DB}" presName="cycle" presStyleCnt="0">
        <dgm:presLayoutVars>
          <dgm:chMax val="1"/>
          <dgm:dir/>
          <dgm:animLvl val="ctr"/>
          <dgm:resizeHandles val="exact"/>
        </dgm:presLayoutVars>
      </dgm:prSet>
      <dgm:spPr/>
    </dgm:pt>
    <dgm:pt modelId="{889960D1-A114-C44E-ADA6-2A5652FE4A17}" type="pres">
      <dgm:prSet presAssocID="{509C8D1B-E906-2848-B3E6-C6005A047DE6}" presName="centerShape" presStyleLbl="node0" presStyleIdx="0" presStyleCnt="1"/>
      <dgm:spPr/>
    </dgm:pt>
    <dgm:pt modelId="{B6EBAF8E-67B1-9D46-ACFF-CDA06E74ADCD}" type="pres">
      <dgm:prSet presAssocID="{4AFA945F-C239-984C-B145-E8CEB3D1CC19}" presName="parTrans" presStyleLbl="bgSibTrans2D1" presStyleIdx="0" presStyleCnt="3"/>
      <dgm:spPr/>
    </dgm:pt>
    <dgm:pt modelId="{2B667B04-E765-CE4A-AA83-1DFAC14629DF}" type="pres">
      <dgm:prSet presAssocID="{3DF37530-085D-DB4D-9849-A4715CCC7A62}" presName="node" presStyleLbl="node1" presStyleIdx="0" presStyleCnt="3">
        <dgm:presLayoutVars>
          <dgm:bulletEnabled val="1"/>
        </dgm:presLayoutVars>
      </dgm:prSet>
      <dgm:spPr/>
    </dgm:pt>
    <dgm:pt modelId="{619C9AB7-B06C-704F-9993-71AB6547EA8C}" type="pres">
      <dgm:prSet presAssocID="{25234FC3-176F-1444-BA56-43538688BDE0}" presName="parTrans" presStyleLbl="bgSibTrans2D1" presStyleIdx="1" presStyleCnt="3"/>
      <dgm:spPr/>
    </dgm:pt>
    <dgm:pt modelId="{0ACD203F-7A54-FB44-8C77-D2AD91C743D0}" type="pres">
      <dgm:prSet presAssocID="{2FE8BE14-6E10-DC46-BC10-9D95B7A24149}" presName="node" presStyleLbl="node1" presStyleIdx="1" presStyleCnt="3">
        <dgm:presLayoutVars>
          <dgm:bulletEnabled val="1"/>
        </dgm:presLayoutVars>
      </dgm:prSet>
      <dgm:spPr/>
    </dgm:pt>
    <dgm:pt modelId="{B7B14749-AFFC-CD45-896B-93AAB33DD748}" type="pres">
      <dgm:prSet presAssocID="{CC4B9F64-EE8D-8547-8E95-8138524DE3F3}" presName="parTrans" presStyleLbl="bgSibTrans2D1" presStyleIdx="2" presStyleCnt="3"/>
      <dgm:spPr/>
    </dgm:pt>
    <dgm:pt modelId="{7BA9254F-C9FE-D546-93F1-942A28047BB0}" type="pres">
      <dgm:prSet presAssocID="{5F2FF4C6-E534-0F46-B1D7-307AEF404FA8}" presName="node" presStyleLbl="node1" presStyleIdx="2" presStyleCnt="3">
        <dgm:presLayoutVars>
          <dgm:bulletEnabled val="1"/>
        </dgm:presLayoutVars>
      </dgm:prSet>
      <dgm:spPr/>
    </dgm:pt>
  </dgm:ptLst>
  <dgm:cxnLst>
    <dgm:cxn modelId="{9D8A4A21-39B0-5A49-8565-3107B8E8E0FF}" type="presOf" srcId="{509C8D1B-E906-2848-B3E6-C6005A047DE6}" destId="{889960D1-A114-C44E-ADA6-2A5652FE4A17}" srcOrd="0" destOrd="0" presId="urn:microsoft.com/office/officeart/2005/8/layout/radial4"/>
    <dgm:cxn modelId="{B154912D-C6E3-1E45-8404-556A82FF2BF8}" srcId="{509C8D1B-E906-2848-B3E6-C6005A047DE6}" destId="{2FE8BE14-6E10-DC46-BC10-9D95B7A24149}" srcOrd="1" destOrd="0" parTransId="{25234FC3-176F-1444-BA56-43538688BDE0}" sibTransId="{B1281C2E-87C4-D248-A224-70D66ACE89A7}"/>
    <dgm:cxn modelId="{73D9BD37-8BAD-5A49-973B-64ADBEC0928B}" srcId="{509C8D1B-E906-2848-B3E6-C6005A047DE6}" destId="{3DF37530-085D-DB4D-9849-A4715CCC7A62}" srcOrd="0" destOrd="0" parTransId="{4AFA945F-C239-984C-B145-E8CEB3D1CC19}" sibTransId="{9483B742-95E6-8D47-880A-8758AD1AA0F2}"/>
    <dgm:cxn modelId="{78167439-804A-8D44-918C-59160FC3F382}" type="presOf" srcId="{4AFA945F-C239-984C-B145-E8CEB3D1CC19}" destId="{B6EBAF8E-67B1-9D46-ACFF-CDA06E74ADCD}" srcOrd="0" destOrd="0" presId="urn:microsoft.com/office/officeart/2005/8/layout/radial4"/>
    <dgm:cxn modelId="{8F630A42-B04A-7C4D-A2FA-8A9F5F0A3AD0}" type="presOf" srcId="{2FE8BE14-6E10-DC46-BC10-9D95B7A24149}" destId="{0ACD203F-7A54-FB44-8C77-D2AD91C743D0}" srcOrd="0" destOrd="0" presId="urn:microsoft.com/office/officeart/2005/8/layout/radial4"/>
    <dgm:cxn modelId="{53260962-3BAC-D741-870C-E6FD3D4AEE3D}" type="presOf" srcId="{2416EADC-57CD-DF48-A27A-6AC57966B1DB}" destId="{6C954D44-43FC-0644-A42E-7977EA0D02FB}" srcOrd="0" destOrd="0" presId="urn:microsoft.com/office/officeart/2005/8/layout/radial4"/>
    <dgm:cxn modelId="{3003956C-0D28-554D-BD90-1650841FF3B5}" type="presOf" srcId="{3DF37530-085D-DB4D-9849-A4715CCC7A62}" destId="{2B667B04-E765-CE4A-AA83-1DFAC14629DF}" srcOrd="0" destOrd="0" presId="urn:microsoft.com/office/officeart/2005/8/layout/radial4"/>
    <dgm:cxn modelId="{8ACFC298-F267-084B-B102-93F382CAADC9}" type="presOf" srcId="{25234FC3-176F-1444-BA56-43538688BDE0}" destId="{619C9AB7-B06C-704F-9993-71AB6547EA8C}" srcOrd="0" destOrd="0" presId="urn:microsoft.com/office/officeart/2005/8/layout/radial4"/>
    <dgm:cxn modelId="{127B8EC1-A1D8-B04B-92DE-EDE2C4F20687}" srcId="{509C8D1B-E906-2848-B3E6-C6005A047DE6}" destId="{5F2FF4C6-E534-0F46-B1D7-307AEF404FA8}" srcOrd="2" destOrd="0" parTransId="{CC4B9F64-EE8D-8547-8E95-8138524DE3F3}" sibTransId="{24A3DE1A-9DBC-9F47-A030-80BAE69D9B7A}"/>
    <dgm:cxn modelId="{098E05D8-5502-E34C-81DF-B4F2A1508DA2}" srcId="{2416EADC-57CD-DF48-A27A-6AC57966B1DB}" destId="{509C8D1B-E906-2848-B3E6-C6005A047DE6}" srcOrd="0" destOrd="0" parTransId="{FED346B1-5F83-FA49-827A-82A621554266}" sibTransId="{AAC3633D-8F17-A74D-9D6E-32B5E9FA87DB}"/>
    <dgm:cxn modelId="{383003EA-69B8-F44B-9EE7-CA0836E1F0E4}" type="presOf" srcId="{CC4B9F64-EE8D-8547-8E95-8138524DE3F3}" destId="{B7B14749-AFFC-CD45-896B-93AAB33DD748}" srcOrd="0" destOrd="0" presId="urn:microsoft.com/office/officeart/2005/8/layout/radial4"/>
    <dgm:cxn modelId="{582DCEF6-3895-D542-8DBC-A40D502406C9}" type="presOf" srcId="{5F2FF4C6-E534-0F46-B1D7-307AEF404FA8}" destId="{7BA9254F-C9FE-D546-93F1-942A28047BB0}" srcOrd="0" destOrd="0" presId="urn:microsoft.com/office/officeart/2005/8/layout/radial4"/>
    <dgm:cxn modelId="{3E9173A5-0BEA-5548-ACD2-31C022135F4B}" type="presParOf" srcId="{6C954D44-43FC-0644-A42E-7977EA0D02FB}" destId="{889960D1-A114-C44E-ADA6-2A5652FE4A17}" srcOrd="0" destOrd="0" presId="urn:microsoft.com/office/officeart/2005/8/layout/radial4"/>
    <dgm:cxn modelId="{CB546C2F-0E26-6D42-90E8-9994A1271168}" type="presParOf" srcId="{6C954D44-43FC-0644-A42E-7977EA0D02FB}" destId="{B6EBAF8E-67B1-9D46-ACFF-CDA06E74ADCD}" srcOrd="1" destOrd="0" presId="urn:microsoft.com/office/officeart/2005/8/layout/radial4"/>
    <dgm:cxn modelId="{976ED5A1-9B9B-274C-8D24-5114792DB299}" type="presParOf" srcId="{6C954D44-43FC-0644-A42E-7977EA0D02FB}" destId="{2B667B04-E765-CE4A-AA83-1DFAC14629DF}" srcOrd="2" destOrd="0" presId="urn:microsoft.com/office/officeart/2005/8/layout/radial4"/>
    <dgm:cxn modelId="{6747FD39-9EC9-C846-9038-1585C764865A}" type="presParOf" srcId="{6C954D44-43FC-0644-A42E-7977EA0D02FB}" destId="{619C9AB7-B06C-704F-9993-71AB6547EA8C}" srcOrd="3" destOrd="0" presId="urn:microsoft.com/office/officeart/2005/8/layout/radial4"/>
    <dgm:cxn modelId="{10677D63-22CD-6544-94A1-72D2794B5AD9}" type="presParOf" srcId="{6C954D44-43FC-0644-A42E-7977EA0D02FB}" destId="{0ACD203F-7A54-FB44-8C77-D2AD91C743D0}" srcOrd="4" destOrd="0" presId="urn:microsoft.com/office/officeart/2005/8/layout/radial4"/>
    <dgm:cxn modelId="{8BC5BAA8-93F8-3144-919E-1E99825A2382}" type="presParOf" srcId="{6C954D44-43FC-0644-A42E-7977EA0D02FB}" destId="{B7B14749-AFFC-CD45-896B-93AAB33DD748}" srcOrd="5" destOrd="0" presId="urn:microsoft.com/office/officeart/2005/8/layout/radial4"/>
    <dgm:cxn modelId="{EC88C9A4-A2A4-4B43-AB2C-1808A21774D3}" type="presParOf" srcId="{6C954D44-43FC-0644-A42E-7977EA0D02FB}" destId="{7BA9254F-C9FE-D546-93F1-942A28047BB0}" srcOrd="6"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C52F568-72BC-114A-83BE-DB0FF245A33D}" type="doc">
      <dgm:prSet loTypeId="urn:microsoft.com/office/officeart/2008/layout/AlternatingPictureBlocks" loCatId="" qsTypeId="urn:microsoft.com/office/officeart/2005/8/quickstyle/simple1" qsCatId="simple" csTypeId="urn:microsoft.com/office/officeart/2005/8/colors/colorful1" csCatId="colorful" phldr="1"/>
      <dgm:spPr/>
      <dgm:t>
        <a:bodyPr/>
        <a:lstStyle/>
        <a:p>
          <a:endParaRPr lang="es-ES"/>
        </a:p>
      </dgm:t>
    </dgm:pt>
    <dgm:pt modelId="{0CF97BA8-147A-094C-9075-BCE29BEBA6A0}">
      <dgm:prSet phldrT="[Texto]"/>
      <dgm:spPr/>
      <dgm:t>
        <a:bodyPr/>
        <a:lstStyle/>
        <a:p>
          <a:r>
            <a:rPr lang="es-ES" dirty="0"/>
            <a:t>Comunidad Valenciana</a:t>
          </a:r>
        </a:p>
      </dgm:t>
    </dgm:pt>
    <dgm:pt modelId="{4EF2A12D-5760-BF44-B23E-D593C4A58D53}" type="parTrans" cxnId="{702B3ADB-7500-0B42-AD01-577042724E60}">
      <dgm:prSet/>
      <dgm:spPr/>
      <dgm:t>
        <a:bodyPr/>
        <a:lstStyle/>
        <a:p>
          <a:endParaRPr lang="es-ES"/>
        </a:p>
      </dgm:t>
    </dgm:pt>
    <dgm:pt modelId="{C364C054-FD88-DC45-B339-31E944503095}" type="sibTrans" cxnId="{702B3ADB-7500-0B42-AD01-577042724E60}">
      <dgm:prSet/>
      <dgm:spPr/>
      <dgm:t>
        <a:bodyPr/>
        <a:lstStyle/>
        <a:p>
          <a:endParaRPr lang="es-ES"/>
        </a:p>
      </dgm:t>
    </dgm:pt>
    <dgm:pt modelId="{225946A6-5DFB-304E-AB78-FB03276D4BA3}">
      <dgm:prSet phldrT="[Texto]"/>
      <dgm:spPr/>
      <dgm:t>
        <a:bodyPr/>
        <a:lstStyle/>
        <a:p>
          <a:r>
            <a:rPr lang="es-ES" dirty="0"/>
            <a:t>Melilla</a:t>
          </a:r>
        </a:p>
      </dgm:t>
    </dgm:pt>
    <dgm:pt modelId="{7A1C3AE3-A684-A540-A4AB-8432EEF08D70}" type="parTrans" cxnId="{90CB891B-190A-CB44-ACE8-39B1320295E6}">
      <dgm:prSet/>
      <dgm:spPr/>
      <dgm:t>
        <a:bodyPr/>
        <a:lstStyle/>
        <a:p>
          <a:endParaRPr lang="es-ES"/>
        </a:p>
      </dgm:t>
    </dgm:pt>
    <dgm:pt modelId="{C80536F1-DBCA-694F-B09C-47DC4590C273}" type="sibTrans" cxnId="{90CB891B-190A-CB44-ACE8-39B1320295E6}">
      <dgm:prSet/>
      <dgm:spPr/>
      <dgm:t>
        <a:bodyPr/>
        <a:lstStyle/>
        <a:p>
          <a:endParaRPr lang="es-ES"/>
        </a:p>
      </dgm:t>
    </dgm:pt>
    <dgm:pt modelId="{31725A48-218D-994D-B011-D5A0E76F141D}">
      <dgm:prSet phldrT="[Texto]"/>
      <dgm:spPr/>
      <dgm:t>
        <a:bodyPr/>
        <a:lstStyle/>
        <a:p>
          <a:r>
            <a:rPr lang="es-ES" dirty="0"/>
            <a:t>Andalucía</a:t>
          </a:r>
        </a:p>
      </dgm:t>
    </dgm:pt>
    <dgm:pt modelId="{14841968-9BB2-CF44-9AF4-3E9BD9E1C61E}" type="parTrans" cxnId="{3D47CA56-60F7-FD4C-BD52-BA3915B54D07}">
      <dgm:prSet/>
      <dgm:spPr/>
      <dgm:t>
        <a:bodyPr/>
        <a:lstStyle/>
        <a:p>
          <a:endParaRPr lang="es-ES"/>
        </a:p>
      </dgm:t>
    </dgm:pt>
    <dgm:pt modelId="{64371D08-B793-5443-8431-79FFBD94A821}" type="sibTrans" cxnId="{3D47CA56-60F7-FD4C-BD52-BA3915B54D07}">
      <dgm:prSet/>
      <dgm:spPr/>
      <dgm:t>
        <a:bodyPr/>
        <a:lstStyle/>
        <a:p>
          <a:endParaRPr lang="es-ES"/>
        </a:p>
      </dgm:t>
    </dgm:pt>
    <dgm:pt modelId="{F47F3A6B-1165-094C-8430-16F7D3DA5A6C}">
      <dgm:prSet phldrT="[Texto]"/>
      <dgm:spPr/>
      <dgm:t>
        <a:bodyPr/>
        <a:lstStyle/>
        <a:p>
          <a:r>
            <a:rPr lang="es-ES" dirty="0"/>
            <a:t>Ceuta</a:t>
          </a:r>
        </a:p>
      </dgm:t>
    </dgm:pt>
    <dgm:pt modelId="{02E6BCF4-5362-7645-BDB9-6DBA56608A9D}" type="parTrans" cxnId="{6C2511C1-ED4E-1940-B1BF-44F295D09623}">
      <dgm:prSet/>
      <dgm:spPr/>
      <dgm:t>
        <a:bodyPr/>
        <a:lstStyle/>
        <a:p>
          <a:endParaRPr lang="es-ES"/>
        </a:p>
      </dgm:t>
    </dgm:pt>
    <dgm:pt modelId="{AD8B45C0-C3B2-2247-BB30-5A422B8C63CF}" type="sibTrans" cxnId="{6C2511C1-ED4E-1940-B1BF-44F295D09623}">
      <dgm:prSet/>
      <dgm:spPr/>
      <dgm:t>
        <a:bodyPr/>
        <a:lstStyle/>
        <a:p>
          <a:endParaRPr lang="es-ES"/>
        </a:p>
      </dgm:t>
    </dgm:pt>
    <dgm:pt modelId="{9B67DD70-CF1B-C64C-8081-DB77596C032A}">
      <dgm:prSet phldrT="[Texto]"/>
      <dgm:spPr/>
      <dgm:t>
        <a:bodyPr/>
        <a:lstStyle/>
        <a:p>
          <a:r>
            <a:rPr lang="es-ES" dirty="0"/>
            <a:t>Madrid</a:t>
          </a:r>
        </a:p>
      </dgm:t>
    </dgm:pt>
    <dgm:pt modelId="{E1B5FCCA-D1F4-FB46-A088-237A95D8F967}" type="parTrans" cxnId="{9FB083AA-A6E9-104A-A2E7-43E6CACA1ACE}">
      <dgm:prSet/>
      <dgm:spPr/>
      <dgm:t>
        <a:bodyPr/>
        <a:lstStyle/>
        <a:p>
          <a:endParaRPr lang="es-ES"/>
        </a:p>
      </dgm:t>
    </dgm:pt>
    <dgm:pt modelId="{2B04608B-7714-5041-8A39-38564DF19215}" type="sibTrans" cxnId="{9FB083AA-A6E9-104A-A2E7-43E6CACA1ACE}">
      <dgm:prSet/>
      <dgm:spPr/>
      <dgm:t>
        <a:bodyPr/>
        <a:lstStyle/>
        <a:p>
          <a:endParaRPr lang="es-ES"/>
        </a:p>
      </dgm:t>
    </dgm:pt>
    <dgm:pt modelId="{22FCC774-CB2E-0A46-B883-C145FFF99E3B}" type="pres">
      <dgm:prSet presAssocID="{8C52F568-72BC-114A-83BE-DB0FF245A33D}" presName="linearFlow" presStyleCnt="0">
        <dgm:presLayoutVars>
          <dgm:dir/>
          <dgm:resizeHandles val="exact"/>
        </dgm:presLayoutVars>
      </dgm:prSet>
      <dgm:spPr/>
    </dgm:pt>
    <dgm:pt modelId="{3E99F30B-3BEF-974F-A3C5-AFFCC93F3E27}" type="pres">
      <dgm:prSet presAssocID="{0CF97BA8-147A-094C-9075-BCE29BEBA6A0}" presName="comp" presStyleCnt="0"/>
      <dgm:spPr/>
    </dgm:pt>
    <dgm:pt modelId="{FC5D6CED-3E96-854D-BC5D-B09D52F38FA1}" type="pres">
      <dgm:prSet presAssocID="{0CF97BA8-147A-094C-9075-BCE29BEBA6A0}" presName="rect2" presStyleLbl="node1" presStyleIdx="0" presStyleCnt="5">
        <dgm:presLayoutVars>
          <dgm:bulletEnabled val="1"/>
        </dgm:presLayoutVars>
      </dgm:prSet>
      <dgm:spPr/>
    </dgm:pt>
    <dgm:pt modelId="{654FAB6A-48C4-154F-9C99-00AB16ABCE63}" type="pres">
      <dgm:prSet presAssocID="{0CF97BA8-147A-094C-9075-BCE29BEBA6A0}" presName="rect1" presStyleLbl="lnNode1" presStyleIdx="0" presStyleCnt="5"/>
      <dgm:spPr/>
    </dgm:pt>
    <dgm:pt modelId="{736C3E55-138E-B54D-BB37-F42740E36E82}" type="pres">
      <dgm:prSet presAssocID="{C364C054-FD88-DC45-B339-31E944503095}" presName="sibTrans" presStyleCnt="0"/>
      <dgm:spPr/>
    </dgm:pt>
    <dgm:pt modelId="{3C3BE36F-1ABB-DD46-9877-FFF351FFD43E}" type="pres">
      <dgm:prSet presAssocID="{225946A6-5DFB-304E-AB78-FB03276D4BA3}" presName="comp" presStyleCnt="0"/>
      <dgm:spPr/>
    </dgm:pt>
    <dgm:pt modelId="{5C7D1548-0B10-A942-985A-3EC1812D3382}" type="pres">
      <dgm:prSet presAssocID="{225946A6-5DFB-304E-AB78-FB03276D4BA3}" presName="rect2" presStyleLbl="node1" presStyleIdx="1" presStyleCnt="5">
        <dgm:presLayoutVars>
          <dgm:bulletEnabled val="1"/>
        </dgm:presLayoutVars>
      </dgm:prSet>
      <dgm:spPr/>
    </dgm:pt>
    <dgm:pt modelId="{411314B0-08D4-BF4B-8B71-66DBEC9B1016}" type="pres">
      <dgm:prSet presAssocID="{225946A6-5DFB-304E-AB78-FB03276D4BA3}" presName="rect1" presStyleLbl="lnNode1" presStyleIdx="1" presStyleCnt="5"/>
      <dgm:spPr/>
    </dgm:pt>
    <dgm:pt modelId="{8C5FF2BF-0B9C-7D40-8613-4829F99BDCDF}" type="pres">
      <dgm:prSet presAssocID="{C80536F1-DBCA-694F-B09C-47DC4590C273}" presName="sibTrans" presStyleCnt="0"/>
      <dgm:spPr/>
    </dgm:pt>
    <dgm:pt modelId="{0BB493A1-E10B-6F42-8D68-94581446C723}" type="pres">
      <dgm:prSet presAssocID="{31725A48-218D-994D-B011-D5A0E76F141D}" presName="comp" presStyleCnt="0"/>
      <dgm:spPr/>
    </dgm:pt>
    <dgm:pt modelId="{6FB96FC4-0CEC-E940-A19A-0F756034B3BD}" type="pres">
      <dgm:prSet presAssocID="{31725A48-218D-994D-B011-D5A0E76F141D}" presName="rect2" presStyleLbl="node1" presStyleIdx="2" presStyleCnt="5">
        <dgm:presLayoutVars>
          <dgm:bulletEnabled val="1"/>
        </dgm:presLayoutVars>
      </dgm:prSet>
      <dgm:spPr/>
    </dgm:pt>
    <dgm:pt modelId="{1009933B-269A-D047-887C-D04D38D4D604}" type="pres">
      <dgm:prSet presAssocID="{31725A48-218D-994D-B011-D5A0E76F141D}" presName="rect1" presStyleLbl="lnNode1" presStyleIdx="2" presStyleCnt="5"/>
      <dgm:spPr/>
    </dgm:pt>
    <dgm:pt modelId="{8426F3BC-E217-1449-8DAC-60DDC7C3C522}" type="pres">
      <dgm:prSet presAssocID="{64371D08-B793-5443-8431-79FFBD94A821}" presName="sibTrans" presStyleCnt="0"/>
      <dgm:spPr/>
    </dgm:pt>
    <dgm:pt modelId="{F27857D9-C73E-3D45-9397-E5FA532D0E51}" type="pres">
      <dgm:prSet presAssocID="{F47F3A6B-1165-094C-8430-16F7D3DA5A6C}" presName="comp" presStyleCnt="0"/>
      <dgm:spPr/>
    </dgm:pt>
    <dgm:pt modelId="{6F1AD090-19BF-B244-9E04-B0360A1B9D45}" type="pres">
      <dgm:prSet presAssocID="{F47F3A6B-1165-094C-8430-16F7D3DA5A6C}" presName="rect2" presStyleLbl="node1" presStyleIdx="3" presStyleCnt="5">
        <dgm:presLayoutVars>
          <dgm:bulletEnabled val="1"/>
        </dgm:presLayoutVars>
      </dgm:prSet>
      <dgm:spPr/>
    </dgm:pt>
    <dgm:pt modelId="{FC7F0110-379E-DF47-A785-FA856A8F0285}" type="pres">
      <dgm:prSet presAssocID="{F47F3A6B-1165-094C-8430-16F7D3DA5A6C}" presName="rect1" presStyleLbl="lnNode1" presStyleIdx="3" presStyleCnt="5"/>
      <dgm:spPr/>
    </dgm:pt>
    <dgm:pt modelId="{C58CA377-8C6B-0345-A152-10CC84C52A0A}" type="pres">
      <dgm:prSet presAssocID="{AD8B45C0-C3B2-2247-BB30-5A422B8C63CF}" presName="sibTrans" presStyleCnt="0"/>
      <dgm:spPr/>
    </dgm:pt>
    <dgm:pt modelId="{9863ADAC-4AF1-834A-9D81-E0477539A88C}" type="pres">
      <dgm:prSet presAssocID="{9B67DD70-CF1B-C64C-8081-DB77596C032A}" presName="comp" presStyleCnt="0"/>
      <dgm:spPr/>
    </dgm:pt>
    <dgm:pt modelId="{2A5EE7AF-583F-404D-BEA0-D6E631C9C229}" type="pres">
      <dgm:prSet presAssocID="{9B67DD70-CF1B-C64C-8081-DB77596C032A}" presName="rect2" presStyleLbl="node1" presStyleIdx="4" presStyleCnt="5">
        <dgm:presLayoutVars>
          <dgm:bulletEnabled val="1"/>
        </dgm:presLayoutVars>
      </dgm:prSet>
      <dgm:spPr/>
    </dgm:pt>
    <dgm:pt modelId="{7C79CE22-36F2-1E46-8920-D8011C5399ED}" type="pres">
      <dgm:prSet presAssocID="{9B67DD70-CF1B-C64C-8081-DB77596C032A}" presName="rect1" presStyleLbl="lnNode1" presStyleIdx="4" presStyleCnt="5"/>
      <dgm:spPr/>
    </dgm:pt>
  </dgm:ptLst>
  <dgm:cxnLst>
    <dgm:cxn modelId="{63777C0C-F5EF-5249-81D7-B37F497766A2}" type="presOf" srcId="{31725A48-218D-994D-B011-D5A0E76F141D}" destId="{6FB96FC4-0CEC-E940-A19A-0F756034B3BD}" srcOrd="0" destOrd="0" presId="urn:microsoft.com/office/officeart/2008/layout/AlternatingPictureBlocks"/>
    <dgm:cxn modelId="{90CB891B-190A-CB44-ACE8-39B1320295E6}" srcId="{8C52F568-72BC-114A-83BE-DB0FF245A33D}" destId="{225946A6-5DFB-304E-AB78-FB03276D4BA3}" srcOrd="1" destOrd="0" parTransId="{7A1C3AE3-A684-A540-A4AB-8432EEF08D70}" sibTransId="{C80536F1-DBCA-694F-B09C-47DC4590C273}"/>
    <dgm:cxn modelId="{3E30A023-8662-A048-8503-E63134DC3ACC}" type="presOf" srcId="{0CF97BA8-147A-094C-9075-BCE29BEBA6A0}" destId="{FC5D6CED-3E96-854D-BC5D-B09D52F38FA1}" srcOrd="0" destOrd="0" presId="urn:microsoft.com/office/officeart/2008/layout/AlternatingPictureBlocks"/>
    <dgm:cxn modelId="{533B9240-8A7C-984C-A56A-B9A7A765A131}" type="presOf" srcId="{9B67DD70-CF1B-C64C-8081-DB77596C032A}" destId="{2A5EE7AF-583F-404D-BEA0-D6E631C9C229}" srcOrd="0" destOrd="0" presId="urn:microsoft.com/office/officeart/2008/layout/AlternatingPictureBlocks"/>
    <dgm:cxn modelId="{D2499A4E-6DE4-FC4A-9CBB-D641781594BD}" type="presOf" srcId="{F47F3A6B-1165-094C-8430-16F7D3DA5A6C}" destId="{6F1AD090-19BF-B244-9E04-B0360A1B9D45}" srcOrd="0" destOrd="0" presId="urn:microsoft.com/office/officeart/2008/layout/AlternatingPictureBlocks"/>
    <dgm:cxn modelId="{3D47CA56-60F7-FD4C-BD52-BA3915B54D07}" srcId="{8C52F568-72BC-114A-83BE-DB0FF245A33D}" destId="{31725A48-218D-994D-B011-D5A0E76F141D}" srcOrd="2" destOrd="0" parTransId="{14841968-9BB2-CF44-9AF4-3E9BD9E1C61E}" sibTransId="{64371D08-B793-5443-8431-79FFBD94A821}"/>
    <dgm:cxn modelId="{9FB083AA-A6E9-104A-A2E7-43E6CACA1ACE}" srcId="{8C52F568-72BC-114A-83BE-DB0FF245A33D}" destId="{9B67DD70-CF1B-C64C-8081-DB77596C032A}" srcOrd="4" destOrd="0" parTransId="{E1B5FCCA-D1F4-FB46-A088-237A95D8F967}" sibTransId="{2B04608B-7714-5041-8A39-38564DF19215}"/>
    <dgm:cxn modelId="{6C2511C1-ED4E-1940-B1BF-44F295D09623}" srcId="{8C52F568-72BC-114A-83BE-DB0FF245A33D}" destId="{F47F3A6B-1165-094C-8430-16F7D3DA5A6C}" srcOrd="3" destOrd="0" parTransId="{02E6BCF4-5362-7645-BDB9-6DBA56608A9D}" sibTransId="{AD8B45C0-C3B2-2247-BB30-5A422B8C63CF}"/>
    <dgm:cxn modelId="{73D53CCD-DAFC-B84A-A179-66C1A5769587}" type="presOf" srcId="{225946A6-5DFB-304E-AB78-FB03276D4BA3}" destId="{5C7D1548-0B10-A942-985A-3EC1812D3382}" srcOrd="0" destOrd="0" presId="urn:microsoft.com/office/officeart/2008/layout/AlternatingPictureBlocks"/>
    <dgm:cxn modelId="{702B3ADB-7500-0B42-AD01-577042724E60}" srcId="{8C52F568-72BC-114A-83BE-DB0FF245A33D}" destId="{0CF97BA8-147A-094C-9075-BCE29BEBA6A0}" srcOrd="0" destOrd="0" parTransId="{4EF2A12D-5760-BF44-B23E-D593C4A58D53}" sibTransId="{C364C054-FD88-DC45-B339-31E944503095}"/>
    <dgm:cxn modelId="{5C530FFB-BB79-814C-9BA3-348CB0104CB6}" type="presOf" srcId="{8C52F568-72BC-114A-83BE-DB0FF245A33D}" destId="{22FCC774-CB2E-0A46-B883-C145FFF99E3B}" srcOrd="0" destOrd="0" presId="urn:microsoft.com/office/officeart/2008/layout/AlternatingPictureBlocks"/>
    <dgm:cxn modelId="{796B10F0-9266-0740-A590-18A0ED2A8CAC}" type="presParOf" srcId="{22FCC774-CB2E-0A46-B883-C145FFF99E3B}" destId="{3E99F30B-3BEF-974F-A3C5-AFFCC93F3E27}" srcOrd="0" destOrd="0" presId="urn:microsoft.com/office/officeart/2008/layout/AlternatingPictureBlocks"/>
    <dgm:cxn modelId="{AB7B97F3-709E-E14E-900C-F62237B466DB}" type="presParOf" srcId="{3E99F30B-3BEF-974F-A3C5-AFFCC93F3E27}" destId="{FC5D6CED-3E96-854D-BC5D-B09D52F38FA1}" srcOrd="0" destOrd="0" presId="urn:microsoft.com/office/officeart/2008/layout/AlternatingPictureBlocks"/>
    <dgm:cxn modelId="{89A2EF08-A9BC-B842-8230-D35A5C4827B3}" type="presParOf" srcId="{3E99F30B-3BEF-974F-A3C5-AFFCC93F3E27}" destId="{654FAB6A-48C4-154F-9C99-00AB16ABCE63}" srcOrd="1" destOrd="0" presId="urn:microsoft.com/office/officeart/2008/layout/AlternatingPictureBlocks"/>
    <dgm:cxn modelId="{3813C4E4-3511-504F-9EC9-7A287FEFD965}" type="presParOf" srcId="{22FCC774-CB2E-0A46-B883-C145FFF99E3B}" destId="{736C3E55-138E-B54D-BB37-F42740E36E82}" srcOrd="1" destOrd="0" presId="urn:microsoft.com/office/officeart/2008/layout/AlternatingPictureBlocks"/>
    <dgm:cxn modelId="{269343FE-DC59-1149-B60F-6097C338037E}" type="presParOf" srcId="{22FCC774-CB2E-0A46-B883-C145FFF99E3B}" destId="{3C3BE36F-1ABB-DD46-9877-FFF351FFD43E}" srcOrd="2" destOrd="0" presId="urn:microsoft.com/office/officeart/2008/layout/AlternatingPictureBlocks"/>
    <dgm:cxn modelId="{2CDE4BEF-5AA4-4E48-A2BE-81BA3C7D6231}" type="presParOf" srcId="{3C3BE36F-1ABB-DD46-9877-FFF351FFD43E}" destId="{5C7D1548-0B10-A942-985A-3EC1812D3382}" srcOrd="0" destOrd="0" presId="urn:microsoft.com/office/officeart/2008/layout/AlternatingPictureBlocks"/>
    <dgm:cxn modelId="{FDBC1F52-D764-4F4A-BB23-281FA7A08898}" type="presParOf" srcId="{3C3BE36F-1ABB-DD46-9877-FFF351FFD43E}" destId="{411314B0-08D4-BF4B-8B71-66DBEC9B1016}" srcOrd="1" destOrd="0" presId="urn:microsoft.com/office/officeart/2008/layout/AlternatingPictureBlocks"/>
    <dgm:cxn modelId="{F0F52C98-706C-6641-B874-0F87C9A80F37}" type="presParOf" srcId="{22FCC774-CB2E-0A46-B883-C145FFF99E3B}" destId="{8C5FF2BF-0B9C-7D40-8613-4829F99BDCDF}" srcOrd="3" destOrd="0" presId="urn:microsoft.com/office/officeart/2008/layout/AlternatingPictureBlocks"/>
    <dgm:cxn modelId="{983618AA-5EE1-1A40-B26A-871C3F28441D}" type="presParOf" srcId="{22FCC774-CB2E-0A46-B883-C145FFF99E3B}" destId="{0BB493A1-E10B-6F42-8D68-94581446C723}" srcOrd="4" destOrd="0" presId="urn:microsoft.com/office/officeart/2008/layout/AlternatingPictureBlocks"/>
    <dgm:cxn modelId="{0DACB14F-16AC-B84E-B663-4B98D20F9DF4}" type="presParOf" srcId="{0BB493A1-E10B-6F42-8D68-94581446C723}" destId="{6FB96FC4-0CEC-E940-A19A-0F756034B3BD}" srcOrd="0" destOrd="0" presId="urn:microsoft.com/office/officeart/2008/layout/AlternatingPictureBlocks"/>
    <dgm:cxn modelId="{9A9A5D4A-DECC-284A-B2FE-66E8613FC0A7}" type="presParOf" srcId="{0BB493A1-E10B-6F42-8D68-94581446C723}" destId="{1009933B-269A-D047-887C-D04D38D4D604}" srcOrd="1" destOrd="0" presId="urn:microsoft.com/office/officeart/2008/layout/AlternatingPictureBlocks"/>
    <dgm:cxn modelId="{CF4F8950-694B-DE4D-B476-7B57B90BB96B}" type="presParOf" srcId="{22FCC774-CB2E-0A46-B883-C145FFF99E3B}" destId="{8426F3BC-E217-1449-8DAC-60DDC7C3C522}" srcOrd="5" destOrd="0" presId="urn:microsoft.com/office/officeart/2008/layout/AlternatingPictureBlocks"/>
    <dgm:cxn modelId="{37D7BF87-DFA6-5F44-BC7D-686735BC3C85}" type="presParOf" srcId="{22FCC774-CB2E-0A46-B883-C145FFF99E3B}" destId="{F27857D9-C73E-3D45-9397-E5FA532D0E51}" srcOrd="6" destOrd="0" presId="urn:microsoft.com/office/officeart/2008/layout/AlternatingPictureBlocks"/>
    <dgm:cxn modelId="{929683D4-151B-6042-9651-AFA88A08DCA1}" type="presParOf" srcId="{F27857D9-C73E-3D45-9397-E5FA532D0E51}" destId="{6F1AD090-19BF-B244-9E04-B0360A1B9D45}" srcOrd="0" destOrd="0" presId="urn:microsoft.com/office/officeart/2008/layout/AlternatingPictureBlocks"/>
    <dgm:cxn modelId="{4A49895E-405A-2748-91FE-F6D9A38D2F5E}" type="presParOf" srcId="{F27857D9-C73E-3D45-9397-E5FA532D0E51}" destId="{FC7F0110-379E-DF47-A785-FA856A8F0285}" srcOrd="1" destOrd="0" presId="urn:microsoft.com/office/officeart/2008/layout/AlternatingPictureBlocks"/>
    <dgm:cxn modelId="{968177E5-0D9E-C648-A9E2-D7377F02B2C9}" type="presParOf" srcId="{22FCC774-CB2E-0A46-B883-C145FFF99E3B}" destId="{C58CA377-8C6B-0345-A152-10CC84C52A0A}" srcOrd="7" destOrd="0" presId="urn:microsoft.com/office/officeart/2008/layout/AlternatingPictureBlocks"/>
    <dgm:cxn modelId="{CDA2A49B-C760-3744-9447-6782683C6221}" type="presParOf" srcId="{22FCC774-CB2E-0A46-B883-C145FFF99E3B}" destId="{9863ADAC-4AF1-834A-9D81-E0477539A88C}" srcOrd="8" destOrd="0" presId="urn:microsoft.com/office/officeart/2008/layout/AlternatingPictureBlocks"/>
    <dgm:cxn modelId="{1CD3304F-8DA4-F24C-B866-CDE6982A8FDF}" type="presParOf" srcId="{9863ADAC-4AF1-834A-9D81-E0477539A88C}" destId="{2A5EE7AF-583F-404D-BEA0-D6E631C9C229}" srcOrd="0" destOrd="0" presId="urn:microsoft.com/office/officeart/2008/layout/AlternatingPictureBlocks"/>
    <dgm:cxn modelId="{70EB00AA-7865-A646-93AA-011D65B4B86B}" type="presParOf" srcId="{9863ADAC-4AF1-834A-9D81-E0477539A88C}" destId="{7C79CE22-36F2-1E46-8920-D8011C5399ED}" srcOrd="1" destOrd="0" presId="urn:microsoft.com/office/officeart/2008/layout/AlternatingPictureBlocks"/>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B82D5C-A59D-C345-96D1-40C460A63925}"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s-ES"/>
        </a:p>
      </dgm:t>
    </dgm:pt>
    <dgm:pt modelId="{D1B48269-B87C-0345-90A5-052C561B0964}">
      <dgm:prSet phldrT="[Texto]"/>
      <dgm:spPr/>
      <dgm:t>
        <a:bodyPr/>
        <a:lstStyle/>
        <a:p>
          <a:r>
            <a:rPr lang="es-ES" dirty="0" err="1"/>
            <a:t>Transcriptions</a:t>
          </a:r>
          <a:r>
            <a:rPr lang="es-ES" dirty="0"/>
            <a:t> </a:t>
          </a:r>
          <a:r>
            <a:rPr lang="es-ES" dirty="0" err="1"/>
            <a:t>of</a:t>
          </a:r>
          <a:r>
            <a:rPr lang="es-ES" dirty="0"/>
            <a:t> </a:t>
          </a:r>
          <a:r>
            <a:rPr lang="es-ES" dirty="0" err="1"/>
            <a:t>dicussion</a:t>
          </a:r>
          <a:r>
            <a:rPr lang="es-ES" dirty="0"/>
            <a:t> </a:t>
          </a:r>
          <a:r>
            <a:rPr lang="es-ES" dirty="0" err="1"/>
            <a:t>groups</a:t>
          </a:r>
          <a:endParaRPr lang="es-ES" dirty="0"/>
        </a:p>
      </dgm:t>
    </dgm:pt>
    <dgm:pt modelId="{004CDA04-AE62-0B49-B89B-2E79255CD63D}" type="parTrans" cxnId="{9E13F9C5-7E1C-C543-955B-43F549DA6D7B}">
      <dgm:prSet/>
      <dgm:spPr/>
      <dgm:t>
        <a:bodyPr/>
        <a:lstStyle/>
        <a:p>
          <a:endParaRPr lang="es-ES"/>
        </a:p>
      </dgm:t>
    </dgm:pt>
    <dgm:pt modelId="{A26F74F5-22A8-D748-8349-CECC5C6C818A}" type="sibTrans" cxnId="{9E13F9C5-7E1C-C543-955B-43F549DA6D7B}">
      <dgm:prSet/>
      <dgm:spPr/>
      <dgm:t>
        <a:bodyPr/>
        <a:lstStyle/>
        <a:p>
          <a:endParaRPr lang="es-ES"/>
        </a:p>
      </dgm:t>
    </dgm:pt>
    <dgm:pt modelId="{06C5900D-43B7-6E41-88BB-7341CD6B3E66}">
      <dgm:prSet phldrT="[Texto]"/>
      <dgm:spPr/>
      <dgm:t>
        <a:bodyPr/>
        <a:lstStyle/>
        <a:p>
          <a:r>
            <a:rPr lang="es-ES" dirty="0" err="1"/>
            <a:t>Definition</a:t>
          </a:r>
          <a:r>
            <a:rPr lang="es-ES" dirty="0"/>
            <a:t> </a:t>
          </a:r>
          <a:r>
            <a:rPr lang="es-ES" dirty="0" err="1"/>
            <a:t>of</a:t>
          </a:r>
          <a:r>
            <a:rPr lang="es-ES" dirty="0"/>
            <a:t> </a:t>
          </a:r>
          <a:r>
            <a:rPr lang="es-ES" dirty="0" err="1"/>
            <a:t>categories</a:t>
          </a:r>
          <a:endParaRPr lang="es-ES" dirty="0"/>
        </a:p>
      </dgm:t>
    </dgm:pt>
    <dgm:pt modelId="{BBD73CEB-3569-F841-8ED0-E6B8CAD1DE44}" type="parTrans" cxnId="{C36D6BCE-2B5B-DA41-8CFC-F1473DB88905}">
      <dgm:prSet/>
      <dgm:spPr/>
      <dgm:t>
        <a:bodyPr/>
        <a:lstStyle/>
        <a:p>
          <a:endParaRPr lang="es-ES"/>
        </a:p>
      </dgm:t>
    </dgm:pt>
    <dgm:pt modelId="{9B4EACF9-38FB-6A46-942F-CFC53AEE8D97}" type="sibTrans" cxnId="{C36D6BCE-2B5B-DA41-8CFC-F1473DB88905}">
      <dgm:prSet/>
      <dgm:spPr/>
      <dgm:t>
        <a:bodyPr/>
        <a:lstStyle/>
        <a:p>
          <a:endParaRPr lang="es-ES"/>
        </a:p>
      </dgm:t>
    </dgm:pt>
    <dgm:pt modelId="{3D0B0ECC-562E-9F46-8A95-5552B95839A9}">
      <dgm:prSet phldrT="[Texto]"/>
      <dgm:spPr/>
      <dgm:t>
        <a:bodyPr/>
        <a:lstStyle/>
        <a:p>
          <a:r>
            <a:rPr lang="es-ES" b="0" i="0" dirty="0"/>
            <a:t>Deductive </a:t>
          </a:r>
          <a:r>
            <a:rPr lang="es-ES" b="0" i="0" dirty="0" err="1"/>
            <a:t>qualitative</a:t>
          </a:r>
          <a:r>
            <a:rPr lang="es-ES" b="0" i="0" dirty="0"/>
            <a:t> </a:t>
          </a:r>
          <a:r>
            <a:rPr lang="es-ES" b="0" i="0" dirty="0" err="1"/>
            <a:t>analysis</a:t>
          </a:r>
          <a:endParaRPr lang="es-ES" dirty="0"/>
        </a:p>
      </dgm:t>
    </dgm:pt>
    <dgm:pt modelId="{3CF62C62-8412-DD49-B2BE-40576B318EC0}" type="parTrans" cxnId="{31718FC7-B526-DD48-96D9-8B2384F3ECF7}">
      <dgm:prSet/>
      <dgm:spPr/>
      <dgm:t>
        <a:bodyPr/>
        <a:lstStyle/>
        <a:p>
          <a:endParaRPr lang="es-ES"/>
        </a:p>
      </dgm:t>
    </dgm:pt>
    <dgm:pt modelId="{C2008582-2F33-9643-8A00-555D7E9A993A}" type="sibTrans" cxnId="{31718FC7-B526-DD48-96D9-8B2384F3ECF7}">
      <dgm:prSet/>
      <dgm:spPr/>
      <dgm:t>
        <a:bodyPr/>
        <a:lstStyle/>
        <a:p>
          <a:endParaRPr lang="es-ES"/>
        </a:p>
      </dgm:t>
    </dgm:pt>
    <dgm:pt modelId="{41A1EE96-5323-1347-8AA3-0C43B8690E41}" type="pres">
      <dgm:prSet presAssocID="{B2B82D5C-A59D-C345-96D1-40C460A63925}" presName="Name0" presStyleCnt="0">
        <dgm:presLayoutVars>
          <dgm:chMax val="7"/>
          <dgm:chPref val="7"/>
          <dgm:dir/>
        </dgm:presLayoutVars>
      </dgm:prSet>
      <dgm:spPr/>
    </dgm:pt>
    <dgm:pt modelId="{CBEC33AD-E8CB-8648-90FE-F7E2BFEB2D8B}" type="pres">
      <dgm:prSet presAssocID="{B2B82D5C-A59D-C345-96D1-40C460A63925}" presName="Name1" presStyleCnt="0"/>
      <dgm:spPr/>
    </dgm:pt>
    <dgm:pt modelId="{2A851E02-5B79-DF45-BAD3-AC3CAF1F0EB8}" type="pres">
      <dgm:prSet presAssocID="{B2B82D5C-A59D-C345-96D1-40C460A63925}" presName="cycle" presStyleCnt="0"/>
      <dgm:spPr/>
    </dgm:pt>
    <dgm:pt modelId="{019BBDA2-F3E4-5341-A089-935D4B0DB310}" type="pres">
      <dgm:prSet presAssocID="{B2B82D5C-A59D-C345-96D1-40C460A63925}" presName="srcNode" presStyleLbl="node1" presStyleIdx="0" presStyleCnt="3"/>
      <dgm:spPr/>
    </dgm:pt>
    <dgm:pt modelId="{C6F0D1C0-4B86-2C48-A1DD-9CC0CC3FB666}" type="pres">
      <dgm:prSet presAssocID="{B2B82D5C-A59D-C345-96D1-40C460A63925}" presName="conn" presStyleLbl="parChTrans1D2" presStyleIdx="0" presStyleCnt="1"/>
      <dgm:spPr/>
    </dgm:pt>
    <dgm:pt modelId="{373555DF-FE5D-0B4A-B7DF-4233B7A8D13E}" type="pres">
      <dgm:prSet presAssocID="{B2B82D5C-A59D-C345-96D1-40C460A63925}" presName="extraNode" presStyleLbl="node1" presStyleIdx="0" presStyleCnt="3"/>
      <dgm:spPr/>
    </dgm:pt>
    <dgm:pt modelId="{7047D116-5D7D-2043-A820-610EDDB0E596}" type="pres">
      <dgm:prSet presAssocID="{B2B82D5C-A59D-C345-96D1-40C460A63925}" presName="dstNode" presStyleLbl="node1" presStyleIdx="0" presStyleCnt="3"/>
      <dgm:spPr/>
    </dgm:pt>
    <dgm:pt modelId="{E8E102C3-FC8E-AE45-9AD9-321B99003C89}" type="pres">
      <dgm:prSet presAssocID="{06C5900D-43B7-6E41-88BB-7341CD6B3E66}" presName="text_1" presStyleLbl="node1" presStyleIdx="0" presStyleCnt="3">
        <dgm:presLayoutVars>
          <dgm:bulletEnabled val="1"/>
        </dgm:presLayoutVars>
      </dgm:prSet>
      <dgm:spPr/>
    </dgm:pt>
    <dgm:pt modelId="{DDDE9CF5-7932-5140-A810-C4AD8572AEB2}" type="pres">
      <dgm:prSet presAssocID="{06C5900D-43B7-6E41-88BB-7341CD6B3E66}" presName="accent_1" presStyleCnt="0"/>
      <dgm:spPr/>
    </dgm:pt>
    <dgm:pt modelId="{1099D023-C6D6-6F4D-BCC4-CB40D8B9BDB5}" type="pres">
      <dgm:prSet presAssocID="{06C5900D-43B7-6E41-88BB-7341CD6B3E66}" presName="accentRepeatNode" presStyleLbl="solidFgAcc1" presStyleIdx="0" presStyleCnt="3"/>
      <dgm:spPr/>
    </dgm:pt>
    <dgm:pt modelId="{E6F22182-BB3C-1B48-9E4D-30E391423763}" type="pres">
      <dgm:prSet presAssocID="{D1B48269-B87C-0345-90A5-052C561B0964}" presName="text_2" presStyleLbl="node1" presStyleIdx="1" presStyleCnt="3">
        <dgm:presLayoutVars>
          <dgm:bulletEnabled val="1"/>
        </dgm:presLayoutVars>
      </dgm:prSet>
      <dgm:spPr/>
    </dgm:pt>
    <dgm:pt modelId="{F237BB18-E4DC-7E42-AC60-430EDBC4E4A1}" type="pres">
      <dgm:prSet presAssocID="{D1B48269-B87C-0345-90A5-052C561B0964}" presName="accent_2" presStyleCnt="0"/>
      <dgm:spPr/>
    </dgm:pt>
    <dgm:pt modelId="{F8838EB2-1E55-0340-A656-231269C52E03}" type="pres">
      <dgm:prSet presAssocID="{D1B48269-B87C-0345-90A5-052C561B0964}" presName="accentRepeatNode" presStyleLbl="solidFgAcc1" presStyleIdx="1" presStyleCnt="3"/>
      <dgm:spPr/>
    </dgm:pt>
    <dgm:pt modelId="{60F5E321-9762-DD45-A6A5-E8CCFE25CF6D}" type="pres">
      <dgm:prSet presAssocID="{3D0B0ECC-562E-9F46-8A95-5552B95839A9}" presName="text_3" presStyleLbl="node1" presStyleIdx="2" presStyleCnt="3">
        <dgm:presLayoutVars>
          <dgm:bulletEnabled val="1"/>
        </dgm:presLayoutVars>
      </dgm:prSet>
      <dgm:spPr/>
    </dgm:pt>
    <dgm:pt modelId="{D3F9E1B3-1071-4645-86EF-B5361E4B3968}" type="pres">
      <dgm:prSet presAssocID="{3D0B0ECC-562E-9F46-8A95-5552B95839A9}" presName="accent_3" presStyleCnt="0"/>
      <dgm:spPr/>
    </dgm:pt>
    <dgm:pt modelId="{94849D45-6F3D-344D-B5AB-DE737179130F}" type="pres">
      <dgm:prSet presAssocID="{3D0B0ECC-562E-9F46-8A95-5552B95839A9}" presName="accentRepeatNode" presStyleLbl="solidFgAcc1" presStyleIdx="2" presStyleCnt="3"/>
      <dgm:spPr/>
    </dgm:pt>
  </dgm:ptLst>
  <dgm:cxnLst>
    <dgm:cxn modelId="{86C6EB62-F566-F342-8F55-3DDC0D0A854F}" type="presOf" srcId="{06C5900D-43B7-6E41-88BB-7341CD6B3E66}" destId="{E8E102C3-FC8E-AE45-9AD9-321B99003C89}" srcOrd="0" destOrd="0" presId="urn:microsoft.com/office/officeart/2008/layout/VerticalCurvedList"/>
    <dgm:cxn modelId="{E3266468-D944-F943-A4AD-9CEC593C4DF2}" type="presOf" srcId="{3D0B0ECC-562E-9F46-8A95-5552B95839A9}" destId="{60F5E321-9762-DD45-A6A5-E8CCFE25CF6D}" srcOrd="0" destOrd="0" presId="urn:microsoft.com/office/officeart/2008/layout/VerticalCurvedList"/>
    <dgm:cxn modelId="{30D1FAB8-54B2-EE4E-B13E-99EE5BDCB1F3}" type="presOf" srcId="{D1B48269-B87C-0345-90A5-052C561B0964}" destId="{E6F22182-BB3C-1B48-9E4D-30E391423763}" srcOrd="0" destOrd="0" presId="urn:microsoft.com/office/officeart/2008/layout/VerticalCurvedList"/>
    <dgm:cxn modelId="{03CDDAC2-215D-F047-84BD-2EC8F1AC4EB2}" type="presOf" srcId="{B2B82D5C-A59D-C345-96D1-40C460A63925}" destId="{41A1EE96-5323-1347-8AA3-0C43B8690E41}" srcOrd="0" destOrd="0" presId="urn:microsoft.com/office/officeart/2008/layout/VerticalCurvedList"/>
    <dgm:cxn modelId="{9E13F9C5-7E1C-C543-955B-43F549DA6D7B}" srcId="{B2B82D5C-A59D-C345-96D1-40C460A63925}" destId="{D1B48269-B87C-0345-90A5-052C561B0964}" srcOrd="1" destOrd="0" parTransId="{004CDA04-AE62-0B49-B89B-2E79255CD63D}" sibTransId="{A26F74F5-22A8-D748-8349-CECC5C6C818A}"/>
    <dgm:cxn modelId="{31718FC7-B526-DD48-96D9-8B2384F3ECF7}" srcId="{B2B82D5C-A59D-C345-96D1-40C460A63925}" destId="{3D0B0ECC-562E-9F46-8A95-5552B95839A9}" srcOrd="2" destOrd="0" parTransId="{3CF62C62-8412-DD49-B2BE-40576B318EC0}" sibTransId="{C2008582-2F33-9643-8A00-555D7E9A993A}"/>
    <dgm:cxn modelId="{C36D6BCE-2B5B-DA41-8CFC-F1473DB88905}" srcId="{B2B82D5C-A59D-C345-96D1-40C460A63925}" destId="{06C5900D-43B7-6E41-88BB-7341CD6B3E66}" srcOrd="0" destOrd="0" parTransId="{BBD73CEB-3569-F841-8ED0-E6B8CAD1DE44}" sibTransId="{9B4EACF9-38FB-6A46-942F-CFC53AEE8D97}"/>
    <dgm:cxn modelId="{46720FF8-FD3A-9D4B-AFE0-67E4EAE13968}" type="presOf" srcId="{9B4EACF9-38FB-6A46-942F-CFC53AEE8D97}" destId="{C6F0D1C0-4B86-2C48-A1DD-9CC0CC3FB666}" srcOrd="0" destOrd="0" presId="urn:microsoft.com/office/officeart/2008/layout/VerticalCurvedList"/>
    <dgm:cxn modelId="{6F69F26A-4323-6D41-863B-5EE326D7BDE4}" type="presParOf" srcId="{41A1EE96-5323-1347-8AA3-0C43B8690E41}" destId="{CBEC33AD-E8CB-8648-90FE-F7E2BFEB2D8B}" srcOrd="0" destOrd="0" presId="urn:microsoft.com/office/officeart/2008/layout/VerticalCurvedList"/>
    <dgm:cxn modelId="{C7A57F72-3AEC-A045-8775-A0ABF900A0A2}" type="presParOf" srcId="{CBEC33AD-E8CB-8648-90FE-F7E2BFEB2D8B}" destId="{2A851E02-5B79-DF45-BAD3-AC3CAF1F0EB8}" srcOrd="0" destOrd="0" presId="urn:microsoft.com/office/officeart/2008/layout/VerticalCurvedList"/>
    <dgm:cxn modelId="{915E6841-8934-AC4E-9373-2C2A92C6B310}" type="presParOf" srcId="{2A851E02-5B79-DF45-BAD3-AC3CAF1F0EB8}" destId="{019BBDA2-F3E4-5341-A089-935D4B0DB310}" srcOrd="0" destOrd="0" presId="urn:microsoft.com/office/officeart/2008/layout/VerticalCurvedList"/>
    <dgm:cxn modelId="{24451ACF-9C46-5142-A918-E9DFCB5A787D}" type="presParOf" srcId="{2A851E02-5B79-DF45-BAD3-AC3CAF1F0EB8}" destId="{C6F0D1C0-4B86-2C48-A1DD-9CC0CC3FB666}" srcOrd="1" destOrd="0" presId="urn:microsoft.com/office/officeart/2008/layout/VerticalCurvedList"/>
    <dgm:cxn modelId="{1079A94C-2C35-D649-A233-AF5E350B1CCB}" type="presParOf" srcId="{2A851E02-5B79-DF45-BAD3-AC3CAF1F0EB8}" destId="{373555DF-FE5D-0B4A-B7DF-4233B7A8D13E}" srcOrd="2" destOrd="0" presId="urn:microsoft.com/office/officeart/2008/layout/VerticalCurvedList"/>
    <dgm:cxn modelId="{30CEAECA-3C8A-234C-B102-D9F88FBF385C}" type="presParOf" srcId="{2A851E02-5B79-DF45-BAD3-AC3CAF1F0EB8}" destId="{7047D116-5D7D-2043-A820-610EDDB0E596}" srcOrd="3" destOrd="0" presId="urn:microsoft.com/office/officeart/2008/layout/VerticalCurvedList"/>
    <dgm:cxn modelId="{753DE64E-D2E1-C84F-BA92-6BBC62E95C5C}" type="presParOf" srcId="{CBEC33AD-E8CB-8648-90FE-F7E2BFEB2D8B}" destId="{E8E102C3-FC8E-AE45-9AD9-321B99003C89}" srcOrd="1" destOrd="0" presId="urn:microsoft.com/office/officeart/2008/layout/VerticalCurvedList"/>
    <dgm:cxn modelId="{BE5C9527-601F-DA46-A319-8C127B7F83DE}" type="presParOf" srcId="{CBEC33AD-E8CB-8648-90FE-F7E2BFEB2D8B}" destId="{DDDE9CF5-7932-5140-A810-C4AD8572AEB2}" srcOrd="2" destOrd="0" presId="urn:microsoft.com/office/officeart/2008/layout/VerticalCurvedList"/>
    <dgm:cxn modelId="{616EDBA1-69D2-314D-BBBF-BE53AE416A94}" type="presParOf" srcId="{DDDE9CF5-7932-5140-A810-C4AD8572AEB2}" destId="{1099D023-C6D6-6F4D-BCC4-CB40D8B9BDB5}" srcOrd="0" destOrd="0" presId="urn:microsoft.com/office/officeart/2008/layout/VerticalCurvedList"/>
    <dgm:cxn modelId="{6AB9F9F0-57B9-E84E-9020-3364C0EE1FF5}" type="presParOf" srcId="{CBEC33AD-E8CB-8648-90FE-F7E2BFEB2D8B}" destId="{E6F22182-BB3C-1B48-9E4D-30E391423763}" srcOrd="3" destOrd="0" presId="urn:microsoft.com/office/officeart/2008/layout/VerticalCurvedList"/>
    <dgm:cxn modelId="{5634F54F-0820-134C-B658-7357E207F31E}" type="presParOf" srcId="{CBEC33AD-E8CB-8648-90FE-F7E2BFEB2D8B}" destId="{F237BB18-E4DC-7E42-AC60-430EDBC4E4A1}" srcOrd="4" destOrd="0" presId="urn:microsoft.com/office/officeart/2008/layout/VerticalCurvedList"/>
    <dgm:cxn modelId="{51F6CE01-68DA-234E-985A-23137203A4CD}" type="presParOf" srcId="{F237BB18-E4DC-7E42-AC60-430EDBC4E4A1}" destId="{F8838EB2-1E55-0340-A656-231269C52E03}" srcOrd="0" destOrd="0" presId="urn:microsoft.com/office/officeart/2008/layout/VerticalCurvedList"/>
    <dgm:cxn modelId="{4F6F9962-F197-0D47-9D46-3558CA0BB893}" type="presParOf" srcId="{CBEC33AD-E8CB-8648-90FE-F7E2BFEB2D8B}" destId="{60F5E321-9762-DD45-A6A5-E8CCFE25CF6D}" srcOrd="5" destOrd="0" presId="urn:microsoft.com/office/officeart/2008/layout/VerticalCurvedList"/>
    <dgm:cxn modelId="{8592C21E-BD40-D54C-9054-26F906D5F196}" type="presParOf" srcId="{CBEC33AD-E8CB-8648-90FE-F7E2BFEB2D8B}" destId="{D3F9E1B3-1071-4645-86EF-B5361E4B3968}" srcOrd="6" destOrd="0" presId="urn:microsoft.com/office/officeart/2008/layout/VerticalCurvedList"/>
    <dgm:cxn modelId="{06A16AEB-60F3-A941-844F-E38F20D9B0B2}" type="presParOf" srcId="{D3F9E1B3-1071-4645-86EF-B5361E4B3968}" destId="{94849D45-6F3D-344D-B5AB-DE737179130F}"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B82D5C-A59D-C345-96D1-40C460A63925}"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s-ES"/>
        </a:p>
      </dgm:t>
    </dgm:pt>
    <dgm:pt modelId="{06C5900D-43B7-6E41-88BB-7341CD6B3E66}">
      <dgm:prSet phldrT="[Texto]" custT="1"/>
      <dgm:spPr/>
      <dgm:t>
        <a:bodyPr/>
        <a:lstStyle/>
        <a:p>
          <a:r>
            <a:rPr lang="es-ES" sz="2400" dirty="0" err="1"/>
            <a:t>Internal</a:t>
          </a:r>
          <a:r>
            <a:rPr lang="es-ES" sz="2400" dirty="0"/>
            <a:t> </a:t>
          </a:r>
          <a:r>
            <a:rPr lang="es-ES" sz="2400" dirty="0" err="1"/>
            <a:t>validation</a:t>
          </a:r>
          <a:endParaRPr lang="es-ES" sz="2400" dirty="0"/>
        </a:p>
      </dgm:t>
    </dgm:pt>
    <dgm:pt modelId="{BBD73CEB-3569-F841-8ED0-E6B8CAD1DE44}" type="parTrans" cxnId="{C36D6BCE-2B5B-DA41-8CFC-F1473DB88905}">
      <dgm:prSet/>
      <dgm:spPr/>
      <dgm:t>
        <a:bodyPr/>
        <a:lstStyle/>
        <a:p>
          <a:endParaRPr lang="es-ES" sz="1400"/>
        </a:p>
      </dgm:t>
    </dgm:pt>
    <dgm:pt modelId="{9B4EACF9-38FB-6A46-942F-CFC53AEE8D97}" type="sibTrans" cxnId="{C36D6BCE-2B5B-DA41-8CFC-F1473DB88905}">
      <dgm:prSet/>
      <dgm:spPr/>
      <dgm:t>
        <a:bodyPr/>
        <a:lstStyle/>
        <a:p>
          <a:endParaRPr lang="es-ES" sz="1400"/>
        </a:p>
      </dgm:t>
    </dgm:pt>
    <dgm:pt modelId="{41A1EE96-5323-1347-8AA3-0C43B8690E41}" type="pres">
      <dgm:prSet presAssocID="{B2B82D5C-A59D-C345-96D1-40C460A63925}" presName="Name0" presStyleCnt="0">
        <dgm:presLayoutVars>
          <dgm:chMax val="7"/>
          <dgm:chPref val="7"/>
          <dgm:dir/>
        </dgm:presLayoutVars>
      </dgm:prSet>
      <dgm:spPr/>
    </dgm:pt>
    <dgm:pt modelId="{CBEC33AD-E8CB-8648-90FE-F7E2BFEB2D8B}" type="pres">
      <dgm:prSet presAssocID="{B2B82D5C-A59D-C345-96D1-40C460A63925}" presName="Name1" presStyleCnt="0"/>
      <dgm:spPr/>
    </dgm:pt>
    <dgm:pt modelId="{2A851E02-5B79-DF45-BAD3-AC3CAF1F0EB8}" type="pres">
      <dgm:prSet presAssocID="{B2B82D5C-A59D-C345-96D1-40C460A63925}" presName="cycle" presStyleCnt="0"/>
      <dgm:spPr/>
    </dgm:pt>
    <dgm:pt modelId="{019BBDA2-F3E4-5341-A089-935D4B0DB310}" type="pres">
      <dgm:prSet presAssocID="{B2B82D5C-A59D-C345-96D1-40C460A63925}" presName="srcNode" presStyleLbl="node1" presStyleIdx="0" presStyleCnt="1"/>
      <dgm:spPr/>
    </dgm:pt>
    <dgm:pt modelId="{C6F0D1C0-4B86-2C48-A1DD-9CC0CC3FB666}" type="pres">
      <dgm:prSet presAssocID="{B2B82D5C-A59D-C345-96D1-40C460A63925}" presName="conn" presStyleLbl="parChTrans1D2" presStyleIdx="0" presStyleCnt="1"/>
      <dgm:spPr/>
    </dgm:pt>
    <dgm:pt modelId="{373555DF-FE5D-0B4A-B7DF-4233B7A8D13E}" type="pres">
      <dgm:prSet presAssocID="{B2B82D5C-A59D-C345-96D1-40C460A63925}" presName="extraNode" presStyleLbl="node1" presStyleIdx="0" presStyleCnt="1"/>
      <dgm:spPr/>
    </dgm:pt>
    <dgm:pt modelId="{7047D116-5D7D-2043-A820-610EDDB0E596}" type="pres">
      <dgm:prSet presAssocID="{B2B82D5C-A59D-C345-96D1-40C460A63925}" presName="dstNode" presStyleLbl="node1" presStyleIdx="0" presStyleCnt="1"/>
      <dgm:spPr/>
    </dgm:pt>
    <dgm:pt modelId="{E8E102C3-FC8E-AE45-9AD9-321B99003C89}" type="pres">
      <dgm:prSet presAssocID="{06C5900D-43B7-6E41-88BB-7341CD6B3E66}" presName="text_1" presStyleLbl="node1" presStyleIdx="0" presStyleCnt="1" custScaleX="120219" custScaleY="102821">
        <dgm:presLayoutVars>
          <dgm:bulletEnabled val="1"/>
        </dgm:presLayoutVars>
      </dgm:prSet>
      <dgm:spPr/>
    </dgm:pt>
    <dgm:pt modelId="{DDDE9CF5-7932-5140-A810-C4AD8572AEB2}" type="pres">
      <dgm:prSet presAssocID="{06C5900D-43B7-6E41-88BB-7341CD6B3E66}" presName="accent_1" presStyleCnt="0"/>
      <dgm:spPr/>
    </dgm:pt>
    <dgm:pt modelId="{1099D023-C6D6-6F4D-BCC4-CB40D8B9BDB5}" type="pres">
      <dgm:prSet presAssocID="{06C5900D-43B7-6E41-88BB-7341CD6B3E66}" presName="accentRepeatNode" presStyleLbl="solidFgAcc1" presStyleIdx="0" presStyleCnt="1" custScaleX="63715" custScaleY="93384"/>
      <dgm:spPr/>
    </dgm:pt>
  </dgm:ptLst>
  <dgm:cxnLst>
    <dgm:cxn modelId="{86C6EB62-F566-F342-8F55-3DDC0D0A854F}" type="presOf" srcId="{06C5900D-43B7-6E41-88BB-7341CD6B3E66}" destId="{E8E102C3-FC8E-AE45-9AD9-321B99003C89}" srcOrd="0" destOrd="0" presId="urn:microsoft.com/office/officeart/2008/layout/VerticalCurvedList"/>
    <dgm:cxn modelId="{03CDDAC2-215D-F047-84BD-2EC8F1AC4EB2}" type="presOf" srcId="{B2B82D5C-A59D-C345-96D1-40C460A63925}" destId="{41A1EE96-5323-1347-8AA3-0C43B8690E41}" srcOrd="0" destOrd="0" presId="urn:microsoft.com/office/officeart/2008/layout/VerticalCurvedList"/>
    <dgm:cxn modelId="{C36D6BCE-2B5B-DA41-8CFC-F1473DB88905}" srcId="{B2B82D5C-A59D-C345-96D1-40C460A63925}" destId="{06C5900D-43B7-6E41-88BB-7341CD6B3E66}" srcOrd="0" destOrd="0" parTransId="{BBD73CEB-3569-F841-8ED0-E6B8CAD1DE44}" sibTransId="{9B4EACF9-38FB-6A46-942F-CFC53AEE8D97}"/>
    <dgm:cxn modelId="{46720FF8-FD3A-9D4B-AFE0-67E4EAE13968}" type="presOf" srcId="{9B4EACF9-38FB-6A46-942F-CFC53AEE8D97}" destId="{C6F0D1C0-4B86-2C48-A1DD-9CC0CC3FB666}" srcOrd="0" destOrd="0" presId="urn:microsoft.com/office/officeart/2008/layout/VerticalCurvedList"/>
    <dgm:cxn modelId="{6F69F26A-4323-6D41-863B-5EE326D7BDE4}" type="presParOf" srcId="{41A1EE96-5323-1347-8AA3-0C43B8690E41}" destId="{CBEC33AD-E8CB-8648-90FE-F7E2BFEB2D8B}" srcOrd="0" destOrd="0" presId="urn:microsoft.com/office/officeart/2008/layout/VerticalCurvedList"/>
    <dgm:cxn modelId="{C7A57F72-3AEC-A045-8775-A0ABF900A0A2}" type="presParOf" srcId="{CBEC33AD-E8CB-8648-90FE-F7E2BFEB2D8B}" destId="{2A851E02-5B79-DF45-BAD3-AC3CAF1F0EB8}" srcOrd="0" destOrd="0" presId="urn:microsoft.com/office/officeart/2008/layout/VerticalCurvedList"/>
    <dgm:cxn modelId="{915E6841-8934-AC4E-9373-2C2A92C6B310}" type="presParOf" srcId="{2A851E02-5B79-DF45-BAD3-AC3CAF1F0EB8}" destId="{019BBDA2-F3E4-5341-A089-935D4B0DB310}" srcOrd="0" destOrd="0" presId="urn:microsoft.com/office/officeart/2008/layout/VerticalCurvedList"/>
    <dgm:cxn modelId="{24451ACF-9C46-5142-A918-E9DFCB5A787D}" type="presParOf" srcId="{2A851E02-5B79-DF45-BAD3-AC3CAF1F0EB8}" destId="{C6F0D1C0-4B86-2C48-A1DD-9CC0CC3FB666}" srcOrd="1" destOrd="0" presId="urn:microsoft.com/office/officeart/2008/layout/VerticalCurvedList"/>
    <dgm:cxn modelId="{1079A94C-2C35-D649-A233-AF5E350B1CCB}" type="presParOf" srcId="{2A851E02-5B79-DF45-BAD3-AC3CAF1F0EB8}" destId="{373555DF-FE5D-0B4A-B7DF-4233B7A8D13E}" srcOrd="2" destOrd="0" presId="urn:microsoft.com/office/officeart/2008/layout/VerticalCurvedList"/>
    <dgm:cxn modelId="{30CEAECA-3C8A-234C-B102-D9F88FBF385C}" type="presParOf" srcId="{2A851E02-5B79-DF45-BAD3-AC3CAF1F0EB8}" destId="{7047D116-5D7D-2043-A820-610EDDB0E596}" srcOrd="3" destOrd="0" presId="urn:microsoft.com/office/officeart/2008/layout/VerticalCurvedList"/>
    <dgm:cxn modelId="{753DE64E-D2E1-C84F-BA92-6BBC62E95C5C}" type="presParOf" srcId="{CBEC33AD-E8CB-8648-90FE-F7E2BFEB2D8B}" destId="{E8E102C3-FC8E-AE45-9AD9-321B99003C89}" srcOrd="1" destOrd="0" presId="urn:microsoft.com/office/officeart/2008/layout/VerticalCurvedList"/>
    <dgm:cxn modelId="{BE5C9527-601F-DA46-A319-8C127B7F83DE}" type="presParOf" srcId="{CBEC33AD-E8CB-8648-90FE-F7E2BFEB2D8B}" destId="{DDDE9CF5-7932-5140-A810-C4AD8572AEB2}" srcOrd="2" destOrd="0" presId="urn:microsoft.com/office/officeart/2008/layout/VerticalCurvedList"/>
    <dgm:cxn modelId="{616EDBA1-69D2-314D-BBBF-BE53AE416A94}" type="presParOf" srcId="{DDDE9CF5-7932-5140-A810-C4AD8572AEB2}" destId="{1099D023-C6D6-6F4D-BCC4-CB40D8B9BDB5}" srcOrd="0" destOrd="0" presId="urn:microsoft.com/office/officeart/2008/layout/VerticalCurve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0499697-F2EA-B443-9908-1ED6FADD5282}" type="doc">
      <dgm:prSet loTypeId="urn:microsoft.com/office/officeart/2005/8/layout/cycle7" loCatId="" qsTypeId="urn:microsoft.com/office/officeart/2005/8/quickstyle/simple1" qsCatId="simple" csTypeId="urn:microsoft.com/office/officeart/2005/8/colors/colorful1" csCatId="colorful" phldr="1"/>
      <dgm:spPr/>
      <dgm:t>
        <a:bodyPr/>
        <a:lstStyle/>
        <a:p>
          <a:endParaRPr lang="es-ES"/>
        </a:p>
      </dgm:t>
    </dgm:pt>
    <dgm:pt modelId="{F3DFE247-C8F5-E549-9CBA-AE49312BB730}">
      <dgm:prSet custT="1"/>
      <dgm:spPr/>
      <dgm:t>
        <a:bodyPr/>
        <a:lstStyle/>
        <a:p>
          <a:r>
            <a:rPr lang="es-ES" sz="2400" b="1" dirty="0"/>
            <a:t>C1. COMMUNICATIVE COMPETENCE FOR THE PLURILINGUAL CLASSROOM</a:t>
          </a:r>
        </a:p>
      </dgm:t>
    </dgm:pt>
    <dgm:pt modelId="{E58CF06C-3208-AA45-92EC-AE4FA107B150}" type="parTrans" cxnId="{B131A1CA-3DD2-5343-9636-4D1C093097FD}">
      <dgm:prSet/>
      <dgm:spPr/>
      <dgm:t>
        <a:bodyPr/>
        <a:lstStyle/>
        <a:p>
          <a:endParaRPr lang="es-ES" sz="2400"/>
        </a:p>
      </dgm:t>
    </dgm:pt>
    <dgm:pt modelId="{742ECA83-9AF1-6447-A9DD-045AA0B3C1C9}" type="sibTrans" cxnId="{B131A1CA-3DD2-5343-9636-4D1C093097FD}">
      <dgm:prSet/>
      <dgm:spPr/>
      <dgm:t>
        <a:bodyPr/>
        <a:lstStyle/>
        <a:p>
          <a:endParaRPr lang="es-ES" sz="2400"/>
        </a:p>
      </dgm:t>
    </dgm:pt>
    <dgm:pt modelId="{046309F7-92C0-EB40-B368-B474C746C5CA}">
      <dgm:prSet custT="1"/>
      <dgm:spPr/>
      <dgm:t>
        <a:bodyPr/>
        <a:lstStyle/>
        <a:p>
          <a:r>
            <a:rPr lang="es-ES" sz="2400" b="1" dirty="0"/>
            <a:t>C2. COMPETENCE FOR THE DEVELOPMENT OF THE LEARNER'S PLURILINGUAL AGENCY</a:t>
          </a:r>
        </a:p>
      </dgm:t>
    </dgm:pt>
    <dgm:pt modelId="{B0764E96-664E-6E4B-AC28-7C4CC90DFE19}" type="parTrans" cxnId="{30E47C5F-D8E8-0D42-82C9-D9991F729A41}">
      <dgm:prSet/>
      <dgm:spPr/>
      <dgm:t>
        <a:bodyPr/>
        <a:lstStyle/>
        <a:p>
          <a:endParaRPr lang="es-ES" sz="2400"/>
        </a:p>
      </dgm:t>
    </dgm:pt>
    <dgm:pt modelId="{5944B899-B63D-F240-80DB-264141BB77FB}" type="sibTrans" cxnId="{30E47C5F-D8E8-0D42-82C9-D9991F729A41}">
      <dgm:prSet/>
      <dgm:spPr/>
      <dgm:t>
        <a:bodyPr/>
        <a:lstStyle/>
        <a:p>
          <a:endParaRPr lang="es-ES" sz="2400"/>
        </a:p>
      </dgm:t>
    </dgm:pt>
    <dgm:pt modelId="{268A1EF0-25DA-1844-8571-20A7C2E3F811}">
      <dgm:prSet custT="1"/>
      <dgm:spPr/>
      <dgm:t>
        <a:bodyPr/>
        <a:lstStyle/>
        <a:p>
          <a:r>
            <a:rPr lang="es-ES" sz="2000" b="1" dirty="0">
              <a:latin typeface="Arial" panose="020B0604020202020204" pitchFamily="34" charset="0"/>
              <a:cs typeface="Arial" panose="020B0604020202020204" pitchFamily="34" charset="0"/>
            </a:rPr>
            <a:t>C.3. COMPETENCE FOR THE DESIGN AND IMPLEMENTATION OF PLURILINGUAL LEARNING EXPERIENCES</a:t>
          </a:r>
        </a:p>
      </dgm:t>
    </dgm:pt>
    <dgm:pt modelId="{FE4E14CF-7F36-C642-9BC0-599786A9F99B}" type="parTrans" cxnId="{90192E03-1207-974D-B921-790251485982}">
      <dgm:prSet/>
      <dgm:spPr/>
      <dgm:t>
        <a:bodyPr/>
        <a:lstStyle/>
        <a:p>
          <a:endParaRPr lang="es-ES" sz="2400"/>
        </a:p>
      </dgm:t>
    </dgm:pt>
    <dgm:pt modelId="{DD5006F0-876C-8849-AFCA-CE7102ED498E}" type="sibTrans" cxnId="{90192E03-1207-974D-B921-790251485982}">
      <dgm:prSet/>
      <dgm:spPr/>
      <dgm:t>
        <a:bodyPr/>
        <a:lstStyle/>
        <a:p>
          <a:endParaRPr lang="es-ES" sz="2400"/>
        </a:p>
      </dgm:t>
    </dgm:pt>
    <dgm:pt modelId="{18A42DE2-6060-A244-8C8B-1BDE48657503}" type="pres">
      <dgm:prSet presAssocID="{A0499697-F2EA-B443-9908-1ED6FADD5282}" presName="Name0" presStyleCnt="0">
        <dgm:presLayoutVars>
          <dgm:dir/>
          <dgm:resizeHandles val="exact"/>
        </dgm:presLayoutVars>
      </dgm:prSet>
      <dgm:spPr/>
    </dgm:pt>
    <dgm:pt modelId="{48615257-9FD4-C84D-8CA7-CC2E46BEA49A}" type="pres">
      <dgm:prSet presAssocID="{F3DFE247-C8F5-E549-9CBA-AE49312BB730}" presName="node" presStyleLbl="node1" presStyleIdx="0" presStyleCnt="3">
        <dgm:presLayoutVars>
          <dgm:bulletEnabled val="1"/>
        </dgm:presLayoutVars>
      </dgm:prSet>
      <dgm:spPr/>
    </dgm:pt>
    <dgm:pt modelId="{8B6D178E-2119-6D48-87F3-0B3132F888A0}" type="pres">
      <dgm:prSet presAssocID="{742ECA83-9AF1-6447-A9DD-045AA0B3C1C9}" presName="sibTrans" presStyleLbl="sibTrans2D1" presStyleIdx="0" presStyleCnt="3"/>
      <dgm:spPr/>
    </dgm:pt>
    <dgm:pt modelId="{511A936D-2471-0C44-A759-CB301764C52A}" type="pres">
      <dgm:prSet presAssocID="{742ECA83-9AF1-6447-A9DD-045AA0B3C1C9}" presName="connectorText" presStyleLbl="sibTrans2D1" presStyleIdx="0" presStyleCnt="3"/>
      <dgm:spPr/>
    </dgm:pt>
    <dgm:pt modelId="{5BCB9EDC-4A3B-4B40-AB69-F90768E66FEA}" type="pres">
      <dgm:prSet presAssocID="{046309F7-92C0-EB40-B368-B474C746C5CA}" presName="node" presStyleLbl="node1" presStyleIdx="1" presStyleCnt="3" custRadScaleRad="130507" custRadScaleInc="-18529">
        <dgm:presLayoutVars>
          <dgm:bulletEnabled val="1"/>
        </dgm:presLayoutVars>
      </dgm:prSet>
      <dgm:spPr/>
    </dgm:pt>
    <dgm:pt modelId="{555158B5-1016-4944-8B39-D684DD9906C3}" type="pres">
      <dgm:prSet presAssocID="{5944B899-B63D-F240-80DB-264141BB77FB}" presName="sibTrans" presStyleLbl="sibTrans2D1" presStyleIdx="1" presStyleCnt="3"/>
      <dgm:spPr/>
    </dgm:pt>
    <dgm:pt modelId="{928D68FF-381E-9041-9C8F-2449D1442FE0}" type="pres">
      <dgm:prSet presAssocID="{5944B899-B63D-F240-80DB-264141BB77FB}" presName="connectorText" presStyleLbl="sibTrans2D1" presStyleIdx="1" presStyleCnt="3"/>
      <dgm:spPr/>
    </dgm:pt>
    <dgm:pt modelId="{2BA32F6A-0F42-0847-8FAC-57595B69BC10}" type="pres">
      <dgm:prSet presAssocID="{268A1EF0-25DA-1844-8571-20A7C2E3F811}" presName="node" presStyleLbl="node1" presStyleIdx="2" presStyleCnt="3" custScaleX="118320" custRadScaleRad="136486" custRadScaleInc="21855">
        <dgm:presLayoutVars>
          <dgm:bulletEnabled val="1"/>
        </dgm:presLayoutVars>
      </dgm:prSet>
      <dgm:spPr/>
    </dgm:pt>
    <dgm:pt modelId="{2B2B174F-45FF-2E46-8C64-8534C70D7BC9}" type="pres">
      <dgm:prSet presAssocID="{DD5006F0-876C-8849-AFCA-CE7102ED498E}" presName="sibTrans" presStyleLbl="sibTrans2D1" presStyleIdx="2" presStyleCnt="3"/>
      <dgm:spPr/>
    </dgm:pt>
    <dgm:pt modelId="{97A0AEB0-861B-5241-9551-05D72CBCD94C}" type="pres">
      <dgm:prSet presAssocID="{DD5006F0-876C-8849-AFCA-CE7102ED498E}" presName="connectorText" presStyleLbl="sibTrans2D1" presStyleIdx="2" presStyleCnt="3"/>
      <dgm:spPr/>
    </dgm:pt>
  </dgm:ptLst>
  <dgm:cxnLst>
    <dgm:cxn modelId="{CB447201-6A10-164F-BA81-17DB18C36197}" type="presOf" srcId="{A0499697-F2EA-B443-9908-1ED6FADD5282}" destId="{18A42DE2-6060-A244-8C8B-1BDE48657503}" srcOrd="0" destOrd="0" presId="urn:microsoft.com/office/officeart/2005/8/layout/cycle7"/>
    <dgm:cxn modelId="{90192E03-1207-974D-B921-790251485982}" srcId="{A0499697-F2EA-B443-9908-1ED6FADD5282}" destId="{268A1EF0-25DA-1844-8571-20A7C2E3F811}" srcOrd="2" destOrd="0" parTransId="{FE4E14CF-7F36-C642-9BC0-599786A9F99B}" sibTransId="{DD5006F0-876C-8849-AFCA-CE7102ED498E}"/>
    <dgm:cxn modelId="{0080EE03-283A-3241-8182-4C22C0CFB3B9}" type="presOf" srcId="{046309F7-92C0-EB40-B368-B474C746C5CA}" destId="{5BCB9EDC-4A3B-4B40-AB69-F90768E66FEA}" srcOrd="0" destOrd="0" presId="urn:microsoft.com/office/officeart/2005/8/layout/cycle7"/>
    <dgm:cxn modelId="{EF46A541-8927-9D4F-ACE8-95D46A30F12E}" type="presOf" srcId="{742ECA83-9AF1-6447-A9DD-045AA0B3C1C9}" destId="{511A936D-2471-0C44-A759-CB301764C52A}" srcOrd="1" destOrd="0" presId="urn:microsoft.com/office/officeart/2005/8/layout/cycle7"/>
    <dgm:cxn modelId="{30E47C5F-D8E8-0D42-82C9-D9991F729A41}" srcId="{A0499697-F2EA-B443-9908-1ED6FADD5282}" destId="{046309F7-92C0-EB40-B368-B474C746C5CA}" srcOrd="1" destOrd="0" parTransId="{B0764E96-664E-6E4B-AC28-7C4CC90DFE19}" sibTransId="{5944B899-B63D-F240-80DB-264141BB77FB}"/>
    <dgm:cxn modelId="{2D098963-74C4-044C-B1E2-5ADC8CDD21BE}" type="presOf" srcId="{5944B899-B63D-F240-80DB-264141BB77FB}" destId="{928D68FF-381E-9041-9C8F-2449D1442FE0}" srcOrd="1" destOrd="0" presId="urn:microsoft.com/office/officeart/2005/8/layout/cycle7"/>
    <dgm:cxn modelId="{A656FB6B-DA6E-F14E-B1F9-A71A169292EC}" type="presOf" srcId="{DD5006F0-876C-8849-AFCA-CE7102ED498E}" destId="{97A0AEB0-861B-5241-9551-05D72CBCD94C}" srcOrd="1" destOrd="0" presId="urn:microsoft.com/office/officeart/2005/8/layout/cycle7"/>
    <dgm:cxn modelId="{9082AF81-4360-9B4D-91D2-908B827912A1}" type="presOf" srcId="{F3DFE247-C8F5-E549-9CBA-AE49312BB730}" destId="{48615257-9FD4-C84D-8CA7-CC2E46BEA49A}" srcOrd="0" destOrd="0" presId="urn:microsoft.com/office/officeart/2005/8/layout/cycle7"/>
    <dgm:cxn modelId="{D50861C9-CB0E-F543-BBB8-B28E189A662C}" type="presOf" srcId="{742ECA83-9AF1-6447-A9DD-045AA0B3C1C9}" destId="{8B6D178E-2119-6D48-87F3-0B3132F888A0}" srcOrd="0" destOrd="0" presId="urn:microsoft.com/office/officeart/2005/8/layout/cycle7"/>
    <dgm:cxn modelId="{B131A1CA-3DD2-5343-9636-4D1C093097FD}" srcId="{A0499697-F2EA-B443-9908-1ED6FADD5282}" destId="{F3DFE247-C8F5-E549-9CBA-AE49312BB730}" srcOrd="0" destOrd="0" parTransId="{E58CF06C-3208-AA45-92EC-AE4FA107B150}" sibTransId="{742ECA83-9AF1-6447-A9DD-045AA0B3C1C9}"/>
    <dgm:cxn modelId="{F918A2CB-0F8E-DD40-BCD7-A447357CF772}" type="presOf" srcId="{268A1EF0-25DA-1844-8571-20A7C2E3F811}" destId="{2BA32F6A-0F42-0847-8FAC-57595B69BC10}" srcOrd="0" destOrd="0" presId="urn:microsoft.com/office/officeart/2005/8/layout/cycle7"/>
    <dgm:cxn modelId="{D4B772D4-7415-524D-B5F1-6AF9B36FE746}" type="presOf" srcId="{DD5006F0-876C-8849-AFCA-CE7102ED498E}" destId="{2B2B174F-45FF-2E46-8C64-8534C70D7BC9}" srcOrd="0" destOrd="0" presId="urn:microsoft.com/office/officeart/2005/8/layout/cycle7"/>
    <dgm:cxn modelId="{937EE9FE-0CFD-2C47-8FB9-A09698FCA6C2}" type="presOf" srcId="{5944B899-B63D-F240-80DB-264141BB77FB}" destId="{555158B5-1016-4944-8B39-D684DD9906C3}" srcOrd="0" destOrd="0" presId="urn:microsoft.com/office/officeart/2005/8/layout/cycle7"/>
    <dgm:cxn modelId="{1501A16E-65E4-8B4B-9845-61330C9FF37F}" type="presParOf" srcId="{18A42DE2-6060-A244-8C8B-1BDE48657503}" destId="{48615257-9FD4-C84D-8CA7-CC2E46BEA49A}" srcOrd="0" destOrd="0" presId="urn:microsoft.com/office/officeart/2005/8/layout/cycle7"/>
    <dgm:cxn modelId="{DE99D258-89E2-784C-BFF6-D647CD002368}" type="presParOf" srcId="{18A42DE2-6060-A244-8C8B-1BDE48657503}" destId="{8B6D178E-2119-6D48-87F3-0B3132F888A0}" srcOrd="1" destOrd="0" presId="urn:microsoft.com/office/officeart/2005/8/layout/cycle7"/>
    <dgm:cxn modelId="{094EE190-7CF0-2C4D-9F49-A8E3EC42B552}" type="presParOf" srcId="{8B6D178E-2119-6D48-87F3-0B3132F888A0}" destId="{511A936D-2471-0C44-A759-CB301764C52A}" srcOrd="0" destOrd="0" presId="urn:microsoft.com/office/officeart/2005/8/layout/cycle7"/>
    <dgm:cxn modelId="{E18D3CF8-0AE5-D747-89F7-589F5E9A1E45}" type="presParOf" srcId="{18A42DE2-6060-A244-8C8B-1BDE48657503}" destId="{5BCB9EDC-4A3B-4B40-AB69-F90768E66FEA}" srcOrd="2" destOrd="0" presId="urn:microsoft.com/office/officeart/2005/8/layout/cycle7"/>
    <dgm:cxn modelId="{A786A3A2-4B59-7C41-9168-D2738F33E886}" type="presParOf" srcId="{18A42DE2-6060-A244-8C8B-1BDE48657503}" destId="{555158B5-1016-4944-8B39-D684DD9906C3}" srcOrd="3" destOrd="0" presId="urn:microsoft.com/office/officeart/2005/8/layout/cycle7"/>
    <dgm:cxn modelId="{EAD91D1B-A428-C348-8DBF-E269244C6A5E}" type="presParOf" srcId="{555158B5-1016-4944-8B39-D684DD9906C3}" destId="{928D68FF-381E-9041-9C8F-2449D1442FE0}" srcOrd="0" destOrd="0" presId="urn:microsoft.com/office/officeart/2005/8/layout/cycle7"/>
    <dgm:cxn modelId="{0B29A958-90F2-9B46-B14A-A352B740638A}" type="presParOf" srcId="{18A42DE2-6060-A244-8C8B-1BDE48657503}" destId="{2BA32F6A-0F42-0847-8FAC-57595B69BC10}" srcOrd="4" destOrd="0" presId="urn:microsoft.com/office/officeart/2005/8/layout/cycle7"/>
    <dgm:cxn modelId="{082A743B-03ED-8247-832B-7A70F128490B}" type="presParOf" srcId="{18A42DE2-6060-A244-8C8B-1BDE48657503}" destId="{2B2B174F-45FF-2E46-8C64-8534C70D7BC9}" srcOrd="5" destOrd="0" presId="urn:microsoft.com/office/officeart/2005/8/layout/cycle7"/>
    <dgm:cxn modelId="{00C2AAD1-A1BB-2A44-AA3B-0D4AEB3C6AE7}" type="presParOf" srcId="{2B2B174F-45FF-2E46-8C64-8534C70D7BC9}" destId="{97A0AEB0-861B-5241-9551-05D72CBCD94C}" srcOrd="0" destOrd="0" presId="urn:microsoft.com/office/officeart/2005/8/layout/cycle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42B6849-FBB5-DB47-B9D5-35FE7630A394}" type="doc">
      <dgm:prSet loTypeId="urn:microsoft.com/office/officeart/2009/layout/ReverseList" loCatId="" qsTypeId="urn:microsoft.com/office/officeart/2005/8/quickstyle/simple1" qsCatId="simple" csTypeId="urn:microsoft.com/office/officeart/2005/8/colors/colorful4" csCatId="colorful" phldr="1"/>
      <dgm:spPr/>
      <dgm:t>
        <a:bodyPr/>
        <a:lstStyle/>
        <a:p>
          <a:endParaRPr lang="es-ES"/>
        </a:p>
      </dgm:t>
    </dgm:pt>
    <dgm:pt modelId="{FD539B52-5893-E546-B32C-B8098CE0CE30}">
      <dgm:prSet phldrT="[Texto]" custT="1"/>
      <dgm:spPr/>
      <dgm:t>
        <a:bodyPr/>
        <a:lstStyle/>
        <a:p>
          <a:r>
            <a:rPr lang="es-ES" sz="2400" b="1" dirty="0"/>
            <a:t>C.1.1. PLURILINGUAL COMPETENCE FOR LANGUAGE TEACHING IN PRE-PRIMARY EDUCATION</a:t>
          </a:r>
        </a:p>
      </dgm:t>
    </dgm:pt>
    <dgm:pt modelId="{4D38051D-F1EE-C24B-AC51-2E872A26414A}" type="parTrans" cxnId="{6FF0AB8B-5681-C54C-92BD-D654220A89EA}">
      <dgm:prSet/>
      <dgm:spPr/>
      <dgm:t>
        <a:bodyPr/>
        <a:lstStyle/>
        <a:p>
          <a:endParaRPr lang="es-ES" sz="2800"/>
        </a:p>
      </dgm:t>
    </dgm:pt>
    <dgm:pt modelId="{A57C1B2C-40E1-7549-A9C5-05087F771959}" type="sibTrans" cxnId="{6FF0AB8B-5681-C54C-92BD-D654220A89EA}">
      <dgm:prSet/>
      <dgm:spPr/>
      <dgm:t>
        <a:bodyPr/>
        <a:lstStyle/>
        <a:p>
          <a:endParaRPr lang="es-ES" sz="2800"/>
        </a:p>
      </dgm:t>
    </dgm:pt>
    <dgm:pt modelId="{6C84AD4C-A150-6444-A082-FFE53FF95708}">
      <dgm:prSet phldrT="[Texto]" custT="1"/>
      <dgm:spPr/>
      <dgm:t>
        <a:bodyPr/>
        <a:lstStyle/>
        <a:p>
          <a:r>
            <a:rPr lang="es-ES" sz="2000" dirty="0" err="1"/>
            <a:t>develop</a:t>
          </a:r>
          <a:r>
            <a:rPr lang="es-ES" sz="2000" dirty="0"/>
            <a:t> a precise and </a:t>
          </a:r>
          <a:r>
            <a:rPr lang="es-ES" sz="2000" dirty="0" err="1"/>
            <a:t>fluent</a:t>
          </a:r>
          <a:r>
            <a:rPr lang="es-ES" sz="2000" dirty="0"/>
            <a:t> </a:t>
          </a:r>
          <a:r>
            <a:rPr lang="es-ES" sz="2000" dirty="0" err="1"/>
            <a:t>command</a:t>
          </a:r>
          <a:r>
            <a:rPr lang="es-ES" sz="2000" dirty="0"/>
            <a:t> </a:t>
          </a:r>
          <a:r>
            <a:rPr lang="es-ES" sz="2000" dirty="0" err="1"/>
            <a:t>of</a:t>
          </a:r>
          <a:r>
            <a:rPr lang="es-ES" sz="2000" dirty="0"/>
            <a:t> </a:t>
          </a:r>
          <a:r>
            <a:rPr lang="es-ES" sz="2000" dirty="0" err="1"/>
            <a:t>the</a:t>
          </a:r>
          <a:r>
            <a:rPr lang="es-ES" sz="2000" dirty="0"/>
            <a:t> </a:t>
          </a:r>
          <a:r>
            <a:rPr lang="es-ES" sz="2000" dirty="0" err="1"/>
            <a:t>languages</a:t>
          </a:r>
          <a:r>
            <a:rPr lang="es-ES" sz="2000" dirty="0"/>
            <a:t> </a:t>
          </a:r>
          <a:r>
            <a:rPr lang="es-ES" sz="2000" dirty="0" err="1"/>
            <a:t>of</a:t>
          </a:r>
          <a:r>
            <a:rPr lang="es-ES" sz="2000" dirty="0"/>
            <a:t> </a:t>
          </a:r>
          <a:r>
            <a:rPr lang="es-ES" sz="2000" dirty="0" err="1"/>
            <a:t>the</a:t>
          </a:r>
          <a:r>
            <a:rPr lang="es-ES" sz="2000" dirty="0"/>
            <a:t> </a:t>
          </a:r>
          <a:r>
            <a:rPr lang="es-ES" sz="2000" dirty="0" err="1"/>
            <a:t>classroom</a:t>
          </a:r>
          <a:r>
            <a:rPr lang="es-ES" sz="2000" dirty="0"/>
            <a:t> </a:t>
          </a:r>
        </a:p>
      </dgm:t>
    </dgm:pt>
    <dgm:pt modelId="{531C94AE-0A84-2C4D-8965-2991B2192792}" type="parTrans" cxnId="{1A244A85-14B2-2B49-8368-BB173F04A196}">
      <dgm:prSet/>
      <dgm:spPr/>
      <dgm:t>
        <a:bodyPr/>
        <a:lstStyle/>
        <a:p>
          <a:endParaRPr lang="es-ES" sz="2800"/>
        </a:p>
      </dgm:t>
    </dgm:pt>
    <dgm:pt modelId="{E5BA902B-62C3-5447-B45C-F090E9E64B99}" type="sibTrans" cxnId="{1A244A85-14B2-2B49-8368-BB173F04A196}">
      <dgm:prSet/>
      <dgm:spPr/>
      <dgm:t>
        <a:bodyPr/>
        <a:lstStyle/>
        <a:p>
          <a:endParaRPr lang="es-ES" sz="2800"/>
        </a:p>
      </dgm:t>
    </dgm:pt>
    <dgm:pt modelId="{0DB31C1F-564F-5F45-85CB-DCEAC8DFF7A2}">
      <dgm:prSet phldrT="[Texto]" custT="1"/>
      <dgm:spPr/>
      <dgm:t>
        <a:bodyPr/>
        <a:lstStyle/>
        <a:p>
          <a:r>
            <a:rPr lang="es-ES" sz="2400" b="1" i="0" u="none" dirty="0"/>
            <a:t>C.1.2. COMPETENCE FOR MEANING-MAKING</a:t>
          </a:r>
          <a:endParaRPr lang="es-ES" sz="2400" b="1" dirty="0"/>
        </a:p>
      </dgm:t>
    </dgm:pt>
    <dgm:pt modelId="{7BB9A66C-86CF-5544-B90E-4D22FEC3E1CF}" type="parTrans" cxnId="{E1E8F41F-64CE-884B-B4A3-C97E1FC518EB}">
      <dgm:prSet/>
      <dgm:spPr/>
      <dgm:t>
        <a:bodyPr/>
        <a:lstStyle/>
        <a:p>
          <a:endParaRPr lang="es-ES" sz="2800"/>
        </a:p>
      </dgm:t>
    </dgm:pt>
    <dgm:pt modelId="{074709CA-0865-4641-9A5C-17F0AC4946ED}" type="sibTrans" cxnId="{E1E8F41F-64CE-884B-B4A3-C97E1FC518EB}">
      <dgm:prSet/>
      <dgm:spPr/>
      <dgm:t>
        <a:bodyPr/>
        <a:lstStyle/>
        <a:p>
          <a:endParaRPr lang="es-ES" sz="2800"/>
        </a:p>
      </dgm:t>
    </dgm:pt>
    <dgm:pt modelId="{D894EBE0-13A9-A240-9D28-1E1B14048D6A}">
      <dgm:prSet phldrT="[Texto]" custT="1"/>
      <dgm:spPr/>
      <dgm:t>
        <a:bodyPr/>
        <a:lstStyle/>
        <a:p>
          <a:r>
            <a:rPr lang="es-ES" sz="2000" dirty="0" err="1"/>
            <a:t>Adapt</a:t>
          </a:r>
          <a:r>
            <a:rPr lang="es-ES" sz="2000" dirty="0"/>
            <a:t> </a:t>
          </a:r>
          <a:r>
            <a:rPr lang="es-ES" sz="2000" dirty="0" err="1"/>
            <a:t>their</a:t>
          </a:r>
          <a:r>
            <a:rPr lang="es-ES" sz="2000" dirty="0"/>
            <a:t> </a:t>
          </a:r>
          <a:r>
            <a:rPr lang="es-ES" sz="2000" dirty="0" err="1"/>
            <a:t>languages</a:t>
          </a:r>
          <a:r>
            <a:rPr lang="es-ES" sz="2000" dirty="0"/>
            <a:t> </a:t>
          </a:r>
          <a:r>
            <a:rPr lang="es-ES" sz="2000" dirty="0" err="1"/>
            <a:t>of</a:t>
          </a:r>
          <a:r>
            <a:rPr lang="es-ES" sz="2000" dirty="0"/>
            <a:t> </a:t>
          </a:r>
          <a:r>
            <a:rPr lang="es-ES" sz="2000" dirty="0" err="1"/>
            <a:t>communication</a:t>
          </a:r>
          <a:endParaRPr lang="es-ES" sz="2000" dirty="0"/>
        </a:p>
      </dgm:t>
    </dgm:pt>
    <dgm:pt modelId="{A4C903E6-71E6-FA44-8183-9A99CA085915}" type="parTrans" cxnId="{8E63CB22-4F8B-C449-A905-09DF1FC740C9}">
      <dgm:prSet/>
      <dgm:spPr/>
      <dgm:t>
        <a:bodyPr/>
        <a:lstStyle/>
        <a:p>
          <a:endParaRPr lang="es-ES" sz="2800"/>
        </a:p>
      </dgm:t>
    </dgm:pt>
    <dgm:pt modelId="{C7AC9D24-9C5B-6042-AB4D-B05F266E471A}" type="sibTrans" cxnId="{8E63CB22-4F8B-C449-A905-09DF1FC740C9}">
      <dgm:prSet/>
      <dgm:spPr/>
      <dgm:t>
        <a:bodyPr/>
        <a:lstStyle/>
        <a:p>
          <a:endParaRPr lang="es-ES" sz="2800"/>
        </a:p>
      </dgm:t>
    </dgm:pt>
    <dgm:pt modelId="{8625A2F4-80D1-6140-8FAA-52BCA8FE9C17}">
      <dgm:prSet phldrT="[Texto]" custT="1"/>
      <dgm:spPr/>
      <dgm:t>
        <a:bodyPr/>
        <a:lstStyle/>
        <a:p>
          <a:r>
            <a:rPr lang="es-ES" sz="2000" dirty="0" err="1"/>
            <a:t>Integrate</a:t>
          </a:r>
          <a:r>
            <a:rPr lang="es-ES" sz="2000" dirty="0"/>
            <a:t> a </a:t>
          </a:r>
          <a:r>
            <a:rPr lang="es-ES" sz="2000" dirty="0" err="1"/>
            <a:t>variety</a:t>
          </a:r>
          <a:r>
            <a:rPr lang="es-ES" sz="2000" dirty="0"/>
            <a:t> </a:t>
          </a:r>
          <a:r>
            <a:rPr lang="es-ES" sz="2000" dirty="0" err="1"/>
            <a:t>of</a:t>
          </a:r>
          <a:r>
            <a:rPr lang="es-ES" sz="2000" dirty="0"/>
            <a:t> </a:t>
          </a:r>
          <a:r>
            <a:rPr lang="es-ES" sz="2000" dirty="0" err="1"/>
            <a:t>multilingual</a:t>
          </a:r>
          <a:r>
            <a:rPr lang="es-ES" sz="2000" dirty="0"/>
            <a:t> </a:t>
          </a:r>
          <a:r>
            <a:rPr lang="es-ES" sz="2000" dirty="0" err="1"/>
            <a:t>resource</a:t>
          </a:r>
          <a:r>
            <a:rPr lang="es-ES" sz="2000" dirty="0"/>
            <a:t> </a:t>
          </a:r>
          <a:r>
            <a:rPr lang="es-ES" sz="2000" dirty="0" err="1"/>
            <a:t>for</a:t>
          </a:r>
          <a:r>
            <a:rPr lang="es-ES" sz="2000" dirty="0"/>
            <a:t> inclusive </a:t>
          </a:r>
          <a:r>
            <a:rPr lang="es-ES" sz="2000" dirty="0" err="1"/>
            <a:t>classrooms</a:t>
          </a:r>
          <a:endParaRPr lang="es-ES" sz="2000" dirty="0"/>
        </a:p>
      </dgm:t>
    </dgm:pt>
    <dgm:pt modelId="{2B90E00E-1F2E-1645-AE61-0549491C10B4}" type="parTrans" cxnId="{33F046DF-D5EF-1741-B544-B96F52A4636D}">
      <dgm:prSet/>
      <dgm:spPr/>
      <dgm:t>
        <a:bodyPr/>
        <a:lstStyle/>
        <a:p>
          <a:endParaRPr lang="es-ES" sz="2800"/>
        </a:p>
      </dgm:t>
    </dgm:pt>
    <dgm:pt modelId="{7A2964B4-9CFC-B243-9C4D-FBA09E37DED3}" type="sibTrans" cxnId="{33F046DF-D5EF-1741-B544-B96F52A4636D}">
      <dgm:prSet/>
      <dgm:spPr/>
      <dgm:t>
        <a:bodyPr/>
        <a:lstStyle/>
        <a:p>
          <a:endParaRPr lang="es-ES" sz="2800"/>
        </a:p>
      </dgm:t>
    </dgm:pt>
    <dgm:pt modelId="{594FA4D6-D39D-A248-838A-549538F1D9F1}">
      <dgm:prSet phldrT="[Texto]" custT="1"/>
      <dgm:spPr/>
      <dgm:t>
        <a:bodyPr/>
        <a:lstStyle/>
        <a:p>
          <a:r>
            <a:rPr lang="es-ES" sz="2000" dirty="0" err="1"/>
            <a:t>promote</a:t>
          </a:r>
          <a:r>
            <a:rPr lang="es-ES" sz="2000" dirty="0"/>
            <a:t> </a:t>
          </a:r>
          <a:r>
            <a:rPr lang="es-ES" sz="2000" dirty="0" err="1"/>
            <a:t>an</a:t>
          </a:r>
          <a:r>
            <a:rPr lang="es-ES" sz="2000" dirty="0"/>
            <a:t> </a:t>
          </a:r>
          <a:r>
            <a:rPr lang="es-ES" sz="2000" dirty="0" err="1"/>
            <a:t>enriched</a:t>
          </a:r>
          <a:r>
            <a:rPr lang="es-ES" sz="2000" dirty="0"/>
            <a:t> and </a:t>
          </a:r>
          <a:r>
            <a:rPr lang="es-ES" sz="2000" dirty="0" err="1"/>
            <a:t>playful</a:t>
          </a:r>
          <a:r>
            <a:rPr lang="es-ES" sz="2000" dirty="0"/>
            <a:t> </a:t>
          </a:r>
          <a:r>
            <a:rPr lang="es-ES" sz="2000" dirty="0" err="1"/>
            <a:t>learning</a:t>
          </a:r>
          <a:r>
            <a:rPr lang="es-ES" sz="2000" dirty="0"/>
            <a:t> </a:t>
          </a:r>
          <a:r>
            <a:rPr lang="es-ES" sz="2000" dirty="0" err="1"/>
            <a:t>environment</a:t>
          </a:r>
          <a:r>
            <a:rPr lang="es-ES" sz="2000" dirty="0"/>
            <a:t> </a:t>
          </a:r>
          <a:r>
            <a:rPr lang="es-ES" sz="2000" dirty="0" err="1"/>
            <a:t>for</a:t>
          </a:r>
          <a:r>
            <a:rPr lang="es-ES" sz="2000" dirty="0"/>
            <a:t> plurilingualism</a:t>
          </a:r>
        </a:p>
      </dgm:t>
    </dgm:pt>
    <dgm:pt modelId="{A9C7A383-9450-F24F-ACEB-90A3D25BBE54}" type="parTrans" cxnId="{440F98F8-8939-F848-AC5C-525B78364691}">
      <dgm:prSet/>
      <dgm:spPr/>
      <dgm:t>
        <a:bodyPr/>
        <a:lstStyle/>
        <a:p>
          <a:endParaRPr lang="es-ES" sz="2800"/>
        </a:p>
      </dgm:t>
    </dgm:pt>
    <dgm:pt modelId="{C8FCC318-89D1-3649-9093-BB62F170EE2E}" type="sibTrans" cxnId="{440F98F8-8939-F848-AC5C-525B78364691}">
      <dgm:prSet/>
      <dgm:spPr/>
      <dgm:t>
        <a:bodyPr/>
        <a:lstStyle/>
        <a:p>
          <a:endParaRPr lang="es-ES" sz="2800"/>
        </a:p>
      </dgm:t>
    </dgm:pt>
    <dgm:pt modelId="{C35AA0B0-89D2-854E-B7BD-2009E8DC711A}">
      <dgm:prSet phldrT="[Texto]" custT="1"/>
      <dgm:spPr/>
      <dgm:t>
        <a:bodyPr/>
        <a:lstStyle/>
        <a:p>
          <a:r>
            <a:rPr lang="es-ES" sz="2000" dirty="0" err="1"/>
            <a:t>understand</a:t>
          </a:r>
          <a:r>
            <a:rPr lang="es-ES" sz="2000" dirty="0"/>
            <a:t> </a:t>
          </a:r>
          <a:r>
            <a:rPr lang="es-ES" sz="2000" dirty="0" err="1"/>
            <a:t>the</a:t>
          </a:r>
          <a:r>
            <a:rPr lang="es-ES" sz="2000" dirty="0"/>
            <a:t> fundamental </a:t>
          </a:r>
          <a:r>
            <a:rPr lang="es-ES" sz="2000" dirty="0" err="1"/>
            <a:t>aspects</a:t>
          </a:r>
          <a:r>
            <a:rPr lang="es-ES" sz="2000" dirty="0"/>
            <a:t> </a:t>
          </a:r>
          <a:r>
            <a:rPr lang="es-ES" sz="2000" dirty="0" err="1"/>
            <a:t>of</a:t>
          </a:r>
          <a:r>
            <a:rPr lang="es-ES" sz="2000" dirty="0"/>
            <a:t> </a:t>
          </a:r>
          <a:r>
            <a:rPr lang="es-ES" sz="2000" dirty="0" err="1"/>
            <a:t>pupils</a:t>
          </a:r>
          <a:r>
            <a:rPr lang="es-ES" sz="2000" dirty="0"/>
            <a:t>' </a:t>
          </a:r>
          <a:r>
            <a:rPr lang="es-ES" sz="2000" dirty="0" err="1"/>
            <a:t>languages</a:t>
          </a:r>
          <a:r>
            <a:rPr lang="es-ES" sz="2000" dirty="0"/>
            <a:t> </a:t>
          </a:r>
        </a:p>
      </dgm:t>
    </dgm:pt>
    <dgm:pt modelId="{92DC8285-1EB9-A641-9DA7-2351D1A232E5}" type="parTrans" cxnId="{316879C1-07DD-A147-9013-8259E64F5086}">
      <dgm:prSet/>
      <dgm:spPr/>
      <dgm:t>
        <a:bodyPr/>
        <a:lstStyle/>
        <a:p>
          <a:endParaRPr lang="es-ES" sz="2800"/>
        </a:p>
      </dgm:t>
    </dgm:pt>
    <dgm:pt modelId="{96F29156-F84E-D547-BEDD-9D997236C6C4}" type="sibTrans" cxnId="{316879C1-07DD-A147-9013-8259E64F5086}">
      <dgm:prSet/>
      <dgm:spPr/>
      <dgm:t>
        <a:bodyPr/>
        <a:lstStyle/>
        <a:p>
          <a:endParaRPr lang="es-ES" sz="2800"/>
        </a:p>
      </dgm:t>
    </dgm:pt>
    <dgm:pt modelId="{8132198C-D7EB-D64A-8879-7E32A8FD1C11}">
      <dgm:prSet phldrT="[Texto]" custT="1"/>
      <dgm:spPr/>
      <dgm:t>
        <a:bodyPr/>
        <a:lstStyle/>
        <a:p>
          <a:r>
            <a:rPr lang="es-ES" sz="2000" dirty="0" err="1"/>
            <a:t>continuous</a:t>
          </a:r>
          <a:r>
            <a:rPr lang="es-ES" sz="2000" dirty="0"/>
            <a:t> </a:t>
          </a:r>
          <a:r>
            <a:rPr lang="es-ES" sz="2000" dirty="0" err="1"/>
            <a:t>development</a:t>
          </a:r>
          <a:endParaRPr lang="es-ES" sz="2000" dirty="0"/>
        </a:p>
      </dgm:t>
    </dgm:pt>
    <dgm:pt modelId="{C808F8F4-799B-7744-9C81-332C7DC1DDA7}" type="parTrans" cxnId="{29D1777F-8FC1-2647-9BE1-EEA14C7A6253}">
      <dgm:prSet/>
      <dgm:spPr/>
      <dgm:t>
        <a:bodyPr/>
        <a:lstStyle/>
        <a:p>
          <a:endParaRPr lang="es-ES" sz="2800"/>
        </a:p>
      </dgm:t>
    </dgm:pt>
    <dgm:pt modelId="{EB82D17D-2936-5542-8C0E-831B98051D91}" type="sibTrans" cxnId="{29D1777F-8FC1-2647-9BE1-EEA14C7A6253}">
      <dgm:prSet/>
      <dgm:spPr/>
      <dgm:t>
        <a:bodyPr/>
        <a:lstStyle/>
        <a:p>
          <a:endParaRPr lang="es-ES" sz="2800"/>
        </a:p>
      </dgm:t>
    </dgm:pt>
    <dgm:pt modelId="{0C6BD002-BDCF-4441-8A98-4EC0335E13C8}">
      <dgm:prSet phldrT="[Texto]" custT="1"/>
      <dgm:spPr/>
      <dgm:t>
        <a:bodyPr/>
        <a:lstStyle/>
        <a:p>
          <a:r>
            <a:rPr lang="es-ES" sz="2000" dirty="0"/>
            <a:t>Use </a:t>
          </a:r>
          <a:r>
            <a:rPr lang="es-ES" sz="2000" dirty="0" err="1"/>
            <a:t>both</a:t>
          </a:r>
          <a:r>
            <a:rPr lang="es-ES" sz="2000" dirty="0"/>
            <a:t> verbal and non-verbal </a:t>
          </a:r>
          <a:r>
            <a:rPr lang="es-ES" sz="2000" dirty="0" err="1"/>
            <a:t>resources</a:t>
          </a:r>
          <a:endParaRPr lang="es-ES" sz="2000" dirty="0"/>
        </a:p>
      </dgm:t>
    </dgm:pt>
    <dgm:pt modelId="{194013A3-24C0-474A-9ECD-FC9126128700}" type="parTrans" cxnId="{A7542C01-6016-954D-B025-481750B7BC89}">
      <dgm:prSet/>
      <dgm:spPr/>
    </dgm:pt>
    <dgm:pt modelId="{38F708BF-B6A7-C148-BB84-6C2F3BDF5DE6}" type="sibTrans" cxnId="{A7542C01-6016-954D-B025-481750B7BC89}">
      <dgm:prSet/>
      <dgm:spPr/>
    </dgm:pt>
    <dgm:pt modelId="{9D753DBA-50B3-4D4A-A647-1EFB8C73E401}">
      <dgm:prSet phldrT="[Texto]" custT="1"/>
      <dgm:spPr/>
      <dgm:t>
        <a:bodyPr/>
        <a:lstStyle/>
        <a:p>
          <a:r>
            <a:rPr lang="es-ES" sz="2000" dirty="0" err="1"/>
            <a:t>Encourage</a:t>
          </a:r>
          <a:r>
            <a:rPr lang="es-ES" sz="2000" dirty="0"/>
            <a:t> </a:t>
          </a:r>
          <a:r>
            <a:rPr lang="es-ES" sz="2000" dirty="0" err="1"/>
            <a:t>children’s</a:t>
          </a:r>
          <a:r>
            <a:rPr lang="es-ES" sz="2000" dirty="0"/>
            <a:t> active </a:t>
          </a:r>
          <a:r>
            <a:rPr lang="es-ES" sz="2000" dirty="0" err="1"/>
            <a:t>participation</a:t>
          </a:r>
          <a:endParaRPr lang="es-ES" sz="2000" dirty="0"/>
        </a:p>
      </dgm:t>
    </dgm:pt>
    <dgm:pt modelId="{B709A349-FCA6-B54D-A4B7-A8C553B06373}" type="parTrans" cxnId="{FF4BD524-465C-7C49-BC06-EB11EC2423BE}">
      <dgm:prSet/>
      <dgm:spPr/>
    </dgm:pt>
    <dgm:pt modelId="{C1318A80-6234-EC4F-9367-9A4BB1541028}" type="sibTrans" cxnId="{FF4BD524-465C-7C49-BC06-EB11EC2423BE}">
      <dgm:prSet/>
      <dgm:spPr/>
    </dgm:pt>
    <dgm:pt modelId="{1610A719-19A8-9E43-9E76-96CF3D1C18AE}">
      <dgm:prSet phldrT="[Texto]" custT="1"/>
      <dgm:spPr/>
      <dgm:t>
        <a:bodyPr/>
        <a:lstStyle/>
        <a:p>
          <a:endParaRPr lang="es-ES" sz="2000" dirty="0"/>
        </a:p>
      </dgm:t>
    </dgm:pt>
    <dgm:pt modelId="{8475BFFE-EBD7-6E45-9D01-1301030EEF64}" type="parTrans" cxnId="{24E9BFDB-9260-A24F-9374-0B93F4C51A8F}">
      <dgm:prSet/>
      <dgm:spPr/>
    </dgm:pt>
    <dgm:pt modelId="{CCDEF874-203D-1B40-A4E4-E4B4A4266149}" type="sibTrans" cxnId="{24E9BFDB-9260-A24F-9374-0B93F4C51A8F}">
      <dgm:prSet/>
      <dgm:spPr/>
    </dgm:pt>
    <dgm:pt modelId="{457A171F-4818-3541-88FF-27F50D2DFC3B}">
      <dgm:prSet phldrT="[Texto]" custT="1"/>
      <dgm:spPr/>
      <dgm:t>
        <a:bodyPr/>
        <a:lstStyle/>
        <a:p>
          <a:r>
            <a:rPr lang="es-ES" sz="2000" dirty="0" err="1"/>
            <a:t>Actively</a:t>
          </a:r>
          <a:r>
            <a:rPr lang="es-ES" sz="2000" dirty="0"/>
            <a:t> listen </a:t>
          </a:r>
          <a:r>
            <a:rPr lang="es-ES" sz="2000" dirty="0" err="1"/>
            <a:t>to</a:t>
          </a:r>
          <a:r>
            <a:rPr lang="es-ES" sz="2000" dirty="0"/>
            <a:t> </a:t>
          </a:r>
          <a:r>
            <a:rPr lang="es-ES" sz="2000" dirty="0" err="1"/>
            <a:t>children</a:t>
          </a:r>
          <a:endParaRPr lang="es-ES" sz="2000" dirty="0"/>
        </a:p>
      </dgm:t>
    </dgm:pt>
    <dgm:pt modelId="{E8682387-8A97-C645-882E-7DE4AF39FBA4}" type="parTrans" cxnId="{9A72F281-F49C-3142-AE2A-9B11D4AEADAB}">
      <dgm:prSet/>
      <dgm:spPr/>
    </dgm:pt>
    <dgm:pt modelId="{E78B98AE-87D6-1241-85B5-7C616DA84F79}" type="sibTrans" cxnId="{9A72F281-F49C-3142-AE2A-9B11D4AEADAB}">
      <dgm:prSet/>
      <dgm:spPr/>
    </dgm:pt>
    <dgm:pt modelId="{F0187E37-3340-B242-A49A-6CEF000729E7}">
      <dgm:prSet phldrT="[Texto]" custT="1"/>
      <dgm:spPr/>
      <dgm:t>
        <a:bodyPr/>
        <a:lstStyle/>
        <a:p>
          <a:r>
            <a:rPr lang="es-ES" sz="2000" dirty="0" err="1"/>
            <a:t>Provide</a:t>
          </a:r>
          <a:r>
            <a:rPr lang="es-ES" sz="2000" dirty="0"/>
            <a:t> </a:t>
          </a:r>
          <a:r>
            <a:rPr lang="es-ES" sz="2000" dirty="0" err="1"/>
            <a:t>appropriate</a:t>
          </a:r>
          <a:r>
            <a:rPr lang="es-ES" sz="2000" dirty="0"/>
            <a:t> </a:t>
          </a:r>
          <a:r>
            <a:rPr lang="es-ES" sz="2000" dirty="0" err="1"/>
            <a:t>feedback</a:t>
          </a:r>
          <a:endParaRPr lang="es-ES" sz="2000" dirty="0"/>
        </a:p>
      </dgm:t>
    </dgm:pt>
    <dgm:pt modelId="{6BC39E28-564D-D947-B929-359E1A1D9EB3}" type="parTrans" cxnId="{3DDDED8F-5F59-464D-9460-6C1CE5040B2A}">
      <dgm:prSet/>
      <dgm:spPr/>
    </dgm:pt>
    <dgm:pt modelId="{A11C8A4B-8BD0-124A-B150-7DAF687DB238}" type="sibTrans" cxnId="{3DDDED8F-5F59-464D-9460-6C1CE5040B2A}">
      <dgm:prSet/>
      <dgm:spPr/>
    </dgm:pt>
    <dgm:pt modelId="{83DAEA61-70DF-6A40-9640-C113E6870500}">
      <dgm:prSet phldrT="[Texto]" custT="1"/>
      <dgm:spPr/>
      <dgm:t>
        <a:bodyPr/>
        <a:lstStyle/>
        <a:p>
          <a:r>
            <a:rPr lang="es-ES" sz="2000" dirty="0" err="1"/>
            <a:t>Facilitate</a:t>
          </a:r>
          <a:r>
            <a:rPr lang="es-ES" sz="2000" dirty="0"/>
            <a:t> </a:t>
          </a:r>
          <a:r>
            <a:rPr lang="es-ES" sz="2000" dirty="0" err="1"/>
            <a:t>cross-languaging</a:t>
          </a:r>
          <a:r>
            <a:rPr lang="es-ES" sz="2000" dirty="0"/>
            <a:t> </a:t>
          </a:r>
          <a:r>
            <a:rPr lang="es-ES" sz="2000" dirty="0" err="1"/>
            <a:t>strategies</a:t>
          </a:r>
          <a:endParaRPr lang="es-ES" sz="2000" dirty="0"/>
        </a:p>
      </dgm:t>
    </dgm:pt>
    <dgm:pt modelId="{4ACB08D6-2DCE-114A-8CEC-936260E9A0AA}" type="parTrans" cxnId="{3560A86C-0CF4-2D4E-ACCE-F2100809B913}">
      <dgm:prSet/>
      <dgm:spPr/>
    </dgm:pt>
    <dgm:pt modelId="{62CAA8C3-DD91-6B49-9C3D-41A7CB3AEF09}" type="sibTrans" cxnId="{3560A86C-0CF4-2D4E-ACCE-F2100809B913}">
      <dgm:prSet/>
      <dgm:spPr/>
    </dgm:pt>
    <dgm:pt modelId="{98795DAB-2744-F443-9BD8-0133A9B724D1}" type="pres">
      <dgm:prSet presAssocID="{842B6849-FBB5-DB47-B9D5-35FE7630A394}" presName="Name0" presStyleCnt="0">
        <dgm:presLayoutVars>
          <dgm:chMax val="2"/>
          <dgm:chPref val="2"/>
          <dgm:animLvl val="lvl"/>
        </dgm:presLayoutVars>
      </dgm:prSet>
      <dgm:spPr/>
    </dgm:pt>
    <dgm:pt modelId="{8A9B1978-AB13-CA41-B0FA-E6CAA842903C}" type="pres">
      <dgm:prSet presAssocID="{842B6849-FBB5-DB47-B9D5-35FE7630A394}" presName="LeftText" presStyleLbl="revTx" presStyleIdx="0" presStyleCnt="0">
        <dgm:presLayoutVars>
          <dgm:bulletEnabled val="1"/>
        </dgm:presLayoutVars>
      </dgm:prSet>
      <dgm:spPr/>
    </dgm:pt>
    <dgm:pt modelId="{C32FAA00-BDBB-BC4B-BE2E-D14345941058}" type="pres">
      <dgm:prSet presAssocID="{842B6849-FBB5-DB47-B9D5-35FE7630A394}" presName="LeftNode" presStyleLbl="bgImgPlace1" presStyleIdx="0" presStyleCnt="2" custScaleX="293906" custScaleY="145029" custLinFactX="-26103" custLinFactNeighborX="-100000" custLinFactNeighborY="-2179">
        <dgm:presLayoutVars>
          <dgm:chMax val="2"/>
          <dgm:chPref val="2"/>
        </dgm:presLayoutVars>
      </dgm:prSet>
      <dgm:spPr/>
    </dgm:pt>
    <dgm:pt modelId="{1BE8FF3B-FAF4-9244-8D8F-FE58F0EA5B4D}" type="pres">
      <dgm:prSet presAssocID="{842B6849-FBB5-DB47-B9D5-35FE7630A394}" presName="RightText" presStyleLbl="revTx" presStyleIdx="0" presStyleCnt="0">
        <dgm:presLayoutVars>
          <dgm:bulletEnabled val="1"/>
        </dgm:presLayoutVars>
      </dgm:prSet>
      <dgm:spPr/>
    </dgm:pt>
    <dgm:pt modelId="{6950A0BA-22B2-8340-B0BC-ED13AD097647}" type="pres">
      <dgm:prSet presAssocID="{842B6849-FBB5-DB47-B9D5-35FE7630A394}" presName="RightNode" presStyleLbl="bgImgPlace1" presStyleIdx="1" presStyleCnt="2" custScaleX="294728" custScaleY="137765" custLinFactX="4598" custLinFactNeighborX="100000" custLinFactNeighborY="0">
        <dgm:presLayoutVars>
          <dgm:chMax val="0"/>
          <dgm:chPref val="0"/>
        </dgm:presLayoutVars>
      </dgm:prSet>
      <dgm:spPr/>
    </dgm:pt>
    <dgm:pt modelId="{F8D1A0BC-D1FE-5C46-BB63-6AB95D4E7B0D}" type="pres">
      <dgm:prSet presAssocID="{842B6849-FBB5-DB47-B9D5-35FE7630A394}" presName="TopArrow" presStyleLbl="node1" presStyleIdx="0" presStyleCnt="2" custScaleX="68218" custScaleY="59541" custLinFactNeighborX="-15853" custLinFactNeighborY="-19223"/>
      <dgm:spPr/>
    </dgm:pt>
    <dgm:pt modelId="{91E67F1F-CCD8-444A-B611-0A26BD3CFE9E}" type="pres">
      <dgm:prSet presAssocID="{842B6849-FBB5-DB47-B9D5-35FE7630A394}" presName="BottomArrow" presStyleLbl="node1" presStyleIdx="1" presStyleCnt="2" custScaleX="84138" custScaleY="65818" custLinFactNeighborX="-26086" custLinFactNeighborY="10233"/>
      <dgm:spPr/>
    </dgm:pt>
  </dgm:ptLst>
  <dgm:cxnLst>
    <dgm:cxn modelId="{A7542C01-6016-954D-B025-481750B7BC89}" srcId="{0DB31C1F-564F-5F45-85CB-DCEAC8DFF7A2}" destId="{0C6BD002-BDCF-4441-8A98-4EC0335E13C8}" srcOrd="1" destOrd="0" parTransId="{194013A3-24C0-474A-9ECD-FC9126128700}" sibTransId="{38F708BF-B6A7-C148-BB84-6C2F3BDF5DE6}"/>
    <dgm:cxn modelId="{FABA8F0D-8748-4649-A818-F5CD04C3B258}" type="presOf" srcId="{D894EBE0-13A9-A240-9D28-1E1B14048D6A}" destId="{6950A0BA-22B2-8340-B0BC-ED13AD097647}" srcOrd="1" destOrd="1" presId="urn:microsoft.com/office/officeart/2009/layout/ReverseList"/>
    <dgm:cxn modelId="{37639D0F-9F65-7A4B-A45B-FE2B174FD08F}" type="presOf" srcId="{0C6BD002-BDCF-4441-8A98-4EC0335E13C8}" destId="{1BE8FF3B-FAF4-9244-8D8F-FE58F0EA5B4D}" srcOrd="0" destOrd="2" presId="urn:microsoft.com/office/officeart/2009/layout/ReverseList"/>
    <dgm:cxn modelId="{B345DD10-107B-A544-B3FD-DE7F14DB4D4B}" type="presOf" srcId="{D894EBE0-13A9-A240-9D28-1E1B14048D6A}" destId="{1BE8FF3B-FAF4-9244-8D8F-FE58F0EA5B4D}" srcOrd="0" destOrd="1" presId="urn:microsoft.com/office/officeart/2009/layout/ReverseList"/>
    <dgm:cxn modelId="{E1E8F41F-64CE-884B-B4A3-C97E1FC518EB}" srcId="{842B6849-FBB5-DB47-B9D5-35FE7630A394}" destId="{0DB31C1F-564F-5F45-85CB-DCEAC8DFF7A2}" srcOrd="1" destOrd="0" parTransId="{7BB9A66C-86CF-5544-B90E-4D22FEC3E1CF}" sibTransId="{074709CA-0865-4641-9A5C-17F0AC4946ED}"/>
    <dgm:cxn modelId="{8E63CB22-4F8B-C449-A905-09DF1FC740C9}" srcId="{0DB31C1F-564F-5F45-85CB-DCEAC8DFF7A2}" destId="{D894EBE0-13A9-A240-9D28-1E1B14048D6A}" srcOrd="0" destOrd="0" parTransId="{A4C903E6-71E6-FA44-8183-9A99CA085915}" sibTransId="{C7AC9D24-9C5B-6042-AB4D-B05F266E471A}"/>
    <dgm:cxn modelId="{FF4BD524-465C-7C49-BC06-EB11EC2423BE}" srcId="{0DB31C1F-564F-5F45-85CB-DCEAC8DFF7A2}" destId="{9D753DBA-50B3-4D4A-A647-1EFB8C73E401}" srcOrd="2" destOrd="0" parTransId="{B709A349-FCA6-B54D-A4B7-A8C553B06373}" sibTransId="{C1318A80-6234-EC4F-9367-9A4BB1541028}"/>
    <dgm:cxn modelId="{CF14D125-77A5-7C4C-B499-C16BA418D686}" type="presOf" srcId="{6C84AD4C-A150-6444-A082-FFE53FF95708}" destId="{8A9B1978-AB13-CA41-B0FA-E6CAA842903C}" srcOrd="0" destOrd="1" presId="urn:microsoft.com/office/officeart/2009/layout/ReverseList"/>
    <dgm:cxn modelId="{EE95002A-A708-4A4E-9102-6D74C791DA0C}" type="presOf" srcId="{83DAEA61-70DF-6A40-9640-C113E6870500}" destId="{1BE8FF3B-FAF4-9244-8D8F-FE58F0EA5B4D}" srcOrd="0" destOrd="7" presId="urn:microsoft.com/office/officeart/2009/layout/ReverseList"/>
    <dgm:cxn modelId="{23A8FA2D-122C-644C-9D67-CE718468021C}" type="presOf" srcId="{F0187E37-3340-B242-A49A-6CEF000729E7}" destId="{1BE8FF3B-FAF4-9244-8D8F-FE58F0EA5B4D}" srcOrd="0" destOrd="6" presId="urn:microsoft.com/office/officeart/2009/layout/ReverseList"/>
    <dgm:cxn modelId="{A4A63A2F-326F-6340-97F9-0887A93F2FEF}" type="presOf" srcId="{8132198C-D7EB-D64A-8879-7E32A8FD1C11}" destId="{8A9B1978-AB13-CA41-B0FA-E6CAA842903C}" srcOrd="0" destOrd="4" presId="urn:microsoft.com/office/officeart/2009/layout/ReverseList"/>
    <dgm:cxn modelId="{AE215535-0B74-A942-BCE5-D89C916100CB}" type="presOf" srcId="{6C84AD4C-A150-6444-A082-FFE53FF95708}" destId="{C32FAA00-BDBB-BC4B-BE2E-D14345941058}" srcOrd="1" destOrd="1" presId="urn:microsoft.com/office/officeart/2009/layout/ReverseList"/>
    <dgm:cxn modelId="{1F633437-DA8B-224F-8FC2-407EA0DBE7FF}" type="presOf" srcId="{594FA4D6-D39D-A248-838A-549538F1D9F1}" destId="{8A9B1978-AB13-CA41-B0FA-E6CAA842903C}" srcOrd="0" destOrd="3" presId="urn:microsoft.com/office/officeart/2009/layout/ReverseList"/>
    <dgm:cxn modelId="{82C9124A-F577-C140-B7CB-06BD891F7A4E}" type="presOf" srcId="{594FA4D6-D39D-A248-838A-549538F1D9F1}" destId="{C32FAA00-BDBB-BC4B-BE2E-D14345941058}" srcOrd="1" destOrd="3" presId="urn:microsoft.com/office/officeart/2009/layout/ReverseList"/>
    <dgm:cxn modelId="{6FDC0C4C-01E8-5649-9BDD-F101F85CC252}" type="presOf" srcId="{FD539B52-5893-E546-B32C-B8098CE0CE30}" destId="{C32FAA00-BDBB-BC4B-BE2E-D14345941058}" srcOrd="1" destOrd="0" presId="urn:microsoft.com/office/officeart/2009/layout/ReverseList"/>
    <dgm:cxn modelId="{E491C357-79DF-9B44-A3AD-E004CAFD77F2}" type="presOf" srcId="{0DB31C1F-564F-5F45-85CB-DCEAC8DFF7A2}" destId="{1BE8FF3B-FAF4-9244-8D8F-FE58F0EA5B4D}" srcOrd="0" destOrd="0" presId="urn:microsoft.com/office/officeart/2009/layout/ReverseList"/>
    <dgm:cxn modelId="{62826768-0B44-904E-8E00-C47FB9C1BC1C}" type="presOf" srcId="{83DAEA61-70DF-6A40-9640-C113E6870500}" destId="{6950A0BA-22B2-8340-B0BC-ED13AD097647}" srcOrd="1" destOrd="7" presId="urn:microsoft.com/office/officeart/2009/layout/ReverseList"/>
    <dgm:cxn modelId="{3560A86C-0CF4-2D4E-ACCE-F2100809B913}" srcId="{0DB31C1F-564F-5F45-85CB-DCEAC8DFF7A2}" destId="{83DAEA61-70DF-6A40-9640-C113E6870500}" srcOrd="6" destOrd="0" parTransId="{4ACB08D6-2DCE-114A-8CEC-936260E9A0AA}" sibTransId="{62CAA8C3-DD91-6B49-9C3D-41A7CB3AEF09}"/>
    <dgm:cxn modelId="{656E3D6F-35CA-034B-AF6C-3C9C75AAAAE2}" type="presOf" srcId="{8625A2F4-80D1-6140-8FAA-52BCA8FE9C17}" destId="{1BE8FF3B-FAF4-9244-8D8F-FE58F0EA5B4D}" srcOrd="0" destOrd="4" presId="urn:microsoft.com/office/officeart/2009/layout/ReverseList"/>
    <dgm:cxn modelId="{5293DF70-EB34-2844-B5D2-25E6CF136678}" type="presOf" srcId="{842B6849-FBB5-DB47-B9D5-35FE7630A394}" destId="{98795DAB-2744-F443-9BD8-0133A9B724D1}" srcOrd="0" destOrd="0" presId="urn:microsoft.com/office/officeart/2009/layout/ReverseList"/>
    <dgm:cxn modelId="{29D1777F-8FC1-2647-9BE1-EEA14C7A6253}" srcId="{FD539B52-5893-E546-B32C-B8098CE0CE30}" destId="{8132198C-D7EB-D64A-8879-7E32A8FD1C11}" srcOrd="3" destOrd="0" parTransId="{C808F8F4-799B-7744-9C81-332C7DC1DDA7}" sibTransId="{EB82D17D-2936-5542-8C0E-831B98051D91}"/>
    <dgm:cxn modelId="{9A72F281-F49C-3142-AE2A-9B11D4AEADAB}" srcId="{0DB31C1F-564F-5F45-85CB-DCEAC8DFF7A2}" destId="{457A171F-4818-3541-88FF-27F50D2DFC3B}" srcOrd="4" destOrd="0" parTransId="{E8682387-8A97-C645-882E-7DE4AF39FBA4}" sibTransId="{E78B98AE-87D6-1241-85B5-7C616DA84F79}"/>
    <dgm:cxn modelId="{A78E3984-3C9F-0144-BAD1-30E3B3E03A09}" type="presOf" srcId="{C35AA0B0-89D2-854E-B7BD-2009E8DC711A}" destId="{C32FAA00-BDBB-BC4B-BE2E-D14345941058}" srcOrd="1" destOrd="2" presId="urn:microsoft.com/office/officeart/2009/layout/ReverseList"/>
    <dgm:cxn modelId="{1A244A85-14B2-2B49-8368-BB173F04A196}" srcId="{FD539B52-5893-E546-B32C-B8098CE0CE30}" destId="{6C84AD4C-A150-6444-A082-FFE53FF95708}" srcOrd="0" destOrd="0" parTransId="{531C94AE-0A84-2C4D-8965-2991B2192792}" sibTransId="{E5BA902B-62C3-5447-B45C-F090E9E64B99}"/>
    <dgm:cxn modelId="{6FF0AB8B-5681-C54C-92BD-D654220A89EA}" srcId="{842B6849-FBB5-DB47-B9D5-35FE7630A394}" destId="{FD539B52-5893-E546-B32C-B8098CE0CE30}" srcOrd="0" destOrd="0" parTransId="{4D38051D-F1EE-C24B-AC51-2E872A26414A}" sibTransId="{A57C1B2C-40E1-7549-A9C5-05087F771959}"/>
    <dgm:cxn modelId="{72328F8F-9BE6-5A44-A24C-2C8B7764C020}" type="presOf" srcId="{457A171F-4818-3541-88FF-27F50D2DFC3B}" destId="{6950A0BA-22B2-8340-B0BC-ED13AD097647}" srcOrd="1" destOrd="5" presId="urn:microsoft.com/office/officeart/2009/layout/ReverseList"/>
    <dgm:cxn modelId="{3DDDED8F-5F59-464D-9460-6C1CE5040B2A}" srcId="{0DB31C1F-564F-5F45-85CB-DCEAC8DFF7A2}" destId="{F0187E37-3340-B242-A49A-6CEF000729E7}" srcOrd="5" destOrd="0" parTransId="{6BC39E28-564D-D947-B929-359E1A1D9EB3}" sibTransId="{A11C8A4B-8BD0-124A-B150-7DAF687DB238}"/>
    <dgm:cxn modelId="{E6B73896-A1AD-4343-BB1D-D5FAF7F80FB9}" type="presOf" srcId="{8132198C-D7EB-D64A-8879-7E32A8FD1C11}" destId="{C32FAA00-BDBB-BC4B-BE2E-D14345941058}" srcOrd="1" destOrd="4" presId="urn:microsoft.com/office/officeart/2009/layout/ReverseList"/>
    <dgm:cxn modelId="{E81BFAA0-35B4-9449-9EC7-770D47461710}" type="presOf" srcId="{F0187E37-3340-B242-A49A-6CEF000729E7}" destId="{6950A0BA-22B2-8340-B0BC-ED13AD097647}" srcOrd="1" destOrd="6" presId="urn:microsoft.com/office/officeart/2009/layout/ReverseList"/>
    <dgm:cxn modelId="{5330A2AD-0312-E246-B4E6-911216B236EF}" type="presOf" srcId="{0DB31C1F-564F-5F45-85CB-DCEAC8DFF7A2}" destId="{6950A0BA-22B2-8340-B0BC-ED13AD097647}" srcOrd="1" destOrd="0" presId="urn:microsoft.com/office/officeart/2009/layout/ReverseList"/>
    <dgm:cxn modelId="{EC923FAF-9574-D14B-9832-918D4D08E8B0}" type="presOf" srcId="{1610A719-19A8-9E43-9E76-96CF3D1C18AE}" destId="{1BE8FF3B-FAF4-9244-8D8F-FE58F0EA5B4D}" srcOrd="0" destOrd="8" presId="urn:microsoft.com/office/officeart/2009/layout/ReverseList"/>
    <dgm:cxn modelId="{DE3DBDBB-FBD9-DA48-9538-7274935508CE}" type="presOf" srcId="{1610A719-19A8-9E43-9E76-96CF3D1C18AE}" destId="{6950A0BA-22B2-8340-B0BC-ED13AD097647}" srcOrd="1" destOrd="8" presId="urn:microsoft.com/office/officeart/2009/layout/ReverseList"/>
    <dgm:cxn modelId="{316879C1-07DD-A147-9013-8259E64F5086}" srcId="{FD539B52-5893-E546-B32C-B8098CE0CE30}" destId="{C35AA0B0-89D2-854E-B7BD-2009E8DC711A}" srcOrd="1" destOrd="0" parTransId="{92DC8285-1EB9-A641-9DA7-2351D1A232E5}" sibTransId="{96F29156-F84E-D547-BEDD-9D997236C6C4}"/>
    <dgm:cxn modelId="{DBB238CF-5B65-D246-A573-89081C322E5A}" type="presOf" srcId="{8625A2F4-80D1-6140-8FAA-52BCA8FE9C17}" destId="{6950A0BA-22B2-8340-B0BC-ED13AD097647}" srcOrd="1" destOrd="4" presId="urn:microsoft.com/office/officeart/2009/layout/ReverseList"/>
    <dgm:cxn modelId="{D18A3BCF-D6BF-2448-996B-7CBB4B2760AC}" type="presOf" srcId="{0C6BD002-BDCF-4441-8A98-4EC0335E13C8}" destId="{6950A0BA-22B2-8340-B0BC-ED13AD097647}" srcOrd="1" destOrd="2" presId="urn:microsoft.com/office/officeart/2009/layout/ReverseList"/>
    <dgm:cxn modelId="{24E9BFDB-9260-A24F-9374-0B93F4C51A8F}" srcId="{0DB31C1F-564F-5F45-85CB-DCEAC8DFF7A2}" destId="{1610A719-19A8-9E43-9E76-96CF3D1C18AE}" srcOrd="7" destOrd="0" parTransId="{8475BFFE-EBD7-6E45-9D01-1301030EEF64}" sibTransId="{CCDEF874-203D-1B40-A4E4-E4B4A4266149}"/>
    <dgm:cxn modelId="{33F046DF-D5EF-1741-B544-B96F52A4636D}" srcId="{0DB31C1F-564F-5F45-85CB-DCEAC8DFF7A2}" destId="{8625A2F4-80D1-6140-8FAA-52BCA8FE9C17}" srcOrd="3" destOrd="0" parTransId="{2B90E00E-1F2E-1645-AE61-0549491C10B4}" sibTransId="{7A2964B4-9CFC-B243-9C4D-FBA09E37DED3}"/>
    <dgm:cxn modelId="{81ECDCE5-A7F1-7A44-B416-A46972A294EF}" type="presOf" srcId="{FD539B52-5893-E546-B32C-B8098CE0CE30}" destId="{8A9B1978-AB13-CA41-B0FA-E6CAA842903C}" srcOrd="0" destOrd="0" presId="urn:microsoft.com/office/officeart/2009/layout/ReverseList"/>
    <dgm:cxn modelId="{E50CC2E8-D1D2-B441-802B-628720C73042}" type="presOf" srcId="{C35AA0B0-89D2-854E-B7BD-2009E8DC711A}" destId="{8A9B1978-AB13-CA41-B0FA-E6CAA842903C}" srcOrd="0" destOrd="2" presId="urn:microsoft.com/office/officeart/2009/layout/ReverseList"/>
    <dgm:cxn modelId="{7AB650E9-46EC-3449-B89F-E4CBB34536CD}" type="presOf" srcId="{9D753DBA-50B3-4D4A-A647-1EFB8C73E401}" destId="{6950A0BA-22B2-8340-B0BC-ED13AD097647}" srcOrd="1" destOrd="3" presId="urn:microsoft.com/office/officeart/2009/layout/ReverseList"/>
    <dgm:cxn modelId="{A92B78F5-F37B-7940-AA99-2062A1A75CAB}" type="presOf" srcId="{9D753DBA-50B3-4D4A-A647-1EFB8C73E401}" destId="{1BE8FF3B-FAF4-9244-8D8F-FE58F0EA5B4D}" srcOrd="0" destOrd="3" presId="urn:microsoft.com/office/officeart/2009/layout/ReverseList"/>
    <dgm:cxn modelId="{440F98F8-8939-F848-AC5C-525B78364691}" srcId="{FD539B52-5893-E546-B32C-B8098CE0CE30}" destId="{594FA4D6-D39D-A248-838A-549538F1D9F1}" srcOrd="2" destOrd="0" parTransId="{A9C7A383-9450-F24F-ACEB-90A3D25BBE54}" sibTransId="{C8FCC318-89D1-3649-9093-BB62F170EE2E}"/>
    <dgm:cxn modelId="{98504DF9-CA3A-2947-8EA5-F89C5CC7E672}" type="presOf" srcId="{457A171F-4818-3541-88FF-27F50D2DFC3B}" destId="{1BE8FF3B-FAF4-9244-8D8F-FE58F0EA5B4D}" srcOrd="0" destOrd="5" presId="urn:microsoft.com/office/officeart/2009/layout/ReverseList"/>
    <dgm:cxn modelId="{B8A3A1D4-92D4-D94E-A962-77C7124F4584}" type="presParOf" srcId="{98795DAB-2744-F443-9BD8-0133A9B724D1}" destId="{8A9B1978-AB13-CA41-B0FA-E6CAA842903C}" srcOrd="0" destOrd="0" presId="urn:microsoft.com/office/officeart/2009/layout/ReverseList"/>
    <dgm:cxn modelId="{22E290FD-0D7A-0341-A889-465250C9CDEC}" type="presParOf" srcId="{98795DAB-2744-F443-9BD8-0133A9B724D1}" destId="{C32FAA00-BDBB-BC4B-BE2E-D14345941058}" srcOrd="1" destOrd="0" presId="urn:microsoft.com/office/officeart/2009/layout/ReverseList"/>
    <dgm:cxn modelId="{6057EEBA-C0D0-0F45-9F97-C8C1D398BE3C}" type="presParOf" srcId="{98795DAB-2744-F443-9BD8-0133A9B724D1}" destId="{1BE8FF3B-FAF4-9244-8D8F-FE58F0EA5B4D}" srcOrd="2" destOrd="0" presId="urn:microsoft.com/office/officeart/2009/layout/ReverseList"/>
    <dgm:cxn modelId="{9A099B2B-49A4-CC41-82B2-95635F31BA0A}" type="presParOf" srcId="{98795DAB-2744-F443-9BD8-0133A9B724D1}" destId="{6950A0BA-22B2-8340-B0BC-ED13AD097647}" srcOrd="3" destOrd="0" presId="urn:microsoft.com/office/officeart/2009/layout/ReverseList"/>
    <dgm:cxn modelId="{09E6BC93-3197-D54A-BB71-EC5632161565}" type="presParOf" srcId="{98795DAB-2744-F443-9BD8-0133A9B724D1}" destId="{F8D1A0BC-D1FE-5C46-BB63-6AB95D4E7B0D}" srcOrd="4" destOrd="0" presId="urn:microsoft.com/office/officeart/2009/layout/ReverseList"/>
    <dgm:cxn modelId="{9A23C549-5438-F540-97CF-A8E2BABBFF67}" type="presParOf" srcId="{98795DAB-2744-F443-9BD8-0133A9B724D1}" destId="{91E67F1F-CCD8-444A-B611-0A26BD3CFE9E}" srcOrd="5" destOrd="0" presId="urn:microsoft.com/office/officeart/2009/layout/Revers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4FC1AABD-A541-DC44-8787-BC6A0F1A9A25}" type="doc">
      <dgm:prSet loTypeId="urn:microsoft.com/office/officeart/2005/8/layout/vList3" loCatId="" qsTypeId="urn:microsoft.com/office/officeart/2005/8/quickstyle/simple1" qsCatId="simple" csTypeId="urn:microsoft.com/office/officeart/2005/8/colors/accent5_5" csCatId="accent5" phldr="1"/>
      <dgm:spPr/>
      <dgm:t>
        <a:bodyPr/>
        <a:lstStyle/>
        <a:p>
          <a:endParaRPr lang="es-ES"/>
        </a:p>
      </dgm:t>
    </dgm:pt>
    <dgm:pt modelId="{AFE358CE-1D76-E74B-9F48-FF9243471898}">
      <dgm:prSet custT="1"/>
      <dgm:spPr/>
      <dgm:t>
        <a:bodyPr/>
        <a:lstStyle/>
        <a:p>
          <a:r>
            <a:rPr lang="es-ES" sz="2000" dirty="0"/>
            <a:t>C3.1. COMPETENCE FOR EDUCATIONAL MANAGEMENT</a:t>
          </a:r>
        </a:p>
      </dgm:t>
    </dgm:pt>
    <dgm:pt modelId="{A67A1A3A-3754-E848-9837-04E67CBE45BB}" type="parTrans" cxnId="{B126191A-923F-1543-86F6-AC491CEEE0CA}">
      <dgm:prSet/>
      <dgm:spPr/>
      <dgm:t>
        <a:bodyPr/>
        <a:lstStyle/>
        <a:p>
          <a:endParaRPr lang="es-ES" sz="2000"/>
        </a:p>
      </dgm:t>
    </dgm:pt>
    <dgm:pt modelId="{95962A1A-D12F-8C4A-8F58-EFE1FF476B43}" type="sibTrans" cxnId="{B126191A-923F-1543-86F6-AC491CEEE0CA}">
      <dgm:prSet/>
      <dgm:spPr/>
      <dgm:t>
        <a:bodyPr/>
        <a:lstStyle/>
        <a:p>
          <a:endParaRPr lang="es-ES" sz="2000"/>
        </a:p>
      </dgm:t>
    </dgm:pt>
    <dgm:pt modelId="{31B210C2-F891-264C-9DE7-7B34843E29BB}">
      <dgm:prSet custT="1"/>
      <dgm:spPr/>
      <dgm:t>
        <a:bodyPr/>
        <a:lstStyle/>
        <a:p>
          <a:r>
            <a:rPr lang="es-ES" sz="2000"/>
            <a:t>C3.2. COMPETENCE FOR THE DESIGN OF MULTILINGUAL LEARNING EXPERIENCES</a:t>
          </a:r>
          <a:endParaRPr lang="es-ES" sz="2000" dirty="0"/>
        </a:p>
      </dgm:t>
    </dgm:pt>
    <dgm:pt modelId="{E0E7191E-6C68-6645-93E1-101A33AB76D8}" type="parTrans" cxnId="{447338FC-5084-7443-BA00-AA5627D576B0}">
      <dgm:prSet/>
      <dgm:spPr/>
      <dgm:t>
        <a:bodyPr/>
        <a:lstStyle/>
        <a:p>
          <a:endParaRPr lang="es-ES" sz="2000"/>
        </a:p>
      </dgm:t>
    </dgm:pt>
    <dgm:pt modelId="{06FB9396-BD7E-3245-B812-0EF709BFD7DC}" type="sibTrans" cxnId="{447338FC-5084-7443-BA00-AA5627D576B0}">
      <dgm:prSet/>
      <dgm:spPr/>
      <dgm:t>
        <a:bodyPr/>
        <a:lstStyle/>
        <a:p>
          <a:endParaRPr lang="es-ES" sz="2000"/>
        </a:p>
      </dgm:t>
    </dgm:pt>
    <dgm:pt modelId="{466257B6-79D7-4144-A205-46B1FD2E7662}">
      <dgm:prSet custT="1"/>
      <dgm:spPr/>
      <dgm:t>
        <a:bodyPr/>
        <a:lstStyle/>
        <a:p>
          <a:r>
            <a:rPr lang="es-ES" sz="2000"/>
            <a:t>C3.3. COMPETENCE FOR THE DESIGN OF PLURILINGUAL LEARNING RESOURCES AND MATERIALS</a:t>
          </a:r>
          <a:endParaRPr lang="es-ES" sz="2000" dirty="0"/>
        </a:p>
      </dgm:t>
    </dgm:pt>
    <dgm:pt modelId="{EA20262F-30F0-1749-AD3C-13D909B667CF}" type="parTrans" cxnId="{D6F12284-0A18-3546-AF52-36CF77E5DA9F}">
      <dgm:prSet/>
      <dgm:spPr/>
      <dgm:t>
        <a:bodyPr/>
        <a:lstStyle/>
        <a:p>
          <a:endParaRPr lang="es-ES" sz="2000"/>
        </a:p>
      </dgm:t>
    </dgm:pt>
    <dgm:pt modelId="{6599148C-89F1-7D4A-B37D-4BDF23BC82AD}" type="sibTrans" cxnId="{D6F12284-0A18-3546-AF52-36CF77E5DA9F}">
      <dgm:prSet/>
      <dgm:spPr/>
      <dgm:t>
        <a:bodyPr/>
        <a:lstStyle/>
        <a:p>
          <a:endParaRPr lang="es-ES" sz="2000"/>
        </a:p>
      </dgm:t>
    </dgm:pt>
    <dgm:pt modelId="{240958BB-DBD6-C24C-A9D7-9534E3DE0287}">
      <dgm:prSet custT="1"/>
      <dgm:spPr/>
      <dgm:t>
        <a:bodyPr/>
        <a:lstStyle/>
        <a:p>
          <a:r>
            <a:rPr lang="es-ES" sz="2000" dirty="0"/>
            <a:t>C3.4. COMPETENCE FOR MONITORING AND ASSESSING PLURILINGUAL LEARNING EXPERIENCES</a:t>
          </a:r>
        </a:p>
      </dgm:t>
    </dgm:pt>
    <dgm:pt modelId="{A83AFC7A-44B9-EA41-9141-2A8F9263F754}" type="parTrans" cxnId="{6F589F20-259C-A743-BC47-2379B806CC38}">
      <dgm:prSet/>
      <dgm:spPr/>
      <dgm:t>
        <a:bodyPr/>
        <a:lstStyle/>
        <a:p>
          <a:endParaRPr lang="es-ES" sz="2000"/>
        </a:p>
      </dgm:t>
    </dgm:pt>
    <dgm:pt modelId="{C5FB0560-9468-864E-BE9D-385BF1E010A3}" type="sibTrans" cxnId="{6F589F20-259C-A743-BC47-2379B806CC38}">
      <dgm:prSet/>
      <dgm:spPr/>
      <dgm:t>
        <a:bodyPr/>
        <a:lstStyle/>
        <a:p>
          <a:endParaRPr lang="es-ES" sz="2000"/>
        </a:p>
      </dgm:t>
    </dgm:pt>
    <dgm:pt modelId="{98371B10-41E3-A942-978B-F37B665862EB}" type="pres">
      <dgm:prSet presAssocID="{4FC1AABD-A541-DC44-8787-BC6A0F1A9A25}" presName="linearFlow" presStyleCnt="0">
        <dgm:presLayoutVars>
          <dgm:dir/>
          <dgm:resizeHandles val="exact"/>
        </dgm:presLayoutVars>
      </dgm:prSet>
      <dgm:spPr/>
    </dgm:pt>
    <dgm:pt modelId="{EC73634D-C995-284B-949E-04E36E045223}" type="pres">
      <dgm:prSet presAssocID="{AFE358CE-1D76-E74B-9F48-FF9243471898}" presName="composite" presStyleCnt="0"/>
      <dgm:spPr/>
    </dgm:pt>
    <dgm:pt modelId="{08DB5C12-3805-6E45-AAAA-2A9DBBD952D3}" type="pres">
      <dgm:prSet presAssocID="{AFE358CE-1D76-E74B-9F48-FF9243471898}" presName="imgShp" presStyleLbl="fgImgPlace1" presStyleIdx="0" presStyleCnt="4"/>
      <dgm:spPr/>
    </dgm:pt>
    <dgm:pt modelId="{C5DEBCD9-D094-A34D-8C48-48CE0070EC06}" type="pres">
      <dgm:prSet presAssocID="{AFE358CE-1D76-E74B-9F48-FF9243471898}" presName="txShp" presStyleLbl="node1" presStyleIdx="0" presStyleCnt="4">
        <dgm:presLayoutVars>
          <dgm:bulletEnabled val="1"/>
        </dgm:presLayoutVars>
      </dgm:prSet>
      <dgm:spPr/>
    </dgm:pt>
    <dgm:pt modelId="{88C4701C-42A8-E940-B8B7-AE9645F4F721}" type="pres">
      <dgm:prSet presAssocID="{95962A1A-D12F-8C4A-8F58-EFE1FF476B43}" presName="spacing" presStyleCnt="0"/>
      <dgm:spPr/>
    </dgm:pt>
    <dgm:pt modelId="{B915BB4A-083F-8B4E-9B3C-CFC37E7E2FB3}" type="pres">
      <dgm:prSet presAssocID="{31B210C2-F891-264C-9DE7-7B34843E29BB}" presName="composite" presStyleCnt="0"/>
      <dgm:spPr/>
    </dgm:pt>
    <dgm:pt modelId="{E407A8B9-EDE7-3B45-9BB5-FC89F5F9DC7B}" type="pres">
      <dgm:prSet presAssocID="{31B210C2-F891-264C-9DE7-7B34843E29BB}" presName="imgShp" presStyleLbl="fgImgPlace1" presStyleIdx="1" presStyleCnt="4"/>
      <dgm:spPr/>
    </dgm:pt>
    <dgm:pt modelId="{341BC142-F4AE-304F-8F28-414E37802D89}" type="pres">
      <dgm:prSet presAssocID="{31B210C2-F891-264C-9DE7-7B34843E29BB}" presName="txShp" presStyleLbl="node1" presStyleIdx="1" presStyleCnt="4">
        <dgm:presLayoutVars>
          <dgm:bulletEnabled val="1"/>
        </dgm:presLayoutVars>
      </dgm:prSet>
      <dgm:spPr/>
    </dgm:pt>
    <dgm:pt modelId="{CA4C4D48-9984-0440-915A-D204C55817D5}" type="pres">
      <dgm:prSet presAssocID="{06FB9396-BD7E-3245-B812-0EF709BFD7DC}" presName="spacing" presStyleCnt="0"/>
      <dgm:spPr/>
    </dgm:pt>
    <dgm:pt modelId="{CDE7C652-5E7E-C644-A30A-548DE3198C3B}" type="pres">
      <dgm:prSet presAssocID="{466257B6-79D7-4144-A205-46B1FD2E7662}" presName="composite" presStyleCnt="0"/>
      <dgm:spPr/>
    </dgm:pt>
    <dgm:pt modelId="{59AC1208-EBC3-8E48-A1EC-E38B47491482}" type="pres">
      <dgm:prSet presAssocID="{466257B6-79D7-4144-A205-46B1FD2E7662}" presName="imgShp" presStyleLbl="fgImgPlace1" presStyleIdx="2" presStyleCnt="4"/>
      <dgm:spPr/>
    </dgm:pt>
    <dgm:pt modelId="{90D99BD0-3731-3647-97C0-EBC29EBC5ACE}" type="pres">
      <dgm:prSet presAssocID="{466257B6-79D7-4144-A205-46B1FD2E7662}" presName="txShp" presStyleLbl="node1" presStyleIdx="2" presStyleCnt="4">
        <dgm:presLayoutVars>
          <dgm:bulletEnabled val="1"/>
        </dgm:presLayoutVars>
      </dgm:prSet>
      <dgm:spPr/>
    </dgm:pt>
    <dgm:pt modelId="{DF6C64C7-BD4B-5241-BE18-F0A599A86732}" type="pres">
      <dgm:prSet presAssocID="{6599148C-89F1-7D4A-B37D-4BDF23BC82AD}" presName="spacing" presStyleCnt="0"/>
      <dgm:spPr/>
    </dgm:pt>
    <dgm:pt modelId="{A1112E07-9F78-3F49-AA82-F0DF179EA3A8}" type="pres">
      <dgm:prSet presAssocID="{240958BB-DBD6-C24C-A9D7-9534E3DE0287}" presName="composite" presStyleCnt="0"/>
      <dgm:spPr/>
    </dgm:pt>
    <dgm:pt modelId="{B6E20D18-8A91-C640-BF9C-FDA18A1791D9}" type="pres">
      <dgm:prSet presAssocID="{240958BB-DBD6-C24C-A9D7-9534E3DE0287}" presName="imgShp" presStyleLbl="fgImgPlace1" presStyleIdx="3" presStyleCnt="4"/>
      <dgm:spPr/>
    </dgm:pt>
    <dgm:pt modelId="{434B033A-B988-244E-AA23-5305E8AF4710}" type="pres">
      <dgm:prSet presAssocID="{240958BB-DBD6-C24C-A9D7-9534E3DE0287}" presName="txShp" presStyleLbl="node1" presStyleIdx="3" presStyleCnt="4">
        <dgm:presLayoutVars>
          <dgm:bulletEnabled val="1"/>
        </dgm:presLayoutVars>
      </dgm:prSet>
      <dgm:spPr/>
    </dgm:pt>
  </dgm:ptLst>
  <dgm:cxnLst>
    <dgm:cxn modelId="{B126191A-923F-1543-86F6-AC491CEEE0CA}" srcId="{4FC1AABD-A541-DC44-8787-BC6A0F1A9A25}" destId="{AFE358CE-1D76-E74B-9F48-FF9243471898}" srcOrd="0" destOrd="0" parTransId="{A67A1A3A-3754-E848-9837-04E67CBE45BB}" sibTransId="{95962A1A-D12F-8C4A-8F58-EFE1FF476B43}"/>
    <dgm:cxn modelId="{6F589F20-259C-A743-BC47-2379B806CC38}" srcId="{4FC1AABD-A541-DC44-8787-BC6A0F1A9A25}" destId="{240958BB-DBD6-C24C-A9D7-9534E3DE0287}" srcOrd="3" destOrd="0" parTransId="{A83AFC7A-44B9-EA41-9141-2A8F9263F754}" sibTransId="{C5FB0560-9468-864E-BE9D-385BF1E010A3}"/>
    <dgm:cxn modelId="{3ED3FC3D-BEFB-5045-A9A3-CD9EE80E62CD}" type="presOf" srcId="{466257B6-79D7-4144-A205-46B1FD2E7662}" destId="{90D99BD0-3731-3647-97C0-EBC29EBC5ACE}" srcOrd="0" destOrd="0" presId="urn:microsoft.com/office/officeart/2005/8/layout/vList3"/>
    <dgm:cxn modelId="{8DE21079-4495-D749-8061-94D0A018B992}" type="presOf" srcId="{31B210C2-F891-264C-9DE7-7B34843E29BB}" destId="{341BC142-F4AE-304F-8F28-414E37802D89}" srcOrd="0" destOrd="0" presId="urn:microsoft.com/office/officeart/2005/8/layout/vList3"/>
    <dgm:cxn modelId="{D6F12284-0A18-3546-AF52-36CF77E5DA9F}" srcId="{4FC1AABD-A541-DC44-8787-BC6A0F1A9A25}" destId="{466257B6-79D7-4144-A205-46B1FD2E7662}" srcOrd="2" destOrd="0" parTransId="{EA20262F-30F0-1749-AD3C-13D909B667CF}" sibTransId="{6599148C-89F1-7D4A-B37D-4BDF23BC82AD}"/>
    <dgm:cxn modelId="{EFDF54A6-3279-3847-A826-36838352EE76}" type="presOf" srcId="{240958BB-DBD6-C24C-A9D7-9534E3DE0287}" destId="{434B033A-B988-244E-AA23-5305E8AF4710}" srcOrd="0" destOrd="0" presId="urn:microsoft.com/office/officeart/2005/8/layout/vList3"/>
    <dgm:cxn modelId="{1625D0D3-0AFF-8342-87CF-071289252D8C}" type="presOf" srcId="{AFE358CE-1D76-E74B-9F48-FF9243471898}" destId="{C5DEBCD9-D094-A34D-8C48-48CE0070EC06}" srcOrd="0" destOrd="0" presId="urn:microsoft.com/office/officeart/2005/8/layout/vList3"/>
    <dgm:cxn modelId="{97BCD6F7-D21C-4543-9948-80034FC18A70}" type="presOf" srcId="{4FC1AABD-A541-DC44-8787-BC6A0F1A9A25}" destId="{98371B10-41E3-A942-978B-F37B665862EB}" srcOrd="0" destOrd="0" presId="urn:microsoft.com/office/officeart/2005/8/layout/vList3"/>
    <dgm:cxn modelId="{447338FC-5084-7443-BA00-AA5627D576B0}" srcId="{4FC1AABD-A541-DC44-8787-BC6A0F1A9A25}" destId="{31B210C2-F891-264C-9DE7-7B34843E29BB}" srcOrd="1" destOrd="0" parTransId="{E0E7191E-6C68-6645-93E1-101A33AB76D8}" sibTransId="{06FB9396-BD7E-3245-B812-0EF709BFD7DC}"/>
    <dgm:cxn modelId="{612814A1-D757-8840-B9B1-44A1DFCF7142}" type="presParOf" srcId="{98371B10-41E3-A942-978B-F37B665862EB}" destId="{EC73634D-C995-284B-949E-04E36E045223}" srcOrd="0" destOrd="0" presId="urn:microsoft.com/office/officeart/2005/8/layout/vList3"/>
    <dgm:cxn modelId="{F5991FC1-289A-2840-B8EE-753947E29F37}" type="presParOf" srcId="{EC73634D-C995-284B-949E-04E36E045223}" destId="{08DB5C12-3805-6E45-AAAA-2A9DBBD952D3}" srcOrd="0" destOrd="0" presId="urn:microsoft.com/office/officeart/2005/8/layout/vList3"/>
    <dgm:cxn modelId="{D5ED9B58-2F6F-3145-AB6B-79D15D59CB28}" type="presParOf" srcId="{EC73634D-C995-284B-949E-04E36E045223}" destId="{C5DEBCD9-D094-A34D-8C48-48CE0070EC06}" srcOrd="1" destOrd="0" presId="urn:microsoft.com/office/officeart/2005/8/layout/vList3"/>
    <dgm:cxn modelId="{CC41884C-1152-F443-864D-A796BC74F2A1}" type="presParOf" srcId="{98371B10-41E3-A942-978B-F37B665862EB}" destId="{88C4701C-42A8-E940-B8B7-AE9645F4F721}" srcOrd="1" destOrd="0" presId="urn:microsoft.com/office/officeart/2005/8/layout/vList3"/>
    <dgm:cxn modelId="{92328763-AE07-3146-B722-9D46EC59BFB7}" type="presParOf" srcId="{98371B10-41E3-A942-978B-F37B665862EB}" destId="{B915BB4A-083F-8B4E-9B3C-CFC37E7E2FB3}" srcOrd="2" destOrd="0" presId="urn:microsoft.com/office/officeart/2005/8/layout/vList3"/>
    <dgm:cxn modelId="{89BEB965-E4B2-B34E-89E5-16AB0F90D7F2}" type="presParOf" srcId="{B915BB4A-083F-8B4E-9B3C-CFC37E7E2FB3}" destId="{E407A8B9-EDE7-3B45-9BB5-FC89F5F9DC7B}" srcOrd="0" destOrd="0" presId="urn:microsoft.com/office/officeart/2005/8/layout/vList3"/>
    <dgm:cxn modelId="{5A98C916-690B-1E49-8176-339AE9735559}" type="presParOf" srcId="{B915BB4A-083F-8B4E-9B3C-CFC37E7E2FB3}" destId="{341BC142-F4AE-304F-8F28-414E37802D89}" srcOrd="1" destOrd="0" presId="urn:microsoft.com/office/officeart/2005/8/layout/vList3"/>
    <dgm:cxn modelId="{00ABE0FA-EEB6-5644-A20B-466AAC3A95AE}" type="presParOf" srcId="{98371B10-41E3-A942-978B-F37B665862EB}" destId="{CA4C4D48-9984-0440-915A-D204C55817D5}" srcOrd="3" destOrd="0" presId="urn:microsoft.com/office/officeart/2005/8/layout/vList3"/>
    <dgm:cxn modelId="{86C3B2A5-6F37-7645-81E2-FF72C433B46C}" type="presParOf" srcId="{98371B10-41E3-A942-978B-F37B665862EB}" destId="{CDE7C652-5E7E-C644-A30A-548DE3198C3B}" srcOrd="4" destOrd="0" presId="urn:microsoft.com/office/officeart/2005/8/layout/vList3"/>
    <dgm:cxn modelId="{1F3F7F90-AAAD-9242-9BF1-5A8282A63AEA}" type="presParOf" srcId="{CDE7C652-5E7E-C644-A30A-548DE3198C3B}" destId="{59AC1208-EBC3-8E48-A1EC-E38B47491482}" srcOrd="0" destOrd="0" presId="urn:microsoft.com/office/officeart/2005/8/layout/vList3"/>
    <dgm:cxn modelId="{E370A5A5-FACE-774F-B123-CC90AC182655}" type="presParOf" srcId="{CDE7C652-5E7E-C644-A30A-548DE3198C3B}" destId="{90D99BD0-3731-3647-97C0-EBC29EBC5ACE}" srcOrd="1" destOrd="0" presId="urn:microsoft.com/office/officeart/2005/8/layout/vList3"/>
    <dgm:cxn modelId="{E882A92D-0D67-FE47-AC2E-B4D0771FDB3E}" type="presParOf" srcId="{98371B10-41E3-A942-978B-F37B665862EB}" destId="{DF6C64C7-BD4B-5241-BE18-F0A599A86732}" srcOrd="5" destOrd="0" presId="urn:microsoft.com/office/officeart/2005/8/layout/vList3"/>
    <dgm:cxn modelId="{B4CE8B5F-6D4A-354C-8452-5F56D06FF298}" type="presParOf" srcId="{98371B10-41E3-A942-978B-F37B665862EB}" destId="{A1112E07-9F78-3F49-AA82-F0DF179EA3A8}" srcOrd="6" destOrd="0" presId="urn:microsoft.com/office/officeart/2005/8/layout/vList3"/>
    <dgm:cxn modelId="{5701D779-7733-9B4C-B2BB-1C6A7E9382B8}" type="presParOf" srcId="{A1112E07-9F78-3F49-AA82-F0DF179EA3A8}" destId="{B6E20D18-8A91-C640-BF9C-FDA18A1791D9}" srcOrd="0" destOrd="0" presId="urn:microsoft.com/office/officeart/2005/8/layout/vList3"/>
    <dgm:cxn modelId="{4907BAA0-4618-1246-B220-B6CA785829B6}" type="presParOf" srcId="{A1112E07-9F78-3F49-AA82-F0DF179EA3A8}" destId="{434B033A-B988-244E-AA23-5305E8AF471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CDBC100-A210-6843-96FF-9B64C78D5513}" type="doc">
      <dgm:prSet loTypeId="urn:microsoft.com/office/officeart/2005/8/layout/pyramid2" loCatId="pyramid" qsTypeId="urn:microsoft.com/office/officeart/2005/8/quickstyle/simple1" qsCatId="simple" csTypeId="urn:microsoft.com/office/officeart/2005/8/colors/accent2_2" csCatId="accent2" phldr="1"/>
      <dgm:spPr/>
      <dgm:t>
        <a:bodyPr/>
        <a:lstStyle/>
        <a:p>
          <a:endParaRPr lang="es-ES"/>
        </a:p>
      </dgm:t>
    </dgm:pt>
    <dgm:pt modelId="{D55F21D7-FA02-3B45-A99D-9A6D5512C1D4}">
      <dgm:prSet custT="1"/>
      <dgm:spPr/>
      <dgm:t>
        <a:bodyPr/>
        <a:lstStyle/>
        <a:p>
          <a:r>
            <a:rPr lang="en-GB" sz="2000"/>
            <a:t>Languages are natural communication tools in preschool</a:t>
          </a:r>
          <a:endParaRPr lang="es-ES" sz="2000"/>
        </a:p>
      </dgm:t>
    </dgm:pt>
    <dgm:pt modelId="{9130037C-72A7-DC46-9DDC-FB0256431116}" type="parTrans" cxnId="{EF3E0C3D-2C96-A441-903A-E42E7C338489}">
      <dgm:prSet/>
      <dgm:spPr/>
      <dgm:t>
        <a:bodyPr/>
        <a:lstStyle/>
        <a:p>
          <a:endParaRPr lang="es-ES" sz="2800"/>
        </a:p>
      </dgm:t>
    </dgm:pt>
    <dgm:pt modelId="{9C9982E7-4E46-1645-AF61-6F9709B1E9A1}" type="sibTrans" cxnId="{EF3E0C3D-2C96-A441-903A-E42E7C338489}">
      <dgm:prSet/>
      <dgm:spPr/>
      <dgm:t>
        <a:bodyPr/>
        <a:lstStyle/>
        <a:p>
          <a:endParaRPr lang="es-ES" sz="2800"/>
        </a:p>
      </dgm:t>
    </dgm:pt>
    <dgm:pt modelId="{46CE4AF1-6908-0E44-AD61-77463FED5128}">
      <dgm:prSet custT="1"/>
      <dgm:spPr/>
      <dgm:t>
        <a:bodyPr/>
        <a:lstStyle/>
        <a:p>
          <a:r>
            <a:rPr lang="en-GB" sz="2000" dirty="0"/>
            <a:t>Children do not separate languages</a:t>
          </a:r>
          <a:endParaRPr lang="es-ES" sz="2000" dirty="0"/>
        </a:p>
      </dgm:t>
    </dgm:pt>
    <dgm:pt modelId="{F98990E9-1302-B546-A316-CAE0210E074C}" type="parTrans" cxnId="{3A30C7E7-4D76-8649-BC0C-9B820AED041F}">
      <dgm:prSet/>
      <dgm:spPr/>
      <dgm:t>
        <a:bodyPr/>
        <a:lstStyle/>
        <a:p>
          <a:endParaRPr lang="es-ES" sz="2800"/>
        </a:p>
      </dgm:t>
    </dgm:pt>
    <dgm:pt modelId="{86CC8C63-58AB-4548-BC85-A45DDDA0C9D8}" type="sibTrans" cxnId="{3A30C7E7-4D76-8649-BC0C-9B820AED041F}">
      <dgm:prSet/>
      <dgm:spPr/>
      <dgm:t>
        <a:bodyPr/>
        <a:lstStyle/>
        <a:p>
          <a:endParaRPr lang="es-ES" sz="2800"/>
        </a:p>
      </dgm:t>
    </dgm:pt>
    <dgm:pt modelId="{2045F3D1-B4EB-1747-B828-608F8BEF855C}">
      <dgm:prSet custT="1"/>
      <dgm:spPr/>
      <dgm:t>
        <a:bodyPr/>
        <a:lstStyle/>
        <a:p>
          <a:r>
            <a:rPr lang="en-GB" sz="2000"/>
            <a:t>Affective learning</a:t>
          </a:r>
          <a:endParaRPr lang="es-ES" sz="2000"/>
        </a:p>
      </dgm:t>
    </dgm:pt>
    <dgm:pt modelId="{EA28E27C-0972-1C4A-98A4-2FBEFC27C759}" type="parTrans" cxnId="{51025C8E-3BF9-AC45-9808-B9F019865836}">
      <dgm:prSet/>
      <dgm:spPr/>
      <dgm:t>
        <a:bodyPr/>
        <a:lstStyle/>
        <a:p>
          <a:endParaRPr lang="es-ES" sz="2800"/>
        </a:p>
      </dgm:t>
    </dgm:pt>
    <dgm:pt modelId="{E775A9DB-635C-C54F-B189-8AF368B1F43F}" type="sibTrans" cxnId="{51025C8E-3BF9-AC45-9808-B9F019865836}">
      <dgm:prSet/>
      <dgm:spPr/>
      <dgm:t>
        <a:bodyPr/>
        <a:lstStyle/>
        <a:p>
          <a:endParaRPr lang="es-ES" sz="2800"/>
        </a:p>
      </dgm:t>
    </dgm:pt>
    <dgm:pt modelId="{53E36CEC-C933-5C44-B1FD-085434C99BF7}">
      <dgm:prSet custT="1"/>
      <dgm:spPr/>
      <dgm:t>
        <a:bodyPr/>
        <a:lstStyle/>
        <a:p>
          <a:r>
            <a:rPr lang="en-GB" sz="2000"/>
            <a:t>Respect to children and ECEC</a:t>
          </a:r>
          <a:endParaRPr lang="es-ES" sz="2000"/>
        </a:p>
      </dgm:t>
    </dgm:pt>
    <dgm:pt modelId="{DE08FD00-C109-3241-B3F4-2E43EEF08816}" type="parTrans" cxnId="{37EC6E22-5F29-D74E-9025-63FA5D684F6B}">
      <dgm:prSet/>
      <dgm:spPr/>
      <dgm:t>
        <a:bodyPr/>
        <a:lstStyle/>
        <a:p>
          <a:endParaRPr lang="es-ES" sz="2800"/>
        </a:p>
      </dgm:t>
    </dgm:pt>
    <dgm:pt modelId="{445F931A-B2D1-2249-8AAF-6FB9AAF82CAB}" type="sibTrans" cxnId="{37EC6E22-5F29-D74E-9025-63FA5D684F6B}">
      <dgm:prSet/>
      <dgm:spPr/>
      <dgm:t>
        <a:bodyPr/>
        <a:lstStyle/>
        <a:p>
          <a:endParaRPr lang="es-ES" sz="2800"/>
        </a:p>
      </dgm:t>
    </dgm:pt>
    <dgm:pt modelId="{82A1F56C-4E56-3949-84EC-4A13E613B9D6}" type="pres">
      <dgm:prSet presAssocID="{6CDBC100-A210-6843-96FF-9B64C78D5513}" presName="compositeShape" presStyleCnt="0">
        <dgm:presLayoutVars>
          <dgm:dir/>
          <dgm:resizeHandles/>
        </dgm:presLayoutVars>
      </dgm:prSet>
      <dgm:spPr/>
    </dgm:pt>
    <dgm:pt modelId="{17EA05B5-1649-5C47-95A7-28CE7E3DF75F}" type="pres">
      <dgm:prSet presAssocID="{6CDBC100-A210-6843-96FF-9B64C78D5513}" presName="pyramid" presStyleLbl="node1" presStyleIdx="0" presStyleCnt="1" custScaleX="129419" custScaleY="88807" custLinFactNeighborX="-1697" custLinFactNeighborY="-12378"/>
      <dgm:spPr/>
    </dgm:pt>
    <dgm:pt modelId="{44C96C8A-0CCA-2B40-A682-84232824BF70}" type="pres">
      <dgm:prSet presAssocID="{6CDBC100-A210-6843-96FF-9B64C78D5513}" presName="theList" presStyleCnt="0"/>
      <dgm:spPr/>
    </dgm:pt>
    <dgm:pt modelId="{602E983F-1896-2249-A72C-1BC4877C8DC8}" type="pres">
      <dgm:prSet presAssocID="{D55F21D7-FA02-3B45-A99D-9A6D5512C1D4}" presName="aNode" presStyleLbl="fgAcc1" presStyleIdx="0" presStyleCnt="4">
        <dgm:presLayoutVars>
          <dgm:bulletEnabled val="1"/>
        </dgm:presLayoutVars>
      </dgm:prSet>
      <dgm:spPr/>
    </dgm:pt>
    <dgm:pt modelId="{66DE24A8-2AA7-214F-9734-22175C71A9E1}" type="pres">
      <dgm:prSet presAssocID="{D55F21D7-FA02-3B45-A99D-9A6D5512C1D4}" presName="aSpace" presStyleCnt="0"/>
      <dgm:spPr/>
    </dgm:pt>
    <dgm:pt modelId="{4B794946-96DB-B04F-8787-DE593FCCD0E5}" type="pres">
      <dgm:prSet presAssocID="{46CE4AF1-6908-0E44-AD61-77463FED5128}" presName="aNode" presStyleLbl="fgAcc1" presStyleIdx="1" presStyleCnt="4">
        <dgm:presLayoutVars>
          <dgm:bulletEnabled val="1"/>
        </dgm:presLayoutVars>
      </dgm:prSet>
      <dgm:spPr/>
    </dgm:pt>
    <dgm:pt modelId="{539F43B1-524F-5B46-B483-7889632459D1}" type="pres">
      <dgm:prSet presAssocID="{46CE4AF1-6908-0E44-AD61-77463FED5128}" presName="aSpace" presStyleCnt="0"/>
      <dgm:spPr/>
    </dgm:pt>
    <dgm:pt modelId="{F99B4343-DE06-874E-BEBB-B6FE8833453F}" type="pres">
      <dgm:prSet presAssocID="{2045F3D1-B4EB-1747-B828-608F8BEF855C}" presName="aNode" presStyleLbl="fgAcc1" presStyleIdx="2" presStyleCnt="4">
        <dgm:presLayoutVars>
          <dgm:bulletEnabled val="1"/>
        </dgm:presLayoutVars>
      </dgm:prSet>
      <dgm:spPr/>
    </dgm:pt>
    <dgm:pt modelId="{8D444421-501B-504E-A181-44E8CC909CB8}" type="pres">
      <dgm:prSet presAssocID="{2045F3D1-B4EB-1747-B828-608F8BEF855C}" presName="aSpace" presStyleCnt="0"/>
      <dgm:spPr/>
    </dgm:pt>
    <dgm:pt modelId="{179D7BDD-66C5-ED46-9915-E08EE93E20A2}" type="pres">
      <dgm:prSet presAssocID="{53E36CEC-C933-5C44-B1FD-085434C99BF7}" presName="aNode" presStyleLbl="fgAcc1" presStyleIdx="3" presStyleCnt="4">
        <dgm:presLayoutVars>
          <dgm:bulletEnabled val="1"/>
        </dgm:presLayoutVars>
      </dgm:prSet>
      <dgm:spPr/>
    </dgm:pt>
    <dgm:pt modelId="{45C68317-3F99-DD48-9266-5243252F1C93}" type="pres">
      <dgm:prSet presAssocID="{53E36CEC-C933-5C44-B1FD-085434C99BF7}" presName="aSpace" presStyleCnt="0"/>
      <dgm:spPr/>
    </dgm:pt>
  </dgm:ptLst>
  <dgm:cxnLst>
    <dgm:cxn modelId="{DB26EB13-FB79-0A4B-8BA6-638AAAF23860}" type="presOf" srcId="{6CDBC100-A210-6843-96FF-9B64C78D5513}" destId="{82A1F56C-4E56-3949-84EC-4A13E613B9D6}" srcOrd="0" destOrd="0" presId="urn:microsoft.com/office/officeart/2005/8/layout/pyramid2"/>
    <dgm:cxn modelId="{37EC6E22-5F29-D74E-9025-63FA5D684F6B}" srcId="{6CDBC100-A210-6843-96FF-9B64C78D5513}" destId="{53E36CEC-C933-5C44-B1FD-085434C99BF7}" srcOrd="3" destOrd="0" parTransId="{DE08FD00-C109-3241-B3F4-2E43EEF08816}" sibTransId="{445F931A-B2D1-2249-8AAF-6FB9AAF82CAB}"/>
    <dgm:cxn modelId="{EF3E0C3D-2C96-A441-903A-E42E7C338489}" srcId="{6CDBC100-A210-6843-96FF-9B64C78D5513}" destId="{D55F21D7-FA02-3B45-A99D-9A6D5512C1D4}" srcOrd="0" destOrd="0" parTransId="{9130037C-72A7-DC46-9DDC-FB0256431116}" sibTransId="{9C9982E7-4E46-1645-AF61-6F9709B1E9A1}"/>
    <dgm:cxn modelId="{51025C8E-3BF9-AC45-9808-B9F019865836}" srcId="{6CDBC100-A210-6843-96FF-9B64C78D5513}" destId="{2045F3D1-B4EB-1747-B828-608F8BEF855C}" srcOrd="2" destOrd="0" parTransId="{EA28E27C-0972-1C4A-98A4-2FBEFC27C759}" sibTransId="{E775A9DB-635C-C54F-B189-8AF368B1F43F}"/>
    <dgm:cxn modelId="{1ADF499E-AC69-6D4C-B30D-C2D68CF13E50}" type="presOf" srcId="{53E36CEC-C933-5C44-B1FD-085434C99BF7}" destId="{179D7BDD-66C5-ED46-9915-E08EE93E20A2}" srcOrd="0" destOrd="0" presId="urn:microsoft.com/office/officeart/2005/8/layout/pyramid2"/>
    <dgm:cxn modelId="{7AA97ACB-B3E1-0846-B251-B71025EA3771}" type="presOf" srcId="{46CE4AF1-6908-0E44-AD61-77463FED5128}" destId="{4B794946-96DB-B04F-8787-DE593FCCD0E5}" srcOrd="0" destOrd="0" presId="urn:microsoft.com/office/officeart/2005/8/layout/pyramid2"/>
    <dgm:cxn modelId="{B42ED8CF-1511-FF48-BC8F-8FCE0852D78C}" type="presOf" srcId="{D55F21D7-FA02-3B45-A99D-9A6D5512C1D4}" destId="{602E983F-1896-2249-A72C-1BC4877C8DC8}" srcOrd="0" destOrd="0" presId="urn:microsoft.com/office/officeart/2005/8/layout/pyramid2"/>
    <dgm:cxn modelId="{3A30C7E7-4D76-8649-BC0C-9B820AED041F}" srcId="{6CDBC100-A210-6843-96FF-9B64C78D5513}" destId="{46CE4AF1-6908-0E44-AD61-77463FED5128}" srcOrd="1" destOrd="0" parTransId="{F98990E9-1302-B546-A316-CAE0210E074C}" sibTransId="{86CC8C63-58AB-4548-BC85-A45DDDA0C9D8}"/>
    <dgm:cxn modelId="{B8EDC2F5-20F1-504D-BE3E-2E10E5169086}" type="presOf" srcId="{2045F3D1-B4EB-1747-B828-608F8BEF855C}" destId="{F99B4343-DE06-874E-BEBB-B6FE8833453F}" srcOrd="0" destOrd="0" presId="urn:microsoft.com/office/officeart/2005/8/layout/pyramid2"/>
    <dgm:cxn modelId="{9899D8DB-413D-DC49-8D0B-DBBE1F43AAAC}" type="presParOf" srcId="{82A1F56C-4E56-3949-84EC-4A13E613B9D6}" destId="{17EA05B5-1649-5C47-95A7-28CE7E3DF75F}" srcOrd="0" destOrd="0" presId="urn:microsoft.com/office/officeart/2005/8/layout/pyramid2"/>
    <dgm:cxn modelId="{A91DD724-060F-3A4B-B5EF-239346283488}" type="presParOf" srcId="{82A1F56C-4E56-3949-84EC-4A13E613B9D6}" destId="{44C96C8A-0CCA-2B40-A682-84232824BF70}" srcOrd="1" destOrd="0" presId="urn:microsoft.com/office/officeart/2005/8/layout/pyramid2"/>
    <dgm:cxn modelId="{4CD91C79-432E-8B4E-8FE7-AD2DDCDDDFFD}" type="presParOf" srcId="{44C96C8A-0CCA-2B40-A682-84232824BF70}" destId="{602E983F-1896-2249-A72C-1BC4877C8DC8}" srcOrd="0" destOrd="0" presId="urn:microsoft.com/office/officeart/2005/8/layout/pyramid2"/>
    <dgm:cxn modelId="{EC389B89-A0AC-CE46-A296-C396AB8704BC}" type="presParOf" srcId="{44C96C8A-0CCA-2B40-A682-84232824BF70}" destId="{66DE24A8-2AA7-214F-9734-22175C71A9E1}" srcOrd="1" destOrd="0" presId="urn:microsoft.com/office/officeart/2005/8/layout/pyramid2"/>
    <dgm:cxn modelId="{AD4E4364-807F-654F-83A9-761A970E8E86}" type="presParOf" srcId="{44C96C8A-0CCA-2B40-A682-84232824BF70}" destId="{4B794946-96DB-B04F-8787-DE593FCCD0E5}" srcOrd="2" destOrd="0" presId="urn:microsoft.com/office/officeart/2005/8/layout/pyramid2"/>
    <dgm:cxn modelId="{F1D1F07F-332F-1345-A8BA-DE5811E06677}" type="presParOf" srcId="{44C96C8A-0CCA-2B40-A682-84232824BF70}" destId="{539F43B1-524F-5B46-B483-7889632459D1}" srcOrd="3" destOrd="0" presId="urn:microsoft.com/office/officeart/2005/8/layout/pyramid2"/>
    <dgm:cxn modelId="{1253DAAF-71A1-8640-B39C-AB5067570484}" type="presParOf" srcId="{44C96C8A-0CCA-2B40-A682-84232824BF70}" destId="{F99B4343-DE06-874E-BEBB-B6FE8833453F}" srcOrd="4" destOrd="0" presId="urn:microsoft.com/office/officeart/2005/8/layout/pyramid2"/>
    <dgm:cxn modelId="{F6BDBC10-9CBC-0B46-8E78-7170E24715F1}" type="presParOf" srcId="{44C96C8A-0CCA-2B40-A682-84232824BF70}" destId="{8D444421-501B-504E-A181-44E8CC909CB8}" srcOrd="5" destOrd="0" presId="urn:microsoft.com/office/officeart/2005/8/layout/pyramid2"/>
    <dgm:cxn modelId="{6FB0459B-5F2D-6845-B125-5C6E5E0922EC}" type="presParOf" srcId="{44C96C8A-0CCA-2B40-A682-84232824BF70}" destId="{179D7BDD-66C5-ED46-9915-E08EE93E20A2}" srcOrd="6" destOrd="0" presId="urn:microsoft.com/office/officeart/2005/8/layout/pyramid2"/>
    <dgm:cxn modelId="{0BF90C22-F35B-724C-AF49-0551E82DBA4A}" type="presParOf" srcId="{44C96C8A-0CCA-2B40-A682-84232824BF70}" destId="{45C68317-3F99-DD48-9266-5243252F1C93}" srcOrd="7"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D3EDE6-3070-AF4E-9F09-DA9D77A841F4}">
      <dsp:nvSpPr>
        <dsp:cNvPr id="0" name=""/>
        <dsp:cNvSpPr/>
      </dsp:nvSpPr>
      <dsp:spPr>
        <a:xfrm rot="5400000">
          <a:off x="-236795" y="238852"/>
          <a:ext cx="1578634" cy="1105044"/>
        </a:xfrm>
        <a:prstGeom prst="chevron">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kern="1200" dirty="0"/>
            <a:t>EXPLORE</a:t>
          </a:r>
        </a:p>
      </dsp:txBody>
      <dsp:txXfrm rot="-5400000">
        <a:off x="0" y="554579"/>
        <a:ext cx="1105044" cy="473590"/>
      </dsp:txXfrm>
    </dsp:sp>
    <dsp:sp modelId="{EB2DA8F7-726F-FF44-A587-2A117428EA37}">
      <dsp:nvSpPr>
        <dsp:cNvPr id="0" name=""/>
        <dsp:cNvSpPr/>
      </dsp:nvSpPr>
      <dsp:spPr>
        <a:xfrm rot="5400000">
          <a:off x="5297265" y="-4190163"/>
          <a:ext cx="1026112" cy="9410555"/>
        </a:xfrm>
        <a:prstGeom prst="round2Same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s-ES" sz="1900" kern="1200" dirty="0" err="1"/>
            <a:t>Bibliographical</a:t>
          </a:r>
          <a:r>
            <a:rPr lang="es-ES" sz="1900" kern="1200" dirty="0"/>
            <a:t> </a:t>
          </a:r>
          <a:r>
            <a:rPr lang="es-ES" sz="1900" kern="1200" dirty="0" err="1"/>
            <a:t>review</a:t>
          </a:r>
          <a:endParaRPr lang="es-ES" sz="1900" kern="1200" dirty="0"/>
        </a:p>
        <a:p>
          <a:pPr marL="171450" lvl="1" indent="-171450" algn="l" defTabSz="844550">
            <a:lnSpc>
              <a:spcPct val="90000"/>
            </a:lnSpc>
            <a:spcBef>
              <a:spcPct val="0"/>
            </a:spcBef>
            <a:spcAft>
              <a:spcPct val="15000"/>
            </a:spcAft>
            <a:buChar char="•"/>
          </a:pPr>
          <a:r>
            <a:rPr lang="es-ES" sz="1900" kern="1200" dirty="0"/>
            <a:t>Comparative </a:t>
          </a:r>
          <a:r>
            <a:rPr lang="es-ES" sz="1900" kern="1200" dirty="0" err="1"/>
            <a:t>analysis</a:t>
          </a:r>
          <a:r>
            <a:rPr lang="es-ES" sz="1900" kern="1200" dirty="0"/>
            <a:t> </a:t>
          </a:r>
          <a:r>
            <a:rPr lang="es-ES" sz="1900" kern="1200" dirty="0" err="1"/>
            <a:t>of</a:t>
          </a:r>
          <a:r>
            <a:rPr lang="es-ES" sz="1900" kern="1200" dirty="0"/>
            <a:t> </a:t>
          </a:r>
          <a:r>
            <a:rPr lang="es-ES" sz="1900" kern="1200" dirty="0" err="1"/>
            <a:t>international</a:t>
          </a:r>
          <a:r>
            <a:rPr lang="es-ES" sz="1900" kern="1200" dirty="0"/>
            <a:t> LEYLA </a:t>
          </a:r>
          <a:r>
            <a:rPr lang="es-ES" sz="1900" kern="1200" dirty="0" err="1"/>
            <a:t>practices</a:t>
          </a:r>
          <a:endParaRPr lang="es-ES" sz="1900" kern="1200" dirty="0"/>
        </a:p>
      </dsp:txBody>
      <dsp:txXfrm rot="-5400000">
        <a:off x="1105044" y="52149"/>
        <a:ext cx="9360464" cy="925930"/>
      </dsp:txXfrm>
    </dsp:sp>
    <dsp:sp modelId="{F355F4DA-4D84-0E41-85B9-B2CF93DE2051}">
      <dsp:nvSpPr>
        <dsp:cNvPr id="0" name=""/>
        <dsp:cNvSpPr/>
      </dsp:nvSpPr>
      <dsp:spPr>
        <a:xfrm rot="5400000">
          <a:off x="-236795" y="1623146"/>
          <a:ext cx="1578634" cy="1105044"/>
        </a:xfrm>
        <a:prstGeom prst="chevron">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kern="1200" dirty="0"/>
            <a:t>RESEARCH</a:t>
          </a:r>
        </a:p>
      </dsp:txBody>
      <dsp:txXfrm rot="-5400000">
        <a:off x="0" y="1938873"/>
        <a:ext cx="1105044" cy="473590"/>
      </dsp:txXfrm>
    </dsp:sp>
    <dsp:sp modelId="{7E3ED897-58F3-C84C-8C22-8FBF0B52B7F9}">
      <dsp:nvSpPr>
        <dsp:cNvPr id="0" name=""/>
        <dsp:cNvSpPr/>
      </dsp:nvSpPr>
      <dsp:spPr>
        <a:xfrm rot="5400000">
          <a:off x="5297265" y="-2805869"/>
          <a:ext cx="1026112" cy="9410555"/>
        </a:xfrm>
        <a:prstGeom prst="round2SameRect">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s-ES" sz="1900" kern="1200" dirty="0"/>
            <a:t>Explore </a:t>
          </a:r>
          <a:r>
            <a:rPr lang="es-ES" sz="1900" kern="1200" dirty="0" err="1"/>
            <a:t>teachers</a:t>
          </a:r>
          <a:r>
            <a:rPr lang="es-ES" sz="1900" kern="1200" dirty="0"/>
            <a:t>’ </a:t>
          </a:r>
          <a:r>
            <a:rPr lang="es-ES" sz="1900" kern="1200" dirty="0" err="1"/>
            <a:t>perception</a:t>
          </a:r>
          <a:r>
            <a:rPr lang="es-ES" sz="1900" kern="1200" dirty="0"/>
            <a:t> </a:t>
          </a:r>
          <a:r>
            <a:rPr lang="es-ES" sz="1900" kern="1200" dirty="0" err="1"/>
            <a:t>about</a:t>
          </a:r>
          <a:r>
            <a:rPr lang="es-ES" sz="1900" kern="1200" dirty="0"/>
            <a:t> </a:t>
          </a:r>
          <a:r>
            <a:rPr lang="es-ES" sz="1900" kern="1200" dirty="0" err="1"/>
            <a:t>the</a:t>
          </a:r>
          <a:r>
            <a:rPr lang="es-ES" sz="1900" kern="1200" dirty="0"/>
            <a:t> </a:t>
          </a:r>
          <a:r>
            <a:rPr lang="es-ES" sz="1900" kern="1200" dirty="0" err="1"/>
            <a:t>LEyLA</a:t>
          </a:r>
          <a:r>
            <a:rPr lang="es-ES" sz="1900" kern="1200" dirty="0"/>
            <a:t> </a:t>
          </a:r>
          <a:r>
            <a:rPr lang="es-ES" sz="1900" kern="1200" dirty="0" err="1"/>
            <a:t>profile</a:t>
          </a:r>
          <a:r>
            <a:rPr lang="es-ES" sz="1900" kern="1200" dirty="0"/>
            <a:t> and training </a:t>
          </a:r>
          <a:r>
            <a:rPr lang="es-ES" sz="1900" kern="1200" dirty="0" err="1"/>
            <a:t>needs</a:t>
          </a:r>
          <a:r>
            <a:rPr lang="es-ES" sz="1900" kern="1200" dirty="0"/>
            <a:t> </a:t>
          </a:r>
        </a:p>
        <a:p>
          <a:pPr marL="171450" lvl="1" indent="-171450" algn="l" defTabSz="844550">
            <a:lnSpc>
              <a:spcPct val="90000"/>
            </a:lnSpc>
            <a:spcBef>
              <a:spcPct val="0"/>
            </a:spcBef>
            <a:spcAft>
              <a:spcPct val="15000"/>
            </a:spcAft>
            <a:buChar char="•"/>
          </a:pPr>
          <a:r>
            <a:rPr lang="es-ES" sz="1900" kern="1200" dirty="0" err="1"/>
            <a:t>Quantitative</a:t>
          </a:r>
          <a:r>
            <a:rPr lang="es-ES" sz="1900" kern="1200" dirty="0"/>
            <a:t> </a:t>
          </a:r>
          <a:r>
            <a:rPr lang="es-ES" sz="1900" kern="1200" dirty="0" err="1"/>
            <a:t>validate</a:t>
          </a:r>
          <a:r>
            <a:rPr lang="es-ES" sz="1900" kern="1200" dirty="0"/>
            <a:t> </a:t>
          </a:r>
          <a:r>
            <a:rPr lang="es-ES" sz="1900" kern="1200" dirty="0" err="1"/>
            <a:t>the</a:t>
          </a:r>
          <a:r>
            <a:rPr lang="es-ES" sz="1900" kern="1200" dirty="0"/>
            <a:t> </a:t>
          </a:r>
          <a:r>
            <a:rPr lang="es-ES" sz="1900" kern="1200" dirty="0" err="1"/>
            <a:t>LEyLA</a:t>
          </a:r>
          <a:r>
            <a:rPr lang="es-ES" sz="1900" kern="1200" dirty="0"/>
            <a:t> </a:t>
          </a:r>
          <a:r>
            <a:rPr lang="es-ES" sz="1900" kern="1200" dirty="0" err="1"/>
            <a:t>teacher</a:t>
          </a:r>
          <a:r>
            <a:rPr lang="es-ES" sz="1900" kern="1200" dirty="0"/>
            <a:t> </a:t>
          </a:r>
          <a:r>
            <a:rPr lang="es-ES" sz="1900" kern="1200" dirty="0" err="1"/>
            <a:t>framework</a:t>
          </a:r>
          <a:endParaRPr lang="es-ES" sz="1900" kern="1200" dirty="0"/>
        </a:p>
        <a:p>
          <a:pPr marL="171450" lvl="1" indent="-171450" algn="l" defTabSz="844550">
            <a:lnSpc>
              <a:spcPct val="90000"/>
            </a:lnSpc>
            <a:spcBef>
              <a:spcPct val="0"/>
            </a:spcBef>
            <a:spcAft>
              <a:spcPct val="15000"/>
            </a:spcAft>
            <a:buChar char="•"/>
          </a:pPr>
          <a:r>
            <a:rPr lang="es-ES" sz="1900" kern="1200" dirty="0" err="1"/>
            <a:t>Qualitative</a:t>
          </a:r>
          <a:r>
            <a:rPr lang="es-ES" sz="1900" kern="1200" dirty="0"/>
            <a:t> </a:t>
          </a:r>
          <a:r>
            <a:rPr lang="es-ES" sz="1900" kern="1200" dirty="0" err="1"/>
            <a:t>validate</a:t>
          </a:r>
          <a:r>
            <a:rPr lang="es-ES" sz="1900" kern="1200" dirty="0"/>
            <a:t> </a:t>
          </a:r>
          <a:r>
            <a:rPr lang="es-ES" sz="1900" kern="1200" dirty="0" err="1"/>
            <a:t>the</a:t>
          </a:r>
          <a:r>
            <a:rPr lang="es-ES" sz="1900" kern="1200" dirty="0"/>
            <a:t> </a:t>
          </a:r>
          <a:r>
            <a:rPr lang="es-ES" sz="1900" kern="1200" dirty="0" err="1"/>
            <a:t>LEyLA</a:t>
          </a:r>
          <a:r>
            <a:rPr lang="es-ES" sz="1900" kern="1200" dirty="0"/>
            <a:t> </a:t>
          </a:r>
          <a:r>
            <a:rPr lang="es-ES" sz="1900" kern="1200" dirty="0" err="1"/>
            <a:t>teacher</a:t>
          </a:r>
          <a:r>
            <a:rPr lang="es-ES" sz="1900" kern="1200" dirty="0"/>
            <a:t> </a:t>
          </a:r>
          <a:r>
            <a:rPr lang="es-ES" sz="1900" kern="1200" dirty="0" err="1"/>
            <a:t>framework</a:t>
          </a:r>
          <a:endParaRPr lang="es-ES" sz="1900" kern="1200" dirty="0"/>
        </a:p>
      </dsp:txBody>
      <dsp:txXfrm rot="-5400000">
        <a:off x="1105044" y="1436443"/>
        <a:ext cx="9360464" cy="925930"/>
      </dsp:txXfrm>
    </dsp:sp>
    <dsp:sp modelId="{45C9E965-A218-C64D-8B87-14FE7FDAA741}">
      <dsp:nvSpPr>
        <dsp:cNvPr id="0" name=""/>
        <dsp:cNvSpPr/>
      </dsp:nvSpPr>
      <dsp:spPr>
        <a:xfrm rot="5400000">
          <a:off x="-236795" y="3007440"/>
          <a:ext cx="1578634" cy="1105044"/>
        </a:xfrm>
        <a:prstGeom prst="chevron">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s-ES" sz="2000" kern="1200" dirty="0"/>
            <a:t>TRANSFER</a:t>
          </a:r>
        </a:p>
      </dsp:txBody>
      <dsp:txXfrm rot="-5400000">
        <a:off x="0" y="3323167"/>
        <a:ext cx="1105044" cy="473590"/>
      </dsp:txXfrm>
    </dsp:sp>
    <dsp:sp modelId="{6332A1D9-8903-F543-822E-7FFFA8401A9D}">
      <dsp:nvSpPr>
        <dsp:cNvPr id="0" name=""/>
        <dsp:cNvSpPr/>
      </dsp:nvSpPr>
      <dsp:spPr>
        <a:xfrm rot="5400000">
          <a:off x="5297265" y="-1421576"/>
          <a:ext cx="1026112" cy="9410555"/>
        </a:xfrm>
        <a:prstGeom prst="round2SameRect">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5128" tIns="12065" rIns="12065" bIns="12065" numCol="1" spcCol="1270" anchor="ctr" anchorCtr="0">
          <a:noAutofit/>
        </a:bodyPr>
        <a:lstStyle/>
        <a:p>
          <a:pPr marL="171450" lvl="1" indent="-171450" algn="l" defTabSz="844550">
            <a:lnSpc>
              <a:spcPct val="90000"/>
            </a:lnSpc>
            <a:spcBef>
              <a:spcPct val="0"/>
            </a:spcBef>
            <a:spcAft>
              <a:spcPct val="15000"/>
            </a:spcAft>
            <a:buChar char="•"/>
          </a:pPr>
          <a:r>
            <a:rPr lang="es-ES" sz="1900" kern="1200" dirty="0" err="1"/>
            <a:t>Design</a:t>
          </a:r>
          <a:r>
            <a:rPr lang="es-ES" sz="1900" kern="1200" dirty="0"/>
            <a:t> </a:t>
          </a:r>
          <a:r>
            <a:rPr lang="es-ES" sz="1900" kern="1200" dirty="0" err="1"/>
            <a:t>an</a:t>
          </a:r>
          <a:r>
            <a:rPr lang="es-ES" sz="1900" kern="1200" dirty="0"/>
            <a:t> open transfer </a:t>
          </a:r>
          <a:r>
            <a:rPr lang="es-ES" sz="1900" kern="1200" dirty="0" err="1"/>
            <a:t>course</a:t>
          </a:r>
          <a:r>
            <a:rPr lang="es-ES" sz="1900" kern="1200" dirty="0"/>
            <a:t> </a:t>
          </a:r>
        </a:p>
        <a:p>
          <a:pPr marL="171450" lvl="1" indent="-171450" algn="l" defTabSz="844550">
            <a:lnSpc>
              <a:spcPct val="90000"/>
            </a:lnSpc>
            <a:spcBef>
              <a:spcPct val="0"/>
            </a:spcBef>
            <a:spcAft>
              <a:spcPct val="15000"/>
            </a:spcAft>
            <a:buChar char="•"/>
          </a:pPr>
          <a:r>
            <a:rPr lang="es-ES" sz="1900" kern="1200" dirty="0" err="1"/>
            <a:t>Piloting</a:t>
          </a:r>
          <a:r>
            <a:rPr lang="es-ES" sz="1900" kern="1200" dirty="0"/>
            <a:t> </a:t>
          </a:r>
        </a:p>
        <a:p>
          <a:pPr marL="171450" lvl="1" indent="-171450" algn="l" defTabSz="844550">
            <a:lnSpc>
              <a:spcPct val="90000"/>
            </a:lnSpc>
            <a:spcBef>
              <a:spcPct val="0"/>
            </a:spcBef>
            <a:spcAft>
              <a:spcPct val="15000"/>
            </a:spcAft>
            <a:buChar char="•"/>
          </a:pPr>
          <a:r>
            <a:rPr lang="es-ES" sz="1900" kern="1200" dirty="0" err="1"/>
            <a:t>Disseminate</a:t>
          </a:r>
          <a:r>
            <a:rPr lang="es-ES" sz="1900" kern="1200" dirty="0"/>
            <a:t> </a:t>
          </a:r>
          <a:r>
            <a:rPr lang="es-ES" sz="1900" kern="1200" dirty="0" err="1"/>
            <a:t>the</a:t>
          </a:r>
          <a:r>
            <a:rPr lang="es-ES" sz="1900" kern="1200" dirty="0"/>
            <a:t> </a:t>
          </a:r>
          <a:r>
            <a:rPr lang="es-ES" sz="1900" kern="1200" dirty="0" err="1"/>
            <a:t>LEyLA</a:t>
          </a:r>
          <a:r>
            <a:rPr lang="es-ES" sz="1900" kern="1200" dirty="0"/>
            <a:t> </a:t>
          </a:r>
          <a:r>
            <a:rPr lang="es-ES" sz="1900" kern="1200" dirty="0" err="1"/>
            <a:t>framework</a:t>
          </a:r>
          <a:endParaRPr lang="es-ES" sz="1900" kern="1200" dirty="0"/>
        </a:p>
      </dsp:txBody>
      <dsp:txXfrm rot="-5400000">
        <a:off x="1105044" y="2820736"/>
        <a:ext cx="9360464" cy="9259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9960D1-A114-C44E-ADA6-2A5652FE4A17}">
      <dsp:nvSpPr>
        <dsp:cNvPr id="0" name=""/>
        <dsp:cNvSpPr/>
      </dsp:nvSpPr>
      <dsp:spPr>
        <a:xfrm>
          <a:off x="2169877" y="2344488"/>
          <a:ext cx="1796884" cy="1796884"/>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s-ES" sz="1700" kern="1200" dirty="0"/>
            <a:t>1st </a:t>
          </a:r>
          <a:r>
            <a:rPr lang="es-ES" sz="1700" kern="1200" dirty="0" err="1"/>
            <a:t>prototype</a:t>
          </a:r>
          <a:r>
            <a:rPr lang="es-ES" sz="1700" kern="1200" dirty="0"/>
            <a:t> </a:t>
          </a:r>
          <a:r>
            <a:rPr lang="es-ES" sz="1700" kern="1200" dirty="0" err="1"/>
            <a:t>LEyLA</a:t>
          </a:r>
          <a:r>
            <a:rPr lang="es-ES" sz="1700" kern="1200" dirty="0"/>
            <a:t> </a:t>
          </a:r>
          <a:r>
            <a:rPr lang="es-ES" sz="1700" kern="1200" dirty="0" err="1"/>
            <a:t>teacher</a:t>
          </a:r>
          <a:r>
            <a:rPr lang="es-ES" sz="1700" kern="1200" dirty="0"/>
            <a:t> </a:t>
          </a:r>
          <a:r>
            <a:rPr lang="es-ES" sz="1700" kern="1200" dirty="0" err="1"/>
            <a:t>profile</a:t>
          </a:r>
          <a:endParaRPr lang="es-ES" sz="1700" kern="1200" dirty="0"/>
        </a:p>
      </dsp:txBody>
      <dsp:txXfrm>
        <a:off x="2433025" y="2607636"/>
        <a:ext cx="1270588" cy="1270588"/>
      </dsp:txXfrm>
    </dsp:sp>
    <dsp:sp modelId="{B6EBAF8E-67B1-9D46-ACFF-CDA06E74ADCD}">
      <dsp:nvSpPr>
        <dsp:cNvPr id="0" name=""/>
        <dsp:cNvSpPr/>
      </dsp:nvSpPr>
      <dsp:spPr>
        <a:xfrm rot="12900000">
          <a:off x="829675" y="1968948"/>
          <a:ext cx="1569789" cy="512112"/>
        </a:xfrm>
        <a:prstGeom prst="lef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B667B04-E765-CE4A-AA83-1DFAC14629DF}">
      <dsp:nvSpPr>
        <dsp:cNvPr id="0" name=""/>
        <dsp:cNvSpPr/>
      </dsp:nvSpPr>
      <dsp:spPr>
        <a:xfrm>
          <a:off x="118101" y="1091991"/>
          <a:ext cx="1707040" cy="1365632"/>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es-ES" sz="2000" kern="1200" dirty="0"/>
            <a:t>10 </a:t>
          </a:r>
          <a:r>
            <a:rPr lang="es-ES" sz="2000" kern="1200" dirty="0" err="1"/>
            <a:t>Discussion</a:t>
          </a:r>
          <a:r>
            <a:rPr lang="es-ES" sz="2000" kern="1200" dirty="0"/>
            <a:t> </a:t>
          </a:r>
          <a:r>
            <a:rPr lang="es-ES" sz="2000" kern="1200" dirty="0" err="1"/>
            <a:t>groups</a:t>
          </a:r>
          <a:endParaRPr lang="es-ES" sz="2000" kern="1200" dirty="0"/>
        </a:p>
      </dsp:txBody>
      <dsp:txXfrm>
        <a:off x="158099" y="1131989"/>
        <a:ext cx="1627044" cy="1285636"/>
      </dsp:txXfrm>
    </dsp:sp>
    <dsp:sp modelId="{619C9AB7-B06C-704F-9993-71AB6547EA8C}">
      <dsp:nvSpPr>
        <dsp:cNvPr id="0" name=""/>
        <dsp:cNvSpPr/>
      </dsp:nvSpPr>
      <dsp:spPr>
        <a:xfrm rot="16200000">
          <a:off x="2283425" y="1212174"/>
          <a:ext cx="1569789" cy="512112"/>
        </a:xfrm>
        <a:prstGeom prst="lef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ACD203F-7A54-FB44-8C77-D2AD91C743D0}">
      <dsp:nvSpPr>
        <dsp:cNvPr id="0" name=""/>
        <dsp:cNvSpPr/>
      </dsp:nvSpPr>
      <dsp:spPr>
        <a:xfrm>
          <a:off x="2214799" y="519"/>
          <a:ext cx="1707040" cy="1365632"/>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es-ES" sz="2000" kern="1200" dirty="0" err="1"/>
            <a:t>Bibliographical</a:t>
          </a:r>
          <a:r>
            <a:rPr lang="es-ES" sz="2000" kern="1200" dirty="0"/>
            <a:t> </a:t>
          </a:r>
          <a:r>
            <a:rPr lang="es-ES" sz="2000" kern="1200" dirty="0" err="1"/>
            <a:t>review</a:t>
          </a:r>
          <a:endParaRPr lang="es-ES" sz="2000" kern="1200" dirty="0"/>
        </a:p>
      </dsp:txBody>
      <dsp:txXfrm>
        <a:off x="2254797" y="40517"/>
        <a:ext cx="1627044" cy="1285636"/>
      </dsp:txXfrm>
    </dsp:sp>
    <dsp:sp modelId="{B7B14749-AFFC-CD45-896B-93AAB33DD748}">
      <dsp:nvSpPr>
        <dsp:cNvPr id="0" name=""/>
        <dsp:cNvSpPr/>
      </dsp:nvSpPr>
      <dsp:spPr>
        <a:xfrm rot="19500000">
          <a:off x="3737174" y="1968948"/>
          <a:ext cx="1569789" cy="512112"/>
        </a:xfrm>
        <a:prstGeom prst="lef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BA9254F-C9FE-D546-93F1-942A28047BB0}">
      <dsp:nvSpPr>
        <dsp:cNvPr id="0" name=""/>
        <dsp:cNvSpPr/>
      </dsp:nvSpPr>
      <dsp:spPr>
        <a:xfrm>
          <a:off x="4311497" y="1091991"/>
          <a:ext cx="1707040" cy="136563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889000">
            <a:lnSpc>
              <a:spcPct val="90000"/>
            </a:lnSpc>
            <a:spcBef>
              <a:spcPct val="0"/>
            </a:spcBef>
            <a:spcAft>
              <a:spcPct val="35000"/>
            </a:spcAft>
            <a:buNone/>
          </a:pPr>
          <a:r>
            <a:rPr lang="es-ES" sz="2000" kern="1200" dirty="0"/>
            <a:t>International </a:t>
          </a:r>
          <a:r>
            <a:rPr lang="es-ES" sz="2000" kern="1200" dirty="0" err="1"/>
            <a:t>best</a:t>
          </a:r>
          <a:r>
            <a:rPr lang="es-ES" sz="2000" kern="1200" dirty="0"/>
            <a:t> </a:t>
          </a:r>
          <a:r>
            <a:rPr lang="es-ES" sz="2000" kern="1200" dirty="0" err="1"/>
            <a:t>practice</a:t>
          </a:r>
          <a:r>
            <a:rPr lang="es-ES" sz="2000" kern="1200" dirty="0"/>
            <a:t> </a:t>
          </a:r>
          <a:r>
            <a:rPr lang="es-ES" sz="2000" kern="1200" dirty="0" err="1"/>
            <a:t>analysis</a:t>
          </a:r>
          <a:endParaRPr lang="es-ES" sz="2000" kern="1200" dirty="0"/>
        </a:p>
      </dsp:txBody>
      <dsp:txXfrm>
        <a:off x="4351495" y="1131989"/>
        <a:ext cx="1627044" cy="12856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5D6CED-3E96-854D-BC5D-B09D52F38FA1}">
      <dsp:nvSpPr>
        <dsp:cNvPr id="0" name=""/>
        <dsp:cNvSpPr/>
      </dsp:nvSpPr>
      <dsp:spPr>
        <a:xfrm>
          <a:off x="1361386" y="76"/>
          <a:ext cx="1514541" cy="68500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Comunidad Valenciana</a:t>
          </a:r>
        </a:p>
      </dsp:txBody>
      <dsp:txXfrm>
        <a:off x="1361386" y="76"/>
        <a:ext cx="1514541" cy="685003"/>
      </dsp:txXfrm>
    </dsp:sp>
    <dsp:sp modelId="{654FAB6A-48C4-154F-9C99-00AB16ABCE63}">
      <dsp:nvSpPr>
        <dsp:cNvPr id="0" name=""/>
        <dsp:cNvSpPr/>
      </dsp:nvSpPr>
      <dsp:spPr>
        <a:xfrm>
          <a:off x="615417" y="76"/>
          <a:ext cx="678153" cy="68500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C7D1548-0B10-A942-985A-3EC1812D3382}">
      <dsp:nvSpPr>
        <dsp:cNvPr id="0" name=""/>
        <dsp:cNvSpPr/>
      </dsp:nvSpPr>
      <dsp:spPr>
        <a:xfrm>
          <a:off x="615417" y="798105"/>
          <a:ext cx="1514541" cy="68500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Melilla</a:t>
          </a:r>
        </a:p>
      </dsp:txBody>
      <dsp:txXfrm>
        <a:off x="615417" y="798105"/>
        <a:ext cx="1514541" cy="685003"/>
      </dsp:txXfrm>
    </dsp:sp>
    <dsp:sp modelId="{411314B0-08D4-BF4B-8B71-66DBEC9B1016}">
      <dsp:nvSpPr>
        <dsp:cNvPr id="0" name=""/>
        <dsp:cNvSpPr/>
      </dsp:nvSpPr>
      <dsp:spPr>
        <a:xfrm>
          <a:off x="2197775" y="798105"/>
          <a:ext cx="678153" cy="685003"/>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B96FC4-0CEC-E940-A19A-0F756034B3BD}">
      <dsp:nvSpPr>
        <dsp:cNvPr id="0" name=""/>
        <dsp:cNvSpPr/>
      </dsp:nvSpPr>
      <dsp:spPr>
        <a:xfrm>
          <a:off x="1361386" y="1596133"/>
          <a:ext cx="1514541" cy="68500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Andalucía</a:t>
          </a:r>
        </a:p>
      </dsp:txBody>
      <dsp:txXfrm>
        <a:off x="1361386" y="1596133"/>
        <a:ext cx="1514541" cy="685003"/>
      </dsp:txXfrm>
    </dsp:sp>
    <dsp:sp modelId="{1009933B-269A-D047-887C-D04D38D4D604}">
      <dsp:nvSpPr>
        <dsp:cNvPr id="0" name=""/>
        <dsp:cNvSpPr/>
      </dsp:nvSpPr>
      <dsp:spPr>
        <a:xfrm>
          <a:off x="615417" y="1596133"/>
          <a:ext cx="678153" cy="685003"/>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1AD090-19BF-B244-9E04-B0360A1B9D45}">
      <dsp:nvSpPr>
        <dsp:cNvPr id="0" name=""/>
        <dsp:cNvSpPr/>
      </dsp:nvSpPr>
      <dsp:spPr>
        <a:xfrm>
          <a:off x="615417" y="2394162"/>
          <a:ext cx="1514541" cy="68500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Ceuta</a:t>
          </a:r>
        </a:p>
      </dsp:txBody>
      <dsp:txXfrm>
        <a:off x="615417" y="2394162"/>
        <a:ext cx="1514541" cy="685003"/>
      </dsp:txXfrm>
    </dsp:sp>
    <dsp:sp modelId="{FC7F0110-379E-DF47-A785-FA856A8F0285}">
      <dsp:nvSpPr>
        <dsp:cNvPr id="0" name=""/>
        <dsp:cNvSpPr/>
      </dsp:nvSpPr>
      <dsp:spPr>
        <a:xfrm>
          <a:off x="2197775" y="2394162"/>
          <a:ext cx="678153" cy="685003"/>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5EE7AF-583F-404D-BEA0-D6E631C9C229}">
      <dsp:nvSpPr>
        <dsp:cNvPr id="0" name=""/>
        <dsp:cNvSpPr/>
      </dsp:nvSpPr>
      <dsp:spPr>
        <a:xfrm>
          <a:off x="1361386" y="3192191"/>
          <a:ext cx="1514541" cy="68500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s-ES" sz="1900" kern="1200" dirty="0"/>
            <a:t>Madrid</a:t>
          </a:r>
        </a:p>
      </dsp:txBody>
      <dsp:txXfrm>
        <a:off x="1361386" y="3192191"/>
        <a:ext cx="1514541" cy="685003"/>
      </dsp:txXfrm>
    </dsp:sp>
    <dsp:sp modelId="{7C79CE22-36F2-1E46-8920-D8011C5399ED}">
      <dsp:nvSpPr>
        <dsp:cNvPr id="0" name=""/>
        <dsp:cNvSpPr/>
      </dsp:nvSpPr>
      <dsp:spPr>
        <a:xfrm>
          <a:off x="615417" y="3192191"/>
          <a:ext cx="678153" cy="685003"/>
        </a:xfrm>
        <a:prstGeom prst="rect">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F0D1C0-4B86-2C48-A1DD-9CC0CC3FB666}">
      <dsp:nvSpPr>
        <dsp:cNvPr id="0" name=""/>
        <dsp:cNvSpPr/>
      </dsp:nvSpPr>
      <dsp:spPr>
        <a:xfrm>
          <a:off x="-4139930" y="-635326"/>
          <a:ext cx="4933015" cy="4933015"/>
        </a:xfrm>
        <a:prstGeom prst="blockArc">
          <a:avLst>
            <a:gd name="adj1" fmla="val 18900000"/>
            <a:gd name="adj2" fmla="val 2700000"/>
            <a:gd name="adj3" fmla="val 438"/>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E102C3-FC8E-AE45-9AD9-321B99003C89}">
      <dsp:nvSpPr>
        <dsp:cNvPr id="0" name=""/>
        <dsp:cNvSpPr/>
      </dsp:nvSpPr>
      <dsp:spPr>
        <a:xfrm>
          <a:off x="510033" y="366236"/>
          <a:ext cx="4241722" cy="73247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1400" tIns="55880" rIns="55880" bIns="55880" numCol="1" spcCol="1270" anchor="ctr" anchorCtr="0">
          <a:noAutofit/>
        </a:bodyPr>
        <a:lstStyle/>
        <a:p>
          <a:pPr marL="0" lvl="0" indent="0" algn="l" defTabSz="977900">
            <a:lnSpc>
              <a:spcPct val="90000"/>
            </a:lnSpc>
            <a:spcBef>
              <a:spcPct val="0"/>
            </a:spcBef>
            <a:spcAft>
              <a:spcPct val="35000"/>
            </a:spcAft>
            <a:buNone/>
          </a:pPr>
          <a:r>
            <a:rPr lang="es-ES" sz="2200" kern="1200" dirty="0" err="1"/>
            <a:t>Definition</a:t>
          </a:r>
          <a:r>
            <a:rPr lang="es-ES" sz="2200" kern="1200" dirty="0"/>
            <a:t> </a:t>
          </a:r>
          <a:r>
            <a:rPr lang="es-ES" sz="2200" kern="1200" dirty="0" err="1"/>
            <a:t>of</a:t>
          </a:r>
          <a:r>
            <a:rPr lang="es-ES" sz="2200" kern="1200" dirty="0"/>
            <a:t> </a:t>
          </a:r>
          <a:r>
            <a:rPr lang="es-ES" sz="2200" kern="1200" dirty="0" err="1"/>
            <a:t>categories</a:t>
          </a:r>
          <a:endParaRPr lang="es-ES" sz="2200" kern="1200" dirty="0"/>
        </a:p>
      </dsp:txBody>
      <dsp:txXfrm>
        <a:off x="510033" y="366236"/>
        <a:ext cx="4241722" cy="732472"/>
      </dsp:txXfrm>
    </dsp:sp>
    <dsp:sp modelId="{1099D023-C6D6-6F4D-BCC4-CB40D8B9BDB5}">
      <dsp:nvSpPr>
        <dsp:cNvPr id="0" name=""/>
        <dsp:cNvSpPr/>
      </dsp:nvSpPr>
      <dsp:spPr>
        <a:xfrm>
          <a:off x="52238" y="274677"/>
          <a:ext cx="915590" cy="91559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6F22182-BB3C-1B48-9E4D-30E391423763}">
      <dsp:nvSpPr>
        <dsp:cNvPr id="0" name=""/>
        <dsp:cNvSpPr/>
      </dsp:nvSpPr>
      <dsp:spPr>
        <a:xfrm>
          <a:off x="776287" y="1464945"/>
          <a:ext cx="3975468" cy="73247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1400" tIns="55880" rIns="55880" bIns="55880" numCol="1" spcCol="1270" anchor="ctr" anchorCtr="0">
          <a:noAutofit/>
        </a:bodyPr>
        <a:lstStyle/>
        <a:p>
          <a:pPr marL="0" lvl="0" indent="0" algn="l" defTabSz="977900">
            <a:lnSpc>
              <a:spcPct val="90000"/>
            </a:lnSpc>
            <a:spcBef>
              <a:spcPct val="0"/>
            </a:spcBef>
            <a:spcAft>
              <a:spcPct val="35000"/>
            </a:spcAft>
            <a:buNone/>
          </a:pPr>
          <a:r>
            <a:rPr lang="es-ES" sz="2200" kern="1200" dirty="0" err="1"/>
            <a:t>Transcriptions</a:t>
          </a:r>
          <a:r>
            <a:rPr lang="es-ES" sz="2200" kern="1200" dirty="0"/>
            <a:t> </a:t>
          </a:r>
          <a:r>
            <a:rPr lang="es-ES" sz="2200" kern="1200" dirty="0" err="1"/>
            <a:t>of</a:t>
          </a:r>
          <a:r>
            <a:rPr lang="es-ES" sz="2200" kern="1200" dirty="0"/>
            <a:t> </a:t>
          </a:r>
          <a:r>
            <a:rPr lang="es-ES" sz="2200" kern="1200" dirty="0" err="1"/>
            <a:t>dicussion</a:t>
          </a:r>
          <a:r>
            <a:rPr lang="es-ES" sz="2200" kern="1200" dirty="0"/>
            <a:t> </a:t>
          </a:r>
          <a:r>
            <a:rPr lang="es-ES" sz="2200" kern="1200" dirty="0" err="1"/>
            <a:t>groups</a:t>
          </a:r>
          <a:endParaRPr lang="es-ES" sz="2200" kern="1200" dirty="0"/>
        </a:p>
      </dsp:txBody>
      <dsp:txXfrm>
        <a:off x="776287" y="1464945"/>
        <a:ext cx="3975468" cy="732472"/>
      </dsp:txXfrm>
    </dsp:sp>
    <dsp:sp modelId="{F8838EB2-1E55-0340-A656-231269C52E03}">
      <dsp:nvSpPr>
        <dsp:cNvPr id="0" name=""/>
        <dsp:cNvSpPr/>
      </dsp:nvSpPr>
      <dsp:spPr>
        <a:xfrm>
          <a:off x="318491" y="1373386"/>
          <a:ext cx="915590" cy="91559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0F5E321-9762-DD45-A6A5-E8CCFE25CF6D}">
      <dsp:nvSpPr>
        <dsp:cNvPr id="0" name=""/>
        <dsp:cNvSpPr/>
      </dsp:nvSpPr>
      <dsp:spPr>
        <a:xfrm>
          <a:off x="510033" y="2563654"/>
          <a:ext cx="4241722" cy="73247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1400" tIns="55880" rIns="55880" bIns="55880" numCol="1" spcCol="1270" anchor="ctr" anchorCtr="0">
          <a:noAutofit/>
        </a:bodyPr>
        <a:lstStyle/>
        <a:p>
          <a:pPr marL="0" lvl="0" indent="0" algn="l" defTabSz="977900">
            <a:lnSpc>
              <a:spcPct val="90000"/>
            </a:lnSpc>
            <a:spcBef>
              <a:spcPct val="0"/>
            </a:spcBef>
            <a:spcAft>
              <a:spcPct val="35000"/>
            </a:spcAft>
            <a:buNone/>
          </a:pPr>
          <a:r>
            <a:rPr lang="es-ES" sz="2200" b="0" i="0" kern="1200" dirty="0"/>
            <a:t>Deductive </a:t>
          </a:r>
          <a:r>
            <a:rPr lang="es-ES" sz="2200" b="0" i="0" kern="1200" dirty="0" err="1"/>
            <a:t>qualitative</a:t>
          </a:r>
          <a:r>
            <a:rPr lang="es-ES" sz="2200" b="0" i="0" kern="1200" dirty="0"/>
            <a:t> </a:t>
          </a:r>
          <a:r>
            <a:rPr lang="es-ES" sz="2200" b="0" i="0" kern="1200" dirty="0" err="1"/>
            <a:t>analysis</a:t>
          </a:r>
          <a:endParaRPr lang="es-ES" sz="2200" kern="1200" dirty="0"/>
        </a:p>
      </dsp:txBody>
      <dsp:txXfrm>
        <a:off x="510033" y="2563654"/>
        <a:ext cx="4241722" cy="732472"/>
      </dsp:txXfrm>
    </dsp:sp>
    <dsp:sp modelId="{94849D45-6F3D-344D-B5AB-DE737179130F}">
      <dsp:nvSpPr>
        <dsp:cNvPr id="0" name=""/>
        <dsp:cNvSpPr/>
      </dsp:nvSpPr>
      <dsp:spPr>
        <a:xfrm>
          <a:off x="52238" y="2472095"/>
          <a:ext cx="915590" cy="91559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6F0D1C0-4B86-2C48-A1DD-9CC0CC3FB666}">
      <dsp:nvSpPr>
        <dsp:cNvPr id="0" name=""/>
        <dsp:cNvSpPr/>
      </dsp:nvSpPr>
      <dsp:spPr>
        <a:xfrm>
          <a:off x="-2474997" y="-377295"/>
          <a:ext cx="2916771" cy="2916771"/>
        </a:xfrm>
        <a:prstGeom prst="blockArc">
          <a:avLst>
            <a:gd name="adj1" fmla="val 18900000"/>
            <a:gd name="adj2" fmla="val 2700000"/>
            <a:gd name="adj3" fmla="val 741"/>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E102C3-FC8E-AE45-9AD9-321B99003C89}">
      <dsp:nvSpPr>
        <dsp:cNvPr id="0" name=""/>
        <dsp:cNvSpPr/>
      </dsp:nvSpPr>
      <dsp:spPr>
        <a:xfrm>
          <a:off x="192764" y="559778"/>
          <a:ext cx="2664884" cy="104262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58116" tIns="60960" rIns="60960" bIns="60960" numCol="1" spcCol="1270" anchor="ctr" anchorCtr="0">
          <a:noAutofit/>
        </a:bodyPr>
        <a:lstStyle/>
        <a:p>
          <a:pPr marL="0" lvl="0" indent="0" algn="l" defTabSz="1066800">
            <a:lnSpc>
              <a:spcPct val="90000"/>
            </a:lnSpc>
            <a:spcBef>
              <a:spcPct val="0"/>
            </a:spcBef>
            <a:spcAft>
              <a:spcPct val="35000"/>
            </a:spcAft>
            <a:buNone/>
          </a:pPr>
          <a:r>
            <a:rPr lang="es-ES" sz="2400" kern="1200" dirty="0" err="1"/>
            <a:t>Internal</a:t>
          </a:r>
          <a:r>
            <a:rPr lang="es-ES" sz="2400" kern="1200" dirty="0"/>
            <a:t> </a:t>
          </a:r>
          <a:r>
            <a:rPr lang="es-ES" sz="2400" kern="1200" dirty="0" err="1"/>
            <a:t>validation</a:t>
          </a:r>
          <a:endParaRPr lang="es-ES" sz="2400" kern="1200" dirty="0"/>
        </a:p>
      </dsp:txBody>
      <dsp:txXfrm>
        <a:off x="192764" y="559778"/>
        <a:ext cx="2664884" cy="1042624"/>
      </dsp:txXfrm>
    </dsp:sp>
    <dsp:sp modelId="{1099D023-C6D6-6F4D-BCC4-CB40D8B9BDB5}">
      <dsp:nvSpPr>
        <dsp:cNvPr id="0" name=""/>
        <dsp:cNvSpPr/>
      </dsp:nvSpPr>
      <dsp:spPr>
        <a:xfrm>
          <a:off x="13059" y="489258"/>
          <a:ext cx="807602" cy="1183663"/>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615257-9FD4-C84D-8CA7-CC2E46BEA49A}">
      <dsp:nvSpPr>
        <dsp:cNvPr id="0" name=""/>
        <dsp:cNvSpPr/>
      </dsp:nvSpPr>
      <dsp:spPr>
        <a:xfrm>
          <a:off x="4600738" y="2323"/>
          <a:ext cx="3292078" cy="1646039"/>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t>C1. COMMUNICATIVE COMPETENCE FOR THE PLURILINGUAL CLASSROOM</a:t>
          </a:r>
        </a:p>
      </dsp:txBody>
      <dsp:txXfrm>
        <a:off x="4648949" y="50534"/>
        <a:ext cx="3195656" cy="1549617"/>
      </dsp:txXfrm>
    </dsp:sp>
    <dsp:sp modelId="{8B6D178E-2119-6D48-87F3-0B3132F888A0}">
      <dsp:nvSpPr>
        <dsp:cNvPr id="0" name=""/>
        <dsp:cNvSpPr/>
      </dsp:nvSpPr>
      <dsp:spPr>
        <a:xfrm rot="2942208">
          <a:off x="6691530" y="2770744"/>
          <a:ext cx="2988489" cy="576113"/>
        </a:xfrm>
        <a:prstGeom prst="lef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ES" sz="2400" kern="1200"/>
        </a:p>
      </dsp:txBody>
      <dsp:txXfrm>
        <a:off x="6864364" y="2885967"/>
        <a:ext cx="2642821" cy="345667"/>
      </dsp:txXfrm>
    </dsp:sp>
    <dsp:sp modelId="{5BCB9EDC-4A3B-4B40-AB69-F90768E66FEA}">
      <dsp:nvSpPr>
        <dsp:cNvPr id="0" name=""/>
        <dsp:cNvSpPr/>
      </dsp:nvSpPr>
      <dsp:spPr>
        <a:xfrm>
          <a:off x="8478734" y="4469238"/>
          <a:ext cx="3292078" cy="1646039"/>
        </a:xfrm>
        <a:prstGeom prst="roundRect">
          <a:avLst>
            <a:gd name="adj" fmla="val 1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s-ES" sz="2400" b="1" kern="1200" dirty="0"/>
            <a:t>C2. COMPETENCE FOR THE DEVELOPMENT OF THE LEARNER'S PLURILINGUAL AGENCY</a:t>
          </a:r>
        </a:p>
      </dsp:txBody>
      <dsp:txXfrm>
        <a:off x="8526945" y="4517449"/>
        <a:ext cx="3195656" cy="1549617"/>
      </dsp:txXfrm>
    </dsp:sp>
    <dsp:sp modelId="{555158B5-1016-4944-8B39-D684DD9906C3}">
      <dsp:nvSpPr>
        <dsp:cNvPr id="0" name=""/>
        <dsp:cNvSpPr/>
      </dsp:nvSpPr>
      <dsp:spPr>
        <a:xfrm rot="10835026">
          <a:off x="4791553" y="4965086"/>
          <a:ext cx="2988489" cy="576113"/>
        </a:xfrm>
        <a:prstGeom prst="lef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ES" sz="2400" kern="1200"/>
        </a:p>
      </dsp:txBody>
      <dsp:txXfrm rot="10800000">
        <a:off x="4964387" y="5080309"/>
        <a:ext cx="2642821" cy="345667"/>
      </dsp:txXfrm>
    </dsp:sp>
    <dsp:sp modelId="{2BA32F6A-0F42-0847-8FAC-57595B69BC10}">
      <dsp:nvSpPr>
        <dsp:cNvPr id="0" name=""/>
        <dsp:cNvSpPr/>
      </dsp:nvSpPr>
      <dsp:spPr>
        <a:xfrm>
          <a:off x="197676" y="4387936"/>
          <a:ext cx="3895186" cy="1646039"/>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s-ES" sz="2000" b="1" kern="1200" dirty="0">
              <a:latin typeface="Arial" panose="020B0604020202020204" pitchFamily="34" charset="0"/>
              <a:cs typeface="Arial" panose="020B0604020202020204" pitchFamily="34" charset="0"/>
            </a:rPr>
            <a:t>C.3. COMPETENCE FOR THE DESIGN AND IMPLEMENTATION OF PLURILINGUAL LEARNING EXPERIENCES</a:t>
          </a:r>
        </a:p>
      </dsp:txBody>
      <dsp:txXfrm>
        <a:off x="245887" y="4436147"/>
        <a:ext cx="3798764" cy="1549617"/>
      </dsp:txXfrm>
    </dsp:sp>
    <dsp:sp modelId="{2B2B174F-45FF-2E46-8C64-8534C70D7BC9}">
      <dsp:nvSpPr>
        <dsp:cNvPr id="0" name=""/>
        <dsp:cNvSpPr/>
      </dsp:nvSpPr>
      <dsp:spPr>
        <a:xfrm rot="18784965">
          <a:off x="2701778" y="2730092"/>
          <a:ext cx="2988489" cy="576113"/>
        </a:xfrm>
        <a:prstGeom prst="lef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s-ES" sz="2400" kern="1200"/>
        </a:p>
      </dsp:txBody>
      <dsp:txXfrm>
        <a:off x="2874612" y="2845315"/>
        <a:ext cx="2642821" cy="345667"/>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2FAA00-BDBB-BC4B-BE2E-D14345941058}">
      <dsp:nvSpPr>
        <dsp:cNvPr id="0" name=""/>
        <dsp:cNvSpPr/>
      </dsp:nvSpPr>
      <dsp:spPr>
        <a:xfrm rot="16200000">
          <a:off x="544622" y="-397528"/>
          <a:ext cx="4057150" cy="5024481"/>
        </a:xfrm>
        <a:prstGeom prst="round2SameRect">
          <a:avLst>
            <a:gd name="adj1" fmla="val 16670"/>
            <a:gd name="adj2" fmla="val 0"/>
          </a:avLst>
        </a:prstGeom>
        <a:solidFill>
          <a:schemeClr val="accent4">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152400" rIns="137160" bIns="152400" numCol="1" spcCol="1270" anchor="t" anchorCtr="0">
          <a:noAutofit/>
        </a:bodyPr>
        <a:lstStyle/>
        <a:p>
          <a:pPr marL="0" lvl="0" indent="0" algn="l" defTabSz="1066800">
            <a:lnSpc>
              <a:spcPct val="90000"/>
            </a:lnSpc>
            <a:spcBef>
              <a:spcPct val="0"/>
            </a:spcBef>
            <a:spcAft>
              <a:spcPct val="35000"/>
            </a:spcAft>
            <a:buNone/>
          </a:pPr>
          <a:r>
            <a:rPr lang="es-ES" sz="2400" b="1" kern="1200" dirty="0"/>
            <a:t>C.1.1. PLURILINGUAL COMPETENCE FOR LANGUAGE TEACHING IN PRE-PRIMARY EDUCATION</a:t>
          </a:r>
        </a:p>
        <a:p>
          <a:pPr marL="228600" lvl="1" indent="-228600" algn="l" defTabSz="889000">
            <a:lnSpc>
              <a:spcPct val="90000"/>
            </a:lnSpc>
            <a:spcBef>
              <a:spcPct val="0"/>
            </a:spcBef>
            <a:spcAft>
              <a:spcPct val="15000"/>
            </a:spcAft>
            <a:buChar char="•"/>
          </a:pPr>
          <a:r>
            <a:rPr lang="es-ES" sz="2000" kern="1200" dirty="0" err="1"/>
            <a:t>develop</a:t>
          </a:r>
          <a:r>
            <a:rPr lang="es-ES" sz="2000" kern="1200" dirty="0"/>
            <a:t> a precise and </a:t>
          </a:r>
          <a:r>
            <a:rPr lang="es-ES" sz="2000" kern="1200" dirty="0" err="1"/>
            <a:t>fluent</a:t>
          </a:r>
          <a:r>
            <a:rPr lang="es-ES" sz="2000" kern="1200" dirty="0"/>
            <a:t> </a:t>
          </a:r>
          <a:r>
            <a:rPr lang="es-ES" sz="2000" kern="1200" dirty="0" err="1"/>
            <a:t>command</a:t>
          </a:r>
          <a:r>
            <a:rPr lang="es-ES" sz="2000" kern="1200" dirty="0"/>
            <a:t> </a:t>
          </a:r>
          <a:r>
            <a:rPr lang="es-ES" sz="2000" kern="1200" dirty="0" err="1"/>
            <a:t>of</a:t>
          </a:r>
          <a:r>
            <a:rPr lang="es-ES" sz="2000" kern="1200" dirty="0"/>
            <a:t> </a:t>
          </a:r>
          <a:r>
            <a:rPr lang="es-ES" sz="2000" kern="1200" dirty="0" err="1"/>
            <a:t>the</a:t>
          </a:r>
          <a:r>
            <a:rPr lang="es-ES" sz="2000" kern="1200" dirty="0"/>
            <a:t> </a:t>
          </a:r>
          <a:r>
            <a:rPr lang="es-ES" sz="2000" kern="1200" dirty="0" err="1"/>
            <a:t>languages</a:t>
          </a:r>
          <a:r>
            <a:rPr lang="es-ES" sz="2000" kern="1200" dirty="0"/>
            <a:t> </a:t>
          </a:r>
          <a:r>
            <a:rPr lang="es-ES" sz="2000" kern="1200" dirty="0" err="1"/>
            <a:t>of</a:t>
          </a:r>
          <a:r>
            <a:rPr lang="es-ES" sz="2000" kern="1200" dirty="0"/>
            <a:t> </a:t>
          </a:r>
          <a:r>
            <a:rPr lang="es-ES" sz="2000" kern="1200" dirty="0" err="1"/>
            <a:t>the</a:t>
          </a:r>
          <a:r>
            <a:rPr lang="es-ES" sz="2000" kern="1200" dirty="0"/>
            <a:t> </a:t>
          </a:r>
          <a:r>
            <a:rPr lang="es-ES" sz="2000" kern="1200" dirty="0" err="1"/>
            <a:t>classroom</a:t>
          </a:r>
          <a:r>
            <a:rPr lang="es-ES" sz="2000" kern="1200" dirty="0"/>
            <a:t> </a:t>
          </a:r>
        </a:p>
        <a:p>
          <a:pPr marL="228600" lvl="1" indent="-228600" algn="l" defTabSz="889000">
            <a:lnSpc>
              <a:spcPct val="90000"/>
            </a:lnSpc>
            <a:spcBef>
              <a:spcPct val="0"/>
            </a:spcBef>
            <a:spcAft>
              <a:spcPct val="15000"/>
            </a:spcAft>
            <a:buChar char="•"/>
          </a:pPr>
          <a:r>
            <a:rPr lang="es-ES" sz="2000" kern="1200" dirty="0" err="1"/>
            <a:t>understand</a:t>
          </a:r>
          <a:r>
            <a:rPr lang="es-ES" sz="2000" kern="1200" dirty="0"/>
            <a:t> </a:t>
          </a:r>
          <a:r>
            <a:rPr lang="es-ES" sz="2000" kern="1200" dirty="0" err="1"/>
            <a:t>the</a:t>
          </a:r>
          <a:r>
            <a:rPr lang="es-ES" sz="2000" kern="1200" dirty="0"/>
            <a:t> fundamental </a:t>
          </a:r>
          <a:r>
            <a:rPr lang="es-ES" sz="2000" kern="1200" dirty="0" err="1"/>
            <a:t>aspects</a:t>
          </a:r>
          <a:r>
            <a:rPr lang="es-ES" sz="2000" kern="1200" dirty="0"/>
            <a:t> </a:t>
          </a:r>
          <a:r>
            <a:rPr lang="es-ES" sz="2000" kern="1200" dirty="0" err="1"/>
            <a:t>of</a:t>
          </a:r>
          <a:r>
            <a:rPr lang="es-ES" sz="2000" kern="1200" dirty="0"/>
            <a:t> </a:t>
          </a:r>
          <a:r>
            <a:rPr lang="es-ES" sz="2000" kern="1200" dirty="0" err="1"/>
            <a:t>pupils</a:t>
          </a:r>
          <a:r>
            <a:rPr lang="es-ES" sz="2000" kern="1200" dirty="0"/>
            <a:t>' </a:t>
          </a:r>
          <a:r>
            <a:rPr lang="es-ES" sz="2000" kern="1200" dirty="0" err="1"/>
            <a:t>languages</a:t>
          </a:r>
          <a:r>
            <a:rPr lang="es-ES" sz="2000" kern="1200" dirty="0"/>
            <a:t> </a:t>
          </a:r>
        </a:p>
        <a:p>
          <a:pPr marL="228600" lvl="1" indent="-228600" algn="l" defTabSz="889000">
            <a:lnSpc>
              <a:spcPct val="90000"/>
            </a:lnSpc>
            <a:spcBef>
              <a:spcPct val="0"/>
            </a:spcBef>
            <a:spcAft>
              <a:spcPct val="15000"/>
            </a:spcAft>
            <a:buChar char="•"/>
          </a:pPr>
          <a:r>
            <a:rPr lang="es-ES" sz="2000" kern="1200" dirty="0" err="1"/>
            <a:t>promote</a:t>
          </a:r>
          <a:r>
            <a:rPr lang="es-ES" sz="2000" kern="1200" dirty="0"/>
            <a:t> </a:t>
          </a:r>
          <a:r>
            <a:rPr lang="es-ES" sz="2000" kern="1200" dirty="0" err="1"/>
            <a:t>an</a:t>
          </a:r>
          <a:r>
            <a:rPr lang="es-ES" sz="2000" kern="1200" dirty="0"/>
            <a:t> </a:t>
          </a:r>
          <a:r>
            <a:rPr lang="es-ES" sz="2000" kern="1200" dirty="0" err="1"/>
            <a:t>enriched</a:t>
          </a:r>
          <a:r>
            <a:rPr lang="es-ES" sz="2000" kern="1200" dirty="0"/>
            <a:t> and </a:t>
          </a:r>
          <a:r>
            <a:rPr lang="es-ES" sz="2000" kern="1200" dirty="0" err="1"/>
            <a:t>playful</a:t>
          </a:r>
          <a:r>
            <a:rPr lang="es-ES" sz="2000" kern="1200" dirty="0"/>
            <a:t> </a:t>
          </a:r>
          <a:r>
            <a:rPr lang="es-ES" sz="2000" kern="1200" dirty="0" err="1"/>
            <a:t>learning</a:t>
          </a:r>
          <a:r>
            <a:rPr lang="es-ES" sz="2000" kern="1200" dirty="0"/>
            <a:t> </a:t>
          </a:r>
          <a:r>
            <a:rPr lang="es-ES" sz="2000" kern="1200" dirty="0" err="1"/>
            <a:t>environment</a:t>
          </a:r>
          <a:r>
            <a:rPr lang="es-ES" sz="2000" kern="1200" dirty="0"/>
            <a:t> </a:t>
          </a:r>
          <a:r>
            <a:rPr lang="es-ES" sz="2000" kern="1200" dirty="0" err="1"/>
            <a:t>for</a:t>
          </a:r>
          <a:r>
            <a:rPr lang="es-ES" sz="2000" kern="1200" dirty="0"/>
            <a:t> plurilingualism</a:t>
          </a:r>
        </a:p>
        <a:p>
          <a:pPr marL="228600" lvl="1" indent="-228600" algn="l" defTabSz="889000">
            <a:lnSpc>
              <a:spcPct val="90000"/>
            </a:lnSpc>
            <a:spcBef>
              <a:spcPct val="0"/>
            </a:spcBef>
            <a:spcAft>
              <a:spcPct val="15000"/>
            </a:spcAft>
            <a:buChar char="•"/>
          </a:pPr>
          <a:r>
            <a:rPr lang="es-ES" sz="2000" kern="1200" dirty="0" err="1"/>
            <a:t>continuous</a:t>
          </a:r>
          <a:r>
            <a:rPr lang="es-ES" sz="2000" kern="1200" dirty="0"/>
            <a:t> </a:t>
          </a:r>
          <a:r>
            <a:rPr lang="es-ES" sz="2000" kern="1200" dirty="0" err="1"/>
            <a:t>development</a:t>
          </a:r>
          <a:endParaRPr lang="es-ES" sz="2000" kern="1200" dirty="0"/>
        </a:p>
      </dsp:txBody>
      <dsp:txXfrm rot="5400000">
        <a:off x="259046" y="284226"/>
        <a:ext cx="4826392" cy="3660972"/>
      </dsp:txXfrm>
    </dsp:sp>
    <dsp:sp modelId="{6950A0BA-22B2-8340-B0BC-ED13AD097647}">
      <dsp:nvSpPr>
        <dsp:cNvPr id="0" name=""/>
        <dsp:cNvSpPr/>
      </dsp:nvSpPr>
      <dsp:spPr>
        <a:xfrm rot="5400000">
          <a:off x="6377365" y="-343597"/>
          <a:ext cx="3853941" cy="5038533"/>
        </a:xfrm>
        <a:prstGeom prst="round2SameRect">
          <a:avLst>
            <a:gd name="adj1" fmla="val 16670"/>
            <a:gd name="adj2" fmla="val 0"/>
          </a:avLst>
        </a:prstGeom>
        <a:solidFill>
          <a:schemeClr val="accent4">
            <a:tint val="50000"/>
            <a:hueOff val="10860531"/>
            <a:satOff val="-52986"/>
            <a:lumOff val="756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7160" tIns="152400" rIns="91440" bIns="152400" numCol="1" spcCol="1270" anchor="t" anchorCtr="0">
          <a:noAutofit/>
        </a:bodyPr>
        <a:lstStyle/>
        <a:p>
          <a:pPr marL="0" lvl="0" indent="0" algn="l" defTabSz="1066800">
            <a:lnSpc>
              <a:spcPct val="90000"/>
            </a:lnSpc>
            <a:spcBef>
              <a:spcPct val="0"/>
            </a:spcBef>
            <a:spcAft>
              <a:spcPct val="35000"/>
            </a:spcAft>
            <a:buNone/>
          </a:pPr>
          <a:r>
            <a:rPr lang="es-ES" sz="2400" b="1" i="0" u="none" kern="1200" dirty="0"/>
            <a:t>C.1.2. COMPETENCE FOR MEANING-MAKING</a:t>
          </a:r>
          <a:endParaRPr lang="es-ES" sz="2400" b="1" kern="1200" dirty="0"/>
        </a:p>
        <a:p>
          <a:pPr marL="228600" lvl="1" indent="-228600" algn="l" defTabSz="889000">
            <a:lnSpc>
              <a:spcPct val="90000"/>
            </a:lnSpc>
            <a:spcBef>
              <a:spcPct val="0"/>
            </a:spcBef>
            <a:spcAft>
              <a:spcPct val="15000"/>
            </a:spcAft>
            <a:buChar char="•"/>
          </a:pPr>
          <a:r>
            <a:rPr lang="es-ES" sz="2000" kern="1200" dirty="0" err="1"/>
            <a:t>Adapt</a:t>
          </a:r>
          <a:r>
            <a:rPr lang="es-ES" sz="2000" kern="1200" dirty="0"/>
            <a:t> </a:t>
          </a:r>
          <a:r>
            <a:rPr lang="es-ES" sz="2000" kern="1200" dirty="0" err="1"/>
            <a:t>their</a:t>
          </a:r>
          <a:r>
            <a:rPr lang="es-ES" sz="2000" kern="1200" dirty="0"/>
            <a:t> </a:t>
          </a:r>
          <a:r>
            <a:rPr lang="es-ES" sz="2000" kern="1200" dirty="0" err="1"/>
            <a:t>languages</a:t>
          </a:r>
          <a:r>
            <a:rPr lang="es-ES" sz="2000" kern="1200" dirty="0"/>
            <a:t> </a:t>
          </a:r>
          <a:r>
            <a:rPr lang="es-ES" sz="2000" kern="1200" dirty="0" err="1"/>
            <a:t>of</a:t>
          </a:r>
          <a:r>
            <a:rPr lang="es-ES" sz="2000" kern="1200" dirty="0"/>
            <a:t> </a:t>
          </a:r>
          <a:r>
            <a:rPr lang="es-ES" sz="2000" kern="1200" dirty="0" err="1"/>
            <a:t>communication</a:t>
          </a:r>
          <a:endParaRPr lang="es-ES" sz="2000" kern="1200" dirty="0"/>
        </a:p>
        <a:p>
          <a:pPr marL="228600" lvl="1" indent="-228600" algn="l" defTabSz="889000">
            <a:lnSpc>
              <a:spcPct val="90000"/>
            </a:lnSpc>
            <a:spcBef>
              <a:spcPct val="0"/>
            </a:spcBef>
            <a:spcAft>
              <a:spcPct val="15000"/>
            </a:spcAft>
            <a:buChar char="•"/>
          </a:pPr>
          <a:r>
            <a:rPr lang="es-ES" sz="2000" kern="1200" dirty="0"/>
            <a:t>Use </a:t>
          </a:r>
          <a:r>
            <a:rPr lang="es-ES" sz="2000" kern="1200" dirty="0" err="1"/>
            <a:t>both</a:t>
          </a:r>
          <a:r>
            <a:rPr lang="es-ES" sz="2000" kern="1200" dirty="0"/>
            <a:t> verbal and non-verbal </a:t>
          </a:r>
          <a:r>
            <a:rPr lang="es-ES" sz="2000" kern="1200" dirty="0" err="1"/>
            <a:t>resources</a:t>
          </a:r>
          <a:endParaRPr lang="es-ES" sz="2000" kern="1200" dirty="0"/>
        </a:p>
        <a:p>
          <a:pPr marL="228600" lvl="1" indent="-228600" algn="l" defTabSz="889000">
            <a:lnSpc>
              <a:spcPct val="90000"/>
            </a:lnSpc>
            <a:spcBef>
              <a:spcPct val="0"/>
            </a:spcBef>
            <a:spcAft>
              <a:spcPct val="15000"/>
            </a:spcAft>
            <a:buChar char="•"/>
          </a:pPr>
          <a:r>
            <a:rPr lang="es-ES" sz="2000" kern="1200" dirty="0" err="1"/>
            <a:t>Encourage</a:t>
          </a:r>
          <a:r>
            <a:rPr lang="es-ES" sz="2000" kern="1200" dirty="0"/>
            <a:t> </a:t>
          </a:r>
          <a:r>
            <a:rPr lang="es-ES" sz="2000" kern="1200" dirty="0" err="1"/>
            <a:t>children’s</a:t>
          </a:r>
          <a:r>
            <a:rPr lang="es-ES" sz="2000" kern="1200" dirty="0"/>
            <a:t> active </a:t>
          </a:r>
          <a:r>
            <a:rPr lang="es-ES" sz="2000" kern="1200" dirty="0" err="1"/>
            <a:t>participation</a:t>
          </a:r>
          <a:endParaRPr lang="es-ES" sz="2000" kern="1200" dirty="0"/>
        </a:p>
        <a:p>
          <a:pPr marL="228600" lvl="1" indent="-228600" algn="l" defTabSz="889000">
            <a:lnSpc>
              <a:spcPct val="90000"/>
            </a:lnSpc>
            <a:spcBef>
              <a:spcPct val="0"/>
            </a:spcBef>
            <a:spcAft>
              <a:spcPct val="15000"/>
            </a:spcAft>
            <a:buChar char="•"/>
          </a:pPr>
          <a:r>
            <a:rPr lang="es-ES" sz="2000" kern="1200" dirty="0" err="1"/>
            <a:t>Integrate</a:t>
          </a:r>
          <a:r>
            <a:rPr lang="es-ES" sz="2000" kern="1200" dirty="0"/>
            <a:t> a </a:t>
          </a:r>
          <a:r>
            <a:rPr lang="es-ES" sz="2000" kern="1200" dirty="0" err="1"/>
            <a:t>variety</a:t>
          </a:r>
          <a:r>
            <a:rPr lang="es-ES" sz="2000" kern="1200" dirty="0"/>
            <a:t> </a:t>
          </a:r>
          <a:r>
            <a:rPr lang="es-ES" sz="2000" kern="1200" dirty="0" err="1"/>
            <a:t>of</a:t>
          </a:r>
          <a:r>
            <a:rPr lang="es-ES" sz="2000" kern="1200" dirty="0"/>
            <a:t> </a:t>
          </a:r>
          <a:r>
            <a:rPr lang="es-ES" sz="2000" kern="1200" dirty="0" err="1"/>
            <a:t>multilingual</a:t>
          </a:r>
          <a:r>
            <a:rPr lang="es-ES" sz="2000" kern="1200" dirty="0"/>
            <a:t> </a:t>
          </a:r>
          <a:r>
            <a:rPr lang="es-ES" sz="2000" kern="1200" dirty="0" err="1"/>
            <a:t>resource</a:t>
          </a:r>
          <a:r>
            <a:rPr lang="es-ES" sz="2000" kern="1200" dirty="0"/>
            <a:t> </a:t>
          </a:r>
          <a:r>
            <a:rPr lang="es-ES" sz="2000" kern="1200" dirty="0" err="1"/>
            <a:t>for</a:t>
          </a:r>
          <a:r>
            <a:rPr lang="es-ES" sz="2000" kern="1200" dirty="0"/>
            <a:t> inclusive </a:t>
          </a:r>
          <a:r>
            <a:rPr lang="es-ES" sz="2000" kern="1200" dirty="0" err="1"/>
            <a:t>classrooms</a:t>
          </a:r>
          <a:endParaRPr lang="es-ES" sz="2000" kern="1200" dirty="0"/>
        </a:p>
        <a:p>
          <a:pPr marL="228600" lvl="1" indent="-228600" algn="l" defTabSz="889000">
            <a:lnSpc>
              <a:spcPct val="90000"/>
            </a:lnSpc>
            <a:spcBef>
              <a:spcPct val="0"/>
            </a:spcBef>
            <a:spcAft>
              <a:spcPct val="15000"/>
            </a:spcAft>
            <a:buChar char="•"/>
          </a:pPr>
          <a:r>
            <a:rPr lang="es-ES" sz="2000" kern="1200" dirty="0" err="1"/>
            <a:t>Actively</a:t>
          </a:r>
          <a:r>
            <a:rPr lang="es-ES" sz="2000" kern="1200" dirty="0"/>
            <a:t> listen </a:t>
          </a:r>
          <a:r>
            <a:rPr lang="es-ES" sz="2000" kern="1200" dirty="0" err="1"/>
            <a:t>to</a:t>
          </a:r>
          <a:r>
            <a:rPr lang="es-ES" sz="2000" kern="1200" dirty="0"/>
            <a:t> </a:t>
          </a:r>
          <a:r>
            <a:rPr lang="es-ES" sz="2000" kern="1200" dirty="0" err="1"/>
            <a:t>children</a:t>
          </a:r>
          <a:endParaRPr lang="es-ES" sz="2000" kern="1200" dirty="0"/>
        </a:p>
        <a:p>
          <a:pPr marL="228600" lvl="1" indent="-228600" algn="l" defTabSz="889000">
            <a:lnSpc>
              <a:spcPct val="90000"/>
            </a:lnSpc>
            <a:spcBef>
              <a:spcPct val="0"/>
            </a:spcBef>
            <a:spcAft>
              <a:spcPct val="15000"/>
            </a:spcAft>
            <a:buChar char="•"/>
          </a:pPr>
          <a:r>
            <a:rPr lang="es-ES" sz="2000" kern="1200" dirty="0" err="1"/>
            <a:t>Provide</a:t>
          </a:r>
          <a:r>
            <a:rPr lang="es-ES" sz="2000" kern="1200" dirty="0"/>
            <a:t> </a:t>
          </a:r>
          <a:r>
            <a:rPr lang="es-ES" sz="2000" kern="1200" dirty="0" err="1"/>
            <a:t>appropriate</a:t>
          </a:r>
          <a:r>
            <a:rPr lang="es-ES" sz="2000" kern="1200" dirty="0"/>
            <a:t> </a:t>
          </a:r>
          <a:r>
            <a:rPr lang="es-ES" sz="2000" kern="1200" dirty="0" err="1"/>
            <a:t>feedback</a:t>
          </a:r>
          <a:endParaRPr lang="es-ES" sz="2000" kern="1200" dirty="0"/>
        </a:p>
        <a:p>
          <a:pPr marL="228600" lvl="1" indent="-228600" algn="l" defTabSz="889000">
            <a:lnSpc>
              <a:spcPct val="90000"/>
            </a:lnSpc>
            <a:spcBef>
              <a:spcPct val="0"/>
            </a:spcBef>
            <a:spcAft>
              <a:spcPct val="15000"/>
            </a:spcAft>
            <a:buChar char="•"/>
          </a:pPr>
          <a:r>
            <a:rPr lang="es-ES" sz="2000" kern="1200" dirty="0" err="1"/>
            <a:t>Facilitate</a:t>
          </a:r>
          <a:r>
            <a:rPr lang="es-ES" sz="2000" kern="1200" dirty="0"/>
            <a:t> </a:t>
          </a:r>
          <a:r>
            <a:rPr lang="es-ES" sz="2000" kern="1200" dirty="0" err="1"/>
            <a:t>cross-languaging</a:t>
          </a:r>
          <a:r>
            <a:rPr lang="es-ES" sz="2000" kern="1200" dirty="0"/>
            <a:t> </a:t>
          </a:r>
          <a:r>
            <a:rPr lang="es-ES" sz="2000" kern="1200" dirty="0" err="1"/>
            <a:t>strategies</a:t>
          </a:r>
          <a:endParaRPr lang="es-ES" sz="2000" kern="1200" dirty="0"/>
        </a:p>
        <a:p>
          <a:pPr marL="228600" lvl="1" indent="-228600" algn="l" defTabSz="889000">
            <a:lnSpc>
              <a:spcPct val="90000"/>
            </a:lnSpc>
            <a:spcBef>
              <a:spcPct val="0"/>
            </a:spcBef>
            <a:spcAft>
              <a:spcPct val="15000"/>
            </a:spcAft>
            <a:buChar char="•"/>
          </a:pPr>
          <a:endParaRPr lang="es-ES" sz="2000" kern="1200" dirty="0"/>
        </a:p>
      </dsp:txBody>
      <dsp:txXfrm rot="-5400000">
        <a:off x="5785069" y="436867"/>
        <a:ext cx="4850365" cy="3477605"/>
      </dsp:txXfrm>
    </dsp:sp>
    <dsp:sp modelId="{F8D1A0BC-D1FE-5C46-BB63-6AB95D4E7B0D}">
      <dsp:nvSpPr>
        <dsp:cNvPr id="0" name=""/>
        <dsp:cNvSpPr/>
      </dsp:nvSpPr>
      <dsp:spPr>
        <a:xfrm>
          <a:off x="4729500" y="17769"/>
          <a:ext cx="1219179" cy="1064053"/>
        </a:xfrm>
        <a:prstGeom prst="circularArrow">
          <a:avLst>
            <a:gd name="adj1" fmla="val 12500"/>
            <a:gd name="adj2" fmla="val 1142322"/>
            <a:gd name="adj3" fmla="val 20457678"/>
            <a:gd name="adj4" fmla="val 10800000"/>
            <a:gd name="adj5" fmla="val 125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1E67F1F-CCD8-444A-B611-0A26BD3CFE9E}">
      <dsp:nvSpPr>
        <dsp:cNvPr id="0" name=""/>
        <dsp:cNvSpPr/>
      </dsp:nvSpPr>
      <dsp:spPr>
        <a:xfrm rot="10800000">
          <a:off x="4404358" y="3052331"/>
          <a:ext cx="1503698" cy="1176229"/>
        </a:xfrm>
        <a:prstGeom prst="circularArrow">
          <a:avLst>
            <a:gd name="adj1" fmla="val 12500"/>
            <a:gd name="adj2" fmla="val 1142322"/>
            <a:gd name="adj3" fmla="val 20457678"/>
            <a:gd name="adj4" fmla="val 10800000"/>
            <a:gd name="adj5" fmla="val 12500"/>
          </a:avLst>
        </a:prstGeom>
        <a:solidFill>
          <a:schemeClr val="accent4">
            <a:hueOff val="9800891"/>
            <a:satOff val="-40777"/>
            <a:lumOff val="960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DEBCD9-D094-A34D-8C48-48CE0070EC06}">
      <dsp:nvSpPr>
        <dsp:cNvPr id="0" name=""/>
        <dsp:cNvSpPr/>
      </dsp:nvSpPr>
      <dsp:spPr>
        <a:xfrm rot="10800000">
          <a:off x="1793110" y="1537"/>
          <a:ext cx="6364528" cy="760061"/>
        </a:xfrm>
        <a:prstGeom prst="homePlate">
          <a:avLst/>
        </a:prstGeom>
        <a:solidFill>
          <a:schemeClr val="accent5">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5166"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kern="1200" dirty="0"/>
            <a:t>C3.1. COMPETENCE FOR EDUCATIONAL MANAGEMENT</a:t>
          </a:r>
        </a:p>
      </dsp:txBody>
      <dsp:txXfrm rot="10800000">
        <a:off x="1983125" y="1537"/>
        <a:ext cx="6174513" cy="760061"/>
      </dsp:txXfrm>
    </dsp:sp>
    <dsp:sp modelId="{08DB5C12-3805-6E45-AAAA-2A9DBBD952D3}">
      <dsp:nvSpPr>
        <dsp:cNvPr id="0" name=""/>
        <dsp:cNvSpPr/>
      </dsp:nvSpPr>
      <dsp:spPr>
        <a:xfrm>
          <a:off x="1413080" y="1537"/>
          <a:ext cx="760061" cy="760061"/>
        </a:xfrm>
        <a:prstGeom prst="ellipse">
          <a:avLst/>
        </a:prstGeom>
        <a:solidFill>
          <a:schemeClr val="accent5">
            <a:tint val="50000"/>
            <a:alpha val="9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41BC142-F4AE-304F-8F28-414E37802D89}">
      <dsp:nvSpPr>
        <dsp:cNvPr id="0" name=""/>
        <dsp:cNvSpPr/>
      </dsp:nvSpPr>
      <dsp:spPr>
        <a:xfrm rot="10800000">
          <a:off x="1793110" y="980963"/>
          <a:ext cx="6364528" cy="760061"/>
        </a:xfrm>
        <a:prstGeom prst="homePlate">
          <a:avLst/>
        </a:prstGeom>
        <a:solidFill>
          <a:schemeClr val="accent5">
            <a:alpha val="90000"/>
            <a:hueOff val="0"/>
            <a:satOff val="0"/>
            <a:lumOff val="0"/>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5166"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kern="1200"/>
            <a:t>C3.2. COMPETENCE FOR THE DESIGN OF MULTILINGUAL LEARNING EXPERIENCES</a:t>
          </a:r>
          <a:endParaRPr lang="es-ES" sz="2000" kern="1200" dirty="0"/>
        </a:p>
      </dsp:txBody>
      <dsp:txXfrm rot="10800000">
        <a:off x="1983125" y="980963"/>
        <a:ext cx="6174513" cy="760061"/>
      </dsp:txXfrm>
    </dsp:sp>
    <dsp:sp modelId="{E407A8B9-EDE7-3B45-9BB5-FC89F5F9DC7B}">
      <dsp:nvSpPr>
        <dsp:cNvPr id="0" name=""/>
        <dsp:cNvSpPr/>
      </dsp:nvSpPr>
      <dsp:spPr>
        <a:xfrm>
          <a:off x="1413080" y="980963"/>
          <a:ext cx="760061" cy="760061"/>
        </a:xfrm>
        <a:prstGeom prst="ellipse">
          <a:avLst/>
        </a:prstGeom>
        <a:solidFill>
          <a:schemeClr val="accent5">
            <a:tint val="50000"/>
            <a:alpha val="90000"/>
            <a:hueOff val="24112"/>
            <a:satOff val="-927"/>
            <a:lumOff val="3257"/>
            <a:alphaOff val="-13333"/>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0D99BD0-3731-3647-97C0-EBC29EBC5ACE}">
      <dsp:nvSpPr>
        <dsp:cNvPr id="0" name=""/>
        <dsp:cNvSpPr/>
      </dsp:nvSpPr>
      <dsp:spPr>
        <a:xfrm rot="10800000">
          <a:off x="1793110" y="1960389"/>
          <a:ext cx="6364528" cy="760061"/>
        </a:xfrm>
        <a:prstGeom prst="homePlate">
          <a:avLst/>
        </a:prstGeom>
        <a:solidFill>
          <a:schemeClr val="accent5">
            <a:alpha val="90000"/>
            <a:hueOff val="0"/>
            <a:satOff val="0"/>
            <a:lumOff val="0"/>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5166"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kern="1200"/>
            <a:t>C3.3. COMPETENCE FOR THE DESIGN OF PLURILINGUAL LEARNING RESOURCES AND MATERIALS</a:t>
          </a:r>
          <a:endParaRPr lang="es-ES" sz="2000" kern="1200" dirty="0"/>
        </a:p>
      </dsp:txBody>
      <dsp:txXfrm rot="10800000">
        <a:off x="1983125" y="1960389"/>
        <a:ext cx="6174513" cy="760061"/>
      </dsp:txXfrm>
    </dsp:sp>
    <dsp:sp modelId="{59AC1208-EBC3-8E48-A1EC-E38B47491482}">
      <dsp:nvSpPr>
        <dsp:cNvPr id="0" name=""/>
        <dsp:cNvSpPr/>
      </dsp:nvSpPr>
      <dsp:spPr>
        <a:xfrm>
          <a:off x="1413080" y="1960389"/>
          <a:ext cx="760061" cy="760061"/>
        </a:xfrm>
        <a:prstGeom prst="ellipse">
          <a:avLst/>
        </a:prstGeom>
        <a:solidFill>
          <a:schemeClr val="accent5">
            <a:tint val="50000"/>
            <a:alpha val="90000"/>
            <a:hueOff val="48223"/>
            <a:satOff val="-1853"/>
            <a:lumOff val="6513"/>
            <a:alphaOff val="-26667"/>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34B033A-B988-244E-AA23-5305E8AF4710}">
      <dsp:nvSpPr>
        <dsp:cNvPr id="0" name=""/>
        <dsp:cNvSpPr/>
      </dsp:nvSpPr>
      <dsp:spPr>
        <a:xfrm rot="10800000">
          <a:off x="1793110" y="2939816"/>
          <a:ext cx="6364528" cy="760061"/>
        </a:xfrm>
        <a:prstGeom prst="homePlate">
          <a:avLst/>
        </a:prstGeom>
        <a:solidFill>
          <a:schemeClr val="accent5">
            <a:alpha val="90000"/>
            <a:hueOff val="0"/>
            <a:satOff val="0"/>
            <a:lumOff val="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5166" tIns="76200" rIns="142240" bIns="76200" numCol="1" spcCol="1270" anchor="ctr" anchorCtr="0">
          <a:noAutofit/>
        </a:bodyPr>
        <a:lstStyle/>
        <a:p>
          <a:pPr marL="0" lvl="0" indent="0" algn="ctr" defTabSz="889000">
            <a:lnSpc>
              <a:spcPct val="90000"/>
            </a:lnSpc>
            <a:spcBef>
              <a:spcPct val="0"/>
            </a:spcBef>
            <a:spcAft>
              <a:spcPct val="35000"/>
            </a:spcAft>
            <a:buNone/>
          </a:pPr>
          <a:r>
            <a:rPr lang="es-ES" sz="2000" kern="1200" dirty="0"/>
            <a:t>C3.4. COMPETENCE FOR MONITORING AND ASSESSING PLURILINGUAL LEARNING EXPERIENCES</a:t>
          </a:r>
        </a:p>
      </dsp:txBody>
      <dsp:txXfrm rot="10800000">
        <a:off x="1983125" y="2939816"/>
        <a:ext cx="6174513" cy="760061"/>
      </dsp:txXfrm>
    </dsp:sp>
    <dsp:sp modelId="{B6E20D18-8A91-C640-BF9C-FDA18A1791D9}">
      <dsp:nvSpPr>
        <dsp:cNvPr id="0" name=""/>
        <dsp:cNvSpPr/>
      </dsp:nvSpPr>
      <dsp:spPr>
        <a:xfrm>
          <a:off x="1413080" y="2939816"/>
          <a:ext cx="760061" cy="760061"/>
        </a:xfrm>
        <a:prstGeom prst="ellipse">
          <a:avLst/>
        </a:prstGeom>
        <a:solidFill>
          <a:schemeClr val="accent5">
            <a:tint val="50000"/>
            <a:alpha val="90000"/>
            <a:hueOff val="72335"/>
            <a:satOff val="-2780"/>
            <a:lumOff val="9770"/>
            <a:alphaOff val="-4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EA05B5-1649-5C47-95A7-28CE7E3DF75F}">
      <dsp:nvSpPr>
        <dsp:cNvPr id="0" name=""/>
        <dsp:cNvSpPr/>
      </dsp:nvSpPr>
      <dsp:spPr>
        <a:xfrm>
          <a:off x="0" y="0"/>
          <a:ext cx="5631458" cy="3864292"/>
        </a:xfrm>
        <a:prstGeom prst="triangl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02E983F-1896-2249-A72C-1BC4877C8DC8}">
      <dsp:nvSpPr>
        <dsp:cNvPr id="0" name=""/>
        <dsp:cNvSpPr/>
      </dsp:nvSpPr>
      <dsp:spPr>
        <a:xfrm>
          <a:off x="2835939" y="435558"/>
          <a:ext cx="2828369" cy="773382"/>
        </a:xfrm>
        <a:prstGeom prst="round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Languages are natural communication tools in preschool</a:t>
          </a:r>
          <a:endParaRPr lang="es-ES" sz="2000" kern="1200"/>
        </a:p>
      </dsp:txBody>
      <dsp:txXfrm>
        <a:off x="2873692" y="473311"/>
        <a:ext cx="2752863" cy="697876"/>
      </dsp:txXfrm>
    </dsp:sp>
    <dsp:sp modelId="{4B794946-96DB-B04F-8787-DE593FCCD0E5}">
      <dsp:nvSpPr>
        <dsp:cNvPr id="0" name=""/>
        <dsp:cNvSpPr/>
      </dsp:nvSpPr>
      <dsp:spPr>
        <a:xfrm>
          <a:off x="2835939" y="1305613"/>
          <a:ext cx="2828369" cy="773382"/>
        </a:xfrm>
        <a:prstGeom prst="round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dirty="0"/>
            <a:t>Children do not separate languages</a:t>
          </a:r>
          <a:endParaRPr lang="es-ES" sz="2000" kern="1200" dirty="0"/>
        </a:p>
      </dsp:txBody>
      <dsp:txXfrm>
        <a:off x="2873692" y="1343366"/>
        <a:ext cx="2752863" cy="697876"/>
      </dsp:txXfrm>
    </dsp:sp>
    <dsp:sp modelId="{F99B4343-DE06-874E-BEBB-B6FE8833453F}">
      <dsp:nvSpPr>
        <dsp:cNvPr id="0" name=""/>
        <dsp:cNvSpPr/>
      </dsp:nvSpPr>
      <dsp:spPr>
        <a:xfrm>
          <a:off x="2835939" y="2175669"/>
          <a:ext cx="2828369" cy="773382"/>
        </a:xfrm>
        <a:prstGeom prst="round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Affective learning</a:t>
          </a:r>
          <a:endParaRPr lang="es-ES" sz="2000" kern="1200"/>
        </a:p>
      </dsp:txBody>
      <dsp:txXfrm>
        <a:off x="2873692" y="2213422"/>
        <a:ext cx="2752863" cy="697876"/>
      </dsp:txXfrm>
    </dsp:sp>
    <dsp:sp modelId="{179D7BDD-66C5-ED46-9915-E08EE93E20A2}">
      <dsp:nvSpPr>
        <dsp:cNvPr id="0" name=""/>
        <dsp:cNvSpPr/>
      </dsp:nvSpPr>
      <dsp:spPr>
        <a:xfrm>
          <a:off x="2835939" y="3045724"/>
          <a:ext cx="2828369" cy="773382"/>
        </a:xfrm>
        <a:prstGeom prst="roundRect">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kern="1200"/>
            <a:t>Respect to children and ECEC</a:t>
          </a:r>
          <a:endParaRPr lang="es-ES" sz="2000" kern="1200"/>
        </a:p>
      </dsp:txBody>
      <dsp:txXfrm>
        <a:off x="2873692" y="3083477"/>
        <a:ext cx="2752863" cy="697876"/>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7.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7F0F711-2807-4137-BE5E-B90CC79E3653}" type="datetimeFigureOut">
              <a:rPr lang="es-ES" smtClean="0"/>
              <a:t>23/4/24</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D4F36F-573B-4E49-AF59-2555E60D97B1}" type="slidenum">
              <a:rPr lang="es-ES" smtClean="0"/>
              <a:t>‹Nº›</a:t>
            </a:fld>
            <a:endParaRPr lang="es-ES"/>
          </a:p>
        </p:txBody>
      </p:sp>
    </p:spTree>
    <p:extLst>
      <p:ext uri="{BB962C8B-B14F-4D97-AF65-F5344CB8AC3E}">
        <p14:creationId xmlns:p14="http://schemas.microsoft.com/office/powerpoint/2010/main" val="9590238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9" name="Google Shape;15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60" name="Google Shape;160;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s-E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b="0" i="0" dirty="0">
                <a:solidFill>
                  <a:srgbClr val="0D0D0D"/>
                </a:solidFill>
                <a:effectLst/>
                <a:latin typeface="Söhne"/>
              </a:rPr>
              <a:t>Deductive </a:t>
            </a:r>
            <a:r>
              <a:rPr lang="es-ES" b="0" i="0" dirty="0" err="1">
                <a:solidFill>
                  <a:srgbClr val="0D0D0D"/>
                </a:solidFill>
                <a:effectLst/>
                <a:latin typeface="Söhne"/>
              </a:rPr>
              <a:t>qualitative</a:t>
            </a:r>
            <a:r>
              <a:rPr lang="es-ES" b="0" i="0" dirty="0">
                <a:solidFill>
                  <a:srgbClr val="0D0D0D"/>
                </a:solidFill>
                <a:effectLst/>
                <a:latin typeface="Söhne"/>
              </a:rPr>
              <a:t> </a:t>
            </a:r>
            <a:r>
              <a:rPr lang="es-ES" b="0" i="0" dirty="0" err="1">
                <a:solidFill>
                  <a:srgbClr val="0D0D0D"/>
                </a:solidFill>
                <a:effectLst/>
                <a:latin typeface="Söhne"/>
              </a:rPr>
              <a:t>analysis</a:t>
            </a:r>
            <a:r>
              <a:rPr lang="es-ES" b="0" i="0" dirty="0">
                <a:solidFill>
                  <a:srgbClr val="0D0D0D"/>
                </a:solidFill>
                <a:effectLst/>
                <a:latin typeface="Söhne"/>
              </a:rPr>
              <a:t> </a:t>
            </a:r>
            <a:endParaRPr lang="es-ES" dirty="0"/>
          </a:p>
        </p:txBody>
      </p:sp>
      <p:sp>
        <p:nvSpPr>
          <p:cNvPr id="4" name="Marcador de número de diapositiva 3"/>
          <p:cNvSpPr>
            <a:spLocks noGrp="1"/>
          </p:cNvSpPr>
          <p:nvPr>
            <p:ph type="sldNum" sz="quarter" idx="5"/>
          </p:nvPr>
        </p:nvSpPr>
        <p:spPr/>
        <p:txBody>
          <a:bodyPr/>
          <a:lstStyle/>
          <a:p>
            <a:fld id="{A8D4F36F-573B-4E49-AF59-2555E60D97B1}" type="slidenum">
              <a:rPr lang="es-ES" smtClean="0"/>
              <a:t>18</a:t>
            </a:fld>
            <a:endParaRPr lang="es-ES"/>
          </a:p>
        </p:txBody>
      </p:sp>
    </p:spTree>
    <p:extLst>
      <p:ext uri="{BB962C8B-B14F-4D97-AF65-F5344CB8AC3E}">
        <p14:creationId xmlns:p14="http://schemas.microsoft.com/office/powerpoint/2010/main" val="3633596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We</a:t>
            </a:r>
            <a:r>
              <a:rPr lang="es-ES" dirty="0"/>
              <a:t> define </a:t>
            </a:r>
            <a:r>
              <a:rPr lang="es-ES" dirty="0" err="1"/>
              <a:t>the</a:t>
            </a:r>
            <a:r>
              <a:rPr lang="es-ES" dirty="0"/>
              <a:t> </a:t>
            </a:r>
            <a:r>
              <a:rPr lang="es-ES" dirty="0" err="1"/>
              <a:t>LEyLA</a:t>
            </a:r>
            <a:r>
              <a:rPr lang="es-ES" dirty="0"/>
              <a:t> </a:t>
            </a:r>
            <a:r>
              <a:rPr lang="es-ES" dirty="0" err="1"/>
              <a:t>teacher</a:t>
            </a:r>
            <a:r>
              <a:rPr lang="es-ES" dirty="0"/>
              <a:t> as </a:t>
            </a:r>
            <a:r>
              <a:rPr lang="es-ES" dirty="0" err="1"/>
              <a:t>the</a:t>
            </a:r>
            <a:r>
              <a:rPr lang="es-ES" dirty="0"/>
              <a:t> </a:t>
            </a:r>
            <a:r>
              <a:rPr lang="es-ES" dirty="0" err="1"/>
              <a:t>teacher</a:t>
            </a:r>
            <a:r>
              <a:rPr lang="es-ES" dirty="0"/>
              <a:t> </a:t>
            </a:r>
            <a:r>
              <a:rPr lang="es-ES" dirty="0" err="1"/>
              <a:t>who</a:t>
            </a:r>
            <a:r>
              <a:rPr lang="es-ES" dirty="0"/>
              <a:t> </a:t>
            </a:r>
            <a:r>
              <a:rPr lang="es-ES" dirty="0" err="1"/>
              <a:t>promotes</a:t>
            </a:r>
            <a:r>
              <a:rPr lang="es-ES" dirty="0"/>
              <a:t> </a:t>
            </a:r>
            <a:r>
              <a:rPr lang="es-ES" dirty="0" err="1"/>
              <a:t>multilingualism</a:t>
            </a:r>
            <a:r>
              <a:rPr lang="es-ES" dirty="0"/>
              <a:t> in </a:t>
            </a:r>
            <a:r>
              <a:rPr lang="es-ES" dirty="0" err="1"/>
              <a:t>the</a:t>
            </a:r>
            <a:r>
              <a:rPr lang="es-ES" dirty="0"/>
              <a:t> </a:t>
            </a:r>
            <a:r>
              <a:rPr lang="es-ES" dirty="0" err="1"/>
              <a:t>early</a:t>
            </a:r>
            <a:r>
              <a:rPr lang="es-ES" dirty="0"/>
              <a:t> </a:t>
            </a:r>
            <a:r>
              <a:rPr lang="es-ES" dirty="0" err="1"/>
              <a:t>childhood</a:t>
            </a:r>
            <a:r>
              <a:rPr lang="es-ES" dirty="0"/>
              <a:t> </a:t>
            </a:r>
            <a:r>
              <a:rPr lang="es-ES" dirty="0" err="1"/>
              <a:t>classroom</a:t>
            </a:r>
            <a:r>
              <a:rPr lang="es-ES" dirty="0"/>
              <a:t>, </a:t>
            </a:r>
            <a:r>
              <a:rPr lang="es-ES" dirty="0" err="1"/>
              <a:t>encompassing</a:t>
            </a:r>
            <a:r>
              <a:rPr lang="es-ES" dirty="0"/>
              <a:t> </a:t>
            </a:r>
            <a:r>
              <a:rPr lang="es-ES" dirty="0" err="1"/>
              <a:t>various</a:t>
            </a:r>
            <a:r>
              <a:rPr lang="es-ES" dirty="0"/>
              <a:t> </a:t>
            </a:r>
            <a:r>
              <a:rPr lang="es-ES" dirty="0" err="1"/>
              <a:t>casuistries</a:t>
            </a:r>
            <a:r>
              <a:rPr lang="es-ES" dirty="0"/>
              <a:t>, </a:t>
            </a:r>
            <a:r>
              <a:rPr lang="es-ES" dirty="0" err="1"/>
              <a:t>from</a:t>
            </a:r>
            <a:r>
              <a:rPr lang="es-ES" dirty="0"/>
              <a:t> </a:t>
            </a:r>
            <a:r>
              <a:rPr lang="es-ES" dirty="0" err="1"/>
              <a:t>the</a:t>
            </a:r>
            <a:r>
              <a:rPr lang="es-ES" dirty="0"/>
              <a:t> </a:t>
            </a:r>
            <a:r>
              <a:rPr lang="es-ES" dirty="0" err="1"/>
              <a:t>foreign</a:t>
            </a:r>
            <a:r>
              <a:rPr lang="es-ES" dirty="0"/>
              <a:t> </a:t>
            </a:r>
            <a:r>
              <a:rPr lang="es-ES" dirty="0" err="1"/>
              <a:t>language</a:t>
            </a:r>
            <a:r>
              <a:rPr lang="es-ES" dirty="0"/>
              <a:t> </a:t>
            </a:r>
            <a:r>
              <a:rPr lang="es-ES" dirty="0" err="1"/>
              <a:t>specialist</a:t>
            </a:r>
            <a:r>
              <a:rPr lang="es-ES" dirty="0"/>
              <a:t> </a:t>
            </a:r>
            <a:r>
              <a:rPr lang="es-ES" dirty="0" err="1"/>
              <a:t>who</a:t>
            </a:r>
            <a:r>
              <a:rPr lang="es-ES" dirty="0"/>
              <a:t> </a:t>
            </a:r>
            <a:r>
              <a:rPr lang="es-ES" dirty="0" err="1"/>
              <a:t>teaches</a:t>
            </a:r>
            <a:r>
              <a:rPr lang="es-ES" dirty="0"/>
              <a:t> in </a:t>
            </a:r>
            <a:r>
              <a:rPr lang="es-ES" dirty="0" err="1"/>
              <a:t>the</a:t>
            </a:r>
            <a:r>
              <a:rPr lang="es-ES" dirty="0"/>
              <a:t> </a:t>
            </a:r>
            <a:r>
              <a:rPr lang="es-ES" dirty="0" err="1"/>
              <a:t>early</a:t>
            </a:r>
            <a:r>
              <a:rPr lang="es-ES" dirty="0"/>
              <a:t> </a:t>
            </a:r>
            <a:r>
              <a:rPr lang="es-ES" dirty="0" err="1"/>
              <a:t>childhood</a:t>
            </a:r>
            <a:r>
              <a:rPr lang="es-ES" dirty="0"/>
              <a:t> </a:t>
            </a:r>
            <a:r>
              <a:rPr lang="es-ES" dirty="0" err="1"/>
              <a:t>cycle</a:t>
            </a:r>
            <a:r>
              <a:rPr lang="es-ES" dirty="0"/>
              <a:t>, </a:t>
            </a:r>
            <a:r>
              <a:rPr lang="es-ES" dirty="0" err="1"/>
              <a:t>to</a:t>
            </a:r>
            <a:r>
              <a:rPr lang="es-ES" dirty="0"/>
              <a:t> </a:t>
            </a:r>
            <a:r>
              <a:rPr lang="es-ES" dirty="0" err="1"/>
              <a:t>the</a:t>
            </a:r>
            <a:r>
              <a:rPr lang="es-ES" dirty="0"/>
              <a:t> </a:t>
            </a:r>
            <a:r>
              <a:rPr lang="es-ES" dirty="0" err="1"/>
              <a:t>early</a:t>
            </a:r>
            <a:r>
              <a:rPr lang="es-ES" dirty="0"/>
              <a:t> </a:t>
            </a:r>
            <a:r>
              <a:rPr lang="es-ES" dirty="0" err="1"/>
              <a:t>childhood</a:t>
            </a:r>
            <a:r>
              <a:rPr lang="es-ES" dirty="0"/>
              <a:t> </a:t>
            </a:r>
            <a:r>
              <a:rPr lang="es-ES" dirty="0" err="1"/>
              <a:t>teacher</a:t>
            </a:r>
            <a:r>
              <a:rPr lang="es-ES" dirty="0"/>
              <a:t> in a </a:t>
            </a:r>
            <a:r>
              <a:rPr lang="es-ES" dirty="0" err="1"/>
              <a:t>classroom</a:t>
            </a:r>
            <a:r>
              <a:rPr lang="es-ES" dirty="0"/>
              <a:t> </a:t>
            </a:r>
            <a:r>
              <a:rPr lang="es-ES" dirty="0" err="1"/>
              <a:t>characterised</a:t>
            </a:r>
            <a:r>
              <a:rPr lang="es-ES" dirty="0"/>
              <a:t> </a:t>
            </a:r>
            <a:r>
              <a:rPr lang="es-ES" dirty="0" err="1"/>
              <a:t>by</a:t>
            </a:r>
            <a:r>
              <a:rPr lang="es-ES" dirty="0"/>
              <a:t> </a:t>
            </a:r>
            <a:r>
              <a:rPr lang="es-ES" dirty="0" err="1"/>
              <a:t>linguistic</a:t>
            </a:r>
            <a:r>
              <a:rPr lang="es-ES" dirty="0"/>
              <a:t> </a:t>
            </a:r>
            <a:r>
              <a:rPr lang="es-ES" dirty="0" err="1"/>
              <a:t>diversity</a:t>
            </a:r>
            <a:r>
              <a:rPr lang="es-ES" dirty="0"/>
              <a:t>, </a:t>
            </a:r>
            <a:r>
              <a:rPr lang="es-ES" dirty="0" err="1"/>
              <a:t>to</a:t>
            </a:r>
            <a:r>
              <a:rPr lang="es-ES" dirty="0"/>
              <a:t> </a:t>
            </a:r>
            <a:r>
              <a:rPr lang="es-ES" dirty="0" err="1"/>
              <a:t>the</a:t>
            </a:r>
            <a:r>
              <a:rPr lang="es-ES" dirty="0"/>
              <a:t> </a:t>
            </a:r>
            <a:r>
              <a:rPr lang="es-ES" dirty="0" err="1"/>
              <a:t>early</a:t>
            </a:r>
            <a:r>
              <a:rPr lang="es-ES" dirty="0"/>
              <a:t> </a:t>
            </a:r>
            <a:r>
              <a:rPr lang="es-ES" dirty="0" err="1"/>
              <a:t>childhood</a:t>
            </a:r>
            <a:r>
              <a:rPr lang="es-ES" dirty="0"/>
              <a:t> </a:t>
            </a:r>
            <a:r>
              <a:rPr lang="es-ES" dirty="0" err="1"/>
              <a:t>teacher</a:t>
            </a:r>
            <a:r>
              <a:rPr lang="es-ES" dirty="0"/>
              <a:t> in a </a:t>
            </a:r>
            <a:r>
              <a:rPr lang="es-ES" dirty="0" err="1"/>
              <a:t>bilingual</a:t>
            </a:r>
            <a:r>
              <a:rPr lang="es-ES" dirty="0"/>
              <a:t> centre, </a:t>
            </a:r>
            <a:r>
              <a:rPr lang="es-ES" dirty="0" err="1"/>
              <a:t>among</a:t>
            </a:r>
            <a:r>
              <a:rPr lang="es-ES" dirty="0"/>
              <a:t> </a:t>
            </a:r>
            <a:r>
              <a:rPr lang="es-ES" dirty="0" err="1"/>
              <a:t>others</a:t>
            </a:r>
            <a:r>
              <a:rPr lang="es-ES" dirty="0"/>
              <a:t>. </a:t>
            </a:r>
            <a:r>
              <a:rPr lang="es-ES" dirty="0" err="1"/>
              <a:t>Thus</a:t>
            </a:r>
            <a:r>
              <a:rPr lang="es-ES" dirty="0"/>
              <a:t>, </a:t>
            </a:r>
            <a:r>
              <a:rPr lang="es-ES" dirty="0" err="1"/>
              <a:t>this</a:t>
            </a:r>
            <a:r>
              <a:rPr lang="es-ES" dirty="0"/>
              <a:t> </a:t>
            </a:r>
            <a:r>
              <a:rPr lang="es-ES" dirty="0" err="1"/>
              <a:t>competence</a:t>
            </a:r>
            <a:r>
              <a:rPr lang="es-ES" dirty="0"/>
              <a:t> </a:t>
            </a:r>
            <a:r>
              <a:rPr lang="es-ES" dirty="0" err="1"/>
              <a:t>framework</a:t>
            </a:r>
            <a:r>
              <a:rPr lang="es-ES" dirty="0"/>
              <a:t> </a:t>
            </a:r>
            <a:r>
              <a:rPr lang="es-ES" dirty="0" err="1"/>
              <a:t>is</a:t>
            </a:r>
            <a:r>
              <a:rPr lang="es-ES" dirty="0"/>
              <a:t> </a:t>
            </a:r>
            <a:r>
              <a:rPr lang="es-ES" dirty="0" err="1"/>
              <a:t>conceived</a:t>
            </a:r>
            <a:r>
              <a:rPr lang="es-ES" dirty="0"/>
              <a:t> </a:t>
            </a:r>
            <a:r>
              <a:rPr lang="es-ES" dirty="0" err="1"/>
              <a:t>with</a:t>
            </a:r>
            <a:r>
              <a:rPr lang="es-ES" dirty="0"/>
              <a:t> </a:t>
            </a:r>
            <a:r>
              <a:rPr lang="es-ES" dirty="0" err="1"/>
              <a:t>the</a:t>
            </a:r>
            <a:r>
              <a:rPr lang="es-ES" dirty="0"/>
              <a:t> </a:t>
            </a:r>
            <a:r>
              <a:rPr lang="es-ES" dirty="0" err="1"/>
              <a:t>aim</a:t>
            </a:r>
            <a:r>
              <a:rPr lang="es-ES" dirty="0"/>
              <a:t> </a:t>
            </a:r>
            <a:r>
              <a:rPr lang="es-ES" dirty="0" err="1"/>
              <a:t>of</a:t>
            </a:r>
            <a:r>
              <a:rPr lang="es-ES" dirty="0"/>
              <a:t> </a:t>
            </a:r>
            <a:r>
              <a:rPr lang="es-ES" dirty="0" err="1"/>
              <a:t>enriching</a:t>
            </a:r>
            <a:r>
              <a:rPr lang="es-ES" dirty="0"/>
              <a:t> </a:t>
            </a:r>
            <a:r>
              <a:rPr lang="es-ES" dirty="0" err="1"/>
              <a:t>the</a:t>
            </a:r>
            <a:r>
              <a:rPr lang="es-ES" dirty="0"/>
              <a:t> </a:t>
            </a:r>
            <a:r>
              <a:rPr lang="es-ES" dirty="0" err="1"/>
              <a:t>key</a:t>
            </a:r>
            <a:r>
              <a:rPr lang="es-ES" dirty="0"/>
              <a:t> </a:t>
            </a:r>
            <a:r>
              <a:rPr lang="es-ES" dirty="0" err="1"/>
              <a:t>competences</a:t>
            </a:r>
            <a:r>
              <a:rPr lang="es-ES" dirty="0"/>
              <a:t> </a:t>
            </a:r>
            <a:r>
              <a:rPr lang="es-ES" dirty="0" err="1"/>
              <a:t>that</a:t>
            </a:r>
            <a:r>
              <a:rPr lang="es-ES" dirty="0"/>
              <a:t> </a:t>
            </a:r>
            <a:r>
              <a:rPr lang="es-ES" dirty="0" err="1"/>
              <a:t>teachers</a:t>
            </a:r>
            <a:r>
              <a:rPr lang="es-ES" dirty="0"/>
              <a:t> in </a:t>
            </a:r>
            <a:r>
              <a:rPr lang="es-ES" dirty="0" err="1"/>
              <a:t>early</a:t>
            </a:r>
            <a:r>
              <a:rPr lang="es-ES" dirty="0"/>
              <a:t> </a:t>
            </a:r>
            <a:r>
              <a:rPr lang="es-ES" dirty="0" err="1"/>
              <a:t>childhood</a:t>
            </a:r>
            <a:r>
              <a:rPr lang="es-ES" dirty="0"/>
              <a:t> </a:t>
            </a:r>
            <a:r>
              <a:rPr lang="es-ES" dirty="0" err="1"/>
              <a:t>education</a:t>
            </a:r>
            <a:r>
              <a:rPr lang="es-ES" dirty="0"/>
              <a:t> </a:t>
            </a:r>
            <a:r>
              <a:rPr lang="es-ES" dirty="0" err="1"/>
              <a:t>must</a:t>
            </a:r>
            <a:r>
              <a:rPr lang="es-ES" dirty="0"/>
              <a:t> </a:t>
            </a:r>
            <a:r>
              <a:rPr lang="es-ES" dirty="0" err="1"/>
              <a:t>possess</a:t>
            </a:r>
            <a:r>
              <a:rPr lang="es-ES" dirty="0"/>
              <a:t>:</a:t>
            </a:r>
          </a:p>
          <a:p>
            <a:r>
              <a:rPr lang="es-ES" dirty="0"/>
              <a:t>C1. COMPETENCE FOR COMMUNICATION IN THE MULTILINGUAL CLASSROOM.</a:t>
            </a:r>
          </a:p>
          <a:p>
            <a:r>
              <a:rPr lang="es-ES" dirty="0"/>
              <a:t>C2. COMPETENCE FOR THE DEVELOPMENT OF THE LEARNER'S PLURILINGUAL AGENCY C3. COMPETENCE FOR THE DEVELOPMENT OF THE LEARNER'S PLURILINGUAL AGENCY</a:t>
            </a:r>
          </a:p>
          <a:p>
            <a:r>
              <a:rPr lang="es-ES" dirty="0"/>
              <a:t>C.3. COMPETENCE FOR THE DESIGN AND IMPLEMENTATION OF PLURILINGUAL LEARNING EXPERIENCES</a:t>
            </a:r>
          </a:p>
          <a:p>
            <a:r>
              <a:rPr lang="es-ES" dirty="0"/>
              <a:t> </a:t>
            </a:r>
            <a:r>
              <a:rPr lang="es-ES" dirty="0" err="1"/>
              <a:t>We</a:t>
            </a:r>
            <a:r>
              <a:rPr lang="es-ES" dirty="0"/>
              <a:t> </a:t>
            </a:r>
            <a:r>
              <a:rPr lang="es-ES" dirty="0" err="1"/>
              <a:t>also</a:t>
            </a:r>
            <a:r>
              <a:rPr lang="es-ES" dirty="0"/>
              <a:t> </a:t>
            </a:r>
            <a:r>
              <a:rPr lang="es-ES" dirty="0" err="1"/>
              <a:t>envisage</a:t>
            </a:r>
            <a:r>
              <a:rPr lang="es-ES" dirty="0"/>
              <a:t> </a:t>
            </a:r>
            <a:r>
              <a:rPr lang="es-ES" dirty="0" err="1"/>
              <a:t>two</a:t>
            </a:r>
            <a:r>
              <a:rPr lang="es-ES" dirty="0"/>
              <a:t> </a:t>
            </a:r>
            <a:r>
              <a:rPr lang="es-ES" dirty="0" err="1"/>
              <a:t>pathways</a:t>
            </a:r>
            <a:r>
              <a:rPr lang="es-ES" dirty="0"/>
              <a:t> </a:t>
            </a:r>
            <a:r>
              <a:rPr lang="es-ES" dirty="0" err="1"/>
              <a:t>to</a:t>
            </a:r>
            <a:r>
              <a:rPr lang="es-ES" dirty="0"/>
              <a:t> </a:t>
            </a:r>
            <a:r>
              <a:rPr lang="es-ES" dirty="0" err="1"/>
              <a:t>the</a:t>
            </a:r>
            <a:r>
              <a:rPr lang="es-ES" dirty="0"/>
              <a:t> </a:t>
            </a:r>
            <a:r>
              <a:rPr lang="es-ES" dirty="0" err="1"/>
              <a:t>competences</a:t>
            </a:r>
            <a:r>
              <a:rPr lang="es-ES" dirty="0"/>
              <a:t> </a:t>
            </a:r>
            <a:r>
              <a:rPr lang="es-ES" dirty="0" err="1"/>
              <a:t>of</a:t>
            </a:r>
            <a:r>
              <a:rPr lang="es-ES" dirty="0"/>
              <a:t> </a:t>
            </a:r>
            <a:r>
              <a:rPr lang="es-ES" dirty="0" err="1"/>
              <a:t>the</a:t>
            </a:r>
            <a:r>
              <a:rPr lang="es-ES" dirty="0"/>
              <a:t> </a:t>
            </a:r>
            <a:r>
              <a:rPr lang="es-ES" dirty="0" err="1"/>
              <a:t>LEyLA</a:t>
            </a:r>
            <a:r>
              <a:rPr lang="es-ES" dirty="0"/>
              <a:t> </a:t>
            </a:r>
            <a:r>
              <a:rPr lang="es-ES" dirty="0" err="1"/>
              <a:t>teacher</a:t>
            </a:r>
            <a:r>
              <a:rPr lang="es-ES" dirty="0"/>
              <a:t>: </a:t>
            </a:r>
            <a:r>
              <a:rPr lang="es-ES" dirty="0" err="1"/>
              <a:t>from</a:t>
            </a:r>
            <a:r>
              <a:rPr lang="es-ES" dirty="0"/>
              <a:t> </a:t>
            </a:r>
            <a:r>
              <a:rPr lang="es-ES" dirty="0" err="1"/>
              <a:t>the</a:t>
            </a:r>
            <a:r>
              <a:rPr lang="es-ES" dirty="0"/>
              <a:t> </a:t>
            </a:r>
            <a:r>
              <a:rPr lang="es-ES" dirty="0" err="1"/>
              <a:t>profile</a:t>
            </a:r>
            <a:r>
              <a:rPr lang="es-ES" dirty="0"/>
              <a:t> and </a:t>
            </a:r>
            <a:r>
              <a:rPr lang="es-ES" dirty="0" err="1"/>
              <a:t>competences</a:t>
            </a:r>
            <a:r>
              <a:rPr lang="es-ES" dirty="0"/>
              <a:t> </a:t>
            </a:r>
            <a:r>
              <a:rPr lang="es-ES" dirty="0" err="1"/>
              <a:t>of</a:t>
            </a:r>
            <a:r>
              <a:rPr lang="es-ES" dirty="0"/>
              <a:t> </a:t>
            </a:r>
            <a:r>
              <a:rPr lang="es-ES" dirty="0" err="1"/>
              <a:t>the</a:t>
            </a:r>
            <a:r>
              <a:rPr lang="es-ES" dirty="0"/>
              <a:t> </a:t>
            </a:r>
            <a:r>
              <a:rPr lang="es-ES" dirty="0" err="1"/>
              <a:t>specialist</a:t>
            </a:r>
            <a:r>
              <a:rPr lang="es-ES" dirty="0"/>
              <a:t> LE </a:t>
            </a:r>
            <a:r>
              <a:rPr lang="es-ES" dirty="0" err="1"/>
              <a:t>teacher</a:t>
            </a:r>
            <a:r>
              <a:rPr lang="es-ES" dirty="0"/>
              <a:t>, </a:t>
            </a:r>
            <a:r>
              <a:rPr lang="es-ES" dirty="0" err="1"/>
              <a:t>we</a:t>
            </a:r>
            <a:r>
              <a:rPr lang="es-ES" dirty="0"/>
              <a:t> </a:t>
            </a:r>
            <a:r>
              <a:rPr lang="es-ES" dirty="0" err="1"/>
              <a:t>understand</a:t>
            </a:r>
            <a:r>
              <a:rPr lang="es-ES" dirty="0"/>
              <a:t> </a:t>
            </a:r>
            <a:r>
              <a:rPr lang="es-ES" dirty="0" err="1"/>
              <a:t>that</a:t>
            </a:r>
            <a:r>
              <a:rPr lang="es-ES" dirty="0"/>
              <a:t> C1 </a:t>
            </a:r>
            <a:r>
              <a:rPr lang="es-ES" dirty="0" err="1"/>
              <a:t>of</a:t>
            </a:r>
            <a:r>
              <a:rPr lang="es-ES" dirty="0"/>
              <a:t> </a:t>
            </a:r>
            <a:r>
              <a:rPr lang="es-ES" dirty="0" err="1"/>
              <a:t>this</a:t>
            </a:r>
            <a:r>
              <a:rPr lang="es-ES" dirty="0"/>
              <a:t> </a:t>
            </a:r>
            <a:r>
              <a:rPr lang="es-ES" dirty="0" err="1"/>
              <a:t>framework</a:t>
            </a:r>
            <a:r>
              <a:rPr lang="es-ES" dirty="0"/>
              <a:t> </a:t>
            </a:r>
            <a:r>
              <a:rPr lang="es-ES" dirty="0" err="1"/>
              <a:t>is</a:t>
            </a:r>
            <a:r>
              <a:rPr lang="es-ES" dirty="0"/>
              <a:t> </a:t>
            </a:r>
            <a:r>
              <a:rPr lang="es-ES" dirty="0" err="1"/>
              <a:t>the</a:t>
            </a:r>
            <a:r>
              <a:rPr lang="es-ES" dirty="0"/>
              <a:t> </a:t>
            </a:r>
            <a:r>
              <a:rPr lang="es-ES" dirty="0" err="1"/>
              <a:t>most</a:t>
            </a:r>
            <a:r>
              <a:rPr lang="es-ES" dirty="0"/>
              <a:t> natural </a:t>
            </a:r>
            <a:r>
              <a:rPr lang="es-ES" dirty="0" err="1"/>
              <a:t>pathway</a:t>
            </a:r>
            <a:r>
              <a:rPr lang="es-ES" dirty="0"/>
              <a:t>, as </a:t>
            </a:r>
            <a:r>
              <a:rPr lang="es-ES" dirty="0" err="1"/>
              <a:t>this</a:t>
            </a:r>
            <a:r>
              <a:rPr lang="es-ES" dirty="0"/>
              <a:t> </a:t>
            </a:r>
            <a:r>
              <a:rPr lang="es-ES" dirty="0" err="1"/>
              <a:t>teacher</a:t>
            </a:r>
            <a:r>
              <a:rPr lang="es-ES" dirty="0"/>
              <a:t> </a:t>
            </a:r>
            <a:r>
              <a:rPr lang="es-ES" dirty="0" err="1"/>
              <a:t>already</a:t>
            </a:r>
            <a:r>
              <a:rPr lang="es-ES" dirty="0"/>
              <a:t> has a personal and </a:t>
            </a:r>
            <a:r>
              <a:rPr lang="es-ES" dirty="0" err="1"/>
              <a:t>professional</a:t>
            </a:r>
            <a:r>
              <a:rPr lang="es-ES" dirty="0"/>
              <a:t> </a:t>
            </a:r>
            <a:r>
              <a:rPr lang="es-ES" dirty="0" err="1"/>
              <a:t>communicative</a:t>
            </a:r>
            <a:r>
              <a:rPr lang="es-ES" dirty="0"/>
              <a:t> </a:t>
            </a:r>
            <a:r>
              <a:rPr lang="es-ES" dirty="0" err="1"/>
              <a:t>competence</a:t>
            </a:r>
            <a:r>
              <a:rPr lang="es-ES" dirty="0"/>
              <a:t> </a:t>
            </a:r>
            <a:r>
              <a:rPr lang="es-ES" dirty="0" err="1"/>
              <a:t>linked</a:t>
            </a:r>
            <a:r>
              <a:rPr lang="es-ES" dirty="0"/>
              <a:t> </a:t>
            </a:r>
            <a:r>
              <a:rPr lang="es-ES" dirty="0" err="1"/>
              <a:t>to</a:t>
            </a:r>
            <a:r>
              <a:rPr lang="es-ES" dirty="0"/>
              <a:t> </a:t>
            </a:r>
            <a:r>
              <a:rPr lang="es-ES" dirty="0" err="1"/>
              <a:t>his</a:t>
            </a:r>
            <a:r>
              <a:rPr lang="es-ES" dirty="0"/>
              <a:t>/</a:t>
            </a:r>
            <a:r>
              <a:rPr lang="es-ES" dirty="0" err="1"/>
              <a:t>her</a:t>
            </a:r>
            <a:r>
              <a:rPr lang="es-ES" dirty="0"/>
              <a:t> </a:t>
            </a:r>
            <a:r>
              <a:rPr lang="es-ES" dirty="0" err="1"/>
              <a:t>own</a:t>
            </a:r>
            <a:r>
              <a:rPr lang="es-ES" dirty="0"/>
              <a:t> </a:t>
            </a:r>
            <a:r>
              <a:rPr lang="es-ES" dirty="0" err="1"/>
              <a:t>initial</a:t>
            </a:r>
            <a:r>
              <a:rPr lang="es-ES" dirty="0"/>
              <a:t> and </a:t>
            </a:r>
            <a:r>
              <a:rPr lang="es-ES" dirty="0" err="1"/>
              <a:t>ongoing</a:t>
            </a:r>
            <a:r>
              <a:rPr lang="es-ES" dirty="0"/>
              <a:t> training; </a:t>
            </a:r>
            <a:r>
              <a:rPr lang="es-ES" dirty="0" err="1"/>
              <a:t>on</a:t>
            </a:r>
            <a:r>
              <a:rPr lang="es-ES" dirty="0"/>
              <a:t> </a:t>
            </a:r>
            <a:r>
              <a:rPr lang="es-ES" dirty="0" err="1"/>
              <a:t>the</a:t>
            </a:r>
            <a:r>
              <a:rPr lang="es-ES" dirty="0"/>
              <a:t> </a:t>
            </a:r>
            <a:r>
              <a:rPr lang="es-ES" dirty="0" err="1"/>
              <a:t>other</a:t>
            </a:r>
            <a:r>
              <a:rPr lang="es-ES" dirty="0"/>
              <a:t> </a:t>
            </a:r>
            <a:r>
              <a:rPr lang="es-ES" dirty="0" err="1"/>
              <a:t>hand</a:t>
            </a:r>
            <a:r>
              <a:rPr lang="es-ES" dirty="0"/>
              <a:t>, </a:t>
            </a:r>
            <a:r>
              <a:rPr lang="es-ES" dirty="0" err="1"/>
              <a:t>from</a:t>
            </a:r>
            <a:r>
              <a:rPr lang="es-ES" dirty="0"/>
              <a:t> </a:t>
            </a:r>
            <a:r>
              <a:rPr lang="es-ES" dirty="0" err="1"/>
              <a:t>the</a:t>
            </a:r>
            <a:r>
              <a:rPr lang="es-ES" dirty="0"/>
              <a:t> </a:t>
            </a:r>
            <a:r>
              <a:rPr lang="es-ES" dirty="0" err="1"/>
              <a:t>profile</a:t>
            </a:r>
            <a:r>
              <a:rPr lang="es-ES" dirty="0"/>
              <a:t> and </a:t>
            </a:r>
            <a:r>
              <a:rPr lang="es-ES" dirty="0" err="1"/>
              <a:t>competences</a:t>
            </a:r>
            <a:r>
              <a:rPr lang="es-ES" dirty="0"/>
              <a:t> </a:t>
            </a:r>
            <a:r>
              <a:rPr lang="es-ES" dirty="0" err="1"/>
              <a:t>of</a:t>
            </a:r>
            <a:r>
              <a:rPr lang="es-ES" dirty="0"/>
              <a:t> </a:t>
            </a:r>
            <a:r>
              <a:rPr lang="es-ES" dirty="0" err="1"/>
              <a:t>the</a:t>
            </a:r>
            <a:r>
              <a:rPr lang="es-ES" dirty="0"/>
              <a:t> </a:t>
            </a:r>
            <a:r>
              <a:rPr lang="es-ES" dirty="0" err="1"/>
              <a:t>Early</a:t>
            </a:r>
            <a:r>
              <a:rPr lang="es-ES" dirty="0"/>
              <a:t> </a:t>
            </a:r>
            <a:r>
              <a:rPr lang="es-ES" dirty="0" err="1"/>
              <a:t>Childhood</a:t>
            </a:r>
            <a:r>
              <a:rPr lang="es-ES" dirty="0"/>
              <a:t> </a:t>
            </a:r>
            <a:r>
              <a:rPr lang="es-ES" dirty="0" err="1"/>
              <a:t>teacher</a:t>
            </a:r>
            <a:r>
              <a:rPr lang="es-ES" dirty="0"/>
              <a:t>, </a:t>
            </a:r>
            <a:r>
              <a:rPr lang="es-ES" dirty="0" err="1"/>
              <a:t>the</a:t>
            </a:r>
            <a:r>
              <a:rPr lang="es-ES" dirty="0"/>
              <a:t> </a:t>
            </a:r>
            <a:r>
              <a:rPr lang="es-ES" dirty="0" err="1"/>
              <a:t>pathway</a:t>
            </a:r>
            <a:r>
              <a:rPr lang="es-ES" dirty="0"/>
              <a:t> </a:t>
            </a:r>
            <a:r>
              <a:rPr lang="es-ES" dirty="0" err="1"/>
              <a:t>to</a:t>
            </a:r>
            <a:r>
              <a:rPr lang="es-ES" dirty="0"/>
              <a:t> </a:t>
            </a:r>
            <a:r>
              <a:rPr lang="es-ES" dirty="0" err="1"/>
              <a:t>the</a:t>
            </a:r>
            <a:r>
              <a:rPr lang="es-ES" dirty="0"/>
              <a:t> </a:t>
            </a:r>
            <a:r>
              <a:rPr lang="es-ES" dirty="0" err="1"/>
              <a:t>competences</a:t>
            </a:r>
            <a:r>
              <a:rPr lang="es-ES" dirty="0"/>
              <a:t> </a:t>
            </a:r>
            <a:r>
              <a:rPr lang="es-ES" dirty="0" err="1"/>
              <a:t>described</a:t>
            </a:r>
            <a:r>
              <a:rPr lang="es-ES" dirty="0"/>
              <a:t> </a:t>
            </a:r>
            <a:r>
              <a:rPr lang="es-ES" dirty="0" err="1"/>
              <a:t>here</a:t>
            </a:r>
            <a:r>
              <a:rPr lang="es-ES" dirty="0"/>
              <a:t> </a:t>
            </a:r>
            <a:r>
              <a:rPr lang="es-ES" dirty="0" err="1"/>
              <a:t>may</a:t>
            </a:r>
            <a:r>
              <a:rPr lang="es-ES" dirty="0"/>
              <a:t> be C2, as </a:t>
            </a:r>
            <a:r>
              <a:rPr lang="es-ES" dirty="0" err="1"/>
              <a:t>the</a:t>
            </a:r>
            <a:r>
              <a:rPr lang="es-ES" dirty="0"/>
              <a:t> </a:t>
            </a:r>
            <a:r>
              <a:rPr lang="es-ES" dirty="0" err="1"/>
              <a:t>Early</a:t>
            </a:r>
            <a:r>
              <a:rPr lang="es-ES" dirty="0"/>
              <a:t> </a:t>
            </a:r>
            <a:r>
              <a:rPr lang="es-ES" dirty="0" err="1"/>
              <a:t>Childhood</a:t>
            </a:r>
            <a:r>
              <a:rPr lang="es-ES" dirty="0"/>
              <a:t> </a:t>
            </a:r>
            <a:r>
              <a:rPr lang="es-ES" dirty="0" err="1"/>
              <a:t>teacher</a:t>
            </a:r>
            <a:r>
              <a:rPr lang="es-ES" dirty="0"/>
              <a:t> has </a:t>
            </a:r>
            <a:r>
              <a:rPr lang="es-ES" dirty="0" err="1"/>
              <a:t>already</a:t>
            </a:r>
            <a:r>
              <a:rPr lang="es-ES" dirty="0"/>
              <a:t> </a:t>
            </a:r>
            <a:r>
              <a:rPr lang="es-ES" dirty="0" err="1"/>
              <a:t>developed</a:t>
            </a:r>
            <a:r>
              <a:rPr lang="es-ES" dirty="0"/>
              <a:t> </a:t>
            </a:r>
            <a:r>
              <a:rPr lang="es-ES" dirty="0" err="1"/>
              <a:t>this</a:t>
            </a:r>
            <a:r>
              <a:rPr lang="es-ES" dirty="0"/>
              <a:t> </a:t>
            </a:r>
            <a:r>
              <a:rPr lang="es-ES" dirty="0" err="1"/>
              <a:t>competence</a:t>
            </a:r>
            <a:r>
              <a:rPr lang="es-ES" dirty="0"/>
              <a:t> in a general </a:t>
            </a:r>
            <a:r>
              <a:rPr lang="es-ES" dirty="0" err="1"/>
              <a:t>way</a:t>
            </a:r>
            <a:r>
              <a:rPr lang="es-ES" dirty="0"/>
              <a:t> in </a:t>
            </a:r>
            <a:r>
              <a:rPr lang="es-ES" dirty="0" err="1"/>
              <a:t>his</a:t>
            </a:r>
            <a:r>
              <a:rPr lang="es-ES" dirty="0"/>
              <a:t>/</a:t>
            </a:r>
            <a:r>
              <a:rPr lang="es-ES" dirty="0" err="1"/>
              <a:t>her</a:t>
            </a:r>
            <a:r>
              <a:rPr lang="es-ES" dirty="0"/>
              <a:t> </a:t>
            </a:r>
            <a:r>
              <a:rPr lang="es-ES" dirty="0" err="1"/>
              <a:t>initial</a:t>
            </a:r>
            <a:r>
              <a:rPr lang="es-ES" dirty="0"/>
              <a:t> and </a:t>
            </a:r>
            <a:r>
              <a:rPr lang="es-ES" dirty="0" err="1"/>
              <a:t>ongoing</a:t>
            </a:r>
            <a:r>
              <a:rPr lang="es-ES" dirty="0"/>
              <a:t> training, and </a:t>
            </a:r>
            <a:r>
              <a:rPr lang="es-ES" dirty="0" err="1"/>
              <a:t>now</a:t>
            </a:r>
            <a:r>
              <a:rPr lang="es-ES" dirty="0"/>
              <a:t> </a:t>
            </a:r>
            <a:r>
              <a:rPr lang="es-ES" dirty="0" err="1"/>
              <a:t>needs</a:t>
            </a:r>
            <a:r>
              <a:rPr lang="es-ES" dirty="0"/>
              <a:t> </a:t>
            </a:r>
            <a:r>
              <a:rPr lang="es-ES" dirty="0" err="1"/>
              <a:t>to</a:t>
            </a:r>
            <a:r>
              <a:rPr lang="es-ES" dirty="0"/>
              <a:t> </a:t>
            </a:r>
            <a:r>
              <a:rPr lang="es-ES" dirty="0" err="1"/>
              <a:t>adjust</a:t>
            </a:r>
            <a:r>
              <a:rPr lang="es-ES" dirty="0"/>
              <a:t> </a:t>
            </a:r>
            <a:r>
              <a:rPr lang="es-ES" dirty="0" err="1"/>
              <a:t>it</a:t>
            </a:r>
            <a:r>
              <a:rPr lang="es-ES" dirty="0"/>
              <a:t> </a:t>
            </a:r>
            <a:r>
              <a:rPr lang="es-ES" dirty="0" err="1"/>
              <a:t>to</a:t>
            </a:r>
            <a:r>
              <a:rPr lang="es-ES" dirty="0"/>
              <a:t> </a:t>
            </a:r>
            <a:r>
              <a:rPr lang="es-ES" dirty="0" err="1"/>
              <a:t>multilingual</a:t>
            </a:r>
            <a:r>
              <a:rPr lang="es-ES" dirty="0"/>
              <a:t> </a:t>
            </a:r>
            <a:r>
              <a:rPr lang="es-ES" dirty="0" err="1"/>
              <a:t>contexts</a:t>
            </a:r>
            <a:r>
              <a:rPr lang="es-ES" dirty="0"/>
              <a:t> and </a:t>
            </a:r>
            <a:r>
              <a:rPr lang="es-ES" dirty="0" err="1"/>
              <a:t>for</a:t>
            </a:r>
            <a:endParaRPr lang="es-ES" dirty="0"/>
          </a:p>
          <a:p>
            <a:r>
              <a:rPr lang="es-ES" dirty="0" err="1"/>
              <a:t>Thus</a:t>
            </a:r>
            <a:r>
              <a:rPr lang="es-ES" dirty="0"/>
              <a:t>, </a:t>
            </a:r>
            <a:r>
              <a:rPr lang="es-ES" dirty="0" err="1"/>
              <a:t>the</a:t>
            </a:r>
            <a:r>
              <a:rPr lang="es-ES" dirty="0"/>
              <a:t> </a:t>
            </a:r>
            <a:r>
              <a:rPr lang="es-ES" dirty="0" err="1"/>
              <a:t>competences</a:t>
            </a:r>
            <a:r>
              <a:rPr lang="es-ES" dirty="0"/>
              <a:t> </a:t>
            </a:r>
            <a:r>
              <a:rPr lang="es-ES" dirty="0" err="1"/>
              <a:t>of</a:t>
            </a:r>
            <a:r>
              <a:rPr lang="es-ES" dirty="0"/>
              <a:t> </a:t>
            </a:r>
            <a:r>
              <a:rPr lang="es-ES" dirty="0" err="1"/>
              <a:t>the</a:t>
            </a:r>
            <a:r>
              <a:rPr lang="es-ES" dirty="0"/>
              <a:t> </a:t>
            </a:r>
            <a:r>
              <a:rPr lang="es-ES" dirty="0" err="1"/>
              <a:t>LEyLA</a:t>
            </a:r>
            <a:r>
              <a:rPr lang="es-ES" dirty="0"/>
              <a:t> </a:t>
            </a:r>
            <a:r>
              <a:rPr lang="es-ES" dirty="0" err="1"/>
              <a:t>Teacher</a:t>
            </a:r>
            <a:r>
              <a:rPr lang="es-ES" dirty="0"/>
              <a:t> </a:t>
            </a:r>
            <a:r>
              <a:rPr lang="es-ES" dirty="0" err="1"/>
              <a:t>Competence</a:t>
            </a:r>
            <a:r>
              <a:rPr lang="es-ES" dirty="0"/>
              <a:t> Framework </a:t>
            </a:r>
            <a:r>
              <a:rPr lang="es-ES" dirty="0" err="1"/>
              <a:t>interact</a:t>
            </a:r>
            <a:r>
              <a:rPr lang="es-ES" dirty="0"/>
              <a:t> </a:t>
            </a:r>
            <a:r>
              <a:rPr lang="es-ES" dirty="0" err="1"/>
              <a:t>with</a:t>
            </a:r>
            <a:r>
              <a:rPr lang="es-ES" dirty="0"/>
              <a:t> </a:t>
            </a:r>
            <a:r>
              <a:rPr lang="es-ES" dirty="0" err="1"/>
              <a:t>each</a:t>
            </a:r>
            <a:r>
              <a:rPr lang="es-ES" dirty="0"/>
              <a:t> </a:t>
            </a:r>
            <a:r>
              <a:rPr lang="es-ES" dirty="0" err="1"/>
              <a:t>other</a:t>
            </a:r>
            <a:r>
              <a:rPr lang="es-ES" dirty="0"/>
              <a:t> and are </a:t>
            </a:r>
            <a:r>
              <a:rPr lang="es-ES" dirty="0" err="1"/>
              <a:t>integrated</a:t>
            </a:r>
            <a:r>
              <a:rPr lang="es-ES" dirty="0"/>
              <a:t> </a:t>
            </a:r>
            <a:r>
              <a:rPr lang="es-ES" dirty="0" err="1"/>
              <a:t>with</a:t>
            </a:r>
            <a:r>
              <a:rPr lang="es-ES" dirty="0"/>
              <a:t> </a:t>
            </a:r>
            <a:r>
              <a:rPr lang="es-ES" dirty="0" err="1"/>
              <a:t>the</a:t>
            </a:r>
            <a:r>
              <a:rPr lang="es-ES" dirty="0"/>
              <a:t> </a:t>
            </a:r>
            <a:r>
              <a:rPr lang="es-ES" dirty="0" err="1"/>
              <a:t>key</a:t>
            </a:r>
            <a:r>
              <a:rPr lang="es-ES" dirty="0"/>
              <a:t> </a:t>
            </a:r>
            <a:r>
              <a:rPr lang="es-ES" dirty="0" err="1"/>
              <a:t>competences</a:t>
            </a:r>
            <a:r>
              <a:rPr lang="es-ES" dirty="0"/>
              <a:t> </a:t>
            </a:r>
            <a:r>
              <a:rPr lang="es-ES" dirty="0" err="1"/>
              <a:t>of</a:t>
            </a:r>
            <a:r>
              <a:rPr lang="es-ES" dirty="0"/>
              <a:t> </a:t>
            </a:r>
            <a:r>
              <a:rPr lang="es-ES" dirty="0" err="1"/>
              <a:t>the</a:t>
            </a:r>
            <a:r>
              <a:rPr lang="es-ES" dirty="0"/>
              <a:t> </a:t>
            </a:r>
            <a:r>
              <a:rPr lang="es-ES" dirty="0" err="1"/>
              <a:t>early</a:t>
            </a:r>
            <a:r>
              <a:rPr lang="es-ES" dirty="0"/>
              <a:t> </a:t>
            </a:r>
            <a:r>
              <a:rPr lang="es-ES" dirty="0" err="1"/>
              <a:t>childhood</a:t>
            </a:r>
            <a:r>
              <a:rPr lang="es-ES" dirty="0"/>
              <a:t> </a:t>
            </a:r>
            <a:r>
              <a:rPr lang="es-ES" dirty="0" err="1"/>
              <a:t>classroom</a:t>
            </a:r>
            <a:r>
              <a:rPr lang="es-ES" dirty="0"/>
              <a:t> </a:t>
            </a:r>
            <a:r>
              <a:rPr lang="es-ES" dirty="0" err="1"/>
              <a:t>teacher</a:t>
            </a:r>
            <a:r>
              <a:rPr lang="es-ES" dirty="0"/>
              <a:t>, </a:t>
            </a:r>
            <a:r>
              <a:rPr lang="es-ES" dirty="0" err="1"/>
              <a:t>thus</a:t>
            </a:r>
            <a:r>
              <a:rPr lang="es-ES" dirty="0"/>
              <a:t> </a:t>
            </a:r>
            <a:r>
              <a:rPr lang="es-ES" dirty="0" err="1"/>
              <a:t>forming</a:t>
            </a:r>
            <a:r>
              <a:rPr lang="es-ES" dirty="0"/>
              <a:t> a complete </a:t>
            </a:r>
            <a:r>
              <a:rPr lang="es-ES" dirty="0" err="1"/>
              <a:t>competence</a:t>
            </a:r>
            <a:r>
              <a:rPr lang="es-ES" dirty="0"/>
              <a:t> </a:t>
            </a:r>
            <a:r>
              <a:rPr lang="es-ES" dirty="0" err="1"/>
              <a:t>profile</a:t>
            </a:r>
            <a:r>
              <a:rPr lang="es-ES" dirty="0"/>
              <a:t> </a:t>
            </a:r>
            <a:r>
              <a:rPr lang="es-ES" dirty="0" err="1"/>
              <a:t>respectful</a:t>
            </a:r>
            <a:r>
              <a:rPr lang="es-ES" dirty="0"/>
              <a:t> </a:t>
            </a:r>
            <a:r>
              <a:rPr lang="es-ES" dirty="0" err="1"/>
              <a:t>of</a:t>
            </a:r>
            <a:r>
              <a:rPr lang="es-ES" dirty="0"/>
              <a:t> a </a:t>
            </a:r>
            <a:r>
              <a:rPr lang="es-ES" dirty="0" err="1"/>
              <a:t>multilingual</a:t>
            </a:r>
            <a:r>
              <a:rPr lang="es-ES" dirty="0"/>
              <a:t> </a:t>
            </a:r>
            <a:r>
              <a:rPr lang="es-ES" dirty="0" err="1"/>
              <a:t>childhood</a:t>
            </a:r>
            <a:r>
              <a:rPr lang="es-ES" dirty="0"/>
              <a:t>.</a:t>
            </a:r>
          </a:p>
          <a:p>
            <a:endParaRPr lang="es-ES" dirty="0"/>
          </a:p>
        </p:txBody>
      </p:sp>
      <p:sp>
        <p:nvSpPr>
          <p:cNvPr id="4" name="Marcador de número de diapositiva 3"/>
          <p:cNvSpPr>
            <a:spLocks noGrp="1"/>
          </p:cNvSpPr>
          <p:nvPr>
            <p:ph type="sldNum" sz="quarter" idx="5"/>
          </p:nvPr>
        </p:nvSpPr>
        <p:spPr/>
        <p:txBody>
          <a:bodyPr/>
          <a:lstStyle/>
          <a:p>
            <a:fld id="{A8D4F36F-573B-4E49-AF59-2555E60D97B1}" type="slidenum">
              <a:rPr lang="es-ES" smtClean="0"/>
              <a:t>19</a:t>
            </a:fld>
            <a:endParaRPr lang="es-ES"/>
          </a:p>
        </p:txBody>
      </p:sp>
    </p:spTree>
    <p:extLst>
      <p:ext uri="{BB962C8B-B14F-4D97-AF65-F5344CB8AC3E}">
        <p14:creationId xmlns:p14="http://schemas.microsoft.com/office/powerpoint/2010/main" val="7862539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a:p>
            <a:r>
              <a:rPr lang="es-ES" dirty="0" err="1"/>
              <a:t>The</a:t>
            </a:r>
            <a:r>
              <a:rPr lang="es-ES" dirty="0"/>
              <a:t> </a:t>
            </a:r>
            <a:r>
              <a:rPr lang="es-ES" dirty="0" err="1"/>
              <a:t>LEyLA</a:t>
            </a:r>
            <a:r>
              <a:rPr lang="es-ES" dirty="0"/>
              <a:t> </a:t>
            </a:r>
            <a:r>
              <a:rPr lang="es-ES" dirty="0" err="1"/>
              <a:t>teacher</a:t>
            </a:r>
            <a:r>
              <a:rPr lang="es-ES" dirty="0"/>
              <a:t> </a:t>
            </a:r>
            <a:r>
              <a:rPr lang="es-ES" dirty="0" err="1"/>
              <a:t>demonstrates</a:t>
            </a:r>
            <a:r>
              <a:rPr lang="es-ES" dirty="0"/>
              <a:t> a precise and </a:t>
            </a:r>
            <a:r>
              <a:rPr lang="es-ES" dirty="0" err="1"/>
              <a:t>fluent</a:t>
            </a:r>
            <a:r>
              <a:rPr lang="es-ES" dirty="0"/>
              <a:t> </a:t>
            </a:r>
            <a:r>
              <a:rPr lang="es-ES" dirty="0" err="1"/>
              <a:t>command</a:t>
            </a:r>
            <a:r>
              <a:rPr lang="es-ES" dirty="0"/>
              <a:t> </a:t>
            </a:r>
            <a:r>
              <a:rPr lang="es-ES" dirty="0" err="1"/>
              <a:t>of</a:t>
            </a:r>
            <a:r>
              <a:rPr lang="es-ES" dirty="0"/>
              <a:t> </a:t>
            </a:r>
            <a:r>
              <a:rPr lang="es-ES" dirty="0" err="1"/>
              <a:t>the</a:t>
            </a:r>
            <a:r>
              <a:rPr lang="es-ES" dirty="0"/>
              <a:t> </a:t>
            </a:r>
            <a:r>
              <a:rPr lang="es-ES" dirty="0" err="1"/>
              <a:t>languages</a:t>
            </a:r>
            <a:r>
              <a:rPr lang="es-ES" dirty="0"/>
              <a:t> </a:t>
            </a:r>
            <a:r>
              <a:rPr lang="es-ES" dirty="0" err="1"/>
              <a:t>used</a:t>
            </a:r>
            <a:r>
              <a:rPr lang="es-ES" dirty="0"/>
              <a:t> in </a:t>
            </a:r>
            <a:r>
              <a:rPr lang="es-ES" dirty="0" err="1"/>
              <a:t>the</a:t>
            </a:r>
            <a:r>
              <a:rPr lang="es-ES" dirty="0"/>
              <a:t> </a:t>
            </a:r>
            <a:r>
              <a:rPr lang="es-ES" dirty="0" err="1"/>
              <a:t>classroom</a:t>
            </a:r>
            <a:r>
              <a:rPr lang="es-ES" dirty="0"/>
              <a:t>, </a:t>
            </a:r>
            <a:r>
              <a:rPr lang="es-ES" dirty="0" err="1"/>
              <a:t>both</a:t>
            </a:r>
            <a:r>
              <a:rPr lang="es-ES" dirty="0"/>
              <a:t> </a:t>
            </a:r>
            <a:r>
              <a:rPr lang="es-ES" dirty="0" err="1"/>
              <a:t>orally</a:t>
            </a:r>
            <a:r>
              <a:rPr lang="es-ES" dirty="0"/>
              <a:t> and in </a:t>
            </a:r>
            <a:r>
              <a:rPr lang="es-ES" dirty="0" err="1"/>
              <a:t>writing</a:t>
            </a:r>
            <a:r>
              <a:rPr lang="es-ES" dirty="0"/>
              <a:t>. </a:t>
            </a:r>
            <a:r>
              <a:rPr lang="es-ES" dirty="0" err="1"/>
              <a:t>Her</a:t>
            </a:r>
            <a:r>
              <a:rPr lang="es-ES" dirty="0"/>
              <a:t> in-</a:t>
            </a:r>
            <a:r>
              <a:rPr lang="es-ES" dirty="0" err="1"/>
              <a:t>depth</a:t>
            </a:r>
            <a:r>
              <a:rPr lang="es-ES" dirty="0"/>
              <a:t> </a:t>
            </a:r>
            <a:r>
              <a:rPr lang="es-ES" dirty="0" err="1"/>
              <a:t>knowledge</a:t>
            </a:r>
            <a:r>
              <a:rPr lang="es-ES" dirty="0"/>
              <a:t> </a:t>
            </a:r>
            <a:r>
              <a:rPr lang="es-ES" dirty="0" err="1"/>
              <a:t>ranges</a:t>
            </a:r>
            <a:r>
              <a:rPr lang="es-ES" dirty="0"/>
              <a:t> </a:t>
            </a:r>
            <a:r>
              <a:rPr lang="es-ES" dirty="0" err="1"/>
              <a:t>from</a:t>
            </a:r>
            <a:r>
              <a:rPr lang="es-ES" dirty="0"/>
              <a:t> </a:t>
            </a:r>
            <a:r>
              <a:rPr lang="es-ES" dirty="0" err="1"/>
              <a:t>the</a:t>
            </a:r>
            <a:r>
              <a:rPr lang="es-ES" dirty="0"/>
              <a:t> lexical </a:t>
            </a:r>
            <a:r>
              <a:rPr lang="es-ES" dirty="0" err="1"/>
              <a:t>to</a:t>
            </a:r>
            <a:r>
              <a:rPr lang="es-ES" dirty="0"/>
              <a:t> </a:t>
            </a:r>
            <a:r>
              <a:rPr lang="es-ES" dirty="0" err="1"/>
              <a:t>the</a:t>
            </a:r>
            <a:r>
              <a:rPr lang="es-ES" dirty="0"/>
              <a:t> discursive </a:t>
            </a:r>
            <a:r>
              <a:rPr lang="es-ES" dirty="0" err="1"/>
              <a:t>level</a:t>
            </a:r>
            <a:r>
              <a:rPr lang="es-ES" dirty="0"/>
              <a:t> </a:t>
            </a:r>
            <a:r>
              <a:rPr lang="es-ES" dirty="0" err="1"/>
              <a:t>of</a:t>
            </a:r>
            <a:r>
              <a:rPr lang="es-ES" dirty="0"/>
              <a:t> </a:t>
            </a:r>
            <a:r>
              <a:rPr lang="es-ES" dirty="0" err="1"/>
              <a:t>the</a:t>
            </a:r>
            <a:r>
              <a:rPr lang="es-ES" dirty="0"/>
              <a:t> </a:t>
            </a:r>
            <a:r>
              <a:rPr lang="es-ES" dirty="0" err="1"/>
              <a:t>languages</a:t>
            </a:r>
            <a:r>
              <a:rPr lang="es-ES" dirty="0"/>
              <a:t>, </a:t>
            </a:r>
            <a:r>
              <a:rPr lang="es-ES" dirty="0" err="1"/>
              <a:t>adapting</a:t>
            </a:r>
            <a:r>
              <a:rPr lang="es-ES" dirty="0"/>
              <a:t> </a:t>
            </a:r>
            <a:r>
              <a:rPr lang="es-ES" dirty="0" err="1"/>
              <a:t>to</a:t>
            </a:r>
            <a:r>
              <a:rPr lang="es-ES" dirty="0"/>
              <a:t> </a:t>
            </a:r>
            <a:r>
              <a:rPr lang="es-ES" dirty="0" err="1"/>
              <a:t>the</a:t>
            </a:r>
            <a:r>
              <a:rPr lang="es-ES" dirty="0"/>
              <a:t> </a:t>
            </a:r>
            <a:r>
              <a:rPr lang="es-ES" dirty="0" err="1"/>
              <a:t>children's</a:t>
            </a:r>
            <a:r>
              <a:rPr lang="es-ES" dirty="0"/>
              <a:t> </a:t>
            </a:r>
            <a:r>
              <a:rPr lang="es-ES" dirty="0" err="1"/>
              <a:t>specific</a:t>
            </a:r>
            <a:r>
              <a:rPr lang="es-ES" dirty="0"/>
              <a:t> </a:t>
            </a:r>
            <a:r>
              <a:rPr lang="es-ES" dirty="0" err="1"/>
              <a:t>contexts</a:t>
            </a:r>
            <a:r>
              <a:rPr lang="es-ES" dirty="0"/>
              <a:t>. In </a:t>
            </a:r>
            <a:r>
              <a:rPr lang="es-ES" dirty="0" err="1"/>
              <a:t>addition</a:t>
            </a:r>
            <a:r>
              <a:rPr lang="es-ES" dirty="0"/>
              <a:t>, </a:t>
            </a:r>
            <a:r>
              <a:rPr lang="es-ES" dirty="0" err="1"/>
              <a:t>she</a:t>
            </a:r>
            <a:r>
              <a:rPr lang="es-ES" dirty="0"/>
              <a:t> </a:t>
            </a:r>
            <a:r>
              <a:rPr lang="es-ES" dirty="0" err="1"/>
              <a:t>demonstrates</a:t>
            </a:r>
            <a:r>
              <a:rPr lang="es-ES" dirty="0"/>
              <a:t> </a:t>
            </a:r>
            <a:r>
              <a:rPr lang="es-ES" dirty="0" err="1"/>
              <a:t>an</a:t>
            </a:r>
            <a:r>
              <a:rPr lang="es-ES" dirty="0"/>
              <a:t> </a:t>
            </a:r>
            <a:r>
              <a:rPr lang="es-ES" dirty="0" err="1"/>
              <a:t>understanding</a:t>
            </a:r>
            <a:r>
              <a:rPr lang="es-ES" dirty="0"/>
              <a:t> </a:t>
            </a:r>
            <a:r>
              <a:rPr lang="es-ES" dirty="0" err="1"/>
              <a:t>of</a:t>
            </a:r>
            <a:r>
              <a:rPr lang="es-ES" dirty="0"/>
              <a:t> </a:t>
            </a:r>
            <a:r>
              <a:rPr lang="es-ES" dirty="0" err="1"/>
              <a:t>the</a:t>
            </a:r>
            <a:r>
              <a:rPr lang="es-ES" dirty="0"/>
              <a:t> fundamental </a:t>
            </a:r>
            <a:r>
              <a:rPr lang="es-ES" dirty="0" err="1"/>
              <a:t>aspects</a:t>
            </a:r>
            <a:r>
              <a:rPr lang="es-ES" dirty="0"/>
              <a:t> </a:t>
            </a:r>
            <a:r>
              <a:rPr lang="es-ES" dirty="0" err="1"/>
              <a:t>of</a:t>
            </a:r>
            <a:r>
              <a:rPr lang="es-ES" dirty="0"/>
              <a:t> </a:t>
            </a:r>
            <a:r>
              <a:rPr lang="es-ES" dirty="0" err="1"/>
              <a:t>her</a:t>
            </a:r>
            <a:r>
              <a:rPr lang="es-ES" dirty="0"/>
              <a:t> </a:t>
            </a:r>
            <a:r>
              <a:rPr lang="es-ES" dirty="0" err="1"/>
              <a:t>pupils</a:t>
            </a:r>
            <a:r>
              <a:rPr lang="es-ES" dirty="0"/>
              <a:t>' </a:t>
            </a:r>
            <a:r>
              <a:rPr lang="es-ES" dirty="0" err="1"/>
              <a:t>languages</a:t>
            </a:r>
            <a:r>
              <a:rPr lang="es-ES" dirty="0"/>
              <a:t> and </a:t>
            </a:r>
            <a:r>
              <a:rPr lang="es-ES" dirty="0" err="1"/>
              <a:t>fosters</a:t>
            </a:r>
            <a:r>
              <a:rPr lang="es-ES" dirty="0"/>
              <a:t> </a:t>
            </a:r>
            <a:r>
              <a:rPr lang="es-ES" dirty="0" err="1"/>
              <a:t>respect</a:t>
            </a:r>
            <a:r>
              <a:rPr lang="es-ES" dirty="0"/>
              <a:t> </a:t>
            </a:r>
            <a:r>
              <a:rPr lang="es-ES" dirty="0" err="1"/>
              <a:t>for</a:t>
            </a:r>
            <a:r>
              <a:rPr lang="es-ES" dirty="0"/>
              <a:t> </a:t>
            </a:r>
            <a:r>
              <a:rPr lang="es-ES" dirty="0" err="1"/>
              <a:t>their</a:t>
            </a:r>
            <a:r>
              <a:rPr lang="es-ES" dirty="0"/>
              <a:t> </a:t>
            </a:r>
            <a:r>
              <a:rPr lang="es-ES" dirty="0" err="1"/>
              <a:t>linguistic</a:t>
            </a:r>
            <a:r>
              <a:rPr lang="es-ES" dirty="0"/>
              <a:t> </a:t>
            </a:r>
            <a:r>
              <a:rPr lang="es-ES" dirty="0" err="1"/>
              <a:t>repertoires</a:t>
            </a:r>
            <a:r>
              <a:rPr lang="es-ES" dirty="0"/>
              <a:t>, </a:t>
            </a:r>
            <a:r>
              <a:rPr lang="es-ES" dirty="0" err="1"/>
              <a:t>promoting</a:t>
            </a:r>
            <a:r>
              <a:rPr lang="es-ES" dirty="0"/>
              <a:t> </a:t>
            </a:r>
            <a:r>
              <a:rPr lang="es-ES" dirty="0" err="1"/>
              <a:t>an</a:t>
            </a:r>
            <a:r>
              <a:rPr lang="es-ES" dirty="0"/>
              <a:t> </a:t>
            </a:r>
            <a:r>
              <a:rPr lang="es-ES" dirty="0" err="1"/>
              <a:t>enriched</a:t>
            </a:r>
            <a:r>
              <a:rPr lang="es-ES" dirty="0"/>
              <a:t> and </a:t>
            </a:r>
            <a:r>
              <a:rPr lang="es-ES" dirty="0" err="1"/>
              <a:t>playful</a:t>
            </a:r>
            <a:r>
              <a:rPr lang="es-ES" dirty="0"/>
              <a:t> </a:t>
            </a:r>
            <a:r>
              <a:rPr lang="es-ES" dirty="0" err="1"/>
              <a:t>learning</a:t>
            </a:r>
            <a:r>
              <a:rPr lang="es-ES" dirty="0"/>
              <a:t> </a:t>
            </a:r>
            <a:r>
              <a:rPr lang="es-ES" dirty="0" err="1"/>
              <a:t>environment</a:t>
            </a:r>
            <a:r>
              <a:rPr lang="es-ES" dirty="0"/>
              <a:t> </a:t>
            </a:r>
            <a:r>
              <a:rPr lang="es-ES" dirty="0" err="1"/>
              <a:t>that</a:t>
            </a:r>
            <a:r>
              <a:rPr lang="es-ES" dirty="0"/>
              <a:t> </a:t>
            </a:r>
            <a:r>
              <a:rPr lang="es-ES" dirty="0" err="1"/>
              <a:t>takes</a:t>
            </a:r>
            <a:r>
              <a:rPr lang="es-ES" dirty="0"/>
              <a:t> </a:t>
            </a:r>
            <a:r>
              <a:rPr lang="es-ES" dirty="0" err="1"/>
              <a:t>advantage</a:t>
            </a:r>
            <a:r>
              <a:rPr lang="es-ES" dirty="0"/>
              <a:t> </a:t>
            </a:r>
            <a:r>
              <a:rPr lang="es-ES" dirty="0" err="1"/>
              <a:t>of</a:t>
            </a:r>
            <a:r>
              <a:rPr lang="es-ES" dirty="0"/>
              <a:t> </a:t>
            </a:r>
            <a:r>
              <a:rPr lang="es-ES" dirty="0" err="1"/>
              <a:t>multilingualism</a:t>
            </a:r>
            <a:r>
              <a:rPr lang="es-ES" dirty="0"/>
              <a:t>. </a:t>
            </a:r>
            <a:r>
              <a:rPr lang="es-ES" dirty="0" err="1"/>
              <a:t>Her</a:t>
            </a:r>
            <a:r>
              <a:rPr lang="es-ES" dirty="0"/>
              <a:t> </a:t>
            </a:r>
            <a:r>
              <a:rPr lang="es-ES" dirty="0" err="1"/>
              <a:t>continuous</a:t>
            </a:r>
            <a:r>
              <a:rPr lang="es-ES" dirty="0"/>
              <a:t> </a:t>
            </a:r>
            <a:r>
              <a:rPr lang="es-ES" dirty="0" err="1"/>
              <a:t>development</a:t>
            </a:r>
            <a:r>
              <a:rPr lang="es-ES" dirty="0"/>
              <a:t> </a:t>
            </a:r>
            <a:r>
              <a:rPr lang="es-ES" dirty="0" err="1"/>
              <a:t>includes</a:t>
            </a:r>
            <a:r>
              <a:rPr lang="es-ES" dirty="0"/>
              <a:t> </a:t>
            </a:r>
            <a:r>
              <a:rPr lang="es-ES" dirty="0" err="1"/>
              <a:t>the</a:t>
            </a:r>
            <a:r>
              <a:rPr lang="es-ES" dirty="0"/>
              <a:t> use </a:t>
            </a:r>
            <a:r>
              <a:rPr lang="es-ES" dirty="0" err="1"/>
              <a:t>of</a:t>
            </a:r>
            <a:r>
              <a:rPr lang="es-ES" dirty="0"/>
              <a:t> </a:t>
            </a:r>
            <a:r>
              <a:rPr lang="es-ES" dirty="0" err="1"/>
              <a:t>appropriate</a:t>
            </a:r>
            <a:r>
              <a:rPr lang="es-ES" dirty="0"/>
              <a:t> </a:t>
            </a:r>
            <a:r>
              <a:rPr lang="es-ES" dirty="0" err="1"/>
              <a:t>technology</a:t>
            </a:r>
            <a:r>
              <a:rPr lang="es-ES" dirty="0"/>
              <a:t> </a:t>
            </a:r>
            <a:r>
              <a:rPr lang="es-ES" dirty="0" err="1"/>
              <a:t>to</a:t>
            </a:r>
            <a:r>
              <a:rPr lang="es-ES" dirty="0"/>
              <a:t> </a:t>
            </a:r>
            <a:r>
              <a:rPr lang="es-ES" dirty="0" err="1"/>
              <a:t>keep</a:t>
            </a:r>
            <a:r>
              <a:rPr lang="es-ES" dirty="0"/>
              <a:t> </a:t>
            </a:r>
            <a:r>
              <a:rPr lang="es-ES" dirty="0" err="1"/>
              <a:t>her</a:t>
            </a:r>
            <a:r>
              <a:rPr lang="es-ES" dirty="0"/>
              <a:t> </a:t>
            </a:r>
            <a:r>
              <a:rPr lang="es-ES" dirty="0" err="1"/>
              <a:t>multilingual</a:t>
            </a:r>
            <a:r>
              <a:rPr lang="es-ES" dirty="0"/>
              <a:t> </a:t>
            </a:r>
            <a:r>
              <a:rPr lang="es-ES" dirty="0" err="1"/>
              <a:t>skills</a:t>
            </a:r>
            <a:r>
              <a:rPr lang="es-ES" dirty="0"/>
              <a:t> up </a:t>
            </a:r>
            <a:r>
              <a:rPr lang="es-ES" dirty="0" err="1"/>
              <a:t>to</a:t>
            </a:r>
            <a:r>
              <a:rPr lang="es-ES" dirty="0"/>
              <a:t> date.</a:t>
            </a:r>
          </a:p>
          <a:p>
            <a:endParaRPr lang="es-ES" dirty="0"/>
          </a:p>
          <a:p>
            <a:r>
              <a:rPr lang="es-ES" dirty="0" err="1"/>
              <a:t>LEyLA</a:t>
            </a:r>
            <a:r>
              <a:rPr lang="es-ES" dirty="0"/>
              <a:t> </a:t>
            </a:r>
            <a:r>
              <a:rPr lang="es-ES" dirty="0" err="1"/>
              <a:t>teachers</a:t>
            </a:r>
            <a:r>
              <a:rPr lang="es-ES" dirty="0"/>
              <a:t> </a:t>
            </a:r>
            <a:r>
              <a:rPr lang="es-ES" dirty="0" err="1"/>
              <a:t>adapt</a:t>
            </a:r>
            <a:r>
              <a:rPr lang="es-ES" dirty="0"/>
              <a:t> </a:t>
            </a:r>
            <a:r>
              <a:rPr lang="es-ES" dirty="0" err="1"/>
              <a:t>their</a:t>
            </a:r>
            <a:r>
              <a:rPr lang="es-ES" dirty="0"/>
              <a:t> </a:t>
            </a:r>
            <a:r>
              <a:rPr lang="es-ES" dirty="0" err="1"/>
              <a:t>language</a:t>
            </a:r>
            <a:r>
              <a:rPr lang="es-ES" dirty="0"/>
              <a:t> and use </a:t>
            </a:r>
            <a:r>
              <a:rPr lang="es-ES" dirty="0" err="1"/>
              <a:t>both</a:t>
            </a:r>
            <a:r>
              <a:rPr lang="es-ES" dirty="0"/>
              <a:t> verbal and non-verbal </a:t>
            </a:r>
            <a:r>
              <a:rPr lang="es-ES" dirty="0" err="1"/>
              <a:t>resources</a:t>
            </a:r>
            <a:r>
              <a:rPr lang="es-ES" dirty="0"/>
              <a:t> </a:t>
            </a:r>
            <a:r>
              <a:rPr lang="es-ES" dirty="0" err="1"/>
              <a:t>to</a:t>
            </a:r>
            <a:r>
              <a:rPr lang="es-ES" dirty="0"/>
              <a:t> </a:t>
            </a:r>
            <a:r>
              <a:rPr lang="es-ES" dirty="0" err="1"/>
              <a:t>communicate</a:t>
            </a:r>
            <a:r>
              <a:rPr lang="es-ES" dirty="0"/>
              <a:t> </a:t>
            </a:r>
            <a:r>
              <a:rPr lang="es-ES" dirty="0" err="1"/>
              <a:t>effectively</a:t>
            </a:r>
            <a:r>
              <a:rPr lang="es-ES" dirty="0"/>
              <a:t> </a:t>
            </a:r>
            <a:r>
              <a:rPr lang="es-ES" dirty="0" err="1"/>
              <a:t>with</a:t>
            </a:r>
            <a:r>
              <a:rPr lang="es-ES" dirty="0"/>
              <a:t> </a:t>
            </a:r>
            <a:r>
              <a:rPr lang="es-ES" dirty="0" err="1"/>
              <a:t>young</a:t>
            </a:r>
            <a:r>
              <a:rPr lang="es-ES" dirty="0"/>
              <a:t> </a:t>
            </a:r>
            <a:r>
              <a:rPr lang="es-ES" dirty="0" err="1"/>
              <a:t>children</a:t>
            </a:r>
            <a:r>
              <a:rPr lang="es-ES" dirty="0"/>
              <a:t>, </a:t>
            </a:r>
            <a:r>
              <a:rPr lang="es-ES" dirty="0" err="1"/>
              <a:t>encouraging</a:t>
            </a:r>
            <a:r>
              <a:rPr lang="es-ES" dirty="0"/>
              <a:t> </a:t>
            </a:r>
            <a:r>
              <a:rPr lang="es-ES" dirty="0" err="1"/>
              <a:t>their</a:t>
            </a:r>
            <a:r>
              <a:rPr lang="es-ES" dirty="0"/>
              <a:t> active </a:t>
            </a:r>
            <a:r>
              <a:rPr lang="es-ES" dirty="0" err="1"/>
              <a:t>participation</a:t>
            </a:r>
            <a:r>
              <a:rPr lang="es-ES" dirty="0"/>
              <a:t>. </a:t>
            </a:r>
            <a:r>
              <a:rPr lang="es-ES" dirty="0" err="1"/>
              <a:t>Integrates</a:t>
            </a:r>
            <a:r>
              <a:rPr lang="es-ES" dirty="0"/>
              <a:t> a </a:t>
            </a:r>
            <a:r>
              <a:rPr lang="es-ES" dirty="0" err="1"/>
              <a:t>variety</a:t>
            </a:r>
            <a:r>
              <a:rPr lang="es-ES" dirty="0"/>
              <a:t> </a:t>
            </a:r>
            <a:r>
              <a:rPr lang="es-ES" dirty="0" err="1"/>
              <a:t>of</a:t>
            </a:r>
            <a:r>
              <a:rPr lang="es-ES" dirty="0"/>
              <a:t> </a:t>
            </a:r>
            <a:r>
              <a:rPr lang="es-ES" dirty="0" err="1"/>
              <a:t>multilingual</a:t>
            </a:r>
            <a:r>
              <a:rPr lang="es-ES" dirty="0"/>
              <a:t> </a:t>
            </a:r>
            <a:r>
              <a:rPr lang="es-ES" dirty="0" err="1"/>
              <a:t>resources</a:t>
            </a:r>
            <a:r>
              <a:rPr lang="es-ES" dirty="0"/>
              <a:t> </a:t>
            </a:r>
            <a:r>
              <a:rPr lang="es-ES" dirty="0" err="1"/>
              <a:t>to</a:t>
            </a:r>
            <a:r>
              <a:rPr lang="es-ES" dirty="0"/>
              <a:t> </a:t>
            </a:r>
            <a:r>
              <a:rPr lang="es-ES" dirty="0" err="1"/>
              <a:t>enrich</a:t>
            </a:r>
            <a:r>
              <a:rPr lang="es-ES" dirty="0"/>
              <a:t> </a:t>
            </a:r>
            <a:r>
              <a:rPr lang="es-ES" dirty="0" err="1"/>
              <a:t>communication</a:t>
            </a:r>
            <a:r>
              <a:rPr lang="es-ES" dirty="0"/>
              <a:t> and </a:t>
            </a:r>
            <a:r>
              <a:rPr lang="es-ES" dirty="0" err="1"/>
              <a:t>promote</a:t>
            </a:r>
            <a:r>
              <a:rPr lang="es-ES" dirty="0"/>
              <a:t> </a:t>
            </a:r>
            <a:r>
              <a:rPr lang="es-ES" dirty="0" err="1"/>
              <a:t>inclusion</a:t>
            </a:r>
            <a:r>
              <a:rPr lang="es-ES" dirty="0"/>
              <a:t>. </a:t>
            </a:r>
            <a:r>
              <a:rPr lang="es-ES" dirty="0" err="1"/>
              <a:t>Listens</a:t>
            </a:r>
            <a:r>
              <a:rPr lang="es-ES" dirty="0"/>
              <a:t> </a:t>
            </a:r>
            <a:r>
              <a:rPr lang="es-ES" dirty="0" err="1"/>
              <a:t>attentively</a:t>
            </a:r>
            <a:r>
              <a:rPr lang="es-ES" dirty="0"/>
              <a:t> </a:t>
            </a:r>
            <a:r>
              <a:rPr lang="es-ES" dirty="0" err="1"/>
              <a:t>to</a:t>
            </a:r>
            <a:r>
              <a:rPr lang="es-ES" dirty="0"/>
              <a:t> </a:t>
            </a:r>
            <a:r>
              <a:rPr lang="es-ES" dirty="0" err="1"/>
              <a:t>learners</a:t>
            </a:r>
            <a:r>
              <a:rPr lang="es-ES" dirty="0"/>
              <a:t>, </a:t>
            </a:r>
            <a:r>
              <a:rPr lang="es-ES" dirty="0" err="1"/>
              <a:t>providing</a:t>
            </a:r>
            <a:r>
              <a:rPr lang="es-ES" dirty="0"/>
              <a:t> </a:t>
            </a:r>
            <a:r>
              <a:rPr lang="es-ES" dirty="0" err="1"/>
              <a:t>appropriate</a:t>
            </a:r>
            <a:r>
              <a:rPr lang="es-ES" dirty="0"/>
              <a:t> </a:t>
            </a:r>
            <a:r>
              <a:rPr lang="es-ES" dirty="0" err="1"/>
              <a:t>feedback</a:t>
            </a:r>
            <a:r>
              <a:rPr lang="es-ES" dirty="0"/>
              <a:t> and </a:t>
            </a:r>
            <a:r>
              <a:rPr lang="es-ES" dirty="0" err="1"/>
              <a:t>facilitating</a:t>
            </a:r>
            <a:r>
              <a:rPr lang="es-ES" dirty="0"/>
              <a:t> </a:t>
            </a:r>
            <a:r>
              <a:rPr lang="es-ES" dirty="0" err="1"/>
              <a:t>the</a:t>
            </a:r>
            <a:r>
              <a:rPr lang="es-ES" dirty="0"/>
              <a:t> </a:t>
            </a:r>
            <a:r>
              <a:rPr lang="es-ES" dirty="0" err="1"/>
              <a:t>joint</a:t>
            </a:r>
            <a:r>
              <a:rPr lang="es-ES" dirty="0"/>
              <a:t> </a:t>
            </a:r>
            <a:r>
              <a:rPr lang="es-ES" dirty="0" err="1"/>
              <a:t>construction</a:t>
            </a:r>
            <a:r>
              <a:rPr lang="es-ES" dirty="0"/>
              <a:t> </a:t>
            </a:r>
            <a:r>
              <a:rPr lang="es-ES" dirty="0" err="1"/>
              <a:t>of</a:t>
            </a:r>
            <a:r>
              <a:rPr lang="es-ES" dirty="0"/>
              <a:t> </a:t>
            </a:r>
            <a:r>
              <a:rPr lang="es-ES" dirty="0" err="1"/>
              <a:t>meaning</a:t>
            </a:r>
            <a:r>
              <a:rPr lang="es-ES" dirty="0"/>
              <a:t> </a:t>
            </a:r>
            <a:r>
              <a:rPr lang="es-ES" dirty="0" err="1"/>
              <a:t>through</a:t>
            </a:r>
            <a:r>
              <a:rPr lang="es-ES" dirty="0"/>
              <a:t> </a:t>
            </a:r>
            <a:r>
              <a:rPr lang="es-ES" dirty="0" err="1"/>
              <a:t>the</a:t>
            </a:r>
            <a:r>
              <a:rPr lang="es-ES" dirty="0"/>
              <a:t> use </a:t>
            </a:r>
            <a:r>
              <a:rPr lang="es-ES" dirty="0" err="1"/>
              <a:t>of</a:t>
            </a:r>
            <a:r>
              <a:rPr lang="es-ES" dirty="0"/>
              <a:t> </a:t>
            </a:r>
            <a:r>
              <a:rPr lang="es-ES" dirty="0" err="1"/>
              <a:t>cross-linguistic</a:t>
            </a:r>
            <a:r>
              <a:rPr lang="es-ES" dirty="0"/>
              <a:t> </a:t>
            </a:r>
            <a:r>
              <a:rPr lang="es-ES" dirty="0" err="1"/>
              <a:t>strategies</a:t>
            </a:r>
            <a:r>
              <a:rPr lang="es-ES" dirty="0"/>
              <a:t>.</a:t>
            </a:r>
          </a:p>
          <a:p>
            <a:endParaRPr lang="es-ES" dirty="0"/>
          </a:p>
        </p:txBody>
      </p:sp>
      <p:sp>
        <p:nvSpPr>
          <p:cNvPr id="4" name="Marcador de número de diapositiva 3"/>
          <p:cNvSpPr>
            <a:spLocks noGrp="1"/>
          </p:cNvSpPr>
          <p:nvPr>
            <p:ph type="sldNum" sz="quarter" idx="5"/>
          </p:nvPr>
        </p:nvSpPr>
        <p:spPr/>
        <p:txBody>
          <a:bodyPr/>
          <a:lstStyle/>
          <a:p>
            <a:fld id="{A8D4F36F-573B-4E49-AF59-2555E60D97B1}" type="slidenum">
              <a:rPr lang="es-ES" smtClean="0"/>
              <a:t>20</a:t>
            </a:fld>
            <a:endParaRPr lang="es-ES"/>
          </a:p>
        </p:txBody>
      </p:sp>
    </p:spTree>
    <p:extLst>
      <p:ext uri="{BB962C8B-B14F-4D97-AF65-F5344CB8AC3E}">
        <p14:creationId xmlns:p14="http://schemas.microsoft.com/office/powerpoint/2010/main" val="3763119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a:p>
            <a:r>
              <a:rPr lang="es-ES" dirty="0" err="1"/>
              <a:t>The</a:t>
            </a:r>
            <a:r>
              <a:rPr lang="es-ES" dirty="0"/>
              <a:t> </a:t>
            </a:r>
            <a:r>
              <a:rPr lang="es-ES" dirty="0" err="1"/>
              <a:t>LEyLA</a:t>
            </a:r>
            <a:r>
              <a:rPr lang="es-ES" dirty="0"/>
              <a:t> </a:t>
            </a:r>
            <a:r>
              <a:rPr lang="es-ES" dirty="0" err="1"/>
              <a:t>teacher</a:t>
            </a:r>
            <a:r>
              <a:rPr lang="es-ES" dirty="0"/>
              <a:t> </a:t>
            </a:r>
            <a:r>
              <a:rPr lang="es-ES" dirty="0" err="1"/>
              <a:t>demonstrates</a:t>
            </a:r>
            <a:r>
              <a:rPr lang="es-ES" dirty="0"/>
              <a:t> a precise and </a:t>
            </a:r>
            <a:r>
              <a:rPr lang="es-ES" dirty="0" err="1"/>
              <a:t>fluent</a:t>
            </a:r>
            <a:r>
              <a:rPr lang="es-ES" dirty="0"/>
              <a:t> </a:t>
            </a:r>
            <a:r>
              <a:rPr lang="es-ES" dirty="0" err="1"/>
              <a:t>command</a:t>
            </a:r>
            <a:r>
              <a:rPr lang="es-ES" dirty="0"/>
              <a:t> </a:t>
            </a:r>
            <a:r>
              <a:rPr lang="es-ES" dirty="0" err="1"/>
              <a:t>of</a:t>
            </a:r>
            <a:r>
              <a:rPr lang="es-ES" dirty="0"/>
              <a:t> </a:t>
            </a:r>
            <a:r>
              <a:rPr lang="es-ES" dirty="0" err="1"/>
              <a:t>the</a:t>
            </a:r>
            <a:r>
              <a:rPr lang="es-ES" dirty="0"/>
              <a:t> </a:t>
            </a:r>
            <a:r>
              <a:rPr lang="es-ES" dirty="0" err="1"/>
              <a:t>languages</a:t>
            </a:r>
            <a:r>
              <a:rPr lang="es-ES" dirty="0"/>
              <a:t> </a:t>
            </a:r>
            <a:r>
              <a:rPr lang="es-ES" dirty="0" err="1"/>
              <a:t>used</a:t>
            </a:r>
            <a:r>
              <a:rPr lang="es-ES" dirty="0"/>
              <a:t> in </a:t>
            </a:r>
            <a:r>
              <a:rPr lang="es-ES" dirty="0" err="1"/>
              <a:t>the</a:t>
            </a:r>
            <a:r>
              <a:rPr lang="es-ES" dirty="0"/>
              <a:t> </a:t>
            </a:r>
            <a:r>
              <a:rPr lang="es-ES" dirty="0" err="1"/>
              <a:t>classroom</a:t>
            </a:r>
            <a:r>
              <a:rPr lang="es-ES" dirty="0"/>
              <a:t>, </a:t>
            </a:r>
            <a:r>
              <a:rPr lang="es-ES" dirty="0" err="1"/>
              <a:t>both</a:t>
            </a:r>
            <a:r>
              <a:rPr lang="es-ES" dirty="0"/>
              <a:t> </a:t>
            </a:r>
            <a:r>
              <a:rPr lang="es-ES" dirty="0" err="1"/>
              <a:t>orally</a:t>
            </a:r>
            <a:r>
              <a:rPr lang="es-ES" dirty="0"/>
              <a:t> and in </a:t>
            </a:r>
            <a:r>
              <a:rPr lang="es-ES" dirty="0" err="1"/>
              <a:t>writing</a:t>
            </a:r>
            <a:r>
              <a:rPr lang="es-ES" dirty="0"/>
              <a:t>. </a:t>
            </a:r>
            <a:r>
              <a:rPr lang="es-ES" dirty="0" err="1"/>
              <a:t>Her</a:t>
            </a:r>
            <a:r>
              <a:rPr lang="es-ES" dirty="0"/>
              <a:t> in-</a:t>
            </a:r>
            <a:r>
              <a:rPr lang="es-ES" dirty="0" err="1"/>
              <a:t>depth</a:t>
            </a:r>
            <a:r>
              <a:rPr lang="es-ES" dirty="0"/>
              <a:t> </a:t>
            </a:r>
            <a:r>
              <a:rPr lang="es-ES" dirty="0" err="1"/>
              <a:t>knowledge</a:t>
            </a:r>
            <a:r>
              <a:rPr lang="es-ES" dirty="0"/>
              <a:t> </a:t>
            </a:r>
            <a:r>
              <a:rPr lang="es-ES" dirty="0" err="1"/>
              <a:t>ranges</a:t>
            </a:r>
            <a:r>
              <a:rPr lang="es-ES" dirty="0"/>
              <a:t> </a:t>
            </a:r>
            <a:r>
              <a:rPr lang="es-ES" dirty="0" err="1"/>
              <a:t>from</a:t>
            </a:r>
            <a:r>
              <a:rPr lang="es-ES" dirty="0"/>
              <a:t> </a:t>
            </a:r>
            <a:r>
              <a:rPr lang="es-ES" dirty="0" err="1"/>
              <a:t>the</a:t>
            </a:r>
            <a:r>
              <a:rPr lang="es-ES" dirty="0"/>
              <a:t> lexical </a:t>
            </a:r>
            <a:r>
              <a:rPr lang="es-ES" dirty="0" err="1"/>
              <a:t>to</a:t>
            </a:r>
            <a:r>
              <a:rPr lang="es-ES" dirty="0"/>
              <a:t> </a:t>
            </a:r>
            <a:r>
              <a:rPr lang="es-ES" dirty="0" err="1"/>
              <a:t>the</a:t>
            </a:r>
            <a:r>
              <a:rPr lang="es-ES" dirty="0"/>
              <a:t> discursive </a:t>
            </a:r>
            <a:r>
              <a:rPr lang="es-ES" dirty="0" err="1"/>
              <a:t>level</a:t>
            </a:r>
            <a:r>
              <a:rPr lang="es-ES" dirty="0"/>
              <a:t> </a:t>
            </a:r>
            <a:r>
              <a:rPr lang="es-ES" dirty="0" err="1"/>
              <a:t>of</a:t>
            </a:r>
            <a:r>
              <a:rPr lang="es-ES" dirty="0"/>
              <a:t> </a:t>
            </a:r>
            <a:r>
              <a:rPr lang="es-ES" dirty="0" err="1"/>
              <a:t>the</a:t>
            </a:r>
            <a:r>
              <a:rPr lang="es-ES" dirty="0"/>
              <a:t> </a:t>
            </a:r>
            <a:r>
              <a:rPr lang="es-ES" dirty="0" err="1"/>
              <a:t>languages</a:t>
            </a:r>
            <a:r>
              <a:rPr lang="es-ES" dirty="0"/>
              <a:t>, </a:t>
            </a:r>
            <a:r>
              <a:rPr lang="es-ES" dirty="0" err="1"/>
              <a:t>adapting</a:t>
            </a:r>
            <a:r>
              <a:rPr lang="es-ES" dirty="0"/>
              <a:t> </a:t>
            </a:r>
            <a:r>
              <a:rPr lang="es-ES" dirty="0" err="1"/>
              <a:t>to</a:t>
            </a:r>
            <a:r>
              <a:rPr lang="es-ES" dirty="0"/>
              <a:t> </a:t>
            </a:r>
            <a:r>
              <a:rPr lang="es-ES" dirty="0" err="1"/>
              <a:t>the</a:t>
            </a:r>
            <a:r>
              <a:rPr lang="es-ES" dirty="0"/>
              <a:t> </a:t>
            </a:r>
            <a:r>
              <a:rPr lang="es-ES" dirty="0" err="1"/>
              <a:t>children's</a:t>
            </a:r>
            <a:r>
              <a:rPr lang="es-ES" dirty="0"/>
              <a:t> </a:t>
            </a:r>
            <a:r>
              <a:rPr lang="es-ES" dirty="0" err="1"/>
              <a:t>specific</a:t>
            </a:r>
            <a:r>
              <a:rPr lang="es-ES" dirty="0"/>
              <a:t> </a:t>
            </a:r>
            <a:r>
              <a:rPr lang="es-ES" dirty="0" err="1"/>
              <a:t>contexts</a:t>
            </a:r>
            <a:r>
              <a:rPr lang="es-ES" dirty="0"/>
              <a:t>. In </a:t>
            </a:r>
            <a:r>
              <a:rPr lang="es-ES" dirty="0" err="1"/>
              <a:t>addition</a:t>
            </a:r>
            <a:r>
              <a:rPr lang="es-ES" dirty="0"/>
              <a:t>, </a:t>
            </a:r>
            <a:r>
              <a:rPr lang="es-ES" dirty="0" err="1"/>
              <a:t>she</a:t>
            </a:r>
            <a:r>
              <a:rPr lang="es-ES" dirty="0"/>
              <a:t> </a:t>
            </a:r>
            <a:r>
              <a:rPr lang="es-ES" dirty="0" err="1"/>
              <a:t>demonstrates</a:t>
            </a:r>
            <a:r>
              <a:rPr lang="es-ES" dirty="0"/>
              <a:t> </a:t>
            </a:r>
            <a:r>
              <a:rPr lang="es-ES" dirty="0" err="1"/>
              <a:t>an</a:t>
            </a:r>
            <a:r>
              <a:rPr lang="es-ES" dirty="0"/>
              <a:t> </a:t>
            </a:r>
            <a:r>
              <a:rPr lang="es-ES" dirty="0" err="1"/>
              <a:t>understanding</a:t>
            </a:r>
            <a:r>
              <a:rPr lang="es-ES" dirty="0"/>
              <a:t> </a:t>
            </a:r>
            <a:r>
              <a:rPr lang="es-ES" dirty="0" err="1"/>
              <a:t>of</a:t>
            </a:r>
            <a:r>
              <a:rPr lang="es-ES" dirty="0"/>
              <a:t> </a:t>
            </a:r>
            <a:r>
              <a:rPr lang="es-ES" dirty="0" err="1"/>
              <a:t>the</a:t>
            </a:r>
            <a:r>
              <a:rPr lang="es-ES" dirty="0"/>
              <a:t> fundamental </a:t>
            </a:r>
            <a:r>
              <a:rPr lang="es-ES" dirty="0" err="1"/>
              <a:t>aspects</a:t>
            </a:r>
            <a:r>
              <a:rPr lang="es-ES" dirty="0"/>
              <a:t> </a:t>
            </a:r>
            <a:r>
              <a:rPr lang="es-ES" dirty="0" err="1"/>
              <a:t>of</a:t>
            </a:r>
            <a:r>
              <a:rPr lang="es-ES" dirty="0"/>
              <a:t> </a:t>
            </a:r>
            <a:r>
              <a:rPr lang="es-ES" dirty="0" err="1"/>
              <a:t>her</a:t>
            </a:r>
            <a:r>
              <a:rPr lang="es-ES" dirty="0"/>
              <a:t> </a:t>
            </a:r>
            <a:r>
              <a:rPr lang="es-ES" dirty="0" err="1"/>
              <a:t>pupils</a:t>
            </a:r>
            <a:r>
              <a:rPr lang="es-ES" dirty="0"/>
              <a:t>' </a:t>
            </a:r>
            <a:r>
              <a:rPr lang="es-ES" dirty="0" err="1"/>
              <a:t>languages</a:t>
            </a:r>
            <a:r>
              <a:rPr lang="es-ES" dirty="0"/>
              <a:t> and </a:t>
            </a:r>
            <a:r>
              <a:rPr lang="es-ES" dirty="0" err="1"/>
              <a:t>fosters</a:t>
            </a:r>
            <a:r>
              <a:rPr lang="es-ES" dirty="0"/>
              <a:t> </a:t>
            </a:r>
            <a:r>
              <a:rPr lang="es-ES" dirty="0" err="1"/>
              <a:t>respect</a:t>
            </a:r>
            <a:r>
              <a:rPr lang="es-ES" dirty="0"/>
              <a:t> </a:t>
            </a:r>
            <a:r>
              <a:rPr lang="es-ES" dirty="0" err="1"/>
              <a:t>for</a:t>
            </a:r>
            <a:r>
              <a:rPr lang="es-ES" dirty="0"/>
              <a:t> </a:t>
            </a:r>
            <a:r>
              <a:rPr lang="es-ES" dirty="0" err="1"/>
              <a:t>their</a:t>
            </a:r>
            <a:r>
              <a:rPr lang="es-ES" dirty="0"/>
              <a:t> </a:t>
            </a:r>
            <a:r>
              <a:rPr lang="es-ES" dirty="0" err="1"/>
              <a:t>linguistic</a:t>
            </a:r>
            <a:r>
              <a:rPr lang="es-ES" dirty="0"/>
              <a:t> </a:t>
            </a:r>
            <a:r>
              <a:rPr lang="es-ES" dirty="0" err="1"/>
              <a:t>repertoires</a:t>
            </a:r>
            <a:r>
              <a:rPr lang="es-ES" dirty="0"/>
              <a:t>, </a:t>
            </a:r>
            <a:r>
              <a:rPr lang="es-ES" dirty="0" err="1"/>
              <a:t>promoting</a:t>
            </a:r>
            <a:r>
              <a:rPr lang="es-ES" dirty="0"/>
              <a:t> </a:t>
            </a:r>
            <a:r>
              <a:rPr lang="es-ES" dirty="0" err="1"/>
              <a:t>an</a:t>
            </a:r>
            <a:r>
              <a:rPr lang="es-ES" dirty="0"/>
              <a:t> </a:t>
            </a:r>
            <a:r>
              <a:rPr lang="es-ES" dirty="0" err="1"/>
              <a:t>enriched</a:t>
            </a:r>
            <a:r>
              <a:rPr lang="es-ES" dirty="0"/>
              <a:t> and </a:t>
            </a:r>
            <a:r>
              <a:rPr lang="es-ES" dirty="0" err="1"/>
              <a:t>playful</a:t>
            </a:r>
            <a:r>
              <a:rPr lang="es-ES" dirty="0"/>
              <a:t> </a:t>
            </a:r>
            <a:r>
              <a:rPr lang="es-ES" dirty="0" err="1"/>
              <a:t>learning</a:t>
            </a:r>
            <a:r>
              <a:rPr lang="es-ES" dirty="0"/>
              <a:t> </a:t>
            </a:r>
            <a:r>
              <a:rPr lang="es-ES" dirty="0" err="1"/>
              <a:t>environment</a:t>
            </a:r>
            <a:r>
              <a:rPr lang="es-ES" dirty="0"/>
              <a:t> </a:t>
            </a:r>
            <a:r>
              <a:rPr lang="es-ES" dirty="0" err="1"/>
              <a:t>that</a:t>
            </a:r>
            <a:r>
              <a:rPr lang="es-ES" dirty="0"/>
              <a:t> </a:t>
            </a:r>
            <a:r>
              <a:rPr lang="es-ES" dirty="0" err="1"/>
              <a:t>takes</a:t>
            </a:r>
            <a:r>
              <a:rPr lang="es-ES" dirty="0"/>
              <a:t> </a:t>
            </a:r>
            <a:r>
              <a:rPr lang="es-ES" dirty="0" err="1"/>
              <a:t>advantage</a:t>
            </a:r>
            <a:r>
              <a:rPr lang="es-ES" dirty="0"/>
              <a:t> </a:t>
            </a:r>
            <a:r>
              <a:rPr lang="es-ES" dirty="0" err="1"/>
              <a:t>of</a:t>
            </a:r>
            <a:r>
              <a:rPr lang="es-ES" dirty="0"/>
              <a:t> </a:t>
            </a:r>
            <a:r>
              <a:rPr lang="es-ES" dirty="0" err="1"/>
              <a:t>multilingualism</a:t>
            </a:r>
            <a:r>
              <a:rPr lang="es-ES" dirty="0"/>
              <a:t>. </a:t>
            </a:r>
            <a:r>
              <a:rPr lang="es-ES" dirty="0" err="1"/>
              <a:t>Her</a:t>
            </a:r>
            <a:r>
              <a:rPr lang="es-ES" dirty="0"/>
              <a:t> </a:t>
            </a:r>
            <a:r>
              <a:rPr lang="es-ES" dirty="0" err="1"/>
              <a:t>continuous</a:t>
            </a:r>
            <a:r>
              <a:rPr lang="es-ES" dirty="0"/>
              <a:t> </a:t>
            </a:r>
            <a:r>
              <a:rPr lang="es-ES" dirty="0" err="1"/>
              <a:t>development</a:t>
            </a:r>
            <a:r>
              <a:rPr lang="es-ES" dirty="0"/>
              <a:t> </a:t>
            </a:r>
            <a:r>
              <a:rPr lang="es-ES" dirty="0" err="1"/>
              <a:t>includes</a:t>
            </a:r>
            <a:r>
              <a:rPr lang="es-ES" dirty="0"/>
              <a:t> </a:t>
            </a:r>
            <a:r>
              <a:rPr lang="es-ES" dirty="0" err="1"/>
              <a:t>the</a:t>
            </a:r>
            <a:r>
              <a:rPr lang="es-ES" dirty="0"/>
              <a:t> use </a:t>
            </a:r>
            <a:r>
              <a:rPr lang="es-ES" dirty="0" err="1"/>
              <a:t>of</a:t>
            </a:r>
            <a:r>
              <a:rPr lang="es-ES" dirty="0"/>
              <a:t> </a:t>
            </a:r>
            <a:r>
              <a:rPr lang="es-ES" dirty="0" err="1"/>
              <a:t>appropriate</a:t>
            </a:r>
            <a:r>
              <a:rPr lang="es-ES" dirty="0"/>
              <a:t> </a:t>
            </a:r>
            <a:r>
              <a:rPr lang="es-ES" dirty="0" err="1"/>
              <a:t>technology</a:t>
            </a:r>
            <a:r>
              <a:rPr lang="es-ES" dirty="0"/>
              <a:t> </a:t>
            </a:r>
            <a:r>
              <a:rPr lang="es-ES" dirty="0" err="1"/>
              <a:t>to</a:t>
            </a:r>
            <a:r>
              <a:rPr lang="es-ES" dirty="0"/>
              <a:t> </a:t>
            </a:r>
            <a:r>
              <a:rPr lang="es-ES" dirty="0" err="1"/>
              <a:t>keep</a:t>
            </a:r>
            <a:r>
              <a:rPr lang="es-ES" dirty="0"/>
              <a:t> </a:t>
            </a:r>
            <a:r>
              <a:rPr lang="es-ES" dirty="0" err="1"/>
              <a:t>her</a:t>
            </a:r>
            <a:r>
              <a:rPr lang="es-ES" dirty="0"/>
              <a:t> </a:t>
            </a:r>
            <a:r>
              <a:rPr lang="es-ES" dirty="0" err="1"/>
              <a:t>multilingual</a:t>
            </a:r>
            <a:r>
              <a:rPr lang="es-ES" dirty="0"/>
              <a:t> </a:t>
            </a:r>
            <a:r>
              <a:rPr lang="es-ES" dirty="0" err="1"/>
              <a:t>skills</a:t>
            </a:r>
            <a:r>
              <a:rPr lang="es-ES" dirty="0"/>
              <a:t> up </a:t>
            </a:r>
            <a:r>
              <a:rPr lang="es-ES" dirty="0" err="1"/>
              <a:t>to</a:t>
            </a:r>
            <a:r>
              <a:rPr lang="es-ES" dirty="0"/>
              <a:t> date.</a:t>
            </a:r>
          </a:p>
          <a:p>
            <a:endParaRPr lang="es-ES" dirty="0"/>
          </a:p>
          <a:p>
            <a:r>
              <a:rPr lang="es-ES" dirty="0" err="1"/>
              <a:t>LEyLA</a:t>
            </a:r>
            <a:r>
              <a:rPr lang="es-ES" dirty="0"/>
              <a:t> </a:t>
            </a:r>
            <a:r>
              <a:rPr lang="es-ES" dirty="0" err="1"/>
              <a:t>teachers</a:t>
            </a:r>
            <a:r>
              <a:rPr lang="es-ES" dirty="0"/>
              <a:t> </a:t>
            </a:r>
            <a:r>
              <a:rPr lang="es-ES" dirty="0" err="1"/>
              <a:t>adapt</a:t>
            </a:r>
            <a:r>
              <a:rPr lang="es-ES" dirty="0"/>
              <a:t> </a:t>
            </a:r>
            <a:r>
              <a:rPr lang="es-ES" dirty="0" err="1"/>
              <a:t>their</a:t>
            </a:r>
            <a:r>
              <a:rPr lang="es-ES" dirty="0"/>
              <a:t> </a:t>
            </a:r>
            <a:r>
              <a:rPr lang="es-ES" dirty="0" err="1"/>
              <a:t>language</a:t>
            </a:r>
            <a:r>
              <a:rPr lang="es-ES" dirty="0"/>
              <a:t> and use </a:t>
            </a:r>
            <a:r>
              <a:rPr lang="es-ES" dirty="0" err="1"/>
              <a:t>both</a:t>
            </a:r>
            <a:r>
              <a:rPr lang="es-ES" dirty="0"/>
              <a:t> verbal and non-verbal </a:t>
            </a:r>
            <a:r>
              <a:rPr lang="es-ES" dirty="0" err="1"/>
              <a:t>resources</a:t>
            </a:r>
            <a:r>
              <a:rPr lang="es-ES" dirty="0"/>
              <a:t> </a:t>
            </a:r>
            <a:r>
              <a:rPr lang="es-ES" dirty="0" err="1"/>
              <a:t>to</a:t>
            </a:r>
            <a:r>
              <a:rPr lang="es-ES" dirty="0"/>
              <a:t> </a:t>
            </a:r>
            <a:r>
              <a:rPr lang="es-ES" dirty="0" err="1"/>
              <a:t>communicate</a:t>
            </a:r>
            <a:r>
              <a:rPr lang="es-ES" dirty="0"/>
              <a:t> </a:t>
            </a:r>
            <a:r>
              <a:rPr lang="es-ES" dirty="0" err="1"/>
              <a:t>effectively</a:t>
            </a:r>
            <a:r>
              <a:rPr lang="es-ES" dirty="0"/>
              <a:t> </a:t>
            </a:r>
            <a:r>
              <a:rPr lang="es-ES" dirty="0" err="1"/>
              <a:t>with</a:t>
            </a:r>
            <a:r>
              <a:rPr lang="es-ES" dirty="0"/>
              <a:t> </a:t>
            </a:r>
            <a:r>
              <a:rPr lang="es-ES" dirty="0" err="1"/>
              <a:t>young</a:t>
            </a:r>
            <a:r>
              <a:rPr lang="es-ES" dirty="0"/>
              <a:t> </a:t>
            </a:r>
            <a:r>
              <a:rPr lang="es-ES" dirty="0" err="1"/>
              <a:t>children</a:t>
            </a:r>
            <a:r>
              <a:rPr lang="es-ES" dirty="0"/>
              <a:t>, </a:t>
            </a:r>
            <a:r>
              <a:rPr lang="es-ES" dirty="0" err="1"/>
              <a:t>encouraging</a:t>
            </a:r>
            <a:r>
              <a:rPr lang="es-ES" dirty="0"/>
              <a:t> </a:t>
            </a:r>
            <a:r>
              <a:rPr lang="es-ES" dirty="0" err="1"/>
              <a:t>their</a:t>
            </a:r>
            <a:r>
              <a:rPr lang="es-ES" dirty="0"/>
              <a:t> active </a:t>
            </a:r>
            <a:r>
              <a:rPr lang="es-ES" dirty="0" err="1"/>
              <a:t>participation</a:t>
            </a:r>
            <a:r>
              <a:rPr lang="es-ES" dirty="0"/>
              <a:t>. </a:t>
            </a:r>
            <a:r>
              <a:rPr lang="es-ES" dirty="0" err="1"/>
              <a:t>Integrates</a:t>
            </a:r>
            <a:r>
              <a:rPr lang="es-ES" dirty="0"/>
              <a:t> a </a:t>
            </a:r>
            <a:r>
              <a:rPr lang="es-ES" dirty="0" err="1"/>
              <a:t>variety</a:t>
            </a:r>
            <a:r>
              <a:rPr lang="es-ES" dirty="0"/>
              <a:t> </a:t>
            </a:r>
            <a:r>
              <a:rPr lang="es-ES" dirty="0" err="1"/>
              <a:t>of</a:t>
            </a:r>
            <a:r>
              <a:rPr lang="es-ES" dirty="0"/>
              <a:t> </a:t>
            </a:r>
            <a:r>
              <a:rPr lang="es-ES" dirty="0" err="1"/>
              <a:t>multilingual</a:t>
            </a:r>
            <a:r>
              <a:rPr lang="es-ES" dirty="0"/>
              <a:t> </a:t>
            </a:r>
            <a:r>
              <a:rPr lang="es-ES" dirty="0" err="1"/>
              <a:t>resources</a:t>
            </a:r>
            <a:r>
              <a:rPr lang="es-ES" dirty="0"/>
              <a:t> </a:t>
            </a:r>
            <a:r>
              <a:rPr lang="es-ES" dirty="0" err="1"/>
              <a:t>to</a:t>
            </a:r>
            <a:r>
              <a:rPr lang="es-ES" dirty="0"/>
              <a:t> </a:t>
            </a:r>
            <a:r>
              <a:rPr lang="es-ES" dirty="0" err="1"/>
              <a:t>enrich</a:t>
            </a:r>
            <a:r>
              <a:rPr lang="es-ES" dirty="0"/>
              <a:t> </a:t>
            </a:r>
            <a:r>
              <a:rPr lang="es-ES" dirty="0" err="1"/>
              <a:t>communication</a:t>
            </a:r>
            <a:r>
              <a:rPr lang="es-ES" dirty="0"/>
              <a:t> and </a:t>
            </a:r>
            <a:r>
              <a:rPr lang="es-ES" dirty="0" err="1"/>
              <a:t>promote</a:t>
            </a:r>
            <a:r>
              <a:rPr lang="es-ES" dirty="0"/>
              <a:t> </a:t>
            </a:r>
            <a:r>
              <a:rPr lang="es-ES" dirty="0" err="1"/>
              <a:t>inclusion</a:t>
            </a:r>
            <a:r>
              <a:rPr lang="es-ES" dirty="0"/>
              <a:t>. </a:t>
            </a:r>
            <a:r>
              <a:rPr lang="es-ES" dirty="0" err="1"/>
              <a:t>Listens</a:t>
            </a:r>
            <a:r>
              <a:rPr lang="es-ES" dirty="0"/>
              <a:t> </a:t>
            </a:r>
            <a:r>
              <a:rPr lang="es-ES" dirty="0" err="1"/>
              <a:t>attentively</a:t>
            </a:r>
            <a:r>
              <a:rPr lang="es-ES" dirty="0"/>
              <a:t> </a:t>
            </a:r>
            <a:r>
              <a:rPr lang="es-ES" dirty="0" err="1"/>
              <a:t>to</a:t>
            </a:r>
            <a:r>
              <a:rPr lang="es-ES" dirty="0"/>
              <a:t> </a:t>
            </a:r>
            <a:r>
              <a:rPr lang="es-ES" dirty="0" err="1"/>
              <a:t>learners</a:t>
            </a:r>
            <a:r>
              <a:rPr lang="es-ES" dirty="0"/>
              <a:t>, </a:t>
            </a:r>
            <a:r>
              <a:rPr lang="es-ES" dirty="0" err="1"/>
              <a:t>providing</a:t>
            </a:r>
            <a:r>
              <a:rPr lang="es-ES" dirty="0"/>
              <a:t> </a:t>
            </a:r>
            <a:r>
              <a:rPr lang="es-ES" dirty="0" err="1"/>
              <a:t>appropriate</a:t>
            </a:r>
            <a:r>
              <a:rPr lang="es-ES" dirty="0"/>
              <a:t> </a:t>
            </a:r>
            <a:r>
              <a:rPr lang="es-ES" dirty="0" err="1"/>
              <a:t>feedback</a:t>
            </a:r>
            <a:r>
              <a:rPr lang="es-ES" dirty="0"/>
              <a:t> and </a:t>
            </a:r>
            <a:r>
              <a:rPr lang="es-ES" dirty="0" err="1"/>
              <a:t>facilitating</a:t>
            </a:r>
            <a:r>
              <a:rPr lang="es-ES" dirty="0"/>
              <a:t> </a:t>
            </a:r>
            <a:r>
              <a:rPr lang="es-ES" dirty="0" err="1"/>
              <a:t>the</a:t>
            </a:r>
            <a:r>
              <a:rPr lang="es-ES" dirty="0"/>
              <a:t> </a:t>
            </a:r>
            <a:r>
              <a:rPr lang="es-ES" dirty="0" err="1"/>
              <a:t>joint</a:t>
            </a:r>
            <a:r>
              <a:rPr lang="es-ES" dirty="0"/>
              <a:t> </a:t>
            </a:r>
            <a:r>
              <a:rPr lang="es-ES" dirty="0" err="1"/>
              <a:t>construction</a:t>
            </a:r>
            <a:r>
              <a:rPr lang="es-ES" dirty="0"/>
              <a:t> </a:t>
            </a:r>
            <a:r>
              <a:rPr lang="es-ES" dirty="0" err="1"/>
              <a:t>of</a:t>
            </a:r>
            <a:r>
              <a:rPr lang="es-ES" dirty="0"/>
              <a:t> </a:t>
            </a:r>
            <a:r>
              <a:rPr lang="es-ES" dirty="0" err="1"/>
              <a:t>meaning</a:t>
            </a:r>
            <a:r>
              <a:rPr lang="es-ES" dirty="0"/>
              <a:t> </a:t>
            </a:r>
            <a:r>
              <a:rPr lang="es-ES" dirty="0" err="1"/>
              <a:t>through</a:t>
            </a:r>
            <a:r>
              <a:rPr lang="es-ES" dirty="0"/>
              <a:t> </a:t>
            </a:r>
            <a:r>
              <a:rPr lang="es-ES" dirty="0" err="1"/>
              <a:t>the</a:t>
            </a:r>
            <a:r>
              <a:rPr lang="es-ES" dirty="0"/>
              <a:t> use </a:t>
            </a:r>
            <a:r>
              <a:rPr lang="es-ES" dirty="0" err="1"/>
              <a:t>of</a:t>
            </a:r>
            <a:r>
              <a:rPr lang="es-ES" dirty="0"/>
              <a:t> </a:t>
            </a:r>
            <a:r>
              <a:rPr lang="es-ES" dirty="0" err="1"/>
              <a:t>cross-linguistic</a:t>
            </a:r>
            <a:r>
              <a:rPr lang="es-ES" dirty="0"/>
              <a:t> </a:t>
            </a:r>
            <a:r>
              <a:rPr lang="es-ES" dirty="0" err="1"/>
              <a:t>strategies</a:t>
            </a:r>
            <a:r>
              <a:rPr lang="es-ES" dirty="0"/>
              <a:t>.</a:t>
            </a:r>
          </a:p>
          <a:p>
            <a:endParaRPr lang="es-ES" dirty="0"/>
          </a:p>
        </p:txBody>
      </p:sp>
      <p:sp>
        <p:nvSpPr>
          <p:cNvPr id="4" name="Marcador de número de diapositiva 3"/>
          <p:cNvSpPr>
            <a:spLocks noGrp="1"/>
          </p:cNvSpPr>
          <p:nvPr>
            <p:ph type="sldNum" sz="quarter" idx="5"/>
          </p:nvPr>
        </p:nvSpPr>
        <p:spPr/>
        <p:txBody>
          <a:bodyPr/>
          <a:lstStyle/>
          <a:p>
            <a:fld id="{A8D4F36F-573B-4E49-AF59-2555E60D97B1}" type="slidenum">
              <a:rPr lang="es-ES" smtClean="0"/>
              <a:t>21</a:t>
            </a:fld>
            <a:endParaRPr lang="es-ES"/>
          </a:p>
        </p:txBody>
      </p:sp>
    </p:spTree>
    <p:extLst>
      <p:ext uri="{BB962C8B-B14F-4D97-AF65-F5344CB8AC3E}">
        <p14:creationId xmlns:p14="http://schemas.microsoft.com/office/powerpoint/2010/main" val="2590581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We</a:t>
            </a:r>
            <a:r>
              <a:rPr lang="es-ES" dirty="0"/>
              <a:t> define </a:t>
            </a:r>
            <a:r>
              <a:rPr lang="es-ES" dirty="0" err="1"/>
              <a:t>the</a:t>
            </a:r>
            <a:r>
              <a:rPr lang="es-ES" dirty="0"/>
              <a:t> </a:t>
            </a:r>
            <a:r>
              <a:rPr lang="es-ES" dirty="0" err="1"/>
              <a:t>LEyLA</a:t>
            </a:r>
            <a:r>
              <a:rPr lang="es-ES" dirty="0"/>
              <a:t> </a:t>
            </a:r>
            <a:r>
              <a:rPr lang="es-ES" dirty="0" err="1"/>
              <a:t>teacher</a:t>
            </a:r>
            <a:r>
              <a:rPr lang="es-ES" dirty="0"/>
              <a:t> as </a:t>
            </a:r>
            <a:r>
              <a:rPr lang="es-ES" dirty="0" err="1"/>
              <a:t>the</a:t>
            </a:r>
            <a:r>
              <a:rPr lang="es-ES" dirty="0"/>
              <a:t> </a:t>
            </a:r>
            <a:r>
              <a:rPr lang="es-ES" dirty="0" err="1"/>
              <a:t>teacher</a:t>
            </a:r>
            <a:r>
              <a:rPr lang="es-ES" dirty="0"/>
              <a:t> </a:t>
            </a:r>
            <a:r>
              <a:rPr lang="es-ES" dirty="0" err="1"/>
              <a:t>who</a:t>
            </a:r>
            <a:r>
              <a:rPr lang="es-ES" dirty="0"/>
              <a:t> </a:t>
            </a:r>
            <a:r>
              <a:rPr lang="es-ES" dirty="0" err="1"/>
              <a:t>promotes</a:t>
            </a:r>
            <a:r>
              <a:rPr lang="es-ES" dirty="0"/>
              <a:t> </a:t>
            </a:r>
            <a:r>
              <a:rPr lang="es-ES" dirty="0" err="1"/>
              <a:t>multilingualism</a:t>
            </a:r>
            <a:r>
              <a:rPr lang="es-ES" dirty="0"/>
              <a:t> in </a:t>
            </a:r>
            <a:r>
              <a:rPr lang="es-ES" dirty="0" err="1"/>
              <a:t>the</a:t>
            </a:r>
            <a:r>
              <a:rPr lang="es-ES" dirty="0"/>
              <a:t> </a:t>
            </a:r>
            <a:r>
              <a:rPr lang="es-ES" dirty="0" err="1"/>
              <a:t>early</a:t>
            </a:r>
            <a:r>
              <a:rPr lang="es-ES" dirty="0"/>
              <a:t> </a:t>
            </a:r>
            <a:r>
              <a:rPr lang="es-ES" dirty="0" err="1"/>
              <a:t>childhood</a:t>
            </a:r>
            <a:r>
              <a:rPr lang="es-ES" dirty="0"/>
              <a:t> </a:t>
            </a:r>
            <a:r>
              <a:rPr lang="es-ES" dirty="0" err="1"/>
              <a:t>classroom</a:t>
            </a:r>
            <a:r>
              <a:rPr lang="es-ES" dirty="0"/>
              <a:t>, </a:t>
            </a:r>
            <a:r>
              <a:rPr lang="es-ES" dirty="0" err="1"/>
              <a:t>encompassing</a:t>
            </a:r>
            <a:r>
              <a:rPr lang="es-ES" dirty="0"/>
              <a:t> </a:t>
            </a:r>
            <a:r>
              <a:rPr lang="es-ES" dirty="0" err="1"/>
              <a:t>various</a:t>
            </a:r>
            <a:r>
              <a:rPr lang="es-ES" dirty="0"/>
              <a:t> </a:t>
            </a:r>
            <a:r>
              <a:rPr lang="es-ES" dirty="0" err="1"/>
              <a:t>casuistries</a:t>
            </a:r>
            <a:r>
              <a:rPr lang="es-ES" dirty="0"/>
              <a:t>, </a:t>
            </a:r>
            <a:r>
              <a:rPr lang="es-ES" dirty="0" err="1"/>
              <a:t>from</a:t>
            </a:r>
            <a:r>
              <a:rPr lang="es-ES" dirty="0"/>
              <a:t> </a:t>
            </a:r>
            <a:r>
              <a:rPr lang="es-ES" dirty="0" err="1"/>
              <a:t>the</a:t>
            </a:r>
            <a:r>
              <a:rPr lang="es-ES" dirty="0"/>
              <a:t> </a:t>
            </a:r>
            <a:r>
              <a:rPr lang="es-ES" dirty="0" err="1"/>
              <a:t>foreign</a:t>
            </a:r>
            <a:r>
              <a:rPr lang="es-ES" dirty="0"/>
              <a:t> </a:t>
            </a:r>
            <a:r>
              <a:rPr lang="es-ES" dirty="0" err="1"/>
              <a:t>language</a:t>
            </a:r>
            <a:r>
              <a:rPr lang="es-ES" dirty="0"/>
              <a:t> </a:t>
            </a:r>
            <a:r>
              <a:rPr lang="es-ES" dirty="0" err="1"/>
              <a:t>specialist</a:t>
            </a:r>
            <a:r>
              <a:rPr lang="es-ES" dirty="0"/>
              <a:t> </a:t>
            </a:r>
            <a:r>
              <a:rPr lang="es-ES" dirty="0" err="1"/>
              <a:t>who</a:t>
            </a:r>
            <a:r>
              <a:rPr lang="es-ES" dirty="0"/>
              <a:t> </a:t>
            </a:r>
            <a:r>
              <a:rPr lang="es-ES" dirty="0" err="1"/>
              <a:t>teaches</a:t>
            </a:r>
            <a:r>
              <a:rPr lang="es-ES" dirty="0"/>
              <a:t> in </a:t>
            </a:r>
            <a:r>
              <a:rPr lang="es-ES" dirty="0" err="1"/>
              <a:t>the</a:t>
            </a:r>
            <a:r>
              <a:rPr lang="es-ES" dirty="0"/>
              <a:t> </a:t>
            </a:r>
            <a:r>
              <a:rPr lang="es-ES" dirty="0" err="1"/>
              <a:t>early</a:t>
            </a:r>
            <a:r>
              <a:rPr lang="es-ES" dirty="0"/>
              <a:t> </a:t>
            </a:r>
            <a:r>
              <a:rPr lang="es-ES" dirty="0" err="1"/>
              <a:t>childhood</a:t>
            </a:r>
            <a:r>
              <a:rPr lang="es-ES" dirty="0"/>
              <a:t> </a:t>
            </a:r>
            <a:r>
              <a:rPr lang="es-ES" dirty="0" err="1"/>
              <a:t>cycle</a:t>
            </a:r>
            <a:r>
              <a:rPr lang="es-ES" dirty="0"/>
              <a:t>, </a:t>
            </a:r>
            <a:r>
              <a:rPr lang="es-ES" dirty="0" err="1"/>
              <a:t>to</a:t>
            </a:r>
            <a:r>
              <a:rPr lang="es-ES" dirty="0"/>
              <a:t> </a:t>
            </a:r>
            <a:r>
              <a:rPr lang="es-ES" dirty="0" err="1"/>
              <a:t>the</a:t>
            </a:r>
            <a:r>
              <a:rPr lang="es-ES" dirty="0"/>
              <a:t> </a:t>
            </a:r>
            <a:r>
              <a:rPr lang="es-ES" dirty="0" err="1"/>
              <a:t>early</a:t>
            </a:r>
            <a:r>
              <a:rPr lang="es-ES" dirty="0"/>
              <a:t> </a:t>
            </a:r>
            <a:r>
              <a:rPr lang="es-ES" dirty="0" err="1"/>
              <a:t>childhood</a:t>
            </a:r>
            <a:r>
              <a:rPr lang="es-ES" dirty="0"/>
              <a:t> </a:t>
            </a:r>
            <a:r>
              <a:rPr lang="es-ES" dirty="0" err="1"/>
              <a:t>teacher</a:t>
            </a:r>
            <a:r>
              <a:rPr lang="es-ES" dirty="0"/>
              <a:t> in a </a:t>
            </a:r>
            <a:r>
              <a:rPr lang="es-ES" dirty="0" err="1"/>
              <a:t>classroom</a:t>
            </a:r>
            <a:r>
              <a:rPr lang="es-ES" dirty="0"/>
              <a:t> </a:t>
            </a:r>
            <a:r>
              <a:rPr lang="es-ES" dirty="0" err="1"/>
              <a:t>characterised</a:t>
            </a:r>
            <a:r>
              <a:rPr lang="es-ES" dirty="0"/>
              <a:t> </a:t>
            </a:r>
            <a:r>
              <a:rPr lang="es-ES" dirty="0" err="1"/>
              <a:t>by</a:t>
            </a:r>
            <a:r>
              <a:rPr lang="es-ES" dirty="0"/>
              <a:t> </a:t>
            </a:r>
            <a:r>
              <a:rPr lang="es-ES" dirty="0" err="1"/>
              <a:t>linguistic</a:t>
            </a:r>
            <a:r>
              <a:rPr lang="es-ES" dirty="0"/>
              <a:t> </a:t>
            </a:r>
            <a:r>
              <a:rPr lang="es-ES" dirty="0" err="1"/>
              <a:t>diversity</a:t>
            </a:r>
            <a:r>
              <a:rPr lang="es-ES" dirty="0"/>
              <a:t>, </a:t>
            </a:r>
            <a:r>
              <a:rPr lang="es-ES" dirty="0" err="1"/>
              <a:t>to</a:t>
            </a:r>
            <a:r>
              <a:rPr lang="es-ES" dirty="0"/>
              <a:t> </a:t>
            </a:r>
            <a:r>
              <a:rPr lang="es-ES" dirty="0" err="1"/>
              <a:t>the</a:t>
            </a:r>
            <a:r>
              <a:rPr lang="es-ES" dirty="0"/>
              <a:t> </a:t>
            </a:r>
            <a:r>
              <a:rPr lang="es-ES" dirty="0" err="1"/>
              <a:t>early</a:t>
            </a:r>
            <a:r>
              <a:rPr lang="es-ES" dirty="0"/>
              <a:t> </a:t>
            </a:r>
            <a:r>
              <a:rPr lang="es-ES" dirty="0" err="1"/>
              <a:t>childhood</a:t>
            </a:r>
            <a:r>
              <a:rPr lang="es-ES" dirty="0"/>
              <a:t> </a:t>
            </a:r>
            <a:r>
              <a:rPr lang="es-ES" dirty="0" err="1"/>
              <a:t>teacher</a:t>
            </a:r>
            <a:r>
              <a:rPr lang="es-ES" dirty="0"/>
              <a:t> in a </a:t>
            </a:r>
            <a:r>
              <a:rPr lang="es-ES" dirty="0" err="1"/>
              <a:t>bilingual</a:t>
            </a:r>
            <a:r>
              <a:rPr lang="es-ES" dirty="0"/>
              <a:t> centre, </a:t>
            </a:r>
            <a:r>
              <a:rPr lang="es-ES" dirty="0" err="1"/>
              <a:t>among</a:t>
            </a:r>
            <a:r>
              <a:rPr lang="es-ES" dirty="0"/>
              <a:t> </a:t>
            </a:r>
            <a:r>
              <a:rPr lang="es-ES" dirty="0" err="1"/>
              <a:t>others</a:t>
            </a:r>
            <a:r>
              <a:rPr lang="es-ES" dirty="0"/>
              <a:t>. </a:t>
            </a:r>
            <a:r>
              <a:rPr lang="es-ES" dirty="0" err="1"/>
              <a:t>Thus</a:t>
            </a:r>
            <a:r>
              <a:rPr lang="es-ES" dirty="0"/>
              <a:t>, </a:t>
            </a:r>
            <a:r>
              <a:rPr lang="es-ES" dirty="0" err="1"/>
              <a:t>this</a:t>
            </a:r>
            <a:r>
              <a:rPr lang="es-ES" dirty="0"/>
              <a:t> </a:t>
            </a:r>
            <a:r>
              <a:rPr lang="es-ES" dirty="0" err="1"/>
              <a:t>competence</a:t>
            </a:r>
            <a:r>
              <a:rPr lang="es-ES" dirty="0"/>
              <a:t> </a:t>
            </a:r>
            <a:r>
              <a:rPr lang="es-ES" dirty="0" err="1"/>
              <a:t>framework</a:t>
            </a:r>
            <a:r>
              <a:rPr lang="es-ES" dirty="0"/>
              <a:t> </a:t>
            </a:r>
            <a:r>
              <a:rPr lang="es-ES" dirty="0" err="1"/>
              <a:t>is</a:t>
            </a:r>
            <a:r>
              <a:rPr lang="es-ES" dirty="0"/>
              <a:t> </a:t>
            </a:r>
            <a:r>
              <a:rPr lang="es-ES" dirty="0" err="1"/>
              <a:t>conceived</a:t>
            </a:r>
            <a:r>
              <a:rPr lang="es-ES" dirty="0"/>
              <a:t> </a:t>
            </a:r>
            <a:r>
              <a:rPr lang="es-ES" dirty="0" err="1"/>
              <a:t>with</a:t>
            </a:r>
            <a:r>
              <a:rPr lang="es-ES" dirty="0"/>
              <a:t> </a:t>
            </a:r>
            <a:r>
              <a:rPr lang="es-ES" dirty="0" err="1"/>
              <a:t>the</a:t>
            </a:r>
            <a:r>
              <a:rPr lang="es-ES" dirty="0"/>
              <a:t> </a:t>
            </a:r>
            <a:r>
              <a:rPr lang="es-ES" dirty="0" err="1"/>
              <a:t>aim</a:t>
            </a:r>
            <a:r>
              <a:rPr lang="es-ES" dirty="0"/>
              <a:t> </a:t>
            </a:r>
            <a:r>
              <a:rPr lang="es-ES" dirty="0" err="1"/>
              <a:t>of</a:t>
            </a:r>
            <a:r>
              <a:rPr lang="es-ES" dirty="0"/>
              <a:t> </a:t>
            </a:r>
            <a:r>
              <a:rPr lang="es-ES" dirty="0" err="1"/>
              <a:t>enriching</a:t>
            </a:r>
            <a:r>
              <a:rPr lang="es-ES" dirty="0"/>
              <a:t> </a:t>
            </a:r>
            <a:r>
              <a:rPr lang="es-ES" dirty="0" err="1"/>
              <a:t>the</a:t>
            </a:r>
            <a:r>
              <a:rPr lang="es-ES" dirty="0"/>
              <a:t> </a:t>
            </a:r>
            <a:r>
              <a:rPr lang="es-ES" dirty="0" err="1"/>
              <a:t>key</a:t>
            </a:r>
            <a:r>
              <a:rPr lang="es-ES" dirty="0"/>
              <a:t> </a:t>
            </a:r>
            <a:r>
              <a:rPr lang="es-ES" dirty="0" err="1"/>
              <a:t>competences</a:t>
            </a:r>
            <a:r>
              <a:rPr lang="es-ES" dirty="0"/>
              <a:t> </a:t>
            </a:r>
            <a:r>
              <a:rPr lang="es-ES" dirty="0" err="1"/>
              <a:t>that</a:t>
            </a:r>
            <a:r>
              <a:rPr lang="es-ES" dirty="0"/>
              <a:t> </a:t>
            </a:r>
            <a:r>
              <a:rPr lang="es-ES" dirty="0" err="1"/>
              <a:t>teachers</a:t>
            </a:r>
            <a:r>
              <a:rPr lang="es-ES" dirty="0"/>
              <a:t> in </a:t>
            </a:r>
            <a:r>
              <a:rPr lang="es-ES" dirty="0" err="1"/>
              <a:t>early</a:t>
            </a:r>
            <a:r>
              <a:rPr lang="es-ES" dirty="0"/>
              <a:t> </a:t>
            </a:r>
            <a:r>
              <a:rPr lang="es-ES" dirty="0" err="1"/>
              <a:t>childhood</a:t>
            </a:r>
            <a:r>
              <a:rPr lang="es-ES" dirty="0"/>
              <a:t> </a:t>
            </a:r>
            <a:r>
              <a:rPr lang="es-ES" dirty="0" err="1"/>
              <a:t>education</a:t>
            </a:r>
            <a:r>
              <a:rPr lang="es-ES" dirty="0"/>
              <a:t> </a:t>
            </a:r>
            <a:r>
              <a:rPr lang="es-ES" dirty="0" err="1"/>
              <a:t>must</a:t>
            </a:r>
            <a:r>
              <a:rPr lang="es-ES" dirty="0"/>
              <a:t> </a:t>
            </a:r>
            <a:r>
              <a:rPr lang="es-ES" dirty="0" err="1"/>
              <a:t>possess</a:t>
            </a:r>
            <a:r>
              <a:rPr lang="es-ES" dirty="0"/>
              <a:t>:</a:t>
            </a:r>
          </a:p>
          <a:p>
            <a:r>
              <a:rPr lang="es-ES" dirty="0"/>
              <a:t>C1. COMPETENCE FOR COMMUNICATION IN THE MULTILINGUAL CLASSROOM.</a:t>
            </a:r>
          </a:p>
          <a:p>
            <a:r>
              <a:rPr lang="es-ES" dirty="0"/>
              <a:t>C2. COMPETENCE FOR THE DEVELOPMENT OF THE LEARNER'S PLURILINGUAL AGENCY C3. COMPETENCE FOR THE DEVELOPMENT OF THE LEARNER'S PLURILINGUAL AGENCY</a:t>
            </a:r>
          </a:p>
          <a:p>
            <a:r>
              <a:rPr lang="es-ES" dirty="0"/>
              <a:t>C.3. COMPETENCE FOR THE DESIGN AND IMPLEMENTATION OF PLURILINGUAL LEARNING EXPERIENCES</a:t>
            </a:r>
          </a:p>
          <a:p>
            <a:r>
              <a:rPr lang="es-ES" dirty="0"/>
              <a:t> </a:t>
            </a:r>
            <a:r>
              <a:rPr lang="es-ES" dirty="0" err="1"/>
              <a:t>We</a:t>
            </a:r>
            <a:r>
              <a:rPr lang="es-ES" dirty="0"/>
              <a:t> </a:t>
            </a:r>
            <a:r>
              <a:rPr lang="es-ES" dirty="0" err="1"/>
              <a:t>also</a:t>
            </a:r>
            <a:r>
              <a:rPr lang="es-ES" dirty="0"/>
              <a:t> </a:t>
            </a:r>
            <a:r>
              <a:rPr lang="es-ES" dirty="0" err="1"/>
              <a:t>envisage</a:t>
            </a:r>
            <a:r>
              <a:rPr lang="es-ES" dirty="0"/>
              <a:t> </a:t>
            </a:r>
            <a:r>
              <a:rPr lang="es-ES" dirty="0" err="1"/>
              <a:t>two</a:t>
            </a:r>
            <a:r>
              <a:rPr lang="es-ES" dirty="0"/>
              <a:t> </a:t>
            </a:r>
            <a:r>
              <a:rPr lang="es-ES" dirty="0" err="1"/>
              <a:t>pathways</a:t>
            </a:r>
            <a:r>
              <a:rPr lang="es-ES" dirty="0"/>
              <a:t> </a:t>
            </a:r>
            <a:r>
              <a:rPr lang="es-ES" dirty="0" err="1"/>
              <a:t>to</a:t>
            </a:r>
            <a:r>
              <a:rPr lang="es-ES" dirty="0"/>
              <a:t> </a:t>
            </a:r>
            <a:r>
              <a:rPr lang="es-ES" dirty="0" err="1"/>
              <a:t>the</a:t>
            </a:r>
            <a:r>
              <a:rPr lang="es-ES" dirty="0"/>
              <a:t> </a:t>
            </a:r>
            <a:r>
              <a:rPr lang="es-ES" dirty="0" err="1"/>
              <a:t>competences</a:t>
            </a:r>
            <a:r>
              <a:rPr lang="es-ES" dirty="0"/>
              <a:t> </a:t>
            </a:r>
            <a:r>
              <a:rPr lang="es-ES" dirty="0" err="1"/>
              <a:t>of</a:t>
            </a:r>
            <a:r>
              <a:rPr lang="es-ES" dirty="0"/>
              <a:t> </a:t>
            </a:r>
            <a:r>
              <a:rPr lang="es-ES" dirty="0" err="1"/>
              <a:t>the</a:t>
            </a:r>
            <a:r>
              <a:rPr lang="es-ES" dirty="0"/>
              <a:t> </a:t>
            </a:r>
            <a:r>
              <a:rPr lang="es-ES" dirty="0" err="1"/>
              <a:t>LEyLA</a:t>
            </a:r>
            <a:r>
              <a:rPr lang="es-ES" dirty="0"/>
              <a:t> </a:t>
            </a:r>
            <a:r>
              <a:rPr lang="es-ES" dirty="0" err="1"/>
              <a:t>teacher</a:t>
            </a:r>
            <a:r>
              <a:rPr lang="es-ES" dirty="0"/>
              <a:t>: </a:t>
            </a:r>
            <a:r>
              <a:rPr lang="es-ES" dirty="0" err="1"/>
              <a:t>from</a:t>
            </a:r>
            <a:r>
              <a:rPr lang="es-ES" dirty="0"/>
              <a:t> </a:t>
            </a:r>
            <a:r>
              <a:rPr lang="es-ES" dirty="0" err="1"/>
              <a:t>the</a:t>
            </a:r>
            <a:r>
              <a:rPr lang="es-ES" dirty="0"/>
              <a:t> </a:t>
            </a:r>
            <a:r>
              <a:rPr lang="es-ES" dirty="0" err="1"/>
              <a:t>profile</a:t>
            </a:r>
            <a:r>
              <a:rPr lang="es-ES" dirty="0"/>
              <a:t> and </a:t>
            </a:r>
            <a:r>
              <a:rPr lang="es-ES" dirty="0" err="1"/>
              <a:t>competences</a:t>
            </a:r>
            <a:r>
              <a:rPr lang="es-ES" dirty="0"/>
              <a:t> </a:t>
            </a:r>
            <a:r>
              <a:rPr lang="es-ES" dirty="0" err="1"/>
              <a:t>of</a:t>
            </a:r>
            <a:r>
              <a:rPr lang="es-ES" dirty="0"/>
              <a:t> </a:t>
            </a:r>
            <a:r>
              <a:rPr lang="es-ES" dirty="0" err="1"/>
              <a:t>the</a:t>
            </a:r>
            <a:r>
              <a:rPr lang="es-ES" dirty="0"/>
              <a:t> </a:t>
            </a:r>
            <a:r>
              <a:rPr lang="es-ES" dirty="0" err="1"/>
              <a:t>specialist</a:t>
            </a:r>
            <a:r>
              <a:rPr lang="es-ES" dirty="0"/>
              <a:t> LE </a:t>
            </a:r>
            <a:r>
              <a:rPr lang="es-ES" dirty="0" err="1"/>
              <a:t>teacher</a:t>
            </a:r>
            <a:r>
              <a:rPr lang="es-ES" dirty="0"/>
              <a:t>, </a:t>
            </a:r>
            <a:r>
              <a:rPr lang="es-ES" dirty="0" err="1"/>
              <a:t>we</a:t>
            </a:r>
            <a:r>
              <a:rPr lang="es-ES" dirty="0"/>
              <a:t> </a:t>
            </a:r>
            <a:r>
              <a:rPr lang="es-ES" dirty="0" err="1"/>
              <a:t>understand</a:t>
            </a:r>
            <a:r>
              <a:rPr lang="es-ES" dirty="0"/>
              <a:t> </a:t>
            </a:r>
            <a:r>
              <a:rPr lang="es-ES" dirty="0" err="1"/>
              <a:t>that</a:t>
            </a:r>
            <a:r>
              <a:rPr lang="es-ES" dirty="0"/>
              <a:t> C1 </a:t>
            </a:r>
            <a:r>
              <a:rPr lang="es-ES" dirty="0" err="1"/>
              <a:t>of</a:t>
            </a:r>
            <a:r>
              <a:rPr lang="es-ES" dirty="0"/>
              <a:t> </a:t>
            </a:r>
            <a:r>
              <a:rPr lang="es-ES" dirty="0" err="1"/>
              <a:t>this</a:t>
            </a:r>
            <a:r>
              <a:rPr lang="es-ES" dirty="0"/>
              <a:t> </a:t>
            </a:r>
            <a:r>
              <a:rPr lang="es-ES" dirty="0" err="1"/>
              <a:t>framework</a:t>
            </a:r>
            <a:r>
              <a:rPr lang="es-ES" dirty="0"/>
              <a:t> </a:t>
            </a:r>
            <a:r>
              <a:rPr lang="es-ES" dirty="0" err="1"/>
              <a:t>is</a:t>
            </a:r>
            <a:r>
              <a:rPr lang="es-ES" dirty="0"/>
              <a:t> </a:t>
            </a:r>
            <a:r>
              <a:rPr lang="es-ES" dirty="0" err="1"/>
              <a:t>the</a:t>
            </a:r>
            <a:r>
              <a:rPr lang="es-ES" dirty="0"/>
              <a:t> </a:t>
            </a:r>
            <a:r>
              <a:rPr lang="es-ES" dirty="0" err="1"/>
              <a:t>most</a:t>
            </a:r>
            <a:r>
              <a:rPr lang="es-ES" dirty="0"/>
              <a:t> natural </a:t>
            </a:r>
            <a:r>
              <a:rPr lang="es-ES" dirty="0" err="1"/>
              <a:t>pathway</a:t>
            </a:r>
            <a:r>
              <a:rPr lang="es-ES" dirty="0"/>
              <a:t>, as </a:t>
            </a:r>
            <a:r>
              <a:rPr lang="es-ES" dirty="0" err="1"/>
              <a:t>this</a:t>
            </a:r>
            <a:r>
              <a:rPr lang="es-ES" dirty="0"/>
              <a:t> </a:t>
            </a:r>
            <a:r>
              <a:rPr lang="es-ES" dirty="0" err="1"/>
              <a:t>teacher</a:t>
            </a:r>
            <a:r>
              <a:rPr lang="es-ES" dirty="0"/>
              <a:t> </a:t>
            </a:r>
            <a:r>
              <a:rPr lang="es-ES" dirty="0" err="1"/>
              <a:t>already</a:t>
            </a:r>
            <a:r>
              <a:rPr lang="es-ES" dirty="0"/>
              <a:t> has a personal and </a:t>
            </a:r>
            <a:r>
              <a:rPr lang="es-ES" dirty="0" err="1"/>
              <a:t>professional</a:t>
            </a:r>
            <a:r>
              <a:rPr lang="es-ES" dirty="0"/>
              <a:t> </a:t>
            </a:r>
            <a:r>
              <a:rPr lang="es-ES" dirty="0" err="1"/>
              <a:t>communicative</a:t>
            </a:r>
            <a:r>
              <a:rPr lang="es-ES" dirty="0"/>
              <a:t> </a:t>
            </a:r>
            <a:r>
              <a:rPr lang="es-ES" dirty="0" err="1"/>
              <a:t>competence</a:t>
            </a:r>
            <a:r>
              <a:rPr lang="es-ES" dirty="0"/>
              <a:t> </a:t>
            </a:r>
            <a:r>
              <a:rPr lang="es-ES" dirty="0" err="1"/>
              <a:t>linked</a:t>
            </a:r>
            <a:r>
              <a:rPr lang="es-ES" dirty="0"/>
              <a:t> </a:t>
            </a:r>
            <a:r>
              <a:rPr lang="es-ES" dirty="0" err="1"/>
              <a:t>to</a:t>
            </a:r>
            <a:r>
              <a:rPr lang="es-ES" dirty="0"/>
              <a:t> </a:t>
            </a:r>
            <a:r>
              <a:rPr lang="es-ES" dirty="0" err="1"/>
              <a:t>his</a:t>
            </a:r>
            <a:r>
              <a:rPr lang="es-ES" dirty="0"/>
              <a:t>/</a:t>
            </a:r>
            <a:r>
              <a:rPr lang="es-ES" dirty="0" err="1"/>
              <a:t>her</a:t>
            </a:r>
            <a:r>
              <a:rPr lang="es-ES" dirty="0"/>
              <a:t> </a:t>
            </a:r>
            <a:r>
              <a:rPr lang="es-ES" dirty="0" err="1"/>
              <a:t>own</a:t>
            </a:r>
            <a:r>
              <a:rPr lang="es-ES" dirty="0"/>
              <a:t> </a:t>
            </a:r>
            <a:r>
              <a:rPr lang="es-ES" dirty="0" err="1"/>
              <a:t>initial</a:t>
            </a:r>
            <a:r>
              <a:rPr lang="es-ES" dirty="0"/>
              <a:t> and </a:t>
            </a:r>
            <a:r>
              <a:rPr lang="es-ES" dirty="0" err="1"/>
              <a:t>ongoing</a:t>
            </a:r>
            <a:r>
              <a:rPr lang="es-ES" dirty="0"/>
              <a:t> training; </a:t>
            </a:r>
            <a:r>
              <a:rPr lang="es-ES" dirty="0" err="1"/>
              <a:t>on</a:t>
            </a:r>
            <a:r>
              <a:rPr lang="es-ES" dirty="0"/>
              <a:t> </a:t>
            </a:r>
            <a:r>
              <a:rPr lang="es-ES" dirty="0" err="1"/>
              <a:t>the</a:t>
            </a:r>
            <a:r>
              <a:rPr lang="es-ES" dirty="0"/>
              <a:t> </a:t>
            </a:r>
            <a:r>
              <a:rPr lang="es-ES" dirty="0" err="1"/>
              <a:t>other</a:t>
            </a:r>
            <a:r>
              <a:rPr lang="es-ES" dirty="0"/>
              <a:t> </a:t>
            </a:r>
            <a:r>
              <a:rPr lang="es-ES" dirty="0" err="1"/>
              <a:t>hand</a:t>
            </a:r>
            <a:r>
              <a:rPr lang="es-ES" dirty="0"/>
              <a:t>, </a:t>
            </a:r>
            <a:r>
              <a:rPr lang="es-ES" dirty="0" err="1"/>
              <a:t>from</a:t>
            </a:r>
            <a:r>
              <a:rPr lang="es-ES" dirty="0"/>
              <a:t> </a:t>
            </a:r>
            <a:r>
              <a:rPr lang="es-ES" dirty="0" err="1"/>
              <a:t>the</a:t>
            </a:r>
            <a:r>
              <a:rPr lang="es-ES" dirty="0"/>
              <a:t> </a:t>
            </a:r>
            <a:r>
              <a:rPr lang="es-ES" dirty="0" err="1"/>
              <a:t>profile</a:t>
            </a:r>
            <a:r>
              <a:rPr lang="es-ES" dirty="0"/>
              <a:t> and </a:t>
            </a:r>
            <a:r>
              <a:rPr lang="es-ES" dirty="0" err="1"/>
              <a:t>competences</a:t>
            </a:r>
            <a:r>
              <a:rPr lang="es-ES" dirty="0"/>
              <a:t> </a:t>
            </a:r>
            <a:r>
              <a:rPr lang="es-ES" dirty="0" err="1"/>
              <a:t>of</a:t>
            </a:r>
            <a:r>
              <a:rPr lang="es-ES" dirty="0"/>
              <a:t> </a:t>
            </a:r>
            <a:r>
              <a:rPr lang="es-ES" dirty="0" err="1"/>
              <a:t>the</a:t>
            </a:r>
            <a:r>
              <a:rPr lang="es-ES" dirty="0"/>
              <a:t> </a:t>
            </a:r>
            <a:r>
              <a:rPr lang="es-ES" dirty="0" err="1"/>
              <a:t>Early</a:t>
            </a:r>
            <a:r>
              <a:rPr lang="es-ES" dirty="0"/>
              <a:t> </a:t>
            </a:r>
            <a:r>
              <a:rPr lang="es-ES" dirty="0" err="1"/>
              <a:t>Childhood</a:t>
            </a:r>
            <a:r>
              <a:rPr lang="es-ES" dirty="0"/>
              <a:t> </a:t>
            </a:r>
            <a:r>
              <a:rPr lang="es-ES" dirty="0" err="1"/>
              <a:t>teacher</a:t>
            </a:r>
            <a:r>
              <a:rPr lang="es-ES" dirty="0"/>
              <a:t>, </a:t>
            </a:r>
            <a:r>
              <a:rPr lang="es-ES" dirty="0" err="1"/>
              <a:t>the</a:t>
            </a:r>
            <a:r>
              <a:rPr lang="es-ES" dirty="0"/>
              <a:t> </a:t>
            </a:r>
            <a:r>
              <a:rPr lang="es-ES" dirty="0" err="1"/>
              <a:t>pathway</a:t>
            </a:r>
            <a:r>
              <a:rPr lang="es-ES" dirty="0"/>
              <a:t> </a:t>
            </a:r>
            <a:r>
              <a:rPr lang="es-ES" dirty="0" err="1"/>
              <a:t>to</a:t>
            </a:r>
            <a:r>
              <a:rPr lang="es-ES" dirty="0"/>
              <a:t> </a:t>
            </a:r>
            <a:r>
              <a:rPr lang="es-ES" dirty="0" err="1"/>
              <a:t>the</a:t>
            </a:r>
            <a:r>
              <a:rPr lang="es-ES" dirty="0"/>
              <a:t> </a:t>
            </a:r>
            <a:r>
              <a:rPr lang="es-ES" dirty="0" err="1"/>
              <a:t>competences</a:t>
            </a:r>
            <a:r>
              <a:rPr lang="es-ES" dirty="0"/>
              <a:t> </a:t>
            </a:r>
            <a:r>
              <a:rPr lang="es-ES" dirty="0" err="1"/>
              <a:t>described</a:t>
            </a:r>
            <a:r>
              <a:rPr lang="es-ES" dirty="0"/>
              <a:t> </a:t>
            </a:r>
            <a:r>
              <a:rPr lang="es-ES" dirty="0" err="1"/>
              <a:t>here</a:t>
            </a:r>
            <a:r>
              <a:rPr lang="es-ES" dirty="0"/>
              <a:t> </a:t>
            </a:r>
            <a:r>
              <a:rPr lang="es-ES" dirty="0" err="1"/>
              <a:t>may</a:t>
            </a:r>
            <a:r>
              <a:rPr lang="es-ES" dirty="0"/>
              <a:t> be C2, as </a:t>
            </a:r>
            <a:r>
              <a:rPr lang="es-ES" dirty="0" err="1"/>
              <a:t>the</a:t>
            </a:r>
            <a:r>
              <a:rPr lang="es-ES" dirty="0"/>
              <a:t> </a:t>
            </a:r>
            <a:r>
              <a:rPr lang="es-ES" dirty="0" err="1"/>
              <a:t>Early</a:t>
            </a:r>
            <a:r>
              <a:rPr lang="es-ES" dirty="0"/>
              <a:t> </a:t>
            </a:r>
            <a:r>
              <a:rPr lang="es-ES" dirty="0" err="1"/>
              <a:t>Childhood</a:t>
            </a:r>
            <a:r>
              <a:rPr lang="es-ES" dirty="0"/>
              <a:t> </a:t>
            </a:r>
            <a:r>
              <a:rPr lang="es-ES" dirty="0" err="1"/>
              <a:t>teacher</a:t>
            </a:r>
            <a:r>
              <a:rPr lang="es-ES" dirty="0"/>
              <a:t> has </a:t>
            </a:r>
            <a:r>
              <a:rPr lang="es-ES" dirty="0" err="1"/>
              <a:t>already</a:t>
            </a:r>
            <a:r>
              <a:rPr lang="es-ES" dirty="0"/>
              <a:t> </a:t>
            </a:r>
            <a:r>
              <a:rPr lang="es-ES" dirty="0" err="1"/>
              <a:t>developed</a:t>
            </a:r>
            <a:r>
              <a:rPr lang="es-ES" dirty="0"/>
              <a:t> </a:t>
            </a:r>
            <a:r>
              <a:rPr lang="es-ES" dirty="0" err="1"/>
              <a:t>this</a:t>
            </a:r>
            <a:r>
              <a:rPr lang="es-ES" dirty="0"/>
              <a:t> </a:t>
            </a:r>
            <a:r>
              <a:rPr lang="es-ES" dirty="0" err="1"/>
              <a:t>competence</a:t>
            </a:r>
            <a:r>
              <a:rPr lang="es-ES" dirty="0"/>
              <a:t> in a general </a:t>
            </a:r>
            <a:r>
              <a:rPr lang="es-ES" dirty="0" err="1"/>
              <a:t>way</a:t>
            </a:r>
            <a:r>
              <a:rPr lang="es-ES" dirty="0"/>
              <a:t> in </a:t>
            </a:r>
            <a:r>
              <a:rPr lang="es-ES" dirty="0" err="1"/>
              <a:t>his</a:t>
            </a:r>
            <a:r>
              <a:rPr lang="es-ES" dirty="0"/>
              <a:t>/</a:t>
            </a:r>
            <a:r>
              <a:rPr lang="es-ES" dirty="0" err="1"/>
              <a:t>her</a:t>
            </a:r>
            <a:r>
              <a:rPr lang="es-ES" dirty="0"/>
              <a:t> </a:t>
            </a:r>
            <a:r>
              <a:rPr lang="es-ES" dirty="0" err="1"/>
              <a:t>initial</a:t>
            </a:r>
            <a:r>
              <a:rPr lang="es-ES" dirty="0"/>
              <a:t> and </a:t>
            </a:r>
            <a:r>
              <a:rPr lang="es-ES" dirty="0" err="1"/>
              <a:t>ongoing</a:t>
            </a:r>
            <a:r>
              <a:rPr lang="es-ES" dirty="0"/>
              <a:t> training, and </a:t>
            </a:r>
            <a:r>
              <a:rPr lang="es-ES" dirty="0" err="1"/>
              <a:t>now</a:t>
            </a:r>
            <a:r>
              <a:rPr lang="es-ES" dirty="0"/>
              <a:t> </a:t>
            </a:r>
            <a:r>
              <a:rPr lang="es-ES" dirty="0" err="1"/>
              <a:t>needs</a:t>
            </a:r>
            <a:r>
              <a:rPr lang="es-ES" dirty="0"/>
              <a:t> </a:t>
            </a:r>
            <a:r>
              <a:rPr lang="es-ES" dirty="0" err="1"/>
              <a:t>to</a:t>
            </a:r>
            <a:r>
              <a:rPr lang="es-ES" dirty="0"/>
              <a:t> </a:t>
            </a:r>
            <a:r>
              <a:rPr lang="es-ES" dirty="0" err="1"/>
              <a:t>adjust</a:t>
            </a:r>
            <a:r>
              <a:rPr lang="es-ES" dirty="0"/>
              <a:t> </a:t>
            </a:r>
            <a:r>
              <a:rPr lang="es-ES" dirty="0" err="1"/>
              <a:t>it</a:t>
            </a:r>
            <a:r>
              <a:rPr lang="es-ES" dirty="0"/>
              <a:t> </a:t>
            </a:r>
            <a:r>
              <a:rPr lang="es-ES" dirty="0" err="1"/>
              <a:t>to</a:t>
            </a:r>
            <a:r>
              <a:rPr lang="es-ES" dirty="0"/>
              <a:t> </a:t>
            </a:r>
            <a:r>
              <a:rPr lang="es-ES" dirty="0" err="1"/>
              <a:t>multilingual</a:t>
            </a:r>
            <a:r>
              <a:rPr lang="es-ES" dirty="0"/>
              <a:t> </a:t>
            </a:r>
            <a:r>
              <a:rPr lang="es-ES" dirty="0" err="1"/>
              <a:t>contexts</a:t>
            </a:r>
            <a:r>
              <a:rPr lang="es-ES" dirty="0"/>
              <a:t> and </a:t>
            </a:r>
            <a:r>
              <a:rPr lang="es-ES" dirty="0" err="1"/>
              <a:t>for</a:t>
            </a:r>
            <a:endParaRPr lang="es-ES" dirty="0"/>
          </a:p>
          <a:p>
            <a:r>
              <a:rPr lang="es-ES" dirty="0" err="1"/>
              <a:t>Thus</a:t>
            </a:r>
            <a:r>
              <a:rPr lang="es-ES" dirty="0"/>
              <a:t>, </a:t>
            </a:r>
            <a:r>
              <a:rPr lang="es-ES" dirty="0" err="1"/>
              <a:t>the</a:t>
            </a:r>
            <a:r>
              <a:rPr lang="es-ES" dirty="0"/>
              <a:t> </a:t>
            </a:r>
            <a:r>
              <a:rPr lang="es-ES" dirty="0" err="1"/>
              <a:t>competences</a:t>
            </a:r>
            <a:r>
              <a:rPr lang="es-ES" dirty="0"/>
              <a:t> </a:t>
            </a:r>
            <a:r>
              <a:rPr lang="es-ES" dirty="0" err="1"/>
              <a:t>of</a:t>
            </a:r>
            <a:r>
              <a:rPr lang="es-ES" dirty="0"/>
              <a:t> </a:t>
            </a:r>
            <a:r>
              <a:rPr lang="es-ES" dirty="0" err="1"/>
              <a:t>the</a:t>
            </a:r>
            <a:r>
              <a:rPr lang="es-ES" dirty="0"/>
              <a:t> </a:t>
            </a:r>
            <a:r>
              <a:rPr lang="es-ES" dirty="0" err="1"/>
              <a:t>LEyLA</a:t>
            </a:r>
            <a:r>
              <a:rPr lang="es-ES" dirty="0"/>
              <a:t> </a:t>
            </a:r>
            <a:r>
              <a:rPr lang="es-ES" dirty="0" err="1"/>
              <a:t>Teacher</a:t>
            </a:r>
            <a:r>
              <a:rPr lang="es-ES" dirty="0"/>
              <a:t> </a:t>
            </a:r>
            <a:r>
              <a:rPr lang="es-ES" dirty="0" err="1"/>
              <a:t>Competence</a:t>
            </a:r>
            <a:r>
              <a:rPr lang="es-ES" dirty="0"/>
              <a:t> Framework </a:t>
            </a:r>
            <a:r>
              <a:rPr lang="es-ES" dirty="0" err="1"/>
              <a:t>interact</a:t>
            </a:r>
            <a:r>
              <a:rPr lang="es-ES" dirty="0"/>
              <a:t> </a:t>
            </a:r>
            <a:r>
              <a:rPr lang="es-ES" dirty="0" err="1"/>
              <a:t>with</a:t>
            </a:r>
            <a:r>
              <a:rPr lang="es-ES" dirty="0"/>
              <a:t> </a:t>
            </a:r>
            <a:r>
              <a:rPr lang="es-ES" dirty="0" err="1"/>
              <a:t>each</a:t>
            </a:r>
            <a:r>
              <a:rPr lang="es-ES" dirty="0"/>
              <a:t> </a:t>
            </a:r>
            <a:r>
              <a:rPr lang="es-ES" dirty="0" err="1"/>
              <a:t>other</a:t>
            </a:r>
            <a:r>
              <a:rPr lang="es-ES" dirty="0"/>
              <a:t> and are </a:t>
            </a:r>
            <a:r>
              <a:rPr lang="es-ES" dirty="0" err="1"/>
              <a:t>integrated</a:t>
            </a:r>
            <a:r>
              <a:rPr lang="es-ES" dirty="0"/>
              <a:t> </a:t>
            </a:r>
            <a:r>
              <a:rPr lang="es-ES" dirty="0" err="1"/>
              <a:t>with</a:t>
            </a:r>
            <a:r>
              <a:rPr lang="es-ES" dirty="0"/>
              <a:t> </a:t>
            </a:r>
            <a:r>
              <a:rPr lang="es-ES" dirty="0" err="1"/>
              <a:t>the</a:t>
            </a:r>
            <a:r>
              <a:rPr lang="es-ES" dirty="0"/>
              <a:t> </a:t>
            </a:r>
            <a:r>
              <a:rPr lang="es-ES" dirty="0" err="1"/>
              <a:t>key</a:t>
            </a:r>
            <a:r>
              <a:rPr lang="es-ES" dirty="0"/>
              <a:t> </a:t>
            </a:r>
            <a:r>
              <a:rPr lang="es-ES" dirty="0" err="1"/>
              <a:t>competences</a:t>
            </a:r>
            <a:r>
              <a:rPr lang="es-ES" dirty="0"/>
              <a:t> </a:t>
            </a:r>
            <a:r>
              <a:rPr lang="es-ES" dirty="0" err="1"/>
              <a:t>of</a:t>
            </a:r>
            <a:r>
              <a:rPr lang="es-ES" dirty="0"/>
              <a:t> </a:t>
            </a:r>
            <a:r>
              <a:rPr lang="es-ES" dirty="0" err="1"/>
              <a:t>the</a:t>
            </a:r>
            <a:r>
              <a:rPr lang="es-ES" dirty="0"/>
              <a:t> </a:t>
            </a:r>
            <a:r>
              <a:rPr lang="es-ES" dirty="0" err="1"/>
              <a:t>early</a:t>
            </a:r>
            <a:r>
              <a:rPr lang="es-ES" dirty="0"/>
              <a:t> </a:t>
            </a:r>
            <a:r>
              <a:rPr lang="es-ES" dirty="0" err="1"/>
              <a:t>childhood</a:t>
            </a:r>
            <a:r>
              <a:rPr lang="es-ES" dirty="0"/>
              <a:t> </a:t>
            </a:r>
            <a:r>
              <a:rPr lang="es-ES" dirty="0" err="1"/>
              <a:t>classroom</a:t>
            </a:r>
            <a:r>
              <a:rPr lang="es-ES" dirty="0"/>
              <a:t> </a:t>
            </a:r>
            <a:r>
              <a:rPr lang="es-ES" dirty="0" err="1"/>
              <a:t>teacher</a:t>
            </a:r>
            <a:r>
              <a:rPr lang="es-ES" dirty="0"/>
              <a:t>, </a:t>
            </a:r>
            <a:r>
              <a:rPr lang="es-ES" dirty="0" err="1"/>
              <a:t>thus</a:t>
            </a:r>
            <a:r>
              <a:rPr lang="es-ES" dirty="0"/>
              <a:t> </a:t>
            </a:r>
            <a:r>
              <a:rPr lang="es-ES" dirty="0" err="1"/>
              <a:t>forming</a:t>
            </a:r>
            <a:r>
              <a:rPr lang="es-ES" dirty="0"/>
              <a:t> a complete </a:t>
            </a:r>
            <a:r>
              <a:rPr lang="es-ES" dirty="0" err="1"/>
              <a:t>competence</a:t>
            </a:r>
            <a:r>
              <a:rPr lang="es-ES" dirty="0"/>
              <a:t> </a:t>
            </a:r>
            <a:r>
              <a:rPr lang="es-ES" dirty="0" err="1"/>
              <a:t>profile</a:t>
            </a:r>
            <a:r>
              <a:rPr lang="es-ES" dirty="0"/>
              <a:t> </a:t>
            </a:r>
            <a:r>
              <a:rPr lang="es-ES" dirty="0" err="1"/>
              <a:t>respectful</a:t>
            </a:r>
            <a:r>
              <a:rPr lang="es-ES" dirty="0"/>
              <a:t> </a:t>
            </a:r>
            <a:r>
              <a:rPr lang="es-ES" dirty="0" err="1"/>
              <a:t>of</a:t>
            </a:r>
            <a:r>
              <a:rPr lang="es-ES" dirty="0"/>
              <a:t> a </a:t>
            </a:r>
            <a:r>
              <a:rPr lang="es-ES" dirty="0" err="1"/>
              <a:t>multilingual</a:t>
            </a:r>
            <a:r>
              <a:rPr lang="es-ES" dirty="0"/>
              <a:t> </a:t>
            </a:r>
            <a:r>
              <a:rPr lang="es-ES" dirty="0" err="1"/>
              <a:t>childhood</a:t>
            </a:r>
            <a:r>
              <a:rPr lang="es-ES" dirty="0"/>
              <a:t>.</a:t>
            </a:r>
          </a:p>
          <a:p>
            <a:endParaRPr lang="es-ES" dirty="0"/>
          </a:p>
        </p:txBody>
      </p:sp>
      <p:sp>
        <p:nvSpPr>
          <p:cNvPr id="4" name="Marcador de número de diapositiva 3"/>
          <p:cNvSpPr>
            <a:spLocks noGrp="1"/>
          </p:cNvSpPr>
          <p:nvPr>
            <p:ph type="sldNum" sz="quarter" idx="5"/>
          </p:nvPr>
        </p:nvSpPr>
        <p:spPr/>
        <p:txBody>
          <a:bodyPr/>
          <a:lstStyle/>
          <a:p>
            <a:fld id="{A8D4F36F-573B-4E49-AF59-2555E60D97B1}" type="slidenum">
              <a:rPr lang="es-ES" smtClean="0"/>
              <a:t>22</a:t>
            </a:fld>
            <a:endParaRPr lang="es-ES"/>
          </a:p>
        </p:txBody>
      </p:sp>
    </p:spTree>
    <p:extLst>
      <p:ext uri="{BB962C8B-B14F-4D97-AF65-F5344CB8AC3E}">
        <p14:creationId xmlns:p14="http://schemas.microsoft.com/office/powerpoint/2010/main" val="800734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The</a:t>
            </a:r>
            <a:r>
              <a:rPr lang="es-ES" dirty="0"/>
              <a:t> </a:t>
            </a:r>
            <a:r>
              <a:rPr lang="es-ES" dirty="0" err="1"/>
              <a:t>document</a:t>
            </a:r>
            <a:r>
              <a:rPr lang="es-ES" dirty="0"/>
              <a:t> </a:t>
            </a:r>
            <a:r>
              <a:rPr lang="es-ES" dirty="0" err="1"/>
              <a:t>entitled</a:t>
            </a:r>
            <a:r>
              <a:rPr lang="es-ES" dirty="0"/>
              <a:t> ‘Key figures </a:t>
            </a:r>
            <a:r>
              <a:rPr lang="es-ES" dirty="0" err="1"/>
              <a:t>on</a:t>
            </a:r>
            <a:r>
              <a:rPr lang="es-ES" dirty="0"/>
              <a:t> </a:t>
            </a:r>
            <a:r>
              <a:rPr lang="es-ES" dirty="0" err="1"/>
              <a:t>language</a:t>
            </a:r>
            <a:r>
              <a:rPr lang="es-ES" dirty="0"/>
              <a:t> </a:t>
            </a:r>
            <a:r>
              <a:rPr lang="es-ES" dirty="0" err="1"/>
              <a:t>teaching</a:t>
            </a:r>
            <a:r>
              <a:rPr lang="es-ES" dirty="0"/>
              <a:t> in </a:t>
            </a:r>
            <a:r>
              <a:rPr lang="es-ES" dirty="0" err="1"/>
              <a:t>schools</a:t>
            </a:r>
            <a:r>
              <a:rPr lang="es-ES" dirty="0"/>
              <a:t> in </a:t>
            </a:r>
            <a:r>
              <a:rPr lang="es-ES" dirty="0" err="1"/>
              <a:t>Europe</a:t>
            </a:r>
            <a:r>
              <a:rPr lang="es-ES" dirty="0"/>
              <a:t>: 2023 </a:t>
            </a:r>
            <a:r>
              <a:rPr lang="es-ES" dirty="0" err="1"/>
              <a:t>edition</a:t>
            </a:r>
            <a:r>
              <a:rPr lang="es-ES" dirty="0"/>
              <a:t>’ </a:t>
            </a:r>
            <a:r>
              <a:rPr lang="es-ES" dirty="0" err="1"/>
              <a:t>produced</a:t>
            </a:r>
            <a:r>
              <a:rPr lang="es-ES" dirty="0"/>
              <a:t> </a:t>
            </a:r>
            <a:r>
              <a:rPr lang="es-ES" dirty="0" err="1"/>
              <a:t>by</a:t>
            </a:r>
            <a:r>
              <a:rPr lang="es-ES" dirty="0"/>
              <a:t> </a:t>
            </a:r>
            <a:r>
              <a:rPr lang="es-ES" dirty="0" err="1"/>
              <a:t>the</a:t>
            </a:r>
            <a:r>
              <a:rPr lang="es-ES" dirty="0"/>
              <a:t> </a:t>
            </a:r>
            <a:r>
              <a:rPr lang="es-ES" dirty="0" err="1"/>
              <a:t>European</a:t>
            </a:r>
            <a:r>
              <a:rPr lang="es-ES" dirty="0"/>
              <a:t> </a:t>
            </a:r>
            <a:r>
              <a:rPr lang="es-ES" dirty="0" err="1"/>
              <a:t>Commission</a:t>
            </a:r>
            <a:r>
              <a:rPr lang="es-ES" dirty="0"/>
              <a:t> </a:t>
            </a:r>
            <a:r>
              <a:rPr lang="es-ES" dirty="0" err="1"/>
              <a:t>begins</a:t>
            </a:r>
            <a:r>
              <a:rPr lang="es-ES" dirty="0"/>
              <a:t> </a:t>
            </a:r>
            <a:r>
              <a:rPr lang="es-ES" dirty="0" err="1"/>
              <a:t>with</a:t>
            </a:r>
            <a:r>
              <a:rPr lang="es-ES" dirty="0"/>
              <a:t> </a:t>
            </a:r>
            <a:r>
              <a:rPr lang="es-ES" dirty="0" err="1"/>
              <a:t>the</a:t>
            </a:r>
            <a:r>
              <a:rPr lang="es-ES" dirty="0"/>
              <a:t> </a:t>
            </a:r>
            <a:r>
              <a:rPr lang="es-ES" dirty="0" err="1"/>
              <a:t>axiom</a:t>
            </a:r>
            <a:r>
              <a:rPr lang="es-ES" dirty="0"/>
              <a:t>: ‘</a:t>
            </a:r>
            <a:r>
              <a:rPr lang="es-ES" dirty="0" err="1"/>
              <a:t>linguistic</a:t>
            </a:r>
            <a:r>
              <a:rPr lang="es-ES" dirty="0"/>
              <a:t> </a:t>
            </a:r>
            <a:r>
              <a:rPr lang="es-ES" dirty="0" err="1"/>
              <a:t>diversity</a:t>
            </a:r>
            <a:r>
              <a:rPr lang="es-ES" dirty="0"/>
              <a:t> </a:t>
            </a:r>
            <a:r>
              <a:rPr lang="es-ES" dirty="0" err="1"/>
              <a:t>is</a:t>
            </a:r>
            <a:r>
              <a:rPr lang="es-ES" dirty="0"/>
              <a:t> </a:t>
            </a:r>
            <a:r>
              <a:rPr lang="es-ES" dirty="0" err="1"/>
              <a:t>part</a:t>
            </a:r>
            <a:r>
              <a:rPr lang="es-ES" dirty="0"/>
              <a:t> </a:t>
            </a:r>
            <a:r>
              <a:rPr lang="es-ES" dirty="0" err="1"/>
              <a:t>of</a:t>
            </a:r>
            <a:r>
              <a:rPr lang="es-ES" dirty="0"/>
              <a:t> </a:t>
            </a:r>
            <a:r>
              <a:rPr lang="es-ES" dirty="0" err="1"/>
              <a:t>Europe's</a:t>
            </a:r>
            <a:r>
              <a:rPr lang="es-ES" dirty="0"/>
              <a:t> DNA’ (</a:t>
            </a:r>
            <a:r>
              <a:rPr lang="es-ES" dirty="0" err="1"/>
              <a:t>European</a:t>
            </a:r>
            <a:r>
              <a:rPr lang="es-ES" dirty="0"/>
              <a:t> </a:t>
            </a:r>
            <a:r>
              <a:rPr lang="es-ES" dirty="0" err="1"/>
              <a:t>Commission</a:t>
            </a:r>
            <a:r>
              <a:rPr lang="es-ES" dirty="0"/>
              <a:t>, 2023, p.19). </a:t>
            </a:r>
            <a:r>
              <a:rPr lang="es-ES" dirty="0" err="1"/>
              <a:t>Europe</a:t>
            </a:r>
            <a:r>
              <a:rPr lang="es-ES" dirty="0"/>
              <a:t> </a:t>
            </a:r>
            <a:r>
              <a:rPr lang="es-ES" dirty="0" err="1"/>
              <a:t>is</a:t>
            </a:r>
            <a:r>
              <a:rPr lang="es-ES" dirty="0"/>
              <a:t> a </a:t>
            </a:r>
            <a:r>
              <a:rPr lang="es-ES" dirty="0" err="1"/>
              <a:t>vibrant</a:t>
            </a:r>
            <a:r>
              <a:rPr lang="es-ES" dirty="0"/>
              <a:t>, diverse and </a:t>
            </a:r>
            <a:r>
              <a:rPr lang="es-ES" dirty="0" err="1"/>
              <a:t>multilingual</a:t>
            </a:r>
            <a:r>
              <a:rPr lang="es-ES" dirty="0"/>
              <a:t> </a:t>
            </a:r>
            <a:r>
              <a:rPr lang="es-ES" dirty="0" err="1"/>
              <a:t>territory</a:t>
            </a:r>
            <a:r>
              <a:rPr lang="es-ES" dirty="0"/>
              <a:t> </a:t>
            </a:r>
            <a:r>
              <a:rPr lang="es-ES" dirty="0" err="1"/>
              <a:t>where</a:t>
            </a:r>
            <a:r>
              <a:rPr lang="es-ES" dirty="0"/>
              <a:t> </a:t>
            </a:r>
            <a:r>
              <a:rPr lang="es-ES" dirty="0" err="1"/>
              <a:t>languages</a:t>
            </a:r>
            <a:r>
              <a:rPr lang="es-ES" dirty="0"/>
              <a:t>, </a:t>
            </a:r>
            <a:r>
              <a:rPr lang="es-ES" dirty="0" err="1"/>
              <a:t>not</a:t>
            </a:r>
            <a:r>
              <a:rPr lang="es-ES" dirty="0"/>
              <a:t> </a:t>
            </a:r>
            <a:r>
              <a:rPr lang="es-ES" dirty="0" err="1"/>
              <a:t>only</a:t>
            </a:r>
            <a:r>
              <a:rPr lang="es-ES" dirty="0"/>
              <a:t> </a:t>
            </a:r>
            <a:r>
              <a:rPr lang="es-ES" dirty="0" err="1"/>
              <a:t>majority</a:t>
            </a:r>
            <a:r>
              <a:rPr lang="es-ES" dirty="0"/>
              <a:t> </a:t>
            </a:r>
            <a:r>
              <a:rPr lang="es-ES" dirty="0" err="1"/>
              <a:t>languages</a:t>
            </a:r>
            <a:r>
              <a:rPr lang="es-ES" dirty="0"/>
              <a:t> </a:t>
            </a:r>
            <a:r>
              <a:rPr lang="es-ES" dirty="0" err="1"/>
              <a:t>but</a:t>
            </a:r>
            <a:r>
              <a:rPr lang="es-ES" dirty="0"/>
              <a:t> </a:t>
            </a:r>
            <a:r>
              <a:rPr lang="es-ES" dirty="0" err="1"/>
              <a:t>also</a:t>
            </a:r>
            <a:r>
              <a:rPr lang="es-ES" dirty="0"/>
              <a:t> </a:t>
            </a:r>
            <a:r>
              <a:rPr lang="es-ES" dirty="0" err="1"/>
              <a:t>minority</a:t>
            </a:r>
            <a:r>
              <a:rPr lang="es-ES" dirty="0"/>
              <a:t> </a:t>
            </a:r>
            <a:r>
              <a:rPr lang="es-ES" dirty="0" err="1"/>
              <a:t>languages</a:t>
            </a:r>
            <a:r>
              <a:rPr lang="es-ES" dirty="0"/>
              <a:t>, </a:t>
            </a:r>
            <a:r>
              <a:rPr lang="es-ES" dirty="0" err="1"/>
              <a:t>heritage</a:t>
            </a:r>
            <a:r>
              <a:rPr lang="es-ES" dirty="0"/>
              <a:t> </a:t>
            </a:r>
            <a:r>
              <a:rPr lang="es-ES" dirty="0" err="1"/>
              <a:t>languages</a:t>
            </a:r>
            <a:r>
              <a:rPr lang="es-ES" dirty="0"/>
              <a:t>, etc., </a:t>
            </a:r>
            <a:r>
              <a:rPr lang="es-ES" dirty="0" err="1"/>
              <a:t>coexist</a:t>
            </a:r>
            <a:r>
              <a:rPr lang="es-ES" dirty="0"/>
              <a:t>, </a:t>
            </a:r>
            <a:r>
              <a:rPr lang="es-ES" dirty="0" err="1"/>
              <a:t>enriching</a:t>
            </a:r>
            <a:r>
              <a:rPr lang="es-ES" dirty="0"/>
              <a:t> </a:t>
            </a:r>
            <a:r>
              <a:rPr lang="es-ES" dirty="0" err="1"/>
              <a:t>each</a:t>
            </a:r>
            <a:r>
              <a:rPr lang="es-ES" dirty="0"/>
              <a:t> </a:t>
            </a:r>
            <a:r>
              <a:rPr lang="es-ES" dirty="0" err="1"/>
              <a:t>other</a:t>
            </a:r>
            <a:r>
              <a:rPr lang="es-ES" dirty="0"/>
              <a:t> and </a:t>
            </a:r>
            <a:r>
              <a:rPr lang="es-ES" dirty="0" err="1"/>
              <a:t>supporting</a:t>
            </a:r>
            <a:r>
              <a:rPr lang="es-ES" dirty="0"/>
              <a:t> a </a:t>
            </a:r>
            <a:r>
              <a:rPr lang="es-ES" dirty="0" err="1"/>
              <a:t>shared</a:t>
            </a:r>
            <a:r>
              <a:rPr lang="es-ES" dirty="0"/>
              <a:t> </a:t>
            </a:r>
            <a:r>
              <a:rPr lang="es-ES" dirty="0" err="1"/>
              <a:t>identity</a:t>
            </a:r>
            <a:r>
              <a:rPr lang="es-ES" dirty="0"/>
              <a:t> </a:t>
            </a:r>
            <a:r>
              <a:rPr lang="es-ES" dirty="0" err="1"/>
              <a:t>that</a:t>
            </a:r>
            <a:r>
              <a:rPr lang="es-ES" dirty="0"/>
              <a:t> </a:t>
            </a:r>
            <a:r>
              <a:rPr lang="es-ES" dirty="0" err="1"/>
              <a:t>is</a:t>
            </a:r>
            <a:r>
              <a:rPr lang="es-ES" dirty="0"/>
              <a:t> </a:t>
            </a:r>
            <a:r>
              <a:rPr lang="es-ES" dirty="0" err="1"/>
              <a:t>culturally</a:t>
            </a:r>
            <a:r>
              <a:rPr lang="es-ES" dirty="0"/>
              <a:t> and </a:t>
            </a:r>
            <a:r>
              <a:rPr lang="es-ES" dirty="0" err="1"/>
              <a:t>linguistically</a:t>
            </a:r>
            <a:r>
              <a:rPr lang="es-ES" dirty="0"/>
              <a:t> diverse.</a:t>
            </a:r>
          </a:p>
        </p:txBody>
      </p:sp>
      <p:sp>
        <p:nvSpPr>
          <p:cNvPr id="4" name="Marcador de número de diapositiva 3"/>
          <p:cNvSpPr>
            <a:spLocks noGrp="1"/>
          </p:cNvSpPr>
          <p:nvPr>
            <p:ph type="sldNum" sz="quarter" idx="5"/>
          </p:nvPr>
        </p:nvSpPr>
        <p:spPr/>
        <p:txBody>
          <a:bodyPr/>
          <a:lstStyle/>
          <a:p>
            <a:fld id="{A8D4F36F-573B-4E49-AF59-2555E60D97B1}" type="slidenum">
              <a:rPr lang="es-ES" smtClean="0"/>
              <a:t>2</a:t>
            </a:fld>
            <a:endParaRPr lang="es-ES"/>
          </a:p>
        </p:txBody>
      </p:sp>
    </p:spTree>
    <p:extLst>
      <p:ext uri="{BB962C8B-B14F-4D97-AF65-F5344CB8AC3E}">
        <p14:creationId xmlns:p14="http://schemas.microsoft.com/office/powerpoint/2010/main" val="3898850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 </a:t>
            </a:r>
            <a:r>
              <a:rPr lang="es-ES" dirty="0" err="1"/>
              <a:t>third</a:t>
            </a:r>
            <a:r>
              <a:rPr lang="es-ES" dirty="0"/>
              <a:t>-country </a:t>
            </a:r>
            <a:r>
              <a:rPr lang="es-ES" dirty="0" err="1"/>
              <a:t>migratory</a:t>
            </a:r>
            <a:r>
              <a:rPr lang="es-ES" dirty="0"/>
              <a:t> </a:t>
            </a:r>
            <a:r>
              <a:rPr lang="es-ES" dirty="0" err="1"/>
              <a:t>flows</a:t>
            </a:r>
            <a:r>
              <a:rPr lang="es-ES" dirty="0"/>
              <a:t> has </a:t>
            </a:r>
            <a:r>
              <a:rPr lang="es-ES" dirty="0" err="1"/>
              <a:t>transformed</a:t>
            </a:r>
            <a:r>
              <a:rPr lang="es-ES" dirty="0"/>
              <a:t> </a:t>
            </a:r>
            <a:r>
              <a:rPr lang="es-ES" dirty="0" err="1"/>
              <a:t>classrooms</a:t>
            </a:r>
            <a:r>
              <a:rPr lang="es-ES" dirty="0"/>
              <a:t> </a:t>
            </a:r>
            <a:r>
              <a:rPr lang="es-ES" dirty="0" err="1"/>
              <a:t>into</a:t>
            </a:r>
            <a:r>
              <a:rPr lang="es-ES" dirty="0"/>
              <a:t> </a:t>
            </a:r>
            <a:r>
              <a:rPr lang="es-ES" dirty="0" err="1"/>
              <a:t>culturally</a:t>
            </a:r>
            <a:r>
              <a:rPr lang="es-ES" dirty="0"/>
              <a:t> diverse </a:t>
            </a:r>
            <a:r>
              <a:rPr lang="es-ES" dirty="0" err="1"/>
              <a:t>educational</a:t>
            </a:r>
            <a:r>
              <a:rPr lang="es-ES" dirty="0"/>
              <a:t> </a:t>
            </a:r>
            <a:r>
              <a:rPr lang="es-ES" dirty="0" err="1"/>
              <a:t>spaces</a:t>
            </a:r>
            <a:r>
              <a:rPr lang="es-ES" dirty="0"/>
              <a:t> </a:t>
            </a:r>
            <a:r>
              <a:rPr lang="es-ES" dirty="0" err="1"/>
              <a:t>where</a:t>
            </a:r>
            <a:r>
              <a:rPr lang="es-ES" dirty="0"/>
              <a:t> </a:t>
            </a:r>
            <a:r>
              <a:rPr lang="es-ES" dirty="0" err="1"/>
              <a:t>multilingualism</a:t>
            </a:r>
            <a:r>
              <a:rPr lang="es-ES" dirty="0"/>
              <a:t> </a:t>
            </a:r>
            <a:r>
              <a:rPr lang="es-ES" dirty="0" err="1"/>
              <a:t>is</a:t>
            </a:r>
            <a:r>
              <a:rPr lang="es-ES" dirty="0"/>
              <a:t> </a:t>
            </a:r>
            <a:r>
              <a:rPr lang="es-ES" dirty="0" err="1"/>
              <a:t>the</a:t>
            </a:r>
            <a:r>
              <a:rPr lang="es-ES" dirty="0"/>
              <a:t> </a:t>
            </a:r>
            <a:r>
              <a:rPr lang="es-ES" dirty="0" err="1"/>
              <a:t>norm</a:t>
            </a:r>
            <a:r>
              <a:rPr lang="es-ES" dirty="0"/>
              <a:t> </a:t>
            </a:r>
            <a:r>
              <a:rPr lang="es-ES" dirty="0" err="1"/>
              <a:t>from</a:t>
            </a:r>
            <a:r>
              <a:rPr lang="es-ES" dirty="0"/>
              <a:t> </a:t>
            </a:r>
            <a:r>
              <a:rPr lang="es-ES" dirty="0" err="1"/>
              <a:t>early</a:t>
            </a:r>
            <a:r>
              <a:rPr lang="es-ES" dirty="0"/>
              <a:t> </a:t>
            </a:r>
            <a:r>
              <a:rPr lang="es-ES" dirty="0" err="1"/>
              <a:t>childhood</a:t>
            </a:r>
            <a:r>
              <a:rPr lang="es-ES" dirty="0"/>
              <a:t>. </a:t>
            </a:r>
          </a:p>
        </p:txBody>
      </p:sp>
      <p:sp>
        <p:nvSpPr>
          <p:cNvPr id="4" name="Marcador de número de diapositiva 3"/>
          <p:cNvSpPr>
            <a:spLocks noGrp="1"/>
          </p:cNvSpPr>
          <p:nvPr>
            <p:ph type="sldNum" sz="quarter" idx="5"/>
          </p:nvPr>
        </p:nvSpPr>
        <p:spPr/>
        <p:txBody>
          <a:bodyPr/>
          <a:lstStyle/>
          <a:p>
            <a:fld id="{A8D4F36F-573B-4E49-AF59-2555E60D97B1}" type="slidenum">
              <a:rPr lang="es-ES" smtClean="0"/>
              <a:t>3</a:t>
            </a:fld>
            <a:endParaRPr lang="es-ES"/>
          </a:p>
        </p:txBody>
      </p:sp>
    </p:spTree>
    <p:extLst>
      <p:ext uri="{BB962C8B-B14F-4D97-AF65-F5344CB8AC3E}">
        <p14:creationId xmlns:p14="http://schemas.microsoft.com/office/powerpoint/2010/main" val="2498939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This</a:t>
            </a:r>
            <a:r>
              <a:rPr lang="es-ES" dirty="0"/>
              <a:t> </a:t>
            </a:r>
            <a:r>
              <a:rPr lang="es-ES" dirty="0" err="1"/>
              <a:t>diversity</a:t>
            </a:r>
            <a:r>
              <a:rPr lang="es-ES" dirty="0"/>
              <a:t> </a:t>
            </a:r>
            <a:r>
              <a:rPr lang="es-ES" dirty="0" err="1"/>
              <a:t>is</a:t>
            </a:r>
            <a:r>
              <a:rPr lang="es-ES" dirty="0"/>
              <a:t> </a:t>
            </a:r>
            <a:r>
              <a:rPr lang="es-ES" dirty="0" err="1"/>
              <a:t>especially</a:t>
            </a:r>
            <a:r>
              <a:rPr lang="es-ES" dirty="0"/>
              <a:t> </a:t>
            </a:r>
            <a:r>
              <a:rPr lang="es-ES" dirty="0" err="1"/>
              <a:t>visable</a:t>
            </a:r>
            <a:r>
              <a:rPr lang="es-ES" dirty="0"/>
              <a:t> in </a:t>
            </a:r>
            <a:r>
              <a:rPr lang="es-ES" dirty="0" err="1"/>
              <a:t>the</a:t>
            </a:r>
            <a:r>
              <a:rPr lang="es-ES" dirty="0"/>
              <a:t> </a:t>
            </a:r>
            <a:r>
              <a:rPr lang="es-ES" dirty="0" err="1"/>
              <a:t>field</a:t>
            </a:r>
            <a:r>
              <a:rPr lang="es-ES" dirty="0"/>
              <a:t> </a:t>
            </a:r>
            <a:r>
              <a:rPr lang="es-ES" dirty="0" err="1"/>
              <a:t>of</a:t>
            </a:r>
            <a:r>
              <a:rPr lang="es-ES" dirty="0"/>
              <a:t> </a:t>
            </a:r>
            <a:r>
              <a:rPr lang="es-ES" dirty="0" err="1"/>
              <a:t>education</a:t>
            </a:r>
            <a:endParaRPr lang="es-ES" dirty="0"/>
          </a:p>
        </p:txBody>
      </p:sp>
      <p:sp>
        <p:nvSpPr>
          <p:cNvPr id="4" name="Marcador de número de diapositiva 3"/>
          <p:cNvSpPr>
            <a:spLocks noGrp="1"/>
          </p:cNvSpPr>
          <p:nvPr>
            <p:ph type="sldNum" sz="quarter" idx="5"/>
          </p:nvPr>
        </p:nvSpPr>
        <p:spPr/>
        <p:txBody>
          <a:bodyPr/>
          <a:lstStyle/>
          <a:p>
            <a:fld id="{A8D4F36F-573B-4E49-AF59-2555E60D97B1}" type="slidenum">
              <a:rPr lang="es-ES" smtClean="0"/>
              <a:t>4</a:t>
            </a:fld>
            <a:endParaRPr lang="es-ES"/>
          </a:p>
        </p:txBody>
      </p:sp>
    </p:spTree>
    <p:extLst>
      <p:ext uri="{BB962C8B-B14F-4D97-AF65-F5344CB8AC3E}">
        <p14:creationId xmlns:p14="http://schemas.microsoft.com/office/powerpoint/2010/main" val="20384952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On</a:t>
            </a:r>
            <a:r>
              <a:rPr lang="es-ES" dirty="0"/>
              <a:t> </a:t>
            </a:r>
            <a:r>
              <a:rPr lang="es-ES" dirty="0" err="1"/>
              <a:t>the</a:t>
            </a:r>
            <a:r>
              <a:rPr lang="es-ES" dirty="0"/>
              <a:t> </a:t>
            </a:r>
            <a:r>
              <a:rPr lang="es-ES" dirty="0" err="1"/>
              <a:t>other</a:t>
            </a:r>
            <a:r>
              <a:rPr lang="es-ES" dirty="0"/>
              <a:t> </a:t>
            </a:r>
            <a:r>
              <a:rPr lang="es-ES" dirty="0" err="1"/>
              <a:t>hand</a:t>
            </a:r>
            <a:r>
              <a:rPr lang="es-ES" dirty="0"/>
              <a:t>, </a:t>
            </a:r>
            <a:r>
              <a:rPr lang="es-ES" dirty="0" err="1"/>
              <a:t>the</a:t>
            </a:r>
            <a:r>
              <a:rPr lang="es-ES" dirty="0"/>
              <a:t> </a:t>
            </a:r>
            <a:r>
              <a:rPr lang="es-ES" dirty="0" err="1"/>
              <a:t>promotion</a:t>
            </a:r>
            <a:r>
              <a:rPr lang="es-ES" dirty="0"/>
              <a:t> </a:t>
            </a:r>
            <a:r>
              <a:rPr lang="es-ES" dirty="0" err="1"/>
              <a:t>of</a:t>
            </a:r>
            <a:r>
              <a:rPr lang="es-ES" dirty="0"/>
              <a:t> </a:t>
            </a:r>
            <a:r>
              <a:rPr lang="es-ES" dirty="0" err="1"/>
              <a:t>programmes</a:t>
            </a:r>
            <a:r>
              <a:rPr lang="es-ES" dirty="0"/>
              <a:t> </a:t>
            </a:r>
            <a:r>
              <a:rPr lang="es-ES" dirty="0" err="1"/>
              <a:t>that</a:t>
            </a:r>
            <a:r>
              <a:rPr lang="es-ES" dirty="0"/>
              <a:t> introduce </a:t>
            </a:r>
            <a:r>
              <a:rPr lang="es-ES" dirty="0" err="1"/>
              <a:t>different</a:t>
            </a:r>
            <a:r>
              <a:rPr lang="es-ES" dirty="0"/>
              <a:t> </a:t>
            </a:r>
            <a:r>
              <a:rPr lang="es-ES" dirty="0" err="1"/>
              <a:t>languages</a:t>
            </a:r>
            <a:r>
              <a:rPr lang="es-ES" dirty="0"/>
              <a:t> </a:t>
            </a:r>
            <a:r>
              <a:rPr lang="es-ES" dirty="0" err="1"/>
              <a:t>into</a:t>
            </a:r>
            <a:r>
              <a:rPr lang="es-ES" dirty="0"/>
              <a:t> </a:t>
            </a:r>
            <a:r>
              <a:rPr lang="es-ES" dirty="0" err="1"/>
              <a:t>the</a:t>
            </a:r>
            <a:r>
              <a:rPr lang="es-ES" dirty="0"/>
              <a:t> </a:t>
            </a:r>
            <a:r>
              <a:rPr lang="es-ES" dirty="0" err="1"/>
              <a:t>educational</a:t>
            </a:r>
            <a:r>
              <a:rPr lang="es-ES" dirty="0"/>
              <a:t> </a:t>
            </a:r>
            <a:r>
              <a:rPr lang="es-ES" dirty="0" err="1"/>
              <a:t>system</a:t>
            </a:r>
            <a:r>
              <a:rPr lang="es-ES" dirty="0"/>
              <a:t> </a:t>
            </a:r>
            <a:r>
              <a:rPr lang="es-ES" dirty="0" err="1"/>
              <a:t>is</a:t>
            </a:r>
            <a:r>
              <a:rPr lang="es-ES" dirty="0"/>
              <a:t> a </a:t>
            </a:r>
            <a:r>
              <a:rPr lang="es-ES" dirty="0" err="1"/>
              <a:t>wonderful</a:t>
            </a:r>
            <a:r>
              <a:rPr lang="es-ES" dirty="0"/>
              <a:t> </a:t>
            </a:r>
            <a:r>
              <a:rPr lang="es-ES" dirty="0" err="1"/>
              <a:t>way</a:t>
            </a:r>
            <a:r>
              <a:rPr lang="es-ES" dirty="0"/>
              <a:t> </a:t>
            </a:r>
            <a:r>
              <a:rPr lang="es-ES" dirty="0" err="1"/>
              <a:t>to</a:t>
            </a:r>
            <a:r>
              <a:rPr lang="es-ES" dirty="0"/>
              <a:t> embrace </a:t>
            </a:r>
            <a:r>
              <a:rPr lang="es-ES" dirty="0" err="1"/>
              <a:t>this</a:t>
            </a:r>
            <a:r>
              <a:rPr lang="es-ES" dirty="0"/>
              <a:t> </a:t>
            </a:r>
            <a:r>
              <a:rPr lang="es-ES" dirty="0" err="1"/>
              <a:t>diversity</a:t>
            </a:r>
            <a:r>
              <a:rPr lang="es-E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has </a:t>
            </a:r>
            <a:r>
              <a:rPr lang="es-ES" dirty="0" err="1"/>
              <a:t>achieved</a:t>
            </a:r>
            <a:r>
              <a:rPr lang="es-ES" dirty="0"/>
              <a:t> </a:t>
            </a:r>
            <a:r>
              <a:rPr lang="es-ES" dirty="0" err="1"/>
              <a:t>that</a:t>
            </a:r>
            <a:r>
              <a:rPr lang="es-ES" dirty="0"/>
              <a:t> </a:t>
            </a:r>
            <a:r>
              <a:rPr lang="es-ES" dirty="0" err="1"/>
              <a:t>almost</a:t>
            </a:r>
            <a:r>
              <a:rPr lang="es-ES" dirty="0"/>
              <a:t> 84% </a:t>
            </a:r>
            <a:r>
              <a:rPr lang="es-ES" dirty="0" err="1"/>
              <a:t>of</a:t>
            </a:r>
            <a:r>
              <a:rPr lang="es-ES" dirty="0"/>
              <a:t> </a:t>
            </a:r>
            <a:r>
              <a:rPr lang="es-ES" dirty="0" err="1"/>
              <a:t>primary</a:t>
            </a:r>
            <a:r>
              <a:rPr lang="es-ES" dirty="0"/>
              <a:t> </a:t>
            </a:r>
            <a:r>
              <a:rPr lang="es-ES" dirty="0" err="1"/>
              <a:t>school</a:t>
            </a:r>
            <a:r>
              <a:rPr lang="es-ES" dirty="0"/>
              <a:t> </a:t>
            </a:r>
            <a:r>
              <a:rPr lang="es-ES" dirty="0" err="1"/>
              <a:t>students</a:t>
            </a:r>
            <a:r>
              <a:rPr lang="es-ES" dirty="0"/>
              <a:t> at </a:t>
            </a:r>
            <a:r>
              <a:rPr lang="es-ES" dirty="0" err="1"/>
              <a:t>European</a:t>
            </a:r>
            <a:r>
              <a:rPr lang="es-ES" dirty="0"/>
              <a:t> </a:t>
            </a:r>
            <a:r>
              <a:rPr lang="es-ES" dirty="0" err="1"/>
              <a:t>level</a:t>
            </a:r>
            <a:r>
              <a:rPr lang="es-ES" dirty="0"/>
              <a:t> </a:t>
            </a:r>
            <a:r>
              <a:rPr lang="es-ES" dirty="0" err="1"/>
              <a:t>will</a:t>
            </a:r>
            <a:r>
              <a:rPr lang="es-ES" dirty="0"/>
              <a:t> </a:t>
            </a:r>
            <a:r>
              <a:rPr lang="es-ES" dirty="0" err="1"/>
              <a:t>study</a:t>
            </a:r>
            <a:r>
              <a:rPr lang="es-ES" dirty="0"/>
              <a:t> a </a:t>
            </a:r>
            <a:r>
              <a:rPr lang="es-ES" dirty="0" err="1"/>
              <a:t>foreign</a:t>
            </a:r>
            <a:r>
              <a:rPr lang="es-ES" dirty="0"/>
              <a:t> </a:t>
            </a:r>
            <a:r>
              <a:rPr lang="es-ES" dirty="0" err="1"/>
              <a:t>language</a:t>
            </a:r>
            <a:r>
              <a:rPr lang="es-ES" dirty="0"/>
              <a:t>, </a:t>
            </a:r>
            <a:r>
              <a:rPr lang="es-ES" dirty="0" err="1"/>
              <a:t>according</a:t>
            </a:r>
            <a:r>
              <a:rPr lang="es-ES" dirty="0"/>
              <a:t> </a:t>
            </a:r>
            <a:r>
              <a:rPr lang="es-ES" dirty="0" err="1"/>
              <a:t>to</a:t>
            </a:r>
            <a:r>
              <a:rPr lang="es-ES" dirty="0"/>
              <a:t> Eurostat data </a:t>
            </a:r>
            <a:r>
              <a:rPr lang="es-ES" dirty="0" err="1"/>
              <a:t>for</a:t>
            </a:r>
            <a:r>
              <a:rPr lang="es-ES" dirty="0"/>
              <a:t> 2022,</a:t>
            </a:r>
          </a:p>
          <a:p>
            <a:endParaRPr lang="es-ES" dirty="0"/>
          </a:p>
        </p:txBody>
      </p:sp>
      <p:sp>
        <p:nvSpPr>
          <p:cNvPr id="4" name="Marcador de número de diapositiva 3"/>
          <p:cNvSpPr>
            <a:spLocks noGrp="1"/>
          </p:cNvSpPr>
          <p:nvPr>
            <p:ph type="sldNum" sz="quarter" idx="5"/>
          </p:nvPr>
        </p:nvSpPr>
        <p:spPr/>
        <p:txBody>
          <a:bodyPr/>
          <a:lstStyle/>
          <a:p>
            <a:fld id="{A8D4F36F-573B-4E49-AF59-2555E60D97B1}" type="slidenum">
              <a:rPr lang="es-ES" smtClean="0"/>
              <a:t>5</a:t>
            </a:fld>
            <a:endParaRPr lang="es-ES"/>
          </a:p>
        </p:txBody>
      </p:sp>
    </p:spTree>
    <p:extLst>
      <p:ext uri="{BB962C8B-B14F-4D97-AF65-F5344CB8AC3E}">
        <p14:creationId xmlns:p14="http://schemas.microsoft.com/office/powerpoint/2010/main" val="599202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406400" y="696913"/>
            <a:ext cx="6197600" cy="3486150"/>
          </a:xfrm>
        </p:spPr>
      </p:sp>
      <p:sp>
        <p:nvSpPr>
          <p:cNvPr id="3" name="Marcador de nota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s-ES" sz="1200" kern="1200" dirty="0">
                <a:solidFill>
                  <a:schemeClr val="tx1"/>
                </a:solidFill>
                <a:effectLst/>
                <a:latin typeface="+mn-lt"/>
                <a:ea typeface="+mn-ea"/>
                <a:cs typeface="+mn-cs"/>
              </a:rPr>
              <a:t>1.- Hoy en día vivimos en una sociedad donde coexisten distintas lenguas de forma natural en una Europa donde los ciudadanos bilingües o plurilingües son la norma y no la excepción (</a:t>
            </a:r>
            <a:r>
              <a:rPr lang="es-ES" sz="1200" kern="1200" dirty="0" err="1">
                <a:solidFill>
                  <a:schemeClr val="tx1"/>
                </a:solidFill>
                <a:effectLst/>
                <a:latin typeface="+mn-lt"/>
                <a:ea typeface="+mn-ea"/>
                <a:cs typeface="+mn-cs"/>
              </a:rPr>
              <a:t>Missaglia</a:t>
            </a:r>
            <a:r>
              <a:rPr lang="es-ES" sz="1200" kern="1200" dirty="0">
                <a:solidFill>
                  <a:schemeClr val="tx1"/>
                </a:solidFill>
                <a:effectLst/>
                <a:latin typeface="+mn-lt"/>
                <a:ea typeface="+mn-ea"/>
                <a:cs typeface="+mn-cs"/>
              </a:rPr>
              <a:t>, 2010); así pues, el conocimiento de lenguas se ha impuesto como una necesidad vital con el fin de adaptarse a esta extraordinaria comunidad multilingüe. </a:t>
            </a:r>
          </a:p>
          <a:p>
            <a:pPr marL="0" marR="0" indent="0" algn="l" defTabSz="457200" rtl="0" eaLnBrk="1" fontAlgn="auto" latinLnBrk="0" hangingPunct="1">
              <a:lnSpc>
                <a:spcPct val="100000"/>
              </a:lnSpc>
              <a:spcBef>
                <a:spcPts val="0"/>
              </a:spcBef>
              <a:spcAft>
                <a:spcPts val="0"/>
              </a:spcAft>
              <a:buClrTx/>
              <a:buSzTx/>
              <a:buFontTx/>
              <a:buNone/>
              <a:tabLst/>
              <a:defRPr/>
            </a:pPr>
            <a:endParaRPr lang="es-ES_tradnl" sz="1200" kern="120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_tradnl" sz="1200" kern="1200" dirty="0">
                <a:solidFill>
                  <a:schemeClr val="tx1"/>
                </a:solidFill>
                <a:effectLst/>
                <a:latin typeface="+mn-lt"/>
                <a:ea typeface="+mn-ea"/>
                <a:cs typeface="+mn-cs"/>
              </a:rPr>
              <a:t>2.</a:t>
            </a:r>
            <a:r>
              <a:rPr lang="es-ES" sz="1200" kern="1200" dirty="0">
                <a:solidFill>
                  <a:schemeClr val="tx1"/>
                </a:solidFill>
                <a:effectLst/>
                <a:latin typeface="+mn-lt"/>
                <a:ea typeface="+mn-ea"/>
                <a:cs typeface="+mn-cs"/>
              </a:rPr>
              <a:t>A</a:t>
            </a:r>
            <a:r>
              <a:rPr lang="es-ES_tradnl" sz="1200" kern="1200" dirty="0">
                <a:solidFill>
                  <a:schemeClr val="tx1"/>
                </a:solidFill>
                <a:effectLst/>
                <a:latin typeface="+mn-lt"/>
                <a:ea typeface="+mn-ea"/>
                <a:cs typeface="+mn-cs"/>
              </a:rPr>
              <a:t>sí pues, la Unión Europea</a:t>
            </a:r>
            <a:r>
              <a:rPr lang="es-ES_tradnl" sz="1200" kern="1200" baseline="0" dirty="0">
                <a:solidFill>
                  <a:schemeClr val="tx1"/>
                </a:solidFill>
                <a:effectLst/>
                <a:latin typeface="+mn-lt"/>
                <a:ea typeface="+mn-ea"/>
                <a:cs typeface="+mn-cs"/>
              </a:rPr>
              <a:t> </a:t>
            </a:r>
            <a:r>
              <a:rPr lang="es-ES_tradnl" sz="1200" kern="1200" dirty="0">
                <a:solidFill>
                  <a:schemeClr val="tx1"/>
                </a:solidFill>
                <a:effectLst/>
                <a:latin typeface="+mn-lt"/>
                <a:ea typeface="+mn-ea"/>
                <a:cs typeface="+mn-cs"/>
              </a:rPr>
              <a:t> define plurilingüismo como “la capacidad de utilizar las lenguas para fines comunicativos y de participar en una relación intercultural en que una persona, en cuanto agente social, domina –con distinto grado– varias lenguas y posee experiencia de varias culturas” (Consejo de Europa, 2002, p.168).</a:t>
            </a:r>
            <a:r>
              <a:rPr lang="es-ES_tradnl" dirty="0">
                <a:effectLst/>
              </a:rPr>
              <a:t> </a:t>
            </a:r>
            <a:r>
              <a:rPr lang="es-ES_tradnl" sz="1200" kern="1200" dirty="0">
                <a:solidFill>
                  <a:schemeClr val="tx1"/>
                </a:solidFill>
                <a:effectLst/>
                <a:latin typeface="+mn-lt"/>
                <a:ea typeface="+mn-ea"/>
                <a:cs typeface="+mn-cs"/>
              </a:rPr>
              <a:t>Se favorece así un uso del término “sujeto bilingüe” más laxo al estilo del término “</a:t>
            </a:r>
            <a:r>
              <a:rPr lang="es-ES_tradnl" sz="1200" i="1" kern="1200" dirty="0">
                <a:solidFill>
                  <a:schemeClr val="tx1"/>
                </a:solidFill>
                <a:effectLst/>
                <a:latin typeface="+mn-lt"/>
                <a:ea typeface="+mn-ea"/>
                <a:cs typeface="+mn-cs"/>
              </a:rPr>
              <a:t>L2 user</a:t>
            </a:r>
            <a:r>
              <a:rPr lang="es-ES_tradnl" sz="1200" kern="1200" dirty="0">
                <a:solidFill>
                  <a:schemeClr val="tx1"/>
                </a:solidFill>
                <a:effectLst/>
                <a:latin typeface="+mn-lt"/>
                <a:ea typeface="+mn-ea"/>
                <a:cs typeface="+mn-cs"/>
              </a:rPr>
              <a:t>” defendido por Cook (2014a). </a:t>
            </a:r>
          </a:p>
          <a:p>
            <a:endParaRPr lang="es-ES" sz="1200" kern="1200" dirty="0">
              <a:solidFill>
                <a:schemeClr val="tx1"/>
              </a:solidFill>
              <a:effectLst/>
              <a:latin typeface="+mn-lt"/>
              <a:ea typeface="+mn-ea"/>
              <a:cs typeface="+mn-cs"/>
            </a:endParaRPr>
          </a:p>
          <a:p>
            <a:endParaRPr lang="es-ES_tradnl" dirty="0">
              <a:effectLst/>
            </a:endParaRPr>
          </a:p>
          <a:p>
            <a:pPr marL="0" marR="0" indent="0" algn="l" defTabSz="457200" rtl="0" eaLnBrk="1" fontAlgn="auto" latinLnBrk="0" hangingPunct="1">
              <a:lnSpc>
                <a:spcPct val="100000"/>
              </a:lnSpc>
              <a:spcBef>
                <a:spcPts val="0"/>
              </a:spcBef>
              <a:spcAft>
                <a:spcPts val="0"/>
              </a:spcAft>
              <a:buClrTx/>
              <a:buSzTx/>
              <a:buFontTx/>
              <a:buNone/>
              <a:tabLst/>
              <a:defRPr/>
            </a:pPr>
            <a:r>
              <a:rPr lang="es-ES_tradnl" dirty="0">
                <a:effectLst/>
              </a:rPr>
              <a:t>3.- </a:t>
            </a:r>
            <a:r>
              <a:rPr lang="es-ES_tradnl" sz="1200" kern="1200" dirty="0">
                <a:solidFill>
                  <a:schemeClr val="tx1"/>
                </a:solidFill>
                <a:effectLst/>
                <a:latin typeface="+mn-lt"/>
                <a:ea typeface="+mn-ea"/>
                <a:cs typeface="+mn-cs"/>
              </a:rPr>
              <a:t>(Comisión Europea, 2012a) el 88% de los europeos consideran que es necesario aprender </a:t>
            </a:r>
            <a:r>
              <a:rPr lang="es-ES" sz="1200" kern="1200" dirty="0">
                <a:solidFill>
                  <a:schemeClr val="tx1"/>
                </a:solidFill>
                <a:effectLst/>
                <a:latin typeface="+mn-lt"/>
                <a:ea typeface="+mn-ea"/>
                <a:cs typeface="+mn-cs"/>
              </a:rPr>
              <a:t>la segunda lengua (L2) o lengua extranjera (LE), </a:t>
            </a:r>
            <a:r>
              <a:rPr lang="es-ES_tradnl" sz="1200" kern="1200" dirty="0">
                <a:solidFill>
                  <a:schemeClr val="tx1"/>
                </a:solidFill>
                <a:effectLst/>
                <a:latin typeface="+mn-lt"/>
                <a:ea typeface="+mn-ea"/>
                <a:cs typeface="+mn-cs"/>
              </a:rPr>
              <a:t>L2 o LE, y un 98% apuesta por el aprendizaje de LE como una cuestión de suma importancia para el futuro de sus hijos. Además, el inglés se considera la lengua más útil (67%)</a:t>
            </a:r>
          </a:p>
          <a:p>
            <a:pPr marL="0" marR="0" indent="0" algn="l" defTabSz="457200" rtl="0" eaLnBrk="1" fontAlgn="auto" latinLnBrk="0" hangingPunct="1">
              <a:lnSpc>
                <a:spcPct val="100000"/>
              </a:lnSpc>
              <a:spcBef>
                <a:spcPts val="0"/>
              </a:spcBef>
              <a:spcAft>
                <a:spcPts val="0"/>
              </a:spcAft>
              <a:buClrTx/>
              <a:buSzTx/>
              <a:buFontTx/>
              <a:buNone/>
              <a:tabLst/>
              <a:defRPr/>
            </a:pPr>
            <a:endParaRPr lang="es-ES" dirty="0"/>
          </a:p>
          <a:p>
            <a:r>
              <a:rPr lang="es-ES" dirty="0"/>
              <a:t>4.- Por tanto, </a:t>
            </a:r>
            <a:r>
              <a:rPr lang="es-ES_tradnl" sz="1200" kern="1200" dirty="0">
                <a:solidFill>
                  <a:schemeClr val="tx1"/>
                </a:solidFill>
                <a:effectLst/>
                <a:latin typeface="+mn-lt"/>
                <a:ea typeface="+mn-ea"/>
                <a:cs typeface="+mn-cs"/>
              </a:rPr>
              <a:t> </a:t>
            </a:r>
            <a:r>
              <a:rPr lang="es-ES" sz="1200" kern="1200" dirty="0">
                <a:solidFill>
                  <a:schemeClr val="tx1"/>
                </a:solidFill>
                <a:effectLst/>
                <a:latin typeface="+mn-lt"/>
                <a:ea typeface="+mn-ea"/>
                <a:cs typeface="+mn-cs"/>
              </a:rPr>
              <a:t>el plurilingüismo se ha consolidado como un objetivo básico en las políticas educativas internacionales, nacionales y regionales (Hoyos, 2011). </a:t>
            </a: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5.- A nivel europeo, se propugna el dominio de dos lenguas además de la materna (L1), como ya se insistió en el Consejo Europeo de Barcelona (2002), donde también se incidió en la necesidad de emplear nuevas metodologías que propicien que los ciudadanos adquieran la L2 o LE, especialmente desde edades tempranas. </a:t>
            </a:r>
          </a:p>
          <a:p>
            <a:endParaRPr lang="es-ES" sz="1200" kern="1200" dirty="0">
              <a:solidFill>
                <a:schemeClr val="tx1"/>
              </a:solidFill>
              <a:effectLst/>
              <a:latin typeface="+mn-lt"/>
              <a:ea typeface="+mn-ea"/>
              <a:cs typeface="+mn-cs"/>
            </a:endParaRPr>
          </a:p>
          <a:p>
            <a:r>
              <a:rPr lang="es-ES" sz="1200" kern="1200" dirty="0">
                <a:solidFill>
                  <a:schemeClr val="tx1"/>
                </a:solidFill>
                <a:effectLst/>
                <a:latin typeface="+mn-lt"/>
                <a:ea typeface="+mn-ea"/>
                <a:cs typeface="+mn-cs"/>
              </a:rPr>
              <a:t>6.- Esto es así no solo por los beneficios que presenta (Cenoz, 2003; Madrid, 2001; Seker, Girgin y Akamca, 2012; Yeganeh, 2013), como explicaremos más adelante, sino también porque es  donde se asientan las bases de los futuros aprendizajes (Comisión Europea, 2003). </a:t>
            </a:r>
          </a:p>
          <a:p>
            <a:endParaRPr lang="es-ES" sz="1200" kern="1200" dirty="0">
              <a:solidFill>
                <a:schemeClr val="tx1"/>
              </a:solidFill>
              <a:effectLst/>
              <a:latin typeface="+mn-lt"/>
              <a:ea typeface="+mn-ea"/>
              <a:cs typeface="+mn-cs"/>
            </a:endParaRPr>
          </a:p>
          <a:p>
            <a:endParaRPr lang="es-ES" sz="1200" kern="1200" dirty="0">
              <a:solidFill>
                <a:schemeClr val="tx1"/>
              </a:solidFill>
              <a:effectLst/>
              <a:latin typeface="+mn-lt"/>
              <a:ea typeface="+mn-ea"/>
              <a:cs typeface="+mn-cs"/>
            </a:endParaRPr>
          </a:p>
          <a:p>
            <a:r>
              <a:rPr lang="es-ES" dirty="0"/>
              <a:t>“</a:t>
            </a:r>
            <a:r>
              <a:rPr lang="es-ES" dirty="0" err="1"/>
              <a:t>The</a:t>
            </a:r>
            <a:r>
              <a:rPr lang="es-ES" dirty="0"/>
              <a:t> </a:t>
            </a:r>
            <a:r>
              <a:rPr lang="es-ES" dirty="0" err="1"/>
              <a:t>main</a:t>
            </a:r>
            <a:r>
              <a:rPr lang="es-ES" dirty="0"/>
              <a:t> </a:t>
            </a:r>
            <a:r>
              <a:rPr lang="es-ES" dirty="0" err="1"/>
              <a:t>pedagogical</a:t>
            </a:r>
            <a:r>
              <a:rPr lang="es-ES" dirty="0"/>
              <a:t> </a:t>
            </a:r>
            <a:r>
              <a:rPr lang="es-ES" dirty="0" err="1"/>
              <a:t>principles</a:t>
            </a:r>
            <a:r>
              <a:rPr lang="es-ES" dirty="0"/>
              <a:t> </a:t>
            </a:r>
            <a:r>
              <a:rPr lang="es-ES" dirty="0" err="1"/>
              <a:t>underlying</a:t>
            </a:r>
            <a:r>
              <a:rPr lang="es-ES" dirty="0"/>
              <a:t> </a:t>
            </a:r>
            <a:r>
              <a:rPr lang="es-ES" dirty="0" err="1"/>
              <a:t>the</a:t>
            </a:r>
            <a:r>
              <a:rPr lang="es-ES" dirty="0"/>
              <a:t> </a:t>
            </a:r>
            <a:r>
              <a:rPr lang="es-ES" dirty="0" err="1"/>
              <a:t>teaching</a:t>
            </a:r>
            <a:r>
              <a:rPr lang="es-ES" dirty="0"/>
              <a:t> of </a:t>
            </a:r>
            <a:r>
              <a:rPr lang="es-ES" dirty="0" err="1"/>
              <a:t>languages</a:t>
            </a:r>
            <a:r>
              <a:rPr lang="es-ES" dirty="0"/>
              <a:t> to </a:t>
            </a:r>
            <a:r>
              <a:rPr lang="es-ES" dirty="0" err="1"/>
              <a:t>very</a:t>
            </a:r>
            <a:r>
              <a:rPr lang="es-ES" dirty="0"/>
              <a:t> </a:t>
            </a:r>
            <a:r>
              <a:rPr lang="es-ES" dirty="0" err="1"/>
              <a:t>young</a:t>
            </a:r>
            <a:r>
              <a:rPr lang="es-ES" dirty="0"/>
              <a:t> </a:t>
            </a:r>
            <a:r>
              <a:rPr lang="es-ES" dirty="0" err="1"/>
              <a:t>learners</a:t>
            </a:r>
            <a:r>
              <a:rPr lang="es-ES" dirty="0"/>
              <a:t>” (</a:t>
            </a:r>
            <a:r>
              <a:rPr lang="es-ES" dirty="0" err="1"/>
              <a:t>Edelenbos</a:t>
            </a:r>
            <a:r>
              <a:rPr lang="es-ES" dirty="0"/>
              <a:t>, </a:t>
            </a:r>
            <a:r>
              <a:rPr lang="es-ES" dirty="0" err="1"/>
              <a:t>Johnstone</a:t>
            </a:r>
            <a:r>
              <a:rPr lang="es-ES" dirty="0"/>
              <a:t> y </a:t>
            </a:r>
            <a:r>
              <a:rPr lang="es-ES" dirty="0" err="1"/>
              <a:t>Kubanek</a:t>
            </a:r>
            <a:r>
              <a:rPr lang="es-ES" dirty="0"/>
              <a:t>, 2006)</a:t>
            </a:r>
          </a:p>
          <a:p>
            <a:r>
              <a:rPr lang="es-ES" dirty="0"/>
              <a:t>	Recomendaciones</a:t>
            </a:r>
          </a:p>
          <a:p>
            <a:r>
              <a:rPr lang="es-ES" dirty="0"/>
              <a:t>		Recogida información buenas prácticas.</a:t>
            </a:r>
          </a:p>
          <a:p>
            <a:r>
              <a:rPr lang="es-ES" dirty="0"/>
              <a:t>		Elaboración indicadores buenas prácticas.</a:t>
            </a:r>
          </a:p>
          <a:p>
            <a:r>
              <a:rPr lang="es-ES" dirty="0"/>
              <a:t>		Investigar motivación infantil aprendizaje LE.</a:t>
            </a:r>
          </a:p>
          <a:p>
            <a:r>
              <a:rPr lang="es-ES" dirty="0"/>
              <a:t>		Rol  profesor</a:t>
            </a:r>
          </a:p>
          <a:p>
            <a:r>
              <a:rPr lang="es-ES" dirty="0"/>
              <a:t>	Conclusiones: </a:t>
            </a:r>
          </a:p>
          <a:p>
            <a:r>
              <a:rPr lang="es-ES" dirty="0"/>
              <a:t>		motivación positiva, el docente, elevado compromiso países.</a:t>
            </a:r>
          </a:p>
          <a:p>
            <a:endParaRPr lang="es-ES" dirty="0"/>
          </a:p>
        </p:txBody>
      </p:sp>
      <p:sp>
        <p:nvSpPr>
          <p:cNvPr id="4" name="Marcador de número de diapositiva 3"/>
          <p:cNvSpPr>
            <a:spLocks noGrp="1"/>
          </p:cNvSpPr>
          <p:nvPr>
            <p:ph type="sldNum" sz="quarter" idx="10"/>
          </p:nvPr>
        </p:nvSpPr>
        <p:spPr/>
        <p:txBody>
          <a:bodyPr/>
          <a:lstStyle/>
          <a:p>
            <a:fld id="{A9BEFF7D-0646-1144-98EB-ADE31E83F96D}" type="slidenum">
              <a:rPr lang="es-ES" smtClean="0"/>
              <a:t>6</a:t>
            </a:fld>
            <a:endParaRPr lang="es-ES"/>
          </a:p>
        </p:txBody>
      </p:sp>
    </p:spTree>
    <p:extLst>
      <p:ext uri="{BB962C8B-B14F-4D97-AF65-F5344CB8AC3E}">
        <p14:creationId xmlns:p14="http://schemas.microsoft.com/office/powerpoint/2010/main" val="41161708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0" name="Google Shape;200;p4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1" name="Google Shape;201;p4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s-ES" sz="1200" b="0" i="0" u="none" strike="noStrike" cap="none">
                <a:solidFill>
                  <a:srgbClr val="000000"/>
                </a:solidFill>
                <a:latin typeface="Arial"/>
                <a:ea typeface="Arial"/>
                <a:cs typeface="Arial"/>
                <a:sym typeface="Arial"/>
              </a:rPr>
              <a:t>9</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Análisis de Gonzalo decir los criterios de </a:t>
            </a:r>
            <a:r>
              <a:rPr lang="es-ES" dirty="0" err="1"/>
              <a:t>best</a:t>
            </a:r>
            <a:r>
              <a:rPr lang="es-ES" dirty="0"/>
              <a:t> </a:t>
            </a:r>
            <a:r>
              <a:rPr lang="es-ES" dirty="0" err="1"/>
              <a:t>practices</a:t>
            </a:r>
            <a:r>
              <a:rPr lang="es-ES" dirty="0"/>
              <a:t> y nube de palabras</a:t>
            </a:r>
          </a:p>
        </p:txBody>
      </p:sp>
      <p:sp>
        <p:nvSpPr>
          <p:cNvPr id="4" name="Marcador de número de diapositiva 3"/>
          <p:cNvSpPr>
            <a:spLocks noGrp="1"/>
          </p:cNvSpPr>
          <p:nvPr>
            <p:ph type="sldNum" sz="quarter" idx="5"/>
          </p:nvPr>
        </p:nvSpPr>
        <p:spPr/>
        <p:txBody>
          <a:bodyPr/>
          <a:lstStyle/>
          <a:p>
            <a:fld id="{A8D4F36F-573B-4E49-AF59-2555E60D97B1}" type="slidenum">
              <a:rPr lang="es-ES" smtClean="0"/>
              <a:t>16</a:t>
            </a:fld>
            <a:endParaRPr lang="es-ES"/>
          </a:p>
        </p:txBody>
      </p:sp>
    </p:spTree>
    <p:extLst>
      <p:ext uri="{BB962C8B-B14F-4D97-AF65-F5344CB8AC3E}">
        <p14:creationId xmlns:p14="http://schemas.microsoft.com/office/powerpoint/2010/main" val="40352127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Análisis de Gonzalo decir los criterios de </a:t>
            </a:r>
            <a:r>
              <a:rPr lang="es-ES" dirty="0" err="1"/>
              <a:t>best</a:t>
            </a:r>
            <a:r>
              <a:rPr lang="es-ES" dirty="0"/>
              <a:t> </a:t>
            </a:r>
            <a:r>
              <a:rPr lang="es-ES" dirty="0" err="1"/>
              <a:t>practices</a:t>
            </a:r>
            <a:r>
              <a:rPr lang="es-ES" dirty="0"/>
              <a:t> y nube de palabras</a:t>
            </a:r>
          </a:p>
        </p:txBody>
      </p:sp>
      <p:sp>
        <p:nvSpPr>
          <p:cNvPr id="4" name="Marcador de número de diapositiva 3"/>
          <p:cNvSpPr>
            <a:spLocks noGrp="1"/>
          </p:cNvSpPr>
          <p:nvPr>
            <p:ph type="sldNum" sz="quarter" idx="5"/>
          </p:nvPr>
        </p:nvSpPr>
        <p:spPr/>
        <p:txBody>
          <a:bodyPr/>
          <a:lstStyle/>
          <a:p>
            <a:fld id="{A8D4F36F-573B-4E49-AF59-2555E60D97B1}" type="slidenum">
              <a:rPr lang="es-ES" smtClean="0"/>
              <a:t>17</a:t>
            </a:fld>
            <a:endParaRPr lang="es-ES"/>
          </a:p>
        </p:txBody>
      </p:sp>
    </p:spTree>
    <p:extLst>
      <p:ext uri="{BB962C8B-B14F-4D97-AF65-F5344CB8AC3E}">
        <p14:creationId xmlns:p14="http://schemas.microsoft.com/office/powerpoint/2010/main" val="6026234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5AEAE23-EAAC-B7FF-E50B-535F8234672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1A938FD9-CFDB-B11D-98B0-4B954BB5FC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D2CE2827-F2E4-0C05-50B4-4FCF7AB121E4}"/>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5" name="Marcador de pie de página 4">
            <a:extLst>
              <a:ext uri="{FF2B5EF4-FFF2-40B4-BE49-F238E27FC236}">
                <a16:creationId xmlns:a16="http://schemas.microsoft.com/office/drawing/2014/main" id="{E0646AB5-AFC4-FE76-7E62-E3CE688B5BEC}"/>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6" name="Marcador de número de diapositiva 5">
            <a:extLst>
              <a:ext uri="{FF2B5EF4-FFF2-40B4-BE49-F238E27FC236}">
                <a16:creationId xmlns:a16="http://schemas.microsoft.com/office/drawing/2014/main" id="{85220359-8EA2-7147-7A80-A634DCCC1A5B}"/>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29690705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166A9F8-B91A-C6FE-D81B-8DFF5B21B939}"/>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0BC23F5F-1116-6150-5F47-613760BE88B3}"/>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1F696E00-0EC6-97E2-31B1-960420B6E309}"/>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5" name="Marcador de pie de página 4">
            <a:extLst>
              <a:ext uri="{FF2B5EF4-FFF2-40B4-BE49-F238E27FC236}">
                <a16:creationId xmlns:a16="http://schemas.microsoft.com/office/drawing/2014/main" id="{06270382-03A3-83C0-962D-2E880B0315CA}"/>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6" name="Marcador de número de diapositiva 5">
            <a:extLst>
              <a:ext uri="{FF2B5EF4-FFF2-40B4-BE49-F238E27FC236}">
                <a16:creationId xmlns:a16="http://schemas.microsoft.com/office/drawing/2014/main" id="{F2ED2BF1-C784-4FA0-9CCE-31DDEB0E7505}"/>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2612201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0B068F2-A08D-3E5D-1655-D1B7091FD0A3}"/>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F620645D-154E-92EC-70CB-64EB666D468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A7A1B5F-1E2D-FA8B-8DD0-91DDCC24C2E5}"/>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5" name="Marcador de pie de página 4">
            <a:extLst>
              <a:ext uri="{FF2B5EF4-FFF2-40B4-BE49-F238E27FC236}">
                <a16:creationId xmlns:a16="http://schemas.microsoft.com/office/drawing/2014/main" id="{4CBF0BB6-E899-2DC0-8B37-878068380D0B}"/>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6" name="Marcador de número de diapositiva 5">
            <a:extLst>
              <a:ext uri="{FF2B5EF4-FFF2-40B4-BE49-F238E27FC236}">
                <a16:creationId xmlns:a16="http://schemas.microsoft.com/office/drawing/2014/main" id="{98F5C492-BEA8-3DF8-E48E-A7172498BCC0}"/>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1961892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6BCCD1F-2E4B-E467-0CE6-ABC32E85952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DE255B9A-A25F-193D-41B8-B4574427B0E6}"/>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6431137-57C7-DD1E-082A-246EBECCF818}"/>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5" name="Marcador de pie de página 4">
            <a:extLst>
              <a:ext uri="{FF2B5EF4-FFF2-40B4-BE49-F238E27FC236}">
                <a16:creationId xmlns:a16="http://schemas.microsoft.com/office/drawing/2014/main" id="{8E21EDB9-A073-1D43-70C0-C7B2205D0A07}"/>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6" name="Marcador de número de diapositiva 5">
            <a:extLst>
              <a:ext uri="{FF2B5EF4-FFF2-40B4-BE49-F238E27FC236}">
                <a16:creationId xmlns:a16="http://schemas.microsoft.com/office/drawing/2014/main" id="{5C769284-5BF9-B9E7-9867-2B610F5654A7}"/>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4048404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FBF9DB-5E7D-EDD3-BB91-B4B62FD177A7}"/>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F46535EE-861B-FFB7-63C8-5BB1A86E92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B1FC5E1B-B558-D99D-583C-6562C26A5EA3}"/>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5" name="Marcador de pie de página 4">
            <a:extLst>
              <a:ext uri="{FF2B5EF4-FFF2-40B4-BE49-F238E27FC236}">
                <a16:creationId xmlns:a16="http://schemas.microsoft.com/office/drawing/2014/main" id="{1E55DAAA-FECE-AA94-3CCE-B945AFE54887}"/>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6" name="Marcador de número de diapositiva 5">
            <a:extLst>
              <a:ext uri="{FF2B5EF4-FFF2-40B4-BE49-F238E27FC236}">
                <a16:creationId xmlns:a16="http://schemas.microsoft.com/office/drawing/2014/main" id="{A5E7580B-DC33-66FB-CC31-3FC8C381B0C7}"/>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486038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3C235AC-34B8-2F25-5AE0-962874EE9B93}"/>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1059096E-5C76-8AE1-09F3-2EE86E2A2E6A}"/>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085555C9-6E91-DA95-87A8-275031DA514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B7CF9971-E01B-9B71-2BB6-2219D48CB292}"/>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6" name="Marcador de pie de página 5">
            <a:extLst>
              <a:ext uri="{FF2B5EF4-FFF2-40B4-BE49-F238E27FC236}">
                <a16:creationId xmlns:a16="http://schemas.microsoft.com/office/drawing/2014/main" id="{5B5C1647-1AB0-2552-31FB-C86A0E7BC5CB}"/>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7" name="Marcador de número de diapositiva 6">
            <a:extLst>
              <a:ext uri="{FF2B5EF4-FFF2-40B4-BE49-F238E27FC236}">
                <a16:creationId xmlns:a16="http://schemas.microsoft.com/office/drawing/2014/main" id="{0CB26918-57B0-DFE8-F6C8-EC247887BE69}"/>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100685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B1A467-AF65-175A-E49A-76885CF6A00A}"/>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92BC8C0B-A9B4-9B49-B04E-43E406A698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C9D3FED6-3A3A-A94A-6114-013494A62E92}"/>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D6353E7A-0710-9ECE-655D-1ABAE1AF45D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8BA1CD39-DD36-D14C-C2B5-B14567CD3D5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9778FA60-DC8E-FE20-5D21-EABF13ABC71B}"/>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8" name="Marcador de pie de página 7">
            <a:extLst>
              <a:ext uri="{FF2B5EF4-FFF2-40B4-BE49-F238E27FC236}">
                <a16:creationId xmlns:a16="http://schemas.microsoft.com/office/drawing/2014/main" id="{D5113029-C771-F9F9-B158-2324D32A5795}"/>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9" name="Marcador de número de diapositiva 8">
            <a:extLst>
              <a:ext uri="{FF2B5EF4-FFF2-40B4-BE49-F238E27FC236}">
                <a16:creationId xmlns:a16="http://schemas.microsoft.com/office/drawing/2014/main" id="{5F65CDC5-A3AC-7076-0436-1E474B793EC0}"/>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22562683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BC50C-00B7-E2EC-D107-E5FB7940C442}"/>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72760453-0339-B0D9-FAF6-4A8D44F931D1}"/>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4" name="Marcador de pie de página 3">
            <a:extLst>
              <a:ext uri="{FF2B5EF4-FFF2-40B4-BE49-F238E27FC236}">
                <a16:creationId xmlns:a16="http://schemas.microsoft.com/office/drawing/2014/main" id="{5B5FF630-7CB6-58E3-E7ED-38715D2144F5}"/>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5" name="Marcador de número de diapositiva 4">
            <a:extLst>
              <a:ext uri="{FF2B5EF4-FFF2-40B4-BE49-F238E27FC236}">
                <a16:creationId xmlns:a16="http://schemas.microsoft.com/office/drawing/2014/main" id="{EEC70A98-C322-14F1-6D47-812B4D6BFCF3}"/>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32848456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ACD0A51-335F-5BCE-EAE5-79D1ACD776AE}"/>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3" name="Marcador de pie de página 2">
            <a:extLst>
              <a:ext uri="{FF2B5EF4-FFF2-40B4-BE49-F238E27FC236}">
                <a16:creationId xmlns:a16="http://schemas.microsoft.com/office/drawing/2014/main" id="{789DE96C-A3BB-5F8B-54D7-E405AE043C6E}"/>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4" name="Marcador de número de diapositiva 3">
            <a:extLst>
              <a:ext uri="{FF2B5EF4-FFF2-40B4-BE49-F238E27FC236}">
                <a16:creationId xmlns:a16="http://schemas.microsoft.com/office/drawing/2014/main" id="{8419D8D9-4C2A-CC69-AB10-BFEF7BC7DB81}"/>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2404298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3ECED28-D38E-51B9-35E9-7B513EF15FD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F6EE8FC-2C10-F766-C1A5-B302E8A3530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1438D8A8-2145-CB31-4186-DE19954DB0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D8E88E46-0D93-3EAE-F2AE-F9D7DEE572F0}"/>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6" name="Marcador de pie de página 5">
            <a:extLst>
              <a:ext uri="{FF2B5EF4-FFF2-40B4-BE49-F238E27FC236}">
                <a16:creationId xmlns:a16="http://schemas.microsoft.com/office/drawing/2014/main" id="{7A538048-B93B-FE1D-9477-9B75464D32EA}"/>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7" name="Marcador de número de diapositiva 6">
            <a:extLst>
              <a:ext uri="{FF2B5EF4-FFF2-40B4-BE49-F238E27FC236}">
                <a16:creationId xmlns:a16="http://schemas.microsoft.com/office/drawing/2014/main" id="{A4746DDD-9ECF-D5A2-81CC-D08BC197F85F}"/>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31096602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984C48-BC90-401D-7F2F-8E803452D4C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266DFF82-EE20-8858-D270-26678EF42F1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EA4DC99A-C7AC-EB41-D9F9-357F37A66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08032B4-80B8-F1CE-3DF8-2A0168E3924C}"/>
              </a:ext>
            </a:extLst>
          </p:cNvPr>
          <p:cNvSpPr>
            <a:spLocks noGrp="1"/>
          </p:cNvSpPr>
          <p:nvPr>
            <p:ph type="dt" sz="half" idx="10"/>
          </p:nvPr>
        </p:nvSpPr>
        <p:spPr>
          <a:xfrm>
            <a:off x="838200" y="6356350"/>
            <a:ext cx="2743200" cy="365125"/>
          </a:xfrm>
          <a:prstGeom prst="rect">
            <a:avLst/>
          </a:prstGeom>
        </p:spPr>
        <p:txBody>
          <a:bodyPr/>
          <a:lstStyle/>
          <a:p>
            <a:fld id="{61FBCC77-6457-4CE5-BEB0-0A1F9349F87F}" type="datetimeFigureOut">
              <a:rPr lang="es-ES" smtClean="0"/>
              <a:t>23/4/24</a:t>
            </a:fld>
            <a:endParaRPr lang="es-ES"/>
          </a:p>
        </p:txBody>
      </p:sp>
      <p:sp>
        <p:nvSpPr>
          <p:cNvPr id="6" name="Marcador de pie de página 5">
            <a:extLst>
              <a:ext uri="{FF2B5EF4-FFF2-40B4-BE49-F238E27FC236}">
                <a16:creationId xmlns:a16="http://schemas.microsoft.com/office/drawing/2014/main" id="{759900FD-ABAA-17E4-11FC-07A36D53559D}"/>
              </a:ext>
            </a:extLst>
          </p:cNvPr>
          <p:cNvSpPr>
            <a:spLocks noGrp="1"/>
          </p:cNvSpPr>
          <p:nvPr>
            <p:ph type="ftr" sz="quarter" idx="11"/>
          </p:nvPr>
        </p:nvSpPr>
        <p:spPr>
          <a:xfrm>
            <a:off x="4038600" y="6356350"/>
            <a:ext cx="4114800" cy="365125"/>
          </a:xfrm>
          <a:prstGeom prst="rect">
            <a:avLst/>
          </a:prstGeom>
        </p:spPr>
        <p:txBody>
          <a:bodyPr/>
          <a:lstStyle/>
          <a:p>
            <a:endParaRPr lang="es-ES"/>
          </a:p>
        </p:txBody>
      </p:sp>
      <p:sp>
        <p:nvSpPr>
          <p:cNvPr id="7" name="Marcador de número de diapositiva 6">
            <a:extLst>
              <a:ext uri="{FF2B5EF4-FFF2-40B4-BE49-F238E27FC236}">
                <a16:creationId xmlns:a16="http://schemas.microsoft.com/office/drawing/2014/main" id="{E0B59D87-B52F-1D63-1C07-D5107A978508}"/>
              </a:ext>
            </a:extLst>
          </p:cNvPr>
          <p:cNvSpPr>
            <a:spLocks noGrp="1"/>
          </p:cNvSpPr>
          <p:nvPr>
            <p:ph type="sldNum" sz="quarter" idx="12"/>
          </p:nvPr>
        </p:nvSpPr>
        <p:spPr>
          <a:xfrm>
            <a:off x="8610600" y="6356350"/>
            <a:ext cx="2743200" cy="365125"/>
          </a:xfrm>
          <a:prstGeom prst="rect">
            <a:avLst/>
          </a:prstGeom>
        </p:spPr>
        <p:txBody>
          <a:bodyPr/>
          <a:lstStyle/>
          <a:p>
            <a:fld id="{A14FB0EB-9891-442F-9F18-4A516CF9DE09}" type="slidenum">
              <a:rPr lang="es-ES" smtClean="0"/>
              <a:t>‹Nº›</a:t>
            </a:fld>
            <a:endParaRPr lang="es-ES"/>
          </a:p>
        </p:txBody>
      </p:sp>
    </p:spTree>
    <p:extLst>
      <p:ext uri="{BB962C8B-B14F-4D97-AF65-F5344CB8AC3E}">
        <p14:creationId xmlns:p14="http://schemas.microsoft.com/office/powerpoint/2010/main" val="943313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F76FFF29-B2F2-B145-C744-D36C4B7BFCF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dirty="0"/>
              <a:t>Haga clic para modificar el estilo de título del patrón</a:t>
            </a:r>
          </a:p>
        </p:txBody>
      </p:sp>
      <p:sp>
        <p:nvSpPr>
          <p:cNvPr id="3" name="Marcador de texto 2">
            <a:extLst>
              <a:ext uri="{FF2B5EF4-FFF2-40B4-BE49-F238E27FC236}">
                <a16:creationId xmlns:a16="http://schemas.microsoft.com/office/drawing/2014/main" id="{CD53335D-1E96-A779-76B4-3D0E293266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p:txBody>
      </p:sp>
      <p:pic>
        <p:nvPicPr>
          <p:cNvPr id="7" name="Picture 2">
            <a:extLst>
              <a:ext uri="{FF2B5EF4-FFF2-40B4-BE49-F238E27FC236}">
                <a16:creationId xmlns:a16="http://schemas.microsoft.com/office/drawing/2014/main" id="{2EE4E8F1-0F7E-CA71-6730-24A7DF3EFCD1}"/>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433560" y="5783583"/>
            <a:ext cx="2089482" cy="834812"/>
          </a:xfrm>
          <a:prstGeom prst="rect">
            <a:avLst/>
          </a:prstGeom>
          <a:solidFill>
            <a:schemeClr val="bg1"/>
          </a:solidFill>
        </p:spPr>
      </p:pic>
      <p:pic>
        <p:nvPicPr>
          <p:cNvPr id="9" name="Imagen 8">
            <a:extLst>
              <a:ext uri="{FF2B5EF4-FFF2-40B4-BE49-F238E27FC236}">
                <a16:creationId xmlns:a16="http://schemas.microsoft.com/office/drawing/2014/main" id="{C33A5C9E-9546-8737-1EC2-1F9655E46EA4}"/>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497541" y="5887005"/>
            <a:ext cx="2631367" cy="731389"/>
          </a:xfrm>
          <a:prstGeom prst="rect">
            <a:avLst/>
          </a:prstGeom>
        </p:spPr>
      </p:pic>
    </p:spTree>
    <p:extLst>
      <p:ext uri="{BB962C8B-B14F-4D97-AF65-F5344CB8AC3E}">
        <p14:creationId xmlns:p14="http://schemas.microsoft.com/office/powerpoint/2010/main" val="12462766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hyperlink" Target="mailto:bcortina@ugr.es" TargetMode="Externa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notesSlide" Target="../notesSlides/notesSlide8.xml"/><Relationship Id="rId7" Type="http://schemas.openxmlformats.org/officeDocument/2006/relationships/diagramColors" Target="../diagrams/colors2.xml"/><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1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notesSlide" Target="../notesSlides/notesSlide9.xml"/><Relationship Id="rId7" Type="http://schemas.openxmlformats.org/officeDocument/2006/relationships/diagramColors" Target="../diagrams/colors3.xml"/><Relationship Id="rId2" Type="http://schemas.openxmlformats.org/officeDocument/2006/relationships/slideLayout" Target="../slideLayouts/slideLayout2.xml"/><Relationship Id="rId1" Type="http://schemas.openxmlformats.org/officeDocument/2006/relationships/tags" Target="../tags/tag3.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13" Type="http://schemas.microsoft.com/office/2007/relationships/diagramDrawing" Target="../diagrams/drawing5.xml"/><Relationship Id="rId3" Type="http://schemas.openxmlformats.org/officeDocument/2006/relationships/diagramData" Target="../diagrams/data4.xml"/><Relationship Id="rId7" Type="http://schemas.microsoft.com/office/2007/relationships/diagramDrawing" Target="../diagrams/drawing4.xml"/><Relationship Id="rId12" Type="http://schemas.openxmlformats.org/officeDocument/2006/relationships/diagramColors" Target="../diagrams/colors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4.xml"/><Relationship Id="rId11" Type="http://schemas.openxmlformats.org/officeDocument/2006/relationships/diagramQuickStyle" Target="../diagrams/quickStyle5.xml"/><Relationship Id="rId5" Type="http://schemas.openxmlformats.org/officeDocument/2006/relationships/diagramQuickStyle" Target="../diagrams/quickStyle4.xml"/><Relationship Id="rId10" Type="http://schemas.openxmlformats.org/officeDocument/2006/relationships/diagramLayout" Target="../diagrams/layout5.xml"/><Relationship Id="rId4" Type="http://schemas.openxmlformats.org/officeDocument/2006/relationships/diagramLayout" Target="../diagrams/layout4.xml"/><Relationship Id="rId9" Type="http://schemas.openxmlformats.org/officeDocument/2006/relationships/diagramData" Target="../diagrams/data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eurydice.eacea.ec.europa.eu/publications/key-data-teaching-languages-school-europe-2023-edition"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s://pixabay.com/?utm_source=link-attribution&amp;utm_medium=referral&amp;utm_campaign=image&amp;utm_content=8444042" TargetMode="External"/><Relationship Id="rId4" Type="http://schemas.openxmlformats.org/officeDocument/2006/relationships/hyperlink" Target="https://pixabay.com/users/nennieinszweidrei-10084616/?utm_source=link-attribution&amp;utm_medium=referral&amp;utm_campaign=image&amp;utm_content=844404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doi.org/10.1787/53f23881-e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hyperlink" Target="https://pixabay.com/?utm_source=link-attribution&amp;utm_medium=referral&amp;utm_campaign=image&amp;utm_content=5517017" TargetMode="External"/><Relationship Id="rId4" Type="http://schemas.openxmlformats.org/officeDocument/2006/relationships/hyperlink" Target="https://pixabay.com/users/pasja1000-6355831/?utm_source=link-attribution&amp;utm_medium=referral&amp;utm_campaign=image&amp;utm_content=5517017"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hyperlink" Target="https://pixabay.com/?utm_source=link-attribution&amp;utm_medium=referral&amp;utm_campaign=image&amp;utm_content=3155982" TargetMode="External"/><Relationship Id="rId4" Type="http://schemas.openxmlformats.org/officeDocument/2006/relationships/hyperlink" Target="https://pixabay.com/users/aguri_art-8013500/?utm_source=link-attribution&amp;utm_medium=referral&amp;utm_campaign=image&amp;utm_content=315598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pic>
        <p:nvPicPr>
          <p:cNvPr id="8" name="Imagen 7">
            <a:extLst>
              <a:ext uri="{FF2B5EF4-FFF2-40B4-BE49-F238E27FC236}">
                <a16:creationId xmlns:a16="http://schemas.microsoft.com/office/drawing/2014/main" id="{78616CD5-F205-72EE-FC1F-E6552689DD24}"/>
              </a:ext>
            </a:extLst>
          </p:cNvPr>
          <p:cNvPicPr>
            <a:picLocks noChangeAspect="1"/>
          </p:cNvPicPr>
          <p:nvPr/>
        </p:nvPicPr>
        <p:blipFill rotWithShape="1">
          <a:blip r:embed="rId3">
            <a:alphaModFix amt="32000"/>
            <a:extLst>
              <a:ext uri="{BEBA8EAE-BF5A-486C-A8C5-ECC9F3942E4B}">
                <a14:imgProps xmlns:a14="http://schemas.microsoft.com/office/drawing/2010/main">
                  <a14:imgLayer r:embed="rId4">
                    <a14:imgEffect>
                      <a14:sharpenSoften amount="-2000"/>
                    </a14:imgEffect>
                    <a14:imgEffect>
                      <a14:colorTemperature colorTemp="6618"/>
                    </a14:imgEffect>
                    <a14:imgEffect>
                      <a14:saturation sat="161000"/>
                    </a14:imgEffect>
                    <a14:imgEffect>
                      <a14:brightnessContrast bright="42000" contrast="-25000"/>
                    </a14:imgEffect>
                  </a14:imgLayer>
                </a14:imgProps>
              </a:ext>
              <a:ext uri="{28A0092B-C50C-407E-A947-70E740481C1C}">
                <a14:useLocalDpi xmlns:a14="http://schemas.microsoft.com/office/drawing/2010/main" val="0"/>
              </a:ext>
            </a:extLst>
          </a:blip>
          <a:srcRect b="14885"/>
          <a:stretch/>
        </p:blipFill>
        <p:spPr>
          <a:xfrm>
            <a:off x="0" y="0"/>
            <a:ext cx="9282724" cy="5259088"/>
          </a:xfrm>
          <a:prstGeom prst="rect">
            <a:avLst/>
          </a:prstGeom>
          <a:effectLst>
            <a:glow>
              <a:schemeClr val="accent1"/>
            </a:glow>
            <a:outerShdw dist="50800" sx="1000" sy="1000" algn="ctr" rotWithShape="0">
              <a:srgbClr val="000000"/>
            </a:outerShdw>
          </a:effectLst>
        </p:spPr>
      </p:pic>
      <p:sp>
        <p:nvSpPr>
          <p:cNvPr id="166" name="Google Shape;166;p1"/>
          <p:cNvSpPr txBox="1"/>
          <p:nvPr/>
        </p:nvSpPr>
        <p:spPr>
          <a:xfrm>
            <a:off x="1918448" y="3986158"/>
            <a:ext cx="9672918" cy="1077178"/>
          </a:xfrm>
          <a:prstGeom prst="rect">
            <a:avLst/>
          </a:prstGeom>
          <a:noFill/>
          <a:ln>
            <a:noFill/>
          </a:ln>
        </p:spPr>
        <p:txBody>
          <a:bodyPr spcFirstLastPara="1" wrap="square" lIns="91425" tIns="45700" rIns="91425" bIns="45700" anchor="t" anchorCtr="0">
            <a:spAutoFit/>
          </a:bodyPr>
          <a:lstStyle/>
          <a:p>
            <a:pPr algn="r">
              <a:buClr>
                <a:srgbClr val="000000"/>
              </a:buClr>
              <a:buSzPts val="1500"/>
            </a:pPr>
            <a:r>
              <a:rPr lang="es-ES" sz="3200" b="1" i="1" dirty="0">
                <a:solidFill>
                  <a:schemeClr val="dk1"/>
                </a:solidFill>
                <a:latin typeface="Arial"/>
                <a:ea typeface="Arial"/>
                <a:cs typeface="Arial"/>
                <a:sym typeface="Arial"/>
              </a:rPr>
              <a:t>Dr. Beatriz Cortina-Pérez &amp; Dr. Fernando Trujillo</a:t>
            </a:r>
          </a:p>
          <a:p>
            <a:pPr algn="r">
              <a:buClr>
                <a:srgbClr val="000000"/>
              </a:buClr>
              <a:buSzPts val="1500"/>
            </a:pPr>
            <a:r>
              <a:rPr lang="es-ES" sz="3200" dirty="0" err="1">
                <a:solidFill>
                  <a:schemeClr val="dk1"/>
                </a:solidFill>
                <a:latin typeface="Arial"/>
                <a:ea typeface="Arial"/>
                <a:cs typeface="Arial"/>
                <a:sym typeface="Arial"/>
              </a:rPr>
              <a:t>University</a:t>
            </a:r>
            <a:r>
              <a:rPr lang="es-ES" sz="3200" dirty="0">
                <a:solidFill>
                  <a:schemeClr val="dk1"/>
                </a:solidFill>
                <a:latin typeface="Arial"/>
                <a:ea typeface="Arial"/>
                <a:cs typeface="Arial"/>
                <a:sym typeface="Arial"/>
              </a:rPr>
              <a:t> of Granada</a:t>
            </a:r>
            <a:r>
              <a:rPr lang="es-ES" sz="3200" dirty="0">
                <a:solidFill>
                  <a:srgbClr val="000000"/>
                </a:solidFill>
                <a:latin typeface="Arial"/>
                <a:ea typeface="Arial"/>
                <a:cs typeface="Arial"/>
                <a:sym typeface="Arial"/>
              </a:rPr>
              <a:t> (</a:t>
            </a:r>
            <a:r>
              <a:rPr lang="es-ES" sz="3200" u="sng" dirty="0">
                <a:solidFill>
                  <a:schemeClr val="dk1"/>
                </a:solidFill>
                <a:latin typeface="Arial"/>
                <a:ea typeface="Arial"/>
                <a:cs typeface="Arial"/>
                <a:sym typeface="Arial"/>
                <a:hlinkClick r:id="rId5">
                  <a:extLst>
                    <a:ext uri="{A12FA001-AC4F-418D-AE19-62706E023703}">
                      <ahyp:hlinkClr xmlns:ahyp="http://schemas.microsoft.com/office/drawing/2018/hyperlinkcolor" val="tx"/>
                    </a:ext>
                  </a:extLst>
                </a:hlinkClick>
              </a:rPr>
              <a:t>bcortina@ugr.es</a:t>
            </a:r>
            <a:r>
              <a:rPr lang="es-ES" sz="3200" dirty="0">
                <a:solidFill>
                  <a:schemeClr val="dk1"/>
                </a:solidFill>
                <a:latin typeface="Arial"/>
                <a:ea typeface="Arial"/>
                <a:cs typeface="Arial"/>
                <a:sym typeface="Arial"/>
              </a:rPr>
              <a:t>)</a:t>
            </a:r>
            <a:endParaRPr sz="3200" dirty="0">
              <a:solidFill>
                <a:srgbClr val="000000"/>
              </a:solidFill>
              <a:latin typeface="Arial"/>
              <a:ea typeface="Arial"/>
              <a:cs typeface="Arial"/>
              <a:sym typeface="Arial"/>
            </a:endParaRPr>
          </a:p>
        </p:txBody>
      </p:sp>
      <p:sp>
        <p:nvSpPr>
          <p:cNvPr id="4" name="Rectángulo 3"/>
          <p:cNvSpPr/>
          <p:nvPr/>
        </p:nvSpPr>
        <p:spPr>
          <a:xfrm>
            <a:off x="4051465" y="1834327"/>
            <a:ext cx="7730836" cy="2123658"/>
          </a:xfrm>
          <a:prstGeom prst="rect">
            <a:avLst/>
          </a:prstGeom>
        </p:spPr>
        <p:txBody>
          <a:bodyPr wrap="square">
            <a:spAutoFit/>
          </a:bodyPr>
          <a:lstStyle/>
          <a:p>
            <a:pPr algn="r"/>
            <a:r>
              <a:rPr lang="en-US" sz="4400" b="1" i="1" dirty="0">
                <a:effectLst/>
                <a:latin typeface="Candara" panose="020E0502030303020204" pitchFamily="34" charset="0"/>
                <a:ea typeface="Calibri" panose="020F0502020204030204" pitchFamily="34" charset="0"/>
                <a:cs typeface="AkayaKanadaka" panose="02010502080401010103" pitchFamily="2" charset="77"/>
              </a:rPr>
              <a:t>Researching a new teacher profile for multilingual early childhood education</a:t>
            </a:r>
            <a:endParaRPr lang="es-ES" sz="4400" b="1" i="1" dirty="0">
              <a:effectLst/>
              <a:latin typeface="Candara" panose="020E0502030303020204" pitchFamily="34" charset="0"/>
              <a:ea typeface="Calibri" panose="020F0502020204030204" pitchFamily="34" charset="0"/>
              <a:cs typeface="AkayaKanadaka" panose="02010502080401010103" pitchFamily="2" charset="77"/>
            </a:endParaRPr>
          </a:p>
        </p:txBody>
      </p:sp>
      <p:pic>
        <p:nvPicPr>
          <p:cNvPr id="7" name="Imagen 6">
            <a:extLst>
              <a:ext uri="{FF2B5EF4-FFF2-40B4-BE49-F238E27FC236}">
                <a16:creationId xmlns:a16="http://schemas.microsoft.com/office/drawing/2014/main" id="{57E04C6D-966C-1BD1-D8DC-A5DBABC29C6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16825" y="5063336"/>
            <a:ext cx="1532119" cy="1687229"/>
          </a:xfrm>
          <a:prstGeom prst="rect">
            <a:avLst/>
          </a:prstGeom>
        </p:spPr>
      </p:pic>
      <p:sp>
        <p:nvSpPr>
          <p:cNvPr id="9" name="CuadroTexto 8">
            <a:extLst>
              <a:ext uri="{FF2B5EF4-FFF2-40B4-BE49-F238E27FC236}">
                <a16:creationId xmlns:a16="http://schemas.microsoft.com/office/drawing/2014/main" id="{C10A3102-BEBE-EE41-9BE4-41D92D31C0D1}"/>
              </a:ext>
            </a:extLst>
          </p:cNvPr>
          <p:cNvSpPr txBox="1"/>
          <p:nvPr/>
        </p:nvSpPr>
        <p:spPr>
          <a:xfrm>
            <a:off x="403762" y="196530"/>
            <a:ext cx="11187604" cy="1384995"/>
          </a:xfrm>
          <a:prstGeom prst="rect">
            <a:avLst/>
          </a:prstGeom>
          <a:noFill/>
        </p:spPr>
        <p:txBody>
          <a:bodyPr wrap="square">
            <a:spAutoFit/>
          </a:bodyPr>
          <a:lstStyle/>
          <a:p>
            <a:pPr algn="r"/>
            <a:r>
              <a:rPr lang="es-ES" sz="2800" b="1" dirty="0">
                <a:solidFill>
                  <a:srgbClr val="C00000"/>
                </a:solidFill>
                <a:latin typeface="Source Sans Pro" panose="020B0503030403020204" pitchFamily="34" charset="0"/>
              </a:rPr>
              <a:t>ELLRA2024 INTERNATIONAL CONFERENCE</a:t>
            </a:r>
            <a:endParaRPr lang="es-ES" sz="2800" b="1" i="0" u="none" strike="noStrike" dirty="0">
              <a:solidFill>
                <a:srgbClr val="C00000"/>
              </a:solidFill>
              <a:effectLst/>
              <a:latin typeface="Source Sans Pro" panose="020B0503030403020204" pitchFamily="34" charset="0"/>
            </a:endParaRPr>
          </a:p>
          <a:p>
            <a:pPr algn="r"/>
            <a:r>
              <a:rPr lang="es-ES" sz="2800" b="1" i="0" dirty="0">
                <a:solidFill>
                  <a:srgbClr val="C00000"/>
                </a:solidFill>
                <a:effectLst/>
                <a:latin typeface="Rubik"/>
              </a:rPr>
              <a:t>“</a:t>
            </a:r>
            <a:r>
              <a:rPr lang="es-ES" sz="2800" b="1" i="0" dirty="0" err="1">
                <a:solidFill>
                  <a:srgbClr val="C00000"/>
                </a:solidFill>
                <a:effectLst/>
                <a:latin typeface="Rubik"/>
              </a:rPr>
              <a:t>Current</a:t>
            </a:r>
            <a:r>
              <a:rPr lang="es-ES" sz="2800" b="1" i="0" dirty="0">
                <a:solidFill>
                  <a:srgbClr val="C00000"/>
                </a:solidFill>
                <a:effectLst/>
                <a:latin typeface="Rubik"/>
              </a:rPr>
              <a:t> </a:t>
            </a:r>
            <a:r>
              <a:rPr lang="es-ES" sz="2800" b="1" i="0" dirty="0" err="1">
                <a:solidFill>
                  <a:srgbClr val="C00000"/>
                </a:solidFill>
                <a:effectLst/>
                <a:latin typeface="Rubik"/>
              </a:rPr>
              <a:t>Challenges</a:t>
            </a:r>
            <a:r>
              <a:rPr lang="es-ES" sz="2800" b="1" i="0" dirty="0">
                <a:solidFill>
                  <a:srgbClr val="C00000"/>
                </a:solidFill>
                <a:effectLst/>
                <a:latin typeface="Rubik"/>
              </a:rPr>
              <a:t> and Future </a:t>
            </a:r>
            <a:r>
              <a:rPr lang="es-ES" sz="2800" b="1" i="0" dirty="0" err="1">
                <a:solidFill>
                  <a:srgbClr val="C00000"/>
                </a:solidFill>
                <a:effectLst/>
                <a:latin typeface="Rubik"/>
              </a:rPr>
              <a:t>Opportunities</a:t>
            </a:r>
            <a:r>
              <a:rPr lang="es-ES" sz="2800" b="1" i="0" dirty="0">
                <a:solidFill>
                  <a:srgbClr val="C00000"/>
                </a:solidFill>
                <a:effectLst/>
                <a:latin typeface="Rubik"/>
              </a:rPr>
              <a:t>”</a:t>
            </a:r>
          </a:p>
          <a:p>
            <a:pPr algn="r"/>
            <a:r>
              <a:rPr lang="es-ES" sz="2800" b="1" i="1" dirty="0" err="1">
                <a:solidFill>
                  <a:srgbClr val="C00000"/>
                </a:solidFill>
                <a:latin typeface="Source Sans Pro" panose="020B0503030403020204" pitchFamily="34" charset="0"/>
                <a:cs typeface="Avenir Book"/>
              </a:rPr>
              <a:t>Krakow</a:t>
            </a:r>
            <a:r>
              <a:rPr lang="es-ES" sz="2800" b="1" i="1" dirty="0">
                <a:solidFill>
                  <a:srgbClr val="C00000"/>
                </a:solidFill>
                <a:latin typeface="Source Sans Pro" panose="020B0503030403020204" pitchFamily="34" charset="0"/>
                <a:cs typeface="Avenir Book"/>
              </a:rPr>
              <a:t>, 24-26 April 2024</a:t>
            </a:r>
            <a:endParaRPr lang="es-ES" sz="2000" i="1" dirty="0">
              <a:solidFill>
                <a:srgbClr val="C00000"/>
              </a:solidFill>
              <a:latin typeface="Avenir Book"/>
              <a:cs typeface="Avenir Book"/>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5489046" y="1510463"/>
            <a:ext cx="5045935" cy="4351338"/>
          </a:xfrm>
        </p:spPr>
        <p:txBody>
          <a:bodyPr>
            <a:normAutofit/>
          </a:bodyPr>
          <a:lstStyle/>
          <a:p>
            <a:r>
              <a:rPr lang="es-ES" sz="2400" dirty="0" err="1">
                <a:latin typeface="Avenir Book"/>
                <a:cs typeface="Avenir Book"/>
              </a:rPr>
              <a:t>An</a:t>
            </a:r>
            <a:r>
              <a:rPr lang="es-ES" sz="2400" dirty="0">
                <a:latin typeface="Avenir Book"/>
                <a:cs typeface="Avenir Book"/>
              </a:rPr>
              <a:t> </a:t>
            </a:r>
            <a:r>
              <a:rPr lang="es-ES" sz="2400" dirty="0" err="1">
                <a:latin typeface="Avenir Book"/>
                <a:cs typeface="Avenir Book"/>
              </a:rPr>
              <a:t>emerging</a:t>
            </a:r>
            <a:r>
              <a:rPr lang="es-ES" sz="2400" dirty="0">
                <a:latin typeface="Avenir Book"/>
                <a:cs typeface="Avenir Book"/>
              </a:rPr>
              <a:t> </a:t>
            </a:r>
            <a:r>
              <a:rPr lang="es-ES" sz="2400" dirty="0" err="1">
                <a:latin typeface="Avenir Book"/>
                <a:cs typeface="Avenir Book"/>
              </a:rPr>
              <a:t>field</a:t>
            </a:r>
            <a:endParaRPr lang="es-ES" sz="2400" dirty="0">
              <a:latin typeface="Avenir Book"/>
              <a:cs typeface="Avenir Book"/>
            </a:endParaRPr>
          </a:p>
          <a:p>
            <a:pPr marL="114300" indent="0">
              <a:buNone/>
            </a:pPr>
            <a:r>
              <a:rPr lang="es-ES" sz="2400" dirty="0">
                <a:latin typeface="Avenir Book"/>
                <a:cs typeface="Avenir Book"/>
              </a:rPr>
              <a:t> </a:t>
            </a:r>
            <a:r>
              <a:rPr lang="es-ES" sz="2000" i="1" dirty="0">
                <a:solidFill>
                  <a:schemeClr val="accent6">
                    <a:lumMod val="75000"/>
                  </a:schemeClr>
                </a:solidFill>
                <a:latin typeface="Avenir Book"/>
                <a:cs typeface="Avenir Book"/>
              </a:rPr>
              <a:t>“﻿ECEC </a:t>
            </a:r>
            <a:r>
              <a:rPr lang="es-ES" sz="2000" i="1" dirty="0" err="1">
                <a:solidFill>
                  <a:schemeClr val="accent6">
                    <a:lumMod val="75000"/>
                  </a:schemeClr>
                </a:solidFill>
                <a:latin typeface="Avenir Book"/>
                <a:cs typeface="Avenir Book"/>
              </a:rPr>
              <a:t>language</a:t>
            </a:r>
            <a:r>
              <a:rPr lang="es-ES" sz="2000" i="1" dirty="0">
                <a:solidFill>
                  <a:schemeClr val="accent6">
                    <a:lumMod val="75000"/>
                  </a:schemeClr>
                </a:solidFill>
                <a:latin typeface="Avenir Book"/>
                <a:cs typeface="Avenir Book"/>
              </a:rPr>
              <a:t> </a:t>
            </a:r>
            <a:r>
              <a:rPr lang="es-ES" sz="2000" i="1" dirty="0" err="1">
                <a:solidFill>
                  <a:schemeClr val="accent6">
                    <a:lumMod val="75000"/>
                  </a:schemeClr>
                </a:solidFill>
                <a:latin typeface="Avenir Book"/>
                <a:cs typeface="Avenir Book"/>
              </a:rPr>
              <a:t>teacher</a:t>
            </a:r>
            <a:r>
              <a:rPr lang="es-ES" sz="2000" i="1" dirty="0">
                <a:solidFill>
                  <a:schemeClr val="accent6">
                    <a:lumMod val="75000"/>
                  </a:schemeClr>
                </a:solidFill>
                <a:latin typeface="Avenir Book"/>
                <a:cs typeface="Avenir Book"/>
              </a:rPr>
              <a:t> </a:t>
            </a:r>
            <a:r>
              <a:rPr lang="es-ES" sz="2000" i="1" dirty="0" err="1">
                <a:solidFill>
                  <a:schemeClr val="accent6">
                    <a:lumMod val="75000"/>
                  </a:schemeClr>
                </a:solidFill>
                <a:latin typeface="Avenir Book"/>
                <a:cs typeface="Avenir Book"/>
              </a:rPr>
              <a:t>education</a:t>
            </a:r>
            <a:r>
              <a:rPr lang="es-ES" sz="2000" i="1" dirty="0">
                <a:solidFill>
                  <a:schemeClr val="accent6">
                    <a:lumMod val="75000"/>
                  </a:schemeClr>
                </a:solidFill>
                <a:latin typeface="Avenir Book"/>
                <a:cs typeface="Avenir Book"/>
              </a:rPr>
              <a:t> </a:t>
            </a:r>
            <a:r>
              <a:rPr lang="es-ES" sz="2000" i="1" dirty="0" err="1">
                <a:solidFill>
                  <a:schemeClr val="accent6">
                    <a:lumMod val="75000"/>
                  </a:schemeClr>
                </a:solidFill>
                <a:latin typeface="Avenir Book"/>
                <a:cs typeface="Avenir Book"/>
              </a:rPr>
              <a:t>is</a:t>
            </a:r>
            <a:r>
              <a:rPr lang="es-ES" sz="2000" i="1" dirty="0">
                <a:solidFill>
                  <a:schemeClr val="accent6">
                    <a:lumMod val="75000"/>
                  </a:schemeClr>
                </a:solidFill>
                <a:latin typeface="Avenir Book"/>
                <a:cs typeface="Avenir Book"/>
              </a:rPr>
              <a:t> </a:t>
            </a:r>
            <a:r>
              <a:rPr lang="es-ES" sz="2000" i="1" dirty="0" err="1">
                <a:solidFill>
                  <a:schemeClr val="accent6">
                    <a:lumMod val="75000"/>
                  </a:schemeClr>
                </a:solidFill>
                <a:latin typeface="Avenir Book"/>
                <a:cs typeface="Avenir Book"/>
              </a:rPr>
              <a:t>still</a:t>
            </a:r>
            <a:r>
              <a:rPr lang="es-ES" sz="2000" i="1" dirty="0">
                <a:solidFill>
                  <a:schemeClr val="accent6">
                    <a:lumMod val="75000"/>
                  </a:schemeClr>
                </a:solidFill>
                <a:latin typeface="Avenir Book"/>
                <a:cs typeface="Avenir Book"/>
              </a:rPr>
              <a:t> </a:t>
            </a:r>
            <a:r>
              <a:rPr lang="es-ES" sz="2000" i="1" dirty="0" err="1">
                <a:solidFill>
                  <a:schemeClr val="accent6">
                    <a:lumMod val="75000"/>
                  </a:schemeClr>
                </a:solidFill>
                <a:latin typeface="Avenir Book"/>
                <a:cs typeface="Avenir Book"/>
              </a:rPr>
              <a:t>an</a:t>
            </a:r>
            <a:r>
              <a:rPr lang="es-ES" sz="2000" i="1" dirty="0">
                <a:solidFill>
                  <a:schemeClr val="accent6">
                    <a:lumMod val="75000"/>
                  </a:schemeClr>
                </a:solidFill>
                <a:latin typeface="Avenir Book"/>
                <a:cs typeface="Avenir Book"/>
              </a:rPr>
              <a:t> </a:t>
            </a:r>
            <a:r>
              <a:rPr lang="es-ES" sz="2000" i="1" dirty="0" err="1">
                <a:solidFill>
                  <a:schemeClr val="accent6">
                    <a:lumMod val="75000"/>
                  </a:schemeClr>
                </a:solidFill>
                <a:latin typeface="Avenir Book"/>
                <a:cs typeface="Avenir Book"/>
              </a:rPr>
              <a:t>under-research</a:t>
            </a:r>
            <a:r>
              <a:rPr lang="es-ES" sz="2000" i="1" dirty="0">
                <a:solidFill>
                  <a:schemeClr val="accent6">
                    <a:lumMod val="75000"/>
                  </a:schemeClr>
                </a:solidFill>
                <a:latin typeface="Avenir Book"/>
                <a:cs typeface="Avenir Book"/>
              </a:rPr>
              <a:t> </a:t>
            </a:r>
            <a:r>
              <a:rPr lang="es-ES" sz="2000" i="1" dirty="0" err="1">
                <a:solidFill>
                  <a:schemeClr val="accent6">
                    <a:lumMod val="75000"/>
                  </a:schemeClr>
                </a:solidFill>
                <a:latin typeface="Avenir Book"/>
                <a:cs typeface="Avenir Book"/>
              </a:rPr>
              <a:t>field</a:t>
            </a:r>
            <a:r>
              <a:rPr lang="es-ES" sz="2000" i="1" dirty="0">
                <a:solidFill>
                  <a:schemeClr val="accent6">
                    <a:lumMod val="75000"/>
                  </a:schemeClr>
                </a:solidFill>
                <a:latin typeface="Avenir Book"/>
                <a:cs typeface="Avenir Book"/>
              </a:rPr>
              <a:t>” </a:t>
            </a:r>
            <a:r>
              <a:rPr lang="es-ES" sz="2000" dirty="0">
                <a:latin typeface="Avenir Book"/>
                <a:cs typeface="Avenir Book"/>
              </a:rPr>
              <a:t>(</a:t>
            </a:r>
            <a:r>
              <a:rPr lang="es-ES" sz="2000" dirty="0" err="1">
                <a:latin typeface="Avenir Book"/>
                <a:cs typeface="Avenir Book"/>
              </a:rPr>
              <a:t>Alstad</a:t>
            </a:r>
            <a:r>
              <a:rPr lang="es-ES" sz="2000" dirty="0">
                <a:latin typeface="Avenir Book"/>
                <a:cs typeface="Avenir Book"/>
              </a:rPr>
              <a:t>, 2020, p.21)</a:t>
            </a:r>
          </a:p>
          <a:p>
            <a:r>
              <a:rPr lang="es-ES" sz="2400" dirty="0" err="1">
                <a:latin typeface="Avenir Book"/>
                <a:cs typeface="Avenir Book"/>
              </a:rPr>
              <a:t>Not</a:t>
            </a:r>
            <a:r>
              <a:rPr lang="es-ES" sz="2400" dirty="0">
                <a:latin typeface="Avenir Book"/>
                <a:cs typeface="Avenir Book"/>
              </a:rPr>
              <a:t> a </a:t>
            </a:r>
            <a:r>
              <a:rPr lang="es-ES" sz="2400" dirty="0" err="1">
                <a:latin typeface="Avenir Book"/>
                <a:cs typeface="Avenir Book"/>
              </a:rPr>
              <a:t>compulsory</a:t>
            </a:r>
            <a:r>
              <a:rPr lang="es-ES" sz="2400" dirty="0">
                <a:latin typeface="Avenir Book"/>
                <a:cs typeface="Avenir Book"/>
              </a:rPr>
              <a:t> </a:t>
            </a:r>
            <a:r>
              <a:rPr lang="es-ES" sz="2400" dirty="0" err="1">
                <a:latin typeface="Avenir Book"/>
                <a:cs typeface="Avenir Book"/>
              </a:rPr>
              <a:t>stage</a:t>
            </a:r>
            <a:r>
              <a:rPr lang="es-ES" sz="2400" dirty="0">
                <a:latin typeface="Avenir Book"/>
                <a:cs typeface="Avenir Book"/>
              </a:rPr>
              <a:t> -&gt; </a:t>
            </a:r>
            <a:r>
              <a:rPr lang="es-ES" sz="2400" dirty="0" err="1">
                <a:latin typeface="Avenir Book"/>
                <a:cs typeface="Avenir Book"/>
              </a:rPr>
              <a:t>Diversification</a:t>
            </a:r>
            <a:r>
              <a:rPr lang="es-ES" sz="2400" dirty="0">
                <a:latin typeface="Avenir Book"/>
                <a:cs typeface="Avenir Book"/>
              </a:rPr>
              <a:t> of </a:t>
            </a:r>
            <a:r>
              <a:rPr lang="es-ES" sz="2400" dirty="0" err="1">
                <a:latin typeface="Avenir Book"/>
                <a:cs typeface="Avenir Book"/>
              </a:rPr>
              <a:t>provision</a:t>
            </a:r>
            <a:r>
              <a:rPr lang="es-ES" sz="2400" dirty="0">
                <a:latin typeface="Avenir Book"/>
                <a:cs typeface="Avenir Book"/>
              </a:rPr>
              <a:t> </a:t>
            </a:r>
            <a:r>
              <a:rPr lang="es-ES" sz="2400" dirty="0" err="1">
                <a:latin typeface="Avenir Book"/>
                <a:cs typeface="Avenir Book"/>
              </a:rPr>
              <a:t>models</a:t>
            </a:r>
            <a:r>
              <a:rPr lang="es-ES" sz="2400" dirty="0">
                <a:latin typeface="Avenir Book"/>
                <a:cs typeface="Avenir Book"/>
              </a:rPr>
              <a:t> (</a:t>
            </a:r>
            <a:r>
              <a:rPr lang="es-ES" sz="2400" dirty="0" err="1">
                <a:latin typeface="Avenir Book"/>
                <a:cs typeface="Avenir Book"/>
              </a:rPr>
              <a:t>European</a:t>
            </a:r>
            <a:r>
              <a:rPr lang="es-ES" sz="2400" dirty="0">
                <a:latin typeface="Avenir Book"/>
                <a:cs typeface="Avenir Book"/>
              </a:rPr>
              <a:t> </a:t>
            </a:r>
            <a:r>
              <a:rPr lang="es-ES" sz="2400" dirty="0" err="1">
                <a:latin typeface="Avenir Book"/>
                <a:cs typeface="Avenir Book"/>
              </a:rPr>
              <a:t>Commission</a:t>
            </a:r>
            <a:r>
              <a:rPr lang="es-ES" sz="2400" dirty="0">
                <a:latin typeface="Avenir Book"/>
                <a:cs typeface="Avenir Book"/>
              </a:rPr>
              <a:t>, 2009, 2019)</a:t>
            </a:r>
          </a:p>
          <a:p>
            <a:r>
              <a:rPr lang="es-ES" sz="2400" b="1" dirty="0" err="1">
                <a:solidFill>
                  <a:schemeClr val="dk1"/>
                </a:solidFill>
                <a:latin typeface="Avenir Book"/>
                <a:cs typeface="Avenir Book"/>
              </a:rPr>
              <a:t>There</a:t>
            </a:r>
            <a:r>
              <a:rPr lang="es-ES" sz="2400" b="1" dirty="0">
                <a:solidFill>
                  <a:schemeClr val="dk1"/>
                </a:solidFill>
                <a:latin typeface="Avenir Book"/>
                <a:cs typeface="Avenir Book"/>
              </a:rPr>
              <a:t> </a:t>
            </a:r>
            <a:r>
              <a:rPr lang="es-ES" sz="2400" b="1" dirty="0" err="1">
                <a:solidFill>
                  <a:schemeClr val="dk1"/>
                </a:solidFill>
                <a:latin typeface="Avenir Book"/>
                <a:cs typeface="Avenir Book"/>
              </a:rPr>
              <a:t>is</a:t>
            </a:r>
            <a:r>
              <a:rPr lang="es-ES" sz="2400" b="1" dirty="0">
                <a:solidFill>
                  <a:schemeClr val="dk1"/>
                </a:solidFill>
                <a:latin typeface="Avenir Book"/>
                <a:cs typeface="Avenir Book"/>
              </a:rPr>
              <a:t> </a:t>
            </a:r>
            <a:r>
              <a:rPr lang="es-ES" sz="2400" b="1" dirty="0">
                <a:solidFill>
                  <a:srgbClr val="7030A0"/>
                </a:solidFill>
                <a:latin typeface="Avenir Book"/>
                <a:cs typeface="Avenir Book"/>
              </a:rPr>
              <a:t>a </a:t>
            </a:r>
            <a:r>
              <a:rPr lang="es-ES" sz="2400" b="1" dirty="0" err="1">
                <a:solidFill>
                  <a:srgbClr val="7030A0"/>
                </a:solidFill>
                <a:latin typeface="Avenir Book"/>
                <a:cs typeface="Avenir Book"/>
              </a:rPr>
              <a:t>lack</a:t>
            </a:r>
            <a:r>
              <a:rPr lang="es-ES" sz="2400" b="1" dirty="0">
                <a:solidFill>
                  <a:srgbClr val="7030A0"/>
                </a:solidFill>
                <a:latin typeface="Avenir Book"/>
                <a:cs typeface="Avenir Book"/>
              </a:rPr>
              <a:t> </a:t>
            </a:r>
            <a:r>
              <a:rPr lang="es-ES" sz="2400" b="1" dirty="0" err="1">
                <a:solidFill>
                  <a:srgbClr val="7030A0"/>
                </a:solidFill>
                <a:latin typeface="Avenir Book"/>
                <a:cs typeface="Avenir Book"/>
              </a:rPr>
              <a:t>of</a:t>
            </a:r>
            <a:r>
              <a:rPr lang="es-ES" sz="2400" b="1" dirty="0">
                <a:solidFill>
                  <a:srgbClr val="7030A0"/>
                </a:solidFill>
                <a:latin typeface="Avenir Book"/>
                <a:cs typeface="Avenir Book"/>
              </a:rPr>
              <a:t> </a:t>
            </a:r>
            <a:r>
              <a:rPr lang="es-ES" sz="2400" b="1" dirty="0" err="1">
                <a:solidFill>
                  <a:srgbClr val="7030A0"/>
                </a:solidFill>
                <a:latin typeface="Avenir Book"/>
                <a:cs typeface="Avenir Book"/>
              </a:rPr>
              <a:t>adequately</a:t>
            </a:r>
            <a:r>
              <a:rPr lang="es-ES" sz="2400" b="1" dirty="0">
                <a:solidFill>
                  <a:srgbClr val="7030A0"/>
                </a:solidFill>
                <a:latin typeface="Avenir Book"/>
                <a:cs typeface="Avenir Book"/>
              </a:rPr>
              <a:t> </a:t>
            </a:r>
            <a:r>
              <a:rPr lang="es-ES" sz="2400" b="1" dirty="0" err="1">
                <a:solidFill>
                  <a:srgbClr val="7030A0"/>
                </a:solidFill>
                <a:latin typeface="Avenir Book"/>
                <a:cs typeface="Avenir Book"/>
              </a:rPr>
              <a:t>trained</a:t>
            </a:r>
            <a:r>
              <a:rPr lang="es-ES" sz="2400" b="1" dirty="0">
                <a:solidFill>
                  <a:srgbClr val="7030A0"/>
                </a:solidFill>
                <a:latin typeface="Avenir Book"/>
                <a:cs typeface="Avenir Book"/>
              </a:rPr>
              <a:t> </a:t>
            </a:r>
            <a:r>
              <a:rPr lang="es-ES" sz="2400" b="1" dirty="0" err="1">
                <a:solidFill>
                  <a:srgbClr val="7030A0"/>
                </a:solidFill>
                <a:latin typeface="Avenir Book"/>
                <a:cs typeface="Avenir Book"/>
              </a:rPr>
              <a:t>teachers</a:t>
            </a:r>
            <a:r>
              <a:rPr lang="es-ES" sz="2400" b="1" dirty="0">
                <a:solidFill>
                  <a:srgbClr val="7030A0"/>
                </a:solidFill>
                <a:latin typeface="Avenir Book"/>
                <a:cs typeface="Avenir Book"/>
              </a:rPr>
              <a:t> </a:t>
            </a:r>
            <a:r>
              <a:rPr lang="es-ES" sz="2400" b="1" dirty="0" err="1">
                <a:solidFill>
                  <a:schemeClr val="dk1"/>
                </a:solidFill>
                <a:latin typeface="Avenir Book"/>
                <a:cs typeface="Avenir Book"/>
              </a:rPr>
              <a:t>to</a:t>
            </a:r>
            <a:r>
              <a:rPr lang="es-ES" sz="2400" b="1" dirty="0">
                <a:solidFill>
                  <a:schemeClr val="dk1"/>
                </a:solidFill>
                <a:latin typeface="Avenir Book"/>
                <a:cs typeface="Avenir Book"/>
              </a:rPr>
              <a:t> </a:t>
            </a:r>
            <a:r>
              <a:rPr lang="es-ES" sz="2400" b="1" dirty="0" err="1">
                <a:solidFill>
                  <a:schemeClr val="dk1"/>
                </a:solidFill>
                <a:latin typeface="Avenir Book"/>
                <a:cs typeface="Avenir Book"/>
              </a:rPr>
              <a:t>meet</a:t>
            </a:r>
            <a:r>
              <a:rPr lang="es-ES" sz="2400" b="1" dirty="0">
                <a:solidFill>
                  <a:schemeClr val="dk1"/>
                </a:solidFill>
                <a:latin typeface="Avenir Book"/>
                <a:cs typeface="Avenir Book"/>
              </a:rPr>
              <a:t> </a:t>
            </a:r>
            <a:r>
              <a:rPr lang="es-ES" sz="2400" b="1" dirty="0" err="1">
                <a:solidFill>
                  <a:schemeClr val="dk1"/>
                </a:solidFill>
                <a:latin typeface="Avenir Book"/>
                <a:cs typeface="Avenir Book"/>
              </a:rPr>
              <a:t>this</a:t>
            </a:r>
            <a:r>
              <a:rPr lang="es-ES" sz="2400" b="1" dirty="0">
                <a:solidFill>
                  <a:schemeClr val="dk1"/>
                </a:solidFill>
                <a:latin typeface="Avenir Book"/>
                <a:cs typeface="Avenir Book"/>
              </a:rPr>
              <a:t> new </a:t>
            </a:r>
            <a:r>
              <a:rPr lang="es-ES" sz="2400" b="1" dirty="0" err="1">
                <a:solidFill>
                  <a:schemeClr val="dk1"/>
                </a:solidFill>
                <a:latin typeface="Avenir Book"/>
                <a:cs typeface="Avenir Book"/>
              </a:rPr>
              <a:t>demand</a:t>
            </a:r>
            <a:r>
              <a:rPr lang="es-ES" sz="2400" b="1" dirty="0">
                <a:solidFill>
                  <a:schemeClr val="dk1"/>
                </a:solidFill>
                <a:latin typeface="Avenir Book"/>
                <a:cs typeface="Avenir Book"/>
              </a:rPr>
              <a:t> (</a:t>
            </a:r>
            <a:r>
              <a:rPr lang="en-US" sz="2400" b="1" dirty="0">
                <a:solidFill>
                  <a:schemeClr val="dk1"/>
                </a:solidFill>
                <a:latin typeface="Avenir Book"/>
              </a:rPr>
              <a:t>Schwartz, 2022</a:t>
            </a:r>
            <a:r>
              <a:rPr lang="es-ES" sz="2400" b="1" dirty="0">
                <a:solidFill>
                  <a:schemeClr val="dk1"/>
                </a:solidFill>
                <a:latin typeface="Avenir Book"/>
              </a:rPr>
              <a:t>)</a:t>
            </a:r>
          </a:p>
          <a:p>
            <a:pPr marL="0" indent="0">
              <a:buNone/>
            </a:pPr>
            <a:endParaRPr lang="es-ES" sz="2400" dirty="0">
              <a:latin typeface="Avenir Book"/>
              <a:cs typeface="Avenir Book"/>
            </a:endParaRPr>
          </a:p>
          <a:p>
            <a:endParaRPr lang="es-ES" sz="2400" dirty="0">
              <a:latin typeface="Avenir Book"/>
              <a:cs typeface="Avenir Book"/>
            </a:endParaRPr>
          </a:p>
        </p:txBody>
      </p:sp>
      <p:pic>
        <p:nvPicPr>
          <p:cNvPr id="10" name="Imagen 1" descr="Imagen 1"/>
          <p:cNvPicPr>
            <a:picLocks noChangeAspect="1"/>
          </p:cNvPicPr>
          <p:nvPr/>
        </p:nvPicPr>
        <p:blipFill>
          <a:blip r:embed="rId2"/>
          <a:srcRect l="14452" r="18805"/>
          <a:stretch>
            <a:fillRect/>
          </a:stretch>
        </p:blipFill>
        <p:spPr>
          <a:xfrm>
            <a:off x="1524000" y="1510464"/>
            <a:ext cx="3870846" cy="3871257"/>
          </a:xfrm>
          <a:prstGeom prst="rect">
            <a:avLst/>
          </a:prstGeom>
          <a:ln w="12700">
            <a:miter lim="400000"/>
          </a:ln>
        </p:spPr>
      </p:pic>
      <p:sp>
        <p:nvSpPr>
          <p:cNvPr id="2" name="Google Shape;193;p46">
            <a:extLst>
              <a:ext uri="{FF2B5EF4-FFF2-40B4-BE49-F238E27FC236}">
                <a16:creationId xmlns:a16="http://schemas.microsoft.com/office/drawing/2014/main" id="{A02F0442-C8DD-E8F9-3F7D-416157DEE5EA}"/>
              </a:ext>
            </a:extLst>
          </p:cNvPr>
          <p:cNvSpPr txBox="1">
            <a:spLocks/>
          </p:cNvSpPr>
          <p:nvPr/>
        </p:nvSpPr>
        <p:spPr>
          <a:xfrm>
            <a:off x="385763" y="173300"/>
            <a:ext cx="11360103" cy="1108102"/>
          </a:xfrm>
          <a:prstGeom prst="rect">
            <a:avLst/>
          </a:prstGeom>
          <a:no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44C4B6"/>
              </a:buClr>
              <a:buSzPts val="3600"/>
            </a:pPr>
            <a:r>
              <a:rPr lang="es-ES" sz="4800" dirty="0">
                <a:solidFill>
                  <a:srgbClr val="FFC000"/>
                </a:solidFill>
              </a:rPr>
              <a:t>INTRODUCTION</a:t>
            </a:r>
          </a:p>
        </p:txBody>
      </p:sp>
    </p:spTree>
    <p:extLst>
      <p:ext uri="{BB962C8B-B14F-4D97-AF65-F5344CB8AC3E}">
        <p14:creationId xmlns:p14="http://schemas.microsoft.com/office/powerpoint/2010/main" val="15626183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5B5D0C83-8949-A62D-586C-5720F3F6769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0"/>
            <a:ext cx="1211738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7690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670E269-2F0C-BDC6-F3FF-7049E2FAA1DF}"/>
              </a:ext>
            </a:extLst>
          </p:cNvPr>
          <p:cNvPicPr>
            <a:picLocks noChangeAspect="1"/>
          </p:cNvPicPr>
          <p:nvPr/>
        </p:nvPicPr>
        <p:blipFill>
          <a:blip r:embed="rId2">
            <a:alphaModFix amt="85000"/>
          </a:blip>
          <a:stretch>
            <a:fillRect/>
          </a:stretch>
        </p:blipFill>
        <p:spPr>
          <a:xfrm>
            <a:off x="6934" y="561725"/>
            <a:ext cx="4182902" cy="2682203"/>
          </a:xfrm>
          <a:prstGeom prst="rect">
            <a:avLst/>
          </a:prstGeom>
        </p:spPr>
      </p:pic>
      <p:pic>
        <p:nvPicPr>
          <p:cNvPr id="6" name="Imagen 5">
            <a:extLst>
              <a:ext uri="{FF2B5EF4-FFF2-40B4-BE49-F238E27FC236}">
                <a16:creationId xmlns:a16="http://schemas.microsoft.com/office/drawing/2014/main" id="{5012AE02-DB3D-77A2-D84C-FD085735916D}"/>
              </a:ext>
            </a:extLst>
          </p:cNvPr>
          <p:cNvPicPr>
            <a:picLocks noChangeAspect="1"/>
          </p:cNvPicPr>
          <p:nvPr/>
        </p:nvPicPr>
        <p:blipFill>
          <a:blip r:embed="rId2">
            <a:alphaModFix amt="50000"/>
          </a:blip>
          <a:stretch>
            <a:fillRect/>
          </a:stretch>
        </p:blipFill>
        <p:spPr>
          <a:xfrm>
            <a:off x="8197850" y="561726"/>
            <a:ext cx="3994150" cy="2682203"/>
          </a:xfrm>
          <a:prstGeom prst="rect">
            <a:avLst/>
          </a:prstGeom>
        </p:spPr>
      </p:pic>
      <p:pic>
        <p:nvPicPr>
          <p:cNvPr id="5" name="Imagen 4">
            <a:extLst>
              <a:ext uri="{FF2B5EF4-FFF2-40B4-BE49-F238E27FC236}">
                <a16:creationId xmlns:a16="http://schemas.microsoft.com/office/drawing/2014/main" id="{122D20D7-5A47-0894-FC70-DADFC54CF3F7}"/>
              </a:ext>
            </a:extLst>
          </p:cNvPr>
          <p:cNvPicPr>
            <a:picLocks noChangeAspect="1"/>
          </p:cNvPicPr>
          <p:nvPr/>
        </p:nvPicPr>
        <p:blipFill>
          <a:blip r:embed="rId2">
            <a:alphaModFix amt="70000"/>
          </a:blip>
          <a:stretch>
            <a:fillRect/>
          </a:stretch>
        </p:blipFill>
        <p:spPr>
          <a:xfrm>
            <a:off x="4196768" y="573759"/>
            <a:ext cx="3994150" cy="2682203"/>
          </a:xfrm>
          <a:prstGeom prst="rect">
            <a:avLst/>
          </a:prstGeom>
        </p:spPr>
      </p:pic>
      <p:sp>
        <p:nvSpPr>
          <p:cNvPr id="2" name="Título 1">
            <a:extLst>
              <a:ext uri="{FF2B5EF4-FFF2-40B4-BE49-F238E27FC236}">
                <a16:creationId xmlns:a16="http://schemas.microsoft.com/office/drawing/2014/main" id="{06AE72DA-33FC-048C-C173-525B3A62F37F}"/>
              </a:ext>
            </a:extLst>
          </p:cNvPr>
          <p:cNvSpPr>
            <a:spLocks noGrp="1"/>
          </p:cNvSpPr>
          <p:nvPr>
            <p:ph type="ctrTitle"/>
          </p:nvPr>
        </p:nvSpPr>
        <p:spPr>
          <a:xfrm>
            <a:off x="3537677" y="1424991"/>
            <a:ext cx="8644004" cy="477837"/>
          </a:xfrm>
        </p:spPr>
        <p:txBody>
          <a:bodyPr>
            <a:noAutofit/>
          </a:bodyPr>
          <a:lstStyle/>
          <a:p>
            <a:r>
              <a:rPr lang="es-ES" sz="8000" b="1" dirty="0" err="1"/>
              <a:t>Starting</a:t>
            </a:r>
            <a:r>
              <a:rPr lang="es-ES" sz="8000" b="1" dirty="0"/>
              <a:t> </a:t>
            </a:r>
            <a:r>
              <a:rPr lang="es-ES" sz="8000" b="1" dirty="0" err="1"/>
              <a:t>hypothesis</a:t>
            </a:r>
            <a:endParaRPr lang="es-ES" sz="8000" b="1" dirty="0"/>
          </a:p>
        </p:txBody>
      </p:sp>
      <p:sp>
        <p:nvSpPr>
          <p:cNvPr id="3" name="Subtítulo 2">
            <a:extLst>
              <a:ext uri="{FF2B5EF4-FFF2-40B4-BE49-F238E27FC236}">
                <a16:creationId xmlns:a16="http://schemas.microsoft.com/office/drawing/2014/main" id="{5AE47EC2-DB50-F9DA-04D4-003C7B2F77A9}"/>
              </a:ext>
            </a:extLst>
          </p:cNvPr>
          <p:cNvSpPr>
            <a:spLocks noGrp="1"/>
          </p:cNvSpPr>
          <p:nvPr>
            <p:ph type="subTitle" idx="1"/>
          </p:nvPr>
        </p:nvSpPr>
        <p:spPr>
          <a:xfrm>
            <a:off x="701873" y="3614072"/>
            <a:ext cx="10788254" cy="2331402"/>
          </a:xfrm>
        </p:spPr>
        <p:txBody>
          <a:bodyPr>
            <a:normAutofit/>
          </a:bodyPr>
          <a:lstStyle/>
          <a:p>
            <a:r>
              <a:rPr lang="es-ES" dirty="0" err="1"/>
              <a:t>given</a:t>
            </a:r>
            <a:r>
              <a:rPr lang="es-ES" dirty="0"/>
              <a:t> </a:t>
            </a:r>
            <a:r>
              <a:rPr lang="es-ES" dirty="0" err="1"/>
              <a:t>the</a:t>
            </a:r>
            <a:r>
              <a:rPr lang="es-ES" dirty="0"/>
              <a:t> </a:t>
            </a:r>
            <a:r>
              <a:rPr lang="es-ES" b="1" dirty="0" err="1">
                <a:solidFill>
                  <a:schemeClr val="accent2">
                    <a:lumMod val="50000"/>
                  </a:schemeClr>
                </a:solidFill>
              </a:rPr>
              <a:t>linguistic</a:t>
            </a:r>
            <a:r>
              <a:rPr lang="es-ES" b="1" dirty="0">
                <a:solidFill>
                  <a:schemeClr val="accent2">
                    <a:lumMod val="50000"/>
                  </a:schemeClr>
                </a:solidFill>
              </a:rPr>
              <a:t> </a:t>
            </a:r>
            <a:r>
              <a:rPr lang="es-ES" b="1" dirty="0" err="1">
                <a:solidFill>
                  <a:schemeClr val="accent2">
                    <a:lumMod val="50000"/>
                  </a:schemeClr>
                </a:solidFill>
              </a:rPr>
              <a:t>complexity</a:t>
            </a:r>
            <a:r>
              <a:rPr lang="es-ES" b="1" dirty="0">
                <a:solidFill>
                  <a:schemeClr val="accent2">
                    <a:lumMod val="50000"/>
                  </a:schemeClr>
                </a:solidFill>
              </a:rPr>
              <a:t> </a:t>
            </a:r>
            <a:r>
              <a:rPr lang="es-ES" b="1" dirty="0" err="1">
                <a:solidFill>
                  <a:schemeClr val="accent2">
                    <a:lumMod val="50000"/>
                  </a:schemeClr>
                </a:solidFill>
              </a:rPr>
              <a:t>of</a:t>
            </a:r>
            <a:r>
              <a:rPr lang="es-ES" b="1" dirty="0">
                <a:solidFill>
                  <a:schemeClr val="accent2">
                    <a:lumMod val="50000"/>
                  </a:schemeClr>
                </a:solidFill>
              </a:rPr>
              <a:t> </a:t>
            </a:r>
            <a:r>
              <a:rPr lang="es-ES" b="1" dirty="0" err="1">
                <a:solidFill>
                  <a:schemeClr val="accent2">
                    <a:lumMod val="50000"/>
                  </a:schemeClr>
                </a:solidFill>
              </a:rPr>
              <a:t>schools</a:t>
            </a:r>
            <a:r>
              <a:rPr lang="es-ES" dirty="0"/>
              <a:t>, </a:t>
            </a:r>
            <a:r>
              <a:rPr lang="es-ES" dirty="0" err="1"/>
              <a:t>where</a:t>
            </a:r>
            <a:r>
              <a:rPr lang="es-ES" dirty="0"/>
              <a:t> </a:t>
            </a:r>
            <a:r>
              <a:rPr lang="es-ES" dirty="0" err="1"/>
              <a:t>the</a:t>
            </a:r>
            <a:r>
              <a:rPr lang="es-ES" dirty="0"/>
              <a:t> </a:t>
            </a:r>
            <a:r>
              <a:rPr lang="es-ES" dirty="0" err="1"/>
              <a:t>language</a:t>
            </a:r>
            <a:r>
              <a:rPr lang="es-ES" dirty="0"/>
              <a:t> </a:t>
            </a:r>
            <a:r>
              <a:rPr lang="es-ES" dirty="0" err="1"/>
              <a:t>of</a:t>
            </a:r>
            <a:r>
              <a:rPr lang="es-ES" dirty="0"/>
              <a:t> </a:t>
            </a:r>
            <a:r>
              <a:rPr lang="es-ES" dirty="0" err="1"/>
              <a:t>instruction</a:t>
            </a:r>
            <a:r>
              <a:rPr lang="es-ES" dirty="0"/>
              <a:t>, </a:t>
            </a:r>
            <a:r>
              <a:rPr lang="es-ES" dirty="0" err="1"/>
              <a:t>heritage</a:t>
            </a:r>
            <a:r>
              <a:rPr lang="es-ES" dirty="0"/>
              <a:t> </a:t>
            </a:r>
            <a:r>
              <a:rPr lang="es-ES" dirty="0" err="1"/>
              <a:t>languages</a:t>
            </a:r>
            <a:r>
              <a:rPr lang="es-ES" dirty="0"/>
              <a:t> and </a:t>
            </a:r>
            <a:r>
              <a:rPr lang="es-ES" dirty="0" err="1"/>
              <a:t>foreign</a:t>
            </a:r>
            <a:r>
              <a:rPr lang="es-ES" dirty="0"/>
              <a:t> </a:t>
            </a:r>
            <a:r>
              <a:rPr lang="es-ES" dirty="0" err="1"/>
              <a:t>languages</a:t>
            </a:r>
            <a:r>
              <a:rPr lang="es-ES" dirty="0"/>
              <a:t> in </a:t>
            </a:r>
            <a:r>
              <a:rPr lang="es-ES" dirty="0" err="1"/>
              <a:t>the</a:t>
            </a:r>
            <a:r>
              <a:rPr lang="es-ES" dirty="0"/>
              <a:t> </a:t>
            </a:r>
            <a:r>
              <a:rPr lang="es-ES" dirty="0" err="1"/>
              <a:t>curriculum</a:t>
            </a:r>
            <a:r>
              <a:rPr lang="es-ES" dirty="0"/>
              <a:t> </a:t>
            </a:r>
            <a:r>
              <a:rPr lang="es-ES" dirty="0" err="1"/>
              <a:t>coexist</a:t>
            </a:r>
            <a:r>
              <a:rPr lang="es-ES" dirty="0"/>
              <a:t> (as </a:t>
            </a:r>
            <a:r>
              <a:rPr lang="es-ES" dirty="0" err="1"/>
              <a:t>well</a:t>
            </a:r>
            <a:r>
              <a:rPr lang="es-ES" dirty="0"/>
              <a:t> as </a:t>
            </a:r>
            <a:r>
              <a:rPr lang="es-ES" dirty="0" err="1"/>
              <a:t>the</a:t>
            </a:r>
            <a:r>
              <a:rPr lang="es-ES" dirty="0"/>
              <a:t> </a:t>
            </a:r>
            <a:r>
              <a:rPr lang="es-ES" dirty="0" err="1"/>
              <a:t>growing</a:t>
            </a:r>
            <a:r>
              <a:rPr lang="es-ES" dirty="0"/>
              <a:t> </a:t>
            </a:r>
            <a:r>
              <a:rPr lang="es-ES" dirty="0" err="1"/>
              <a:t>national</a:t>
            </a:r>
            <a:r>
              <a:rPr lang="es-ES" dirty="0"/>
              <a:t> and </a:t>
            </a:r>
            <a:r>
              <a:rPr lang="es-ES" dirty="0" err="1"/>
              <a:t>international</a:t>
            </a:r>
            <a:r>
              <a:rPr lang="es-ES" dirty="0"/>
              <a:t> </a:t>
            </a:r>
            <a:r>
              <a:rPr lang="es-ES" dirty="0" err="1"/>
              <a:t>expansion</a:t>
            </a:r>
            <a:r>
              <a:rPr lang="es-ES" dirty="0"/>
              <a:t> </a:t>
            </a:r>
            <a:r>
              <a:rPr lang="es-ES" dirty="0" err="1"/>
              <a:t>of</a:t>
            </a:r>
            <a:r>
              <a:rPr lang="es-ES" dirty="0"/>
              <a:t> </a:t>
            </a:r>
            <a:r>
              <a:rPr lang="es-ES" dirty="0" err="1"/>
              <a:t>very</a:t>
            </a:r>
            <a:r>
              <a:rPr lang="es-ES" dirty="0"/>
              <a:t> </a:t>
            </a:r>
            <a:r>
              <a:rPr lang="es-ES" dirty="0" err="1"/>
              <a:t>early</a:t>
            </a:r>
            <a:r>
              <a:rPr lang="es-ES" dirty="0"/>
              <a:t> </a:t>
            </a:r>
            <a:r>
              <a:rPr lang="es-ES" dirty="0" err="1"/>
              <a:t>learning</a:t>
            </a:r>
            <a:r>
              <a:rPr lang="es-ES" dirty="0"/>
              <a:t>, </a:t>
            </a:r>
            <a:r>
              <a:rPr lang="es-ES" dirty="0" err="1"/>
              <a:t>before</a:t>
            </a:r>
            <a:r>
              <a:rPr lang="es-ES" dirty="0"/>
              <a:t> </a:t>
            </a:r>
            <a:r>
              <a:rPr lang="es-ES" dirty="0" err="1"/>
              <a:t>the</a:t>
            </a:r>
            <a:r>
              <a:rPr lang="es-ES" dirty="0"/>
              <a:t> </a:t>
            </a:r>
            <a:r>
              <a:rPr lang="es-ES" dirty="0" err="1"/>
              <a:t>age</a:t>
            </a:r>
            <a:r>
              <a:rPr lang="es-ES" dirty="0"/>
              <a:t> </a:t>
            </a:r>
            <a:r>
              <a:rPr lang="es-ES" dirty="0" err="1"/>
              <a:t>of</a:t>
            </a:r>
            <a:r>
              <a:rPr lang="es-ES" dirty="0"/>
              <a:t> 6-7, </a:t>
            </a:r>
            <a:r>
              <a:rPr lang="es-ES" dirty="0" err="1"/>
              <a:t>of</a:t>
            </a:r>
            <a:r>
              <a:rPr lang="es-ES" dirty="0"/>
              <a:t> a </a:t>
            </a:r>
            <a:r>
              <a:rPr lang="es-ES" dirty="0" err="1"/>
              <a:t>foreign</a:t>
            </a:r>
            <a:r>
              <a:rPr lang="es-ES" dirty="0"/>
              <a:t> </a:t>
            </a:r>
            <a:r>
              <a:rPr lang="es-ES" dirty="0" err="1"/>
              <a:t>language</a:t>
            </a:r>
            <a:r>
              <a:rPr lang="es-ES" dirty="0"/>
              <a:t>, </a:t>
            </a:r>
            <a:r>
              <a:rPr lang="es-ES" dirty="0" err="1"/>
              <a:t>mainly</a:t>
            </a:r>
            <a:r>
              <a:rPr lang="es-ES" dirty="0"/>
              <a:t> English), </a:t>
            </a:r>
            <a:r>
              <a:rPr lang="es-ES" b="1" dirty="0">
                <a:solidFill>
                  <a:schemeClr val="accent2">
                    <a:lumMod val="50000"/>
                  </a:schemeClr>
                </a:solidFill>
              </a:rPr>
              <a:t>a new </a:t>
            </a:r>
            <a:r>
              <a:rPr lang="es-ES" b="1" dirty="0" err="1">
                <a:solidFill>
                  <a:schemeClr val="accent2">
                    <a:lumMod val="50000"/>
                  </a:schemeClr>
                </a:solidFill>
              </a:rPr>
              <a:t>teaching</a:t>
            </a:r>
            <a:r>
              <a:rPr lang="es-ES" b="1" dirty="0">
                <a:solidFill>
                  <a:schemeClr val="accent2">
                    <a:lumMod val="50000"/>
                  </a:schemeClr>
                </a:solidFill>
              </a:rPr>
              <a:t> </a:t>
            </a:r>
            <a:r>
              <a:rPr lang="es-ES" b="1" dirty="0" err="1">
                <a:solidFill>
                  <a:schemeClr val="accent2">
                    <a:lumMod val="50000"/>
                  </a:schemeClr>
                </a:solidFill>
              </a:rPr>
              <a:t>profile</a:t>
            </a:r>
            <a:r>
              <a:rPr lang="es-ES" b="1" dirty="0">
                <a:solidFill>
                  <a:schemeClr val="accent2">
                    <a:lumMod val="50000"/>
                  </a:schemeClr>
                </a:solidFill>
              </a:rPr>
              <a:t> </a:t>
            </a:r>
            <a:r>
              <a:rPr lang="es-ES" dirty="0" err="1"/>
              <a:t>is</a:t>
            </a:r>
            <a:r>
              <a:rPr lang="es-ES" dirty="0"/>
              <a:t> </a:t>
            </a:r>
            <a:r>
              <a:rPr lang="es-ES" dirty="0" err="1"/>
              <a:t>needed</a:t>
            </a:r>
            <a:r>
              <a:rPr lang="es-ES" dirty="0"/>
              <a:t> </a:t>
            </a:r>
            <a:r>
              <a:rPr lang="es-ES" dirty="0" err="1"/>
              <a:t>with</a:t>
            </a:r>
            <a:r>
              <a:rPr lang="es-ES" dirty="0"/>
              <a:t> </a:t>
            </a:r>
            <a:r>
              <a:rPr lang="es-ES" dirty="0" err="1"/>
              <a:t>competences</a:t>
            </a:r>
            <a:r>
              <a:rPr lang="es-ES" dirty="0"/>
              <a:t> </a:t>
            </a:r>
            <a:r>
              <a:rPr lang="es-ES" dirty="0" err="1"/>
              <a:t>that</a:t>
            </a:r>
            <a:r>
              <a:rPr lang="es-ES" dirty="0"/>
              <a:t> </a:t>
            </a:r>
            <a:r>
              <a:rPr lang="es-ES" dirty="0" err="1"/>
              <a:t>encompass</a:t>
            </a:r>
            <a:r>
              <a:rPr lang="es-ES" dirty="0"/>
              <a:t> </a:t>
            </a:r>
            <a:r>
              <a:rPr lang="es-ES" dirty="0" err="1"/>
              <a:t>both</a:t>
            </a:r>
            <a:r>
              <a:rPr lang="es-ES" dirty="0"/>
              <a:t> </a:t>
            </a:r>
            <a:r>
              <a:rPr lang="es-ES" dirty="0" err="1"/>
              <a:t>early</a:t>
            </a:r>
            <a:r>
              <a:rPr lang="es-ES" dirty="0"/>
              <a:t> </a:t>
            </a:r>
            <a:r>
              <a:rPr lang="es-ES" dirty="0" err="1"/>
              <a:t>childhood</a:t>
            </a:r>
            <a:r>
              <a:rPr lang="es-ES" dirty="0"/>
              <a:t> </a:t>
            </a:r>
            <a:r>
              <a:rPr lang="es-ES" dirty="0" err="1"/>
              <a:t>education</a:t>
            </a:r>
            <a:r>
              <a:rPr lang="es-ES" dirty="0"/>
              <a:t> and </a:t>
            </a:r>
            <a:r>
              <a:rPr lang="es-ES" dirty="0" err="1"/>
              <a:t>those</a:t>
            </a:r>
            <a:r>
              <a:rPr lang="es-ES" dirty="0"/>
              <a:t> </a:t>
            </a:r>
            <a:r>
              <a:rPr lang="es-ES" dirty="0" err="1"/>
              <a:t>linked</a:t>
            </a:r>
            <a:r>
              <a:rPr lang="es-ES" dirty="0"/>
              <a:t> </a:t>
            </a:r>
            <a:r>
              <a:rPr lang="es-ES" dirty="0" err="1"/>
              <a:t>to</a:t>
            </a:r>
            <a:r>
              <a:rPr lang="es-ES" dirty="0"/>
              <a:t> </a:t>
            </a:r>
            <a:r>
              <a:rPr lang="es-ES" dirty="0" err="1"/>
              <a:t>the</a:t>
            </a:r>
            <a:r>
              <a:rPr lang="es-ES" dirty="0"/>
              <a:t> </a:t>
            </a:r>
            <a:r>
              <a:rPr lang="es-ES" dirty="0" err="1"/>
              <a:t>teaching</a:t>
            </a:r>
            <a:r>
              <a:rPr lang="es-ES" dirty="0"/>
              <a:t> </a:t>
            </a:r>
            <a:r>
              <a:rPr lang="es-ES" dirty="0" err="1"/>
              <a:t>of</a:t>
            </a:r>
            <a:r>
              <a:rPr lang="es-ES" dirty="0"/>
              <a:t> </a:t>
            </a:r>
            <a:r>
              <a:rPr lang="es-ES" dirty="0" err="1"/>
              <a:t>additional</a:t>
            </a:r>
            <a:r>
              <a:rPr lang="es-ES" dirty="0"/>
              <a:t> </a:t>
            </a:r>
            <a:r>
              <a:rPr lang="es-ES" dirty="0" err="1"/>
              <a:t>languages</a:t>
            </a:r>
            <a:r>
              <a:rPr lang="es-ES" dirty="0"/>
              <a:t>.</a:t>
            </a:r>
          </a:p>
        </p:txBody>
      </p:sp>
    </p:spTree>
    <p:extLst>
      <p:ext uri="{BB962C8B-B14F-4D97-AF65-F5344CB8AC3E}">
        <p14:creationId xmlns:p14="http://schemas.microsoft.com/office/powerpoint/2010/main" val="25432140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9566FC-4577-0F59-B9B3-A7A2E0FA1B4C}"/>
              </a:ext>
            </a:extLst>
          </p:cNvPr>
          <p:cNvSpPr>
            <a:spLocks noGrp="1"/>
          </p:cNvSpPr>
          <p:nvPr>
            <p:ph type="title"/>
          </p:nvPr>
        </p:nvSpPr>
        <p:spPr>
          <a:xfrm>
            <a:off x="678873" y="833509"/>
            <a:ext cx="10515600" cy="1325563"/>
          </a:xfrm>
        </p:spPr>
        <p:txBody>
          <a:bodyPr/>
          <a:lstStyle/>
          <a:p>
            <a:r>
              <a:rPr lang="es-ES" b="1" dirty="0">
                <a:solidFill>
                  <a:schemeClr val="accent6">
                    <a:lumMod val="75000"/>
                  </a:schemeClr>
                </a:solidFill>
              </a:rPr>
              <a:t>MAIN OBJECTIVE</a:t>
            </a:r>
          </a:p>
        </p:txBody>
      </p:sp>
      <p:sp>
        <p:nvSpPr>
          <p:cNvPr id="3" name="Marcador de contenido 2">
            <a:extLst>
              <a:ext uri="{FF2B5EF4-FFF2-40B4-BE49-F238E27FC236}">
                <a16:creationId xmlns:a16="http://schemas.microsoft.com/office/drawing/2014/main" id="{521C0651-4DE7-3A56-AD57-4C68BB9E6971}"/>
              </a:ext>
            </a:extLst>
          </p:cNvPr>
          <p:cNvSpPr>
            <a:spLocks noGrp="1"/>
          </p:cNvSpPr>
          <p:nvPr>
            <p:ph idx="1"/>
          </p:nvPr>
        </p:nvSpPr>
        <p:spPr>
          <a:xfrm>
            <a:off x="678873" y="2017599"/>
            <a:ext cx="5417127" cy="3403783"/>
          </a:xfrm>
        </p:spPr>
        <p:txBody>
          <a:bodyPr>
            <a:normAutofit/>
          </a:bodyPr>
          <a:lstStyle/>
          <a:p>
            <a:pPr marL="0" indent="0">
              <a:buNone/>
            </a:pPr>
            <a:r>
              <a:rPr lang="es-ES" sz="3600" dirty="0" err="1"/>
              <a:t>To</a:t>
            </a:r>
            <a:r>
              <a:rPr lang="es-ES" sz="3600" dirty="0"/>
              <a:t> </a:t>
            </a:r>
            <a:r>
              <a:rPr lang="es-ES" sz="3600" dirty="0" err="1"/>
              <a:t>develop</a:t>
            </a:r>
            <a:r>
              <a:rPr lang="es-ES" sz="3600" dirty="0"/>
              <a:t> </a:t>
            </a:r>
            <a:r>
              <a:rPr lang="es-ES" sz="3600" dirty="0" err="1"/>
              <a:t>an</a:t>
            </a:r>
            <a:r>
              <a:rPr lang="es-ES" sz="3600" dirty="0"/>
              <a:t> </a:t>
            </a:r>
            <a:r>
              <a:rPr lang="es-ES" sz="3600" dirty="0" err="1"/>
              <a:t>international</a:t>
            </a:r>
            <a:r>
              <a:rPr lang="es-ES" sz="3600" dirty="0"/>
              <a:t> </a:t>
            </a:r>
            <a:r>
              <a:rPr lang="es-ES" sz="3600" dirty="0" err="1"/>
              <a:t>teacher</a:t>
            </a:r>
            <a:r>
              <a:rPr lang="es-ES" sz="3600" dirty="0"/>
              <a:t> </a:t>
            </a:r>
            <a:r>
              <a:rPr lang="es-ES" sz="3600" dirty="0" err="1"/>
              <a:t>profile</a:t>
            </a:r>
            <a:r>
              <a:rPr lang="es-ES" sz="3600" dirty="0"/>
              <a:t> </a:t>
            </a:r>
            <a:r>
              <a:rPr lang="es-ES" sz="3600" dirty="0" err="1"/>
              <a:t>to</a:t>
            </a:r>
            <a:r>
              <a:rPr lang="es-ES" sz="3600" dirty="0"/>
              <a:t> </a:t>
            </a:r>
            <a:r>
              <a:rPr lang="es-ES" sz="3600" dirty="0" err="1"/>
              <a:t>successfully</a:t>
            </a:r>
            <a:r>
              <a:rPr lang="es-ES" sz="3600" dirty="0"/>
              <a:t> </a:t>
            </a:r>
            <a:r>
              <a:rPr lang="es-ES" sz="3600" dirty="0" err="1"/>
              <a:t>address</a:t>
            </a:r>
            <a:r>
              <a:rPr lang="es-ES" sz="3600" dirty="0"/>
              <a:t> </a:t>
            </a:r>
            <a:r>
              <a:rPr lang="es-ES" sz="3600" dirty="0" err="1"/>
              <a:t>multilingualism</a:t>
            </a:r>
            <a:r>
              <a:rPr lang="es-ES" sz="3600" dirty="0"/>
              <a:t> in </a:t>
            </a:r>
            <a:r>
              <a:rPr lang="es-ES" sz="3600" dirty="0" err="1"/>
              <a:t>Early</a:t>
            </a:r>
            <a:r>
              <a:rPr lang="es-ES" sz="3600" dirty="0"/>
              <a:t> </a:t>
            </a:r>
            <a:r>
              <a:rPr lang="es-ES" sz="3600" dirty="0" err="1"/>
              <a:t>Childhood</a:t>
            </a:r>
            <a:r>
              <a:rPr lang="es-ES" sz="3600" dirty="0"/>
              <a:t> </a:t>
            </a:r>
            <a:r>
              <a:rPr lang="es-ES" sz="3600" dirty="0" err="1"/>
              <a:t>Education</a:t>
            </a:r>
            <a:endParaRPr lang="es-ES" sz="3600" dirty="0"/>
          </a:p>
        </p:txBody>
      </p:sp>
      <p:pic>
        <p:nvPicPr>
          <p:cNvPr id="5" name="Imagen 4">
            <a:extLst>
              <a:ext uri="{FF2B5EF4-FFF2-40B4-BE49-F238E27FC236}">
                <a16:creationId xmlns:a16="http://schemas.microsoft.com/office/drawing/2014/main" id="{A8D148BC-5929-AE47-E97B-124D3C05B69E}"/>
              </a:ext>
            </a:extLst>
          </p:cNvPr>
          <p:cNvPicPr>
            <a:picLocks noChangeAspect="1"/>
          </p:cNvPicPr>
          <p:nvPr/>
        </p:nvPicPr>
        <p:blipFill rotWithShape="1">
          <a:blip r:embed="rId2"/>
          <a:srcRect l="18613" r="17109"/>
          <a:stretch/>
        </p:blipFill>
        <p:spPr>
          <a:xfrm>
            <a:off x="6483927" y="1496291"/>
            <a:ext cx="5029200" cy="3138510"/>
          </a:xfrm>
          <a:prstGeom prst="rect">
            <a:avLst/>
          </a:prstGeom>
        </p:spPr>
      </p:pic>
    </p:spTree>
    <p:extLst>
      <p:ext uri="{BB962C8B-B14F-4D97-AF65-F5344CB8AC3E}">
        <p14:creationId xmlns:p14="http://schemas.microsoft.com/office/powerpoint/2010/main" val="16927915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3E21D6-A828-296D-BA1D-0E5AA16D6343}"/>
              </a:ext>
            </a:extLst>
          </p:cNvPr>
          <p:cNvSpPr>
            <a:spLocks noGrp="1"/>
          </p:cNvSpPr>
          <p:nvPr>
            <p:ph type="title"/>
          </p:nvPr>
        </p:nvSpPr>
        <p:spPr>
          <a:xfrm>
            <a:off x="838200" y="200233"/>
            <a:ext cx="10515600" cy="1325563"/>
          </a:xfrm>
        </p:spPr>
        <p:txBody>
          <a:bodyPr/>
          <a:lstStyle/>
          <a:p>
            <a:r>
              <a:rPr lang="es-ES" dirty="0">
                <a:solidFill>
                  <a:schemeClr val="accent6">
                    <a:lumMod val="75000"/>
                  </a:schemeClr>
                </a:solidFill>
              </a:rPr>
              <a:t>3-YEAR PROJECT (2022-2025) &amp; 3 PHASES</a:t>
            </a:r>
          </a:p>
        </p:txBody>
      </p:sp>
      <p:graphicFrame>
        <p:nvGraphicFramePr>
          <p:cNvPr id="7" name="Marcador de contenido 6">
            <a:extLst>
              <a:ext uri="{FF2B5EF4-FFF2-40B4-BE49-F238E27FC236}">
                <a16:creationId xmlns:a16="http://schemas.microsoft.com/office/drawing/2014/main" id="{7E5F2EBC-4765-F7A0-29E6-2C7D7372D88C}"/>
              </a:ext>
            </a:extLst>
          </p:cNvPr>
          <p:cNvGraphicFramePr>
            <a:graphicFrameLocks noGrp="1"/>
          </p:cNvGraphicFramePr>
          <p:nvPr>
            <p:ph idx="1"/>
            <p:extLst>
              <p:ext uri="{D42A27DB-BD31-4B8C-83A1-F6EECF244321}">
                <p14:modId xmlns:p14="http://schemas.microsoft.com/office/powerpoint/2010/main" val="4164888457"/>
              </p:ext>
            </p:extLst>
          </p:nvPr>
        </p:nvGraphicFramePr>
        <p:xfrm>
          <a:off x="838200" y="1525796"/>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Elipse 2">
            <a:extLst>
              <a:ext uri="{FF2B5EF4-FFF2-40B4-BE49-F238E27FC236}">
                <a16:creationId xmlns:a16="http://schemas.microsoft.com/office/drawing/2014/main" id="{2E03CAB3-65E4-C802-C366-EDC6829BE921}"/>
              </a:ext>
            </a:extLst>
          </p:cNvPr>
          <p:cNvSpPr/>
          <p:nvPr/>
        </p:nvSpPr>
        <p:spPr>
          <a:xfrm>
            <a:off x="650240" y="2406534"/>
            <a:ext cx="8212975" cy="2044931"/>
          </a:xfrm>
          <a:prstGeom prst="ellipse">
            <a:avLst/>
          </a:prstGeom>
          <a:noFill/>
          <a:ln w="3810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custDataLst>
      <p:tags r:id="rId1"/>
    </p:custDataLst>
    <p:extLst>
      <p:ext uri="{BB962C8B-B14F-4D97-AF65-F5344CB8AC3E}">
        <p14:creationId xmlns:p14="http://schemas.microsoft.com/office/powerpoint/2010/main" val="10250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43D9F7-ECB6-5711-B07D-51F844F72347}"/>
              </a:ext>
            </a:extLst>
          </p:cNvPr>
          <p:cNvSpPr>
            <a:spLocks noGrp="1"/>
          </p:cNvSpPr>
          <p:nvPr>
            <p:ph type="ctrTitle"/>
          </p:nvPr>
        </p:nvSpPr>
        <p:spPr>
          <a:xfrm>
            <a:off x="8146471" y="1122363"/>
            <a:ext cx="3616037" cy="2387600"/>
          </a:xfrm>
        </p:spPr>
        <p:txBody>
          <a:bodyPr/>
          <a:lstStyle/>
          <a:p>
            <a:r>
              <a:rPr lang="es-ES" dirty="0" err="1">
                <a:solidFill>
                  <a:schemeClr val="accent2"/>
                </a:solidFill>
              </a:rPr>
              <a:t>Phase</a:t>
            </a:r>
            <a:r>
              <a:rPr lang="es-ES" dirty="0">
                <a:solidFill>
                  <a:schemeClr val="accent2"/>
                </a:solidFill>
              </a:rPr>
              <a:t> 2</a:t>
            </a:r>
          </a:p>
        </p:txBody>
      </p:sp>
      <p:sp>
        <p:nvSpPr>
          <p:cNvPr id="3" name="Subtítulo 2">
            <a:extLst>
              <a:ext uri="{FF2B5EF4-FFF2-40B4-BE49-F238E27FC236}">
                <a16:creationId xmlns:a16="http://schemas.microsoft.com/office/drawing/2014/main" id="{9C90D9EE-FD48-DBEB-EE46-FF63666460AB}"/>
              </a:ext>
            </a:extLst>
          </p:cNvPr>
          <p:cNvSpPr>
            <a:spLocks noGrp="1"/>
          </p:cNvSpPr>
          <p:nvPr>
            <p:ph type="subTitle" idx="1"/>
          </p:nvPr>
        </p:nvSpPr>
        <p:spPr>
          <a:xfrm>
            <a:off x="7980218" y="3670300"/>
            <a:ext cx="3616036" cy="1655762"/>
          </a:xfrm>
        </p:spPr>
        <p:txBody>
          <a:bodyPr>
            <a:normAutofit/>
          </a:bodyPr>
          <a:lstStyle/>
          <a:p>
            <a:r>
              <a:rPr lang="es-ES" sz="4800" dirty="0"/>
              <a:t>RESEARCH</a:t>
            </a:r>
          </a:p>
        </p:txBody>
      </p:sp>
      <p:pic>
        <p:nvPicPr>
          <p:cNvPr id="4" name="Imagen 3">
            <a:extLst>
              <a:ext uri="{FF2B5EF4-FFF2-40B4-BE49-F238E27FC236}">
                <a16:creationId xmlns:a16="http://schemas.microsoft.com/office/drawing/2014/main" id="{AA692828-A50E-CEB5-3CB5-DC8B416AEAFA}"/>
              </a:ext>
            </a:extLst>
          </p:cNvPr>
          <p:cNvPicPr>
            <a:picLocks noChangeAspect="1"/>
          </p:cNvPicPr>
          <p:nvPr/>
        </p:nvPicPr>
        <p:blipFill>
          <a:blip r:embed="rId2"/>
          <a:stretch>
            <a:fillRect/>
          </a:stretch>
        </p:blipFill>
        <p:spPr>
          <a:xfrm>
            <a:off x="0" y="0"/>
            <a:ext cx="7772400" cy="5172963"/>
          </a:xfrm>
          <a:prstGeom prst="rect">
            <a:avLst/>
          </a:prstGeom>
        </p:spPr>
      </p:pic>
    </p:spTree>
    <p:extLst>
      <p:ext uri="{BB962C8B-B14F-4D97-AF65-F5344CB8AC3E}">
        <p14:creationId xmlns:p14="http://schemas.microsoft.com/office/powerpoint/2010/main" val="36207867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9CD45B-18B0-EB92-E7DD-23E65209B6EE}"/>
              </a:ext>
            </a:extLst>
          </p:cNvPr>
          <p:cNvSpPr>
            <a:spLocks noGrp="1"/>
          </p:cNvSpPr>
          <p:nvPr>
            <p:ph type="title"/>
          </p:nvPr>
        </p:nvSpPr>
        <p:spPr/>
        <p:txBody>
          <a:bodyPr/>
          <a:lstStyle/>
          <a:p>
            <a:r>
              <a:rPr lang="es-ES" dirty="0">
                <a:solidFill>
                  <a:schemeClr val="accent2"/>
                </a:solidFill>
              </a:rPr>
              <a:t>PHASE 2. RESEARCH</a:t>
            </a:r>
            <a:br>
              <a:rPr lang="es-ES" dirty="0">
                <a:solidFill>
                  <a:schemeClr val="accent2"/>
                </a:solidFill>
              </a:rPr>
            </a:br>
            <a:endParaRPr lang="es-ES" i="1" dirty="0">
              <a:solidFill>
                <a:schemeClr val="bg2">
                  <a:lumMod val="50000"/>
                </a:schemeClr>
              </a:solidFill>
            </a:endParaRPr>
          </a:p>
        </p:txBody>
      </p:sp>
      <p:graphicFrame>
        <p:nvGraphicFramePr>
          <p:cNvPr id="9" name="Diagrama 8">
            <a:extLst>
              <a:ext uri="{FF2B5EF4-FFF2-40B4-BE49-F238E27FC236}">
                <a16:creationId xmlns:a16="http://schemas.microsoft.com/office/drawing/2014/main" id="{8CE43F4F-A02F-A5A2-BA27-4B650AD72E26}"/>
              </a:ext>
            </a:extLst>
          </p:cNvPr>
          <p:cNvGraphicFramePr/>
          <p:nvPr>
            <p:extLst>
              <p:ext uri="{D42A27DB-BD31-4B8C-83A1-F6EECF244321}">
                <p14:modId xmlns:p14="http://schemas.microsoft.com/office/powerpoint/2010/main" val="2166152671"/>
              </p:ext>
            </p:extLst>
          </p:nvPr>
        </p:nvGraphicFramePr>
        <p:xfrm>
          <a:off x="838200" y="1569720"/>
          <a:ext cx="6136640" cy="414189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0" name="Flecha a la derecha con bandas 9">
            <a:extLst>
              <a:ext uri="{FF2B5EF4-FFF2-40B4-BE49-F238E27FC236}">
                <a16:creationId xmlns:a16="http://schemas.microsoft.com/office/drawing/2014/main" id="{FE2748C6-E9FC-222E-E7BB-BD1FA49EA168}"/>
              </a:ext>
            </a:extLst>
          </p:cNvPr>
          <p:cNvSpPr/>
          <p:nvPr/>
        </p:nvSpPr>
        <p:spPr>
          <a:xfrm rot="20323475">
            <a:off x="4961888" y="4366641"/>
            <a:ext cx="3140666" cy="799014"/>
          </a:xfrm>
          <a:prstGeom prst="stripedRigh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dirty="0" err="1"/>
              <a:t>validation</a:t>
            </a:r>
            <a:endParaRPr lang="es-ES" dirty="0"/>
          </a:p>
        </p:txBody>
      </p:sp>
      <p:sp>
        <p:nvSpPr>
          <p:cNvPr id="11" name="CuadroTexto 10">
            <a:extLst>
              <a:ext uri="{FF2B5EF4-FFF2-40B4-BE49-F238E27FC236}">
                <a16:creationId xmlns:a16="http://schemas.microsoft.com/office/drawing/2014/main" id="{5865235E-7E6E-8ECB-76AB-E8E0365FBF1D}"/>
              </a:ext>
            </a:extLst>
          </p:cNvPr>
          <p:cNvSpPr txBox="1"/>
          <p:nvPr/>
        </p:nvSpPr>
        <p:spPr>
          <a:xfrm>
            <a:off x="8503920" y="2088492"/>
            <a:ext cx="2286000" cy="2677656"/>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S" sz="2800" dirty="0"/>
              <a:t>International </a:t>
            </a:r>
            <a:r>
              <a:rPr lang="es-ES" sz="2800" dirty="0" err="1"/>
              <a:t>framework</a:t>
            </a:r>
            <a:r>
              <a:rPr lang="es-ES" sz="2800" dirty="0"/>
              <a:t> </a:t>
            </a:r>
            <a:r>
              <a:rPr lang="es-ES" sz="2800" dirty="0" err="1"/>
              <a:t>of</a:t>
            </a:r>
            <a:r>
              <a:rPr lang="es-ES" sz="2800" dirty="0"/>
              <a:t> </a:t>
            </a:r>
            <a:r>
              <a:rPr lang="es-ES" sz="2800" dirty="0" err="1"/>
              <a:t>very</a:t>
            </a:r>
            <a:r>
              <a:rPr lang="es-ES" sz="2800" dirty="0"/>
              <a:t> </a:t>
            </a:r>
            <a:r>
              <a:rPr lang="es-ES" sz="2800" dirty="0" err="1"/>
              <a:t>early</a:t>
            </a:r>
            <a:r>
              <a:rPr lang="es-ES" sz="2800" dirty="0"/>
              <a:t> </a:t>
            </a:r>
            <a:r>
              <a:rPr lang="es-ES" sz="2800" dirty="0" err="1"/>
              <a:t>multilingual</a:t>
            </a:r>
            <a:r>
              <a:rPr lang="es-ES" sz="2800" dirty="0"/>
              <a:t> </a:t>
            </a:r>
            <a:r>
              <a:rPr lang="es-ES" sz="2800" dirty="0" err="1"/>
              <a:t>teacher</a:t>
            </a:r>
            <a:r>
              <a:rPr lang="es-ES" sz="2800" dirty="0"/>
              <a:t> </a:t>
            </a:r>
            <a:r>
              <a:rPr lang="es-ES" sz="2800" dirty="0" err="1"/>
              <a:t>profile</a:t>
            </a:r>
            <a:endParaRPr lang="es-ES" sz="2800" dirty="0"/>
          </a:p>
        </p:txBody>
      </p:sp>
    </p:spTree>
    <p:custDataLst>
      <p:tags r:id="rId1"/>
    </p:custDataLst>
    <p:extLst>
      <p:ext uri="{BB962C8B-B14F-4D97-AF65-F5344CB8AC3E}">
        <p14:creationId xmlns:p14="http://schemas.microsoft.com/office/powerpoint/2010/main" val="1231006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ppt_x</p:attrName>
                                        </p:attrNameLst>
                                      </p:cBhvr>
                                      <p:tavLst>
                                        <p:tav tm="0">
                                          <p:val>
                                            <p:strVal val="#ppt_x-#ppt_w*1.125000"/>
                                          </p:val>
                                        </p:tav>
                                        <p:tav tm="100000">
                                          <p:val>
                                            <p:strVal val="#ppt_x"/>
                                          </p:val>
                                        </p:tav>
                                      </p:tavLst>
                                    </p:anim>
                                    <p:animEffect transition="in" filter="wipe(right)">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9CD45B-18B0-EB92-E7DD-23E65209B6EE}"/>
              </a:ext>
            </a:extLst>
          </p:cNvPr>
          <p:cNvSpPr>
            <a:spLocks noGrp="1"/>
          </p:cNvSpPr>
          <p:nvPr>
            <p:ph type="title"/>
          </p:nvPr>
        </p:nvSpPr>
        <p:spPr/>
        <p:txBody>
          <a:bodyPr/>
          <a:lstStyle/>
          <a:p>
            <a:r>
              <a:rPr lang="es-ES" dirty="0">
                <a:solidFill>
                  <a:schemeClr val="accent2"/>
                </a:solidFill>
              </a:rPr>
              <a:t>PHASE 2. RESEARCH</a:t>
            </a:r>
            <a:br>
              <a:rPr lang="es-ES" dirty="0">
                <a:solidFill>
                  <a:schemeClr val="accent2"/>
                </a:solidFill>
              </a:rPr>
            </a:br>
            <a:r>
              <a:rPr lang="es-ES" i="1" dirty="0" err="1">
                <a:solidFill>
                  <a:schemeClr val="bg2">
                    <a:lumMod val="50000"/>
                  </a:schemeClr>
                </a:solidFill>
              </a:rPr>
              <a:t>Analysing</a:t>
            </a:r>
            <a:r>
              <a:rPr lang="es-ES" i="1" dirty="0">
                <a:solidFill>
                  <a:schemeClr val="bg2">
                    <a:lumMod val="50000"/>
                  </a:schemeClr>
                </a:solidFill>
              </a:rPr>
              <a:t> </a:t>
            </a:r>
            <a:r>
              <a:rPr lang="es-ES" i="1" dirty="0" err="1">
                <a:solidFill>
                  <a:schemeClr val="bg2">
                    <a:lumMod val="50000"/>
                  </a:schemeClr>
                </a:solidFill>
              </a:rPr>
              <a:t>teachers</a:t>
            </a:r>
            <a:r>
              <a:rPr lang="es-ES" i="1" dirty="0">
                <a:solidFill>
                  <a:schemeClr val="bg2">
                    <a:lumMod val="50000"/>
                  </a:schemeClr>
                </a:solidFill>
              </a:rPr>
              <a:t>’ </a:t>
            </a:r>
            <a:r>
              <a:rPr lang="es-ES" i="1" dirty="0" err="1">
                <a:solidFill>
                  <a:schemeClr val="bg2">
                    <a:lumMod val="50000"/>
                  </a:schemeClr>
                </a:solidFill>
              </a:rPr>
              <a:t>opinions</a:t>
            </a:r>
            <a:r>
              <a:rPr lang="es-ES" i="1" dirty="0">
                <a:solidFill>
                  <a:schemeClr val="bg2">
                    <a:lumMod val="50000"/>
                  </a:schemeClr>
                </a:solidFill>
              </a:rPr>
              <a:t> and </a:t>
            </a:r>
            <a:r>
              <a:rPr lang="es-ES" i="1" dirty="0" err="1">
                <a:solidFill>
                  <a:schemeClr val="bg2">
                    <a:lumMod val="50000"/>
                  </a:schemeClr>
                </a:solidFill>
              </a:rPr>
              <a:t>needs</a:t>
            </a:r>
            <a:endParaRPr lang="es-ES" i="1" dirty="0">
              <a:solidFill>
                <a:schemeClr val="bg2">
                  <a:lumMod val="50000"/>
                </a:schemeClr>
              </a:solidFill>
            </a:endParaRPr>
          </a:p>
        </p:txBody>
      </p:sp>
      <p:graphicFrame>
        <p:nvGraphicFramePr>
          <p:cNvPr id="3" name="Diagrama 2">
            <a:extLst>
              <a:ext uri="{FF2B5EF4-FFF2-40B4-BE49-F238E27FC236}">
                <a16:creationId xmlns:a16="http://schemas.microsoft.com/office/drawing/2014/main" id="{D289C96F-4836-F34D-B8D0-906F575CAC30}"/>
              </a:ext>
            </a:extLst>
          </p:cNvPr>
          <p:cNvGraphicFramePr/>
          <p:nvPr>
            <p:extLst>
              <p:ext uri="{D42A27DB-BD31-4B8C-83A1-F6EECF244321}">
                <p14:modId xmlns:p14="http://schemas.microsoft.com/office/powerpoint/2010/main" val="1238880509"/>
              </p:ext>
            </p:extLst>
          </p:nvPr>
        </p:nvGraphicFramePr>
        <p:xfrm>
          <a:off x="997527" y="1828800"/>
          <a:ext cx="3491346" cy="387727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CuadroTexto 3">
            <a:extLst>
              <a:ext uri="{FF2B5EF4-FFF2-40B4-BE49-F238E27FC236}">
                <a16:creationId xmlns:a16="http://schemas.microsoft.com/office/drawing/2014/main" id="{CD43CEAD-EF3E-7353-E754-C1E1DDD87ACF}"/>
              </a:ext>
            </a:extLst>
          </p:cNvPr>
          <p:cNvSpPr txBox="1"/>
          <p:nvPr/>
        </p:nvSpPr>
        <p:spPr>
          <a:xfrm>
            <a:off x="4241339" y="3473685"/>
            <a:ext cx="2975956" cy="707886"/>
          </a:xfrm>
          <a:prstGeom prst="rect">
            <a:avLst/>
          </a:prstGeom>
          <a:noFill/>
        </p:spPr>
        <p:txBody>
          <a:bodyPr wrap="square" rtlCol="0">
            <a:spAutoFit/>
          </a:bodyPr>
          <a:lstStyle/>
          <a:p>
            <a:r>
              <a:rPr lang="es-ES" sz="4000" dirty="0"/>
              <a:t>X 2</a:t>
            </a:r>
          </a:p>
        </p:txBody>
      </p:sp>
      <p:sp>
        <p:nvSpPr>
          <p:cNvPr id="5" name="CuadroTexto 4">
            <a:extLst>
              <a:ext uri="{FF2B5EF4-FFF2-40B4-BE49-F238E27FC236}">
                <a16:creationId xmlns:a16="http://schemas.microsoft.com/office/drawing/2014/main" id="{A841EE8A-337A-1E3E-DF3C-B9CCB42A426F}"/>
              </a:ext>
            </a:extLst>
          </p:cNvPr>
          <p:cNvSpPr txBox="1"/>
          <p:nvPr/>
        </p:nvSpPr>
        <p:spPr>
          <a:xfrm>
            <a:off x="6334297" y="2269282"/>
            <a:ext cx="3807229" cy="1200329"/>
          </a:xfrm>
          <a:prstGeom prst="rect">
            <a:avLst/>
          </a:prstGeom>
          <a:noFill/>
        </p:spPr>
        <p:txBody>
          <a:bodyPr wrap="square" rtlCol="0">
            <a:spAutoFit/>
          </a:bodyPr>
          <a:lstStyle/>
          <a:p>
            <a:r>
              <a:rPr lang="es-ES" sz="2400" dirty="0" err="1"/>
              <a:t>Early</a:t>
            </a:r>
            <a:r>
              <a:rPr lang="es-ES" sz="2400" dirty="0"/>
              <a:t> </a:t>
            </a:r>
            <a:r>
              <a:rPr lang="es-ES" sz="2400" dirty="0" err="1"/>
              <a:t>childhood</a:t>
            </a:r>
            <a:r>
              <a:rPr lang="es-ES" sz="2400" dirty="0"/>
              <a:t> </a:t>
            </a:r>
            <a:r>
              <a:rPr lang="es-ES" sz="2400" dirty="0" err="1"/>
              <a:t>educators</a:t>
            </a:r>
            <a:r>
              <a:rPr lang="es-ES" sz="2400" dirty="0"/>
              <a:t> at </a:t>
            </a:r>
            <a:r>
              <a:rPr lang="es-ES" sz="2400" dirty="0" err="1"/>
              <a:t>bilingual</a:t>
            </a:r>
            <a:r>
              <a:rPr lang="es-ES" sz="2400" dirty="0"/>
              <a:t>/multicultural </a:t>
            </a:r>
            <a:r>
              <a:rPr lang="es-ES" sz="2400" dirty="0" err="1"/>
              <a:t>contexts</a:t>
            </a:r>
            <a:endParaRPr lang="es-ES" sz="2400" dirty="0"/>
          </a:p>
        </p:txBody>
      </p:sp>
      <p:sp>
        <p:nvSpPr>
          <p:cNvPr id="6" name="CuadroTexto 5">
            <a:extLst>
              <a:ext uri="{FF2B5EF4-FFF2-40B4-BE49-F238E27FC236}">
                <a16:creationId xmlns:a16="http://schemas.microsoft.com/office/drawing/2014/main" id="{971D2867-4B12-18F2-8662-92AD982727CB}"/>
              </a:ext>
            </a:extLst>
          </p:cNvPr>
          <p:cNvSpPr txBox="1"/>
          <p:nvPr/>
        </p:nvSpPr>
        <p:spPr>
          <a:xfrm>
            <a:off x="6334297" y="4308600"/>
            <a:ext cx="3807229" cy="1200329"/>
          </a:xfrm>
          <a:prstGeom prst="rect">
            <a:avLst/>
          </a:prstGeom>
          <a:noFill/>
        </p:spPr>
        <p:txBody>
          <a:bodyPr wrap="square" rtlCol="0">
            <a:spAutoFit/>
          </a:bodyPr>
          <a:lstStyle/>
          <a:p>
            <a:r>
              <a:rPr lang="es-ES" sz="2400" dirty="0"/>
              <a:t>FL </a:t>
            </a:r>
            <a:r>
              <a:rPr lang="es-ES" sz="2400" dirty="0" err="1"/>
              <a:t>teachers</a:t>
            </a:r>
            <a:r>
              <a:rPr lang="es-ES" sz="2400" dirty="0"/>
              <a:t> / </a:t>
            </a:r>
            <a:r>
              <a:rPr lang="es-ES" sz="2400" dirty="0" err="1"/>
              <a:t>bilingual</a:t>
            </a:r>
            <a:r>
              <a:rPr lang="es-ES" sz="2400" dirty="0"/>
              <a:t> </a:t>
            </a:r>
            <a:r>
              <a:rPr lang="es-ES" sz="2400" dirty="0" err="1"/>
              <a:t>teachers</a:t>
            </a:r>
            <a:r>
              <a:rPr lang="es-ES" sz="2400" dirty="0"/>
              <a:t> </a:t>
            </a:r>
            <a:r>
              <a:rPr lang="es-ES" sz="2400" dirty="0" err="1"/>
              <a:t>with</a:t>
            </a:r>
            <a:r>
              <a:rPr lang="es-ES" sz="2400" dirty="0"/>
              <a:t> </a:t>
            </a:r>
            <a:r>
              <a:rPr lang="es-ES" sz="2400" dirty="0" err="1"/>
              <a:t>experience</a:t>
            </a:r>
            <a:r>
              <a:rPr lang="es-ES" sz="2400" dirty="0"/>
              <a:t> at Pre-</a:t>
            </a:r>
            <a:r>
              <a:rPr lang="es-ES" sz="2400" dirty="0" err="1"/>
              <a:t>primary</a:t>
            </a:r>
            <a:r>
              <a:rPr lang="es-ES" sz="2400" dirty="0"/>
              <a:t> </a:t>
            </a:r>
            <a:r>
              <a:rPr lang="es-ES" sz="2400" dirty="0" err="1"/>
              <a:t>education</a:t>
            </a:r>
            <a:r>
              <a:rPr lang="es-ES" sz="2400" dirty="0"/>
              <a:t> </a:t>
            </a:r>
          </a:p>
        </p:txBody>
      </p:sp>
      <p:sp>
        <p:nvSpPr>
          <p:cNvPr id="7" name="CuadroTexto 6">
            <a:extLst>
              <a:ext uri="{FF2B5EF4-FFF2-40B4-BE49-F238E27FC236}">
                <a16:creationId xmlns:a16="http://schemas.microsoft.com/office/drawing/2014/main" id="{6EC0620A-5BA6-96CF-EC93-D45D1FB95B0D}"/>
              </a:ext>
            </a:extLst>
          </p:cNvPr>
          <p:cNvSpPr txBox="1"/>
          <p:nvPr/>
        </p:nvSpPr>
        <p:spPr>
          <a:xfrm rot="16200000">
            <a:off x="-778533" y="3315336"/>
            <a:ext cx="3818242" cy="584775"/>
          </a:xfrm>
          <a:prstGeom prst="rect">
            <a:avLst/>
          </a:prstGeom>
          <a:noFill/>
        </p:spPr>
        <p:txBody>
          <a:bodyPr wrap="square" rtlCol="0">
            <a:spAutoFit/>
          </a:bodyPr>
          <a:lstStyle/>
          <a:p>
            <a:r>
              <a:rPr lang="es-ES" sz="3200" dirty="0"/>
              <a:t>DISCUSSION GROUPS</a:t>
            </a:r>
          </a:p>
        </p:txBody>
      </p:sp>
    </p:spTree>
    <p:custDataLst>
      <p:tags r:id="rId1"/>
    </p:custDataLst>
    <p:extLst>
      <p:ext uri="{BB962C8B-B14F-4D97-AF65-F5344CB8AC3E}">
        <p14:creationId xmlns:p14="http://schemas.microsoft.com/office/powerpoint/2010/main" val="15626441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4">
            <a:extLst>
              <a:ext uri="{FF2B5EF4-FFF2-40B4-BE49-F238E27FC236}">
                <a16:creationId xmlns:a16="http://schemas.microsoft.com/office/drawing/2014/main" id="{5AC7B6F2-8F4F-9528-0D1A-02A9F334837B}"/>
              </a:ext>
            </a:extLst>
          </p:cNvPr>
          <p:cNvGraphicFramePr>
            <a:graphicFrameLocks noGrp="1"/>
          </p:cNvGraphicFramePr>
          <p:nvPr>
            <p:ph idx="1"/>
            <p:extLst>
              <p:ext uri="{D42A27DB-BD31-4B8C-83A1-F6EECF244321}">
                <p14:modId xmlns:p14="http://schemas.microsoft.com/office/powerpoint/2010/main" val="1264046714"/>
              </p:ext>
            </p:extLst>
          </p:nvPr>
        </p:nvGraphicFramePr>
        <p:xfrm>
          <a:off x="1188546" y="1894678"/>
          <a:ext cx="4800599"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ítulo 1">
            <a:extLst>
              <a:ext uri="{FF2B5EF4-FFF2-40B4-BE49-F238E27FC236}">
                <a16:creationId xmlns:a16="http://schemas.microsoft.com/office/drawing/2014/main" id="{B2BEFCC7-820B-DD37-7820-F87E20488C54}"/>
              </a:ext>
            </a:extLst>
          </p:cNvPr>
          <p:cNvSpPr txBox="1">
            <a:spLocks/>
          </p:cNvSpPr>
          <p:nvPr/>
        </p:nvSpPr>
        <p:spPr>
          <a:xfrm>
            <a:off x="838200" y="300037"/>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dirty="0">
                <a:solidFill>
                  <a:schemeClr val="accent2"/>
                </a:solidFill>
              </a:rPr>
              <a:t>PHASE 2. RESEARCH</a:t>
            </a:r>
            <a:br>
              <a:rPr lang="es-ES" dirty="0">
                <a:solidFill>
                  <a:schemeClr val="accent2"/>
                </a:solidFill>
              </a:rPr>
            </a:br>
            <a:r>
              <a:rPr lang="es-ES" i="1" dirty="0" err="1">
                <a:solidFill>
                  <a:schemeClr val="bg2">
                    <a:lumMod val="50000"/>
                  </a:schemeClr>
                </a:solidFill>
              </a:rPr>
              <a:t>Analysing</a:t>
            </a:r>
            <a:r>
              <a:rPr lang="es-ES" i="1" dirty="0">
                <a:solidFill>
                  <a:schemeClr val="bg2">
                    <a:lumMod val="50000"/>
                  </a:schemeClr>
                </a:solidFill>
              </a:rPr>
              <a:t> </a:t>
            </a:r>
            <a:r>
              <a:rPr lang="es-ES" i="1" dirty="0" err="1">
                <a:solidFill>
                  <a:schemeClr val="bg2">
                    <a:lumMod val="50000"/>
                  </a:schemeClr>
                </a:solidFill>
              </a:rPr>
              <a:t>teachers</a:t>
            </a:r>
            <a:r>
              <a:rPr lang="es-ES" i="1" dirty="0">
                <a:solidFill>
                  <a:schemeClr val="bg2">
                    <a:lumMod val="50000"/>
                  </a:schemeClr>
                </a:solidFill>
              </a:rPr>
              <a:t>’ </a:t>
            </a:r>
            <a:r>
              <a:rPr lang="es-ES" i="1" dirty="0" err="1">
                <a:solidFill>
                  <a:schemeClr val="bg2">
                    <a:lumMod val="50000"/>
                  </a:schemeClr>
                </a:solidFill>
              </a:rPr>
              <a:t>opinions</a:t>
            </a:r>
            <a:r>
              <a:rPr lang="es-ES" i="1" dirty="0">
                <a:solidFill>
                  <a:schemeClr val="bg2">
                    <a:lumMod val="50000"/>
                  </a:schemeClr>
                </a:solidFill>
              </a:rPr>
              <a:t> and </a:t>
            </a:r>
            <a:r>
              <a:rPr lang="es-ES" i="1" dirty="0" err="1">
                <a:solidFill>
                  <a:schemeClr val="bg2">
                    <a:lumMod val="50000"/>
                  </a:schemeClr>
                </a:solidFill>
              </a:rPr>
              <a:t>needs</a:t>
            </a:r>
            <a:endParaRPr lang="es-ES" i="1" dirty="0">
              <a:solidFill>
                <a:schemeClr val="bg2">
                  <a:lumMod val="50000"/>
                </a:schemeClr>
              </a:solidFill>
            </a:endParaRPr>
          </a:p>
        </p:txBody>
      </p:sp>
      <p:pic>
        <p:nvPicPr>
          <p:cNvPr id="2050" name="Picture 2" descr="MAXQDA | Sitio Web Oficial para España y América Latina">
            <a:extLst>
              <a:ext uri="{FF2B5EF4-FFF2-40B4-BE49-F238E27FC236}">
                <a16:creationId xmlns:a16="http://schemas.microsoft.com/office/drawing/2014/main" id="{49317B06-2EEF-2742-CEA6-52EA52F55FD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6200000">
            <a:off x="-862013" y="3375514"/>
            <a:ext cx="3400425" cy="700693"/>
          </a:xfrm>
          <a:prstGeom prst="rect">
            <a:avLst/>
          </a:prstGeom>
          <a:noFill/>
          <a:extLst>
            <a:ext uri="{909E8E84-426E-40DD-AFC4-6F175D3DCCD1}">
              <a14:hiddenFill xmlns:a14="http://schemas.microsoft.com/office/drawing/2010/main">
                <a:solidFill>
                  <a:srgbClr val="FFFFFF"/>
                </a:solidFill>
              </a14:hiddenFill>
            </a:ext>
          </a:extLst>
        </p:spPr>
      </p:pic>
      <p:sp>
        <p:nvSpPr>
          <p:cNvPr id="6" name="CuadroTexto 5">
            <a:extLst>
              <a:ext uri="{FF2B5EF4-FFF2-40B4-BE49-F238E27FC236}">
                <a16:creationId xmlns:a16="http://schemas.microsoft.com/office/drawing/2014/main" id="{5CD555F7-7937-C75C-92AF-DC648E339F32}"/>
              </a:ext>
            </a:extLst>
          </p:cNvPr>
          <p:cNvSpPr txBox="1"/>
          <p:nvPr/>
        </p:nvSpPr>
        <p:spPr>
          <a:xfrm rot="16200000">
            <a:off x="4581627" y="3433471"/>
            <a:ext cx="3662363"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s-ES" sz="3200" dirty="0"/>
              <a:t>DRAFT PROTOTYPE 1</a:t>
            </a:r>
          </a:p>
        </p:txBody>
      </p:sp>
      <p:graphicFrame>
        <p:nvGraphicFramePr>
          <p:cNvPr id="7" name="Marcador de contenido 4">
            <a:extLst>
              <a:ext uri="{FF2B5EF4-FFF2-40B4-BE49-F238E27FC236}">
                <a16:creationId xmlns:a16="http://schemas.microsoft.com/office/drawing/2014/main" id="{56E1E640-9B2A-BB2A-47DA-968B3DF79C1B}"/>
              </a:ext>
            </a:extLst>
          </p:cNvPr>
          <p:cNvGraphicFramePr>
            <a:graphicFrameLocks/>
          </p:cNvGraphicFramePr>
          <p:nvPr>
            <p:extLst>
              <p:ext uri="{D42A27DB-BD31-4B8C-83A1-F6EECF244321}">
                <p14:modId xmlns:p14="http://schemas.microsoft.com/office/powerpoint/2010/main" val="2042934609"/>
              </p:ext>
            </p:extLst>
          </p:nvPr>
        </p:nvGraphicFramePr>
        <p:xfrm>
          <a:off x="6836472" y="2644767"/>
          <a:ext cx="2850453" cy="2162181"/>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8" name="CuadroTexto 7">
            <a:extLst>
              <a:ext uri="{FF2B5EF4-FFF2-40B4-BE49-F238E27FC236}">
                <a16:creationId xmlns:a16="http://schemas.microsoft.com/office/drawing/2014/main" id="{99C15B6E-2639-79AC-AA38-9E3E3F0AB308}"/>
              </a:ext>
            </a:extLst>
          </p:cNvPr>
          <p:cNvSpPr txBox="1"/>
          <p:nvPr/>
        </p:nvSpPr>
        <p:spPr>
          <a:xfrm rot="16200000">
            <a:off x="8279407" y="3433469"/>
            <a:ext cx="3662363"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s-ES" sz="3200" dirty="0"/>
              <a:t>PROTOTYPE 1</a:t>
            </a:r>
          </a:p>
        </p:txBody>
      </p:sp>
    </p:spTree>
    <p:extLst>
      <p:ext uri="{BB962C8B-B14F-4D97-AF65-F5344CB8AC3E}">
        <p14:creationId xmlns:p14="http://schemas.microsoft.com/office/powerpoint/2010/main" val="7704192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4">
            <a:extLst>
              <a:ext uri="{FF2B5EF4-FFF2-40B4-BE49-F238E27FC236}">
                <a16:creationId xmlns:a16="http://schemas.microsoft.com/office/drawing/2014/main" id="{92305DE0-F4CA-78CF-AC23-C001B060C7DC}"/>
              </a:ext>
            </a:extLst>
          </p:cNvPr>
          <p:cNvGraphicFramePr>
            <a:graphicFrameLocks noGrp="1"/>
          </p:cNvGraphicFramePr>
          <p:nvPr>
            <p:ph idx="1"/>
            <p:extLst>
              <p:ext uri="{D42A27DB-BD31-4B8C-83A1-F6EECF244321}">
                <p14:modId xmlns:p14="http://schemas.microsoft.com/office/powerpoint/2010/main" val="1207583717"/>
              </p:ext>
            </p:extLst>
          </p:nvPr>
        </p:nvGraphicFramePr>
        <p:xfrm>
          <a:off x="0" y="496570"/>
          <a:ext cx="12192000" cy="63614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ítulo 1">
            <a:extLst>
              <a:ext uri="{FF2B5EF4-FFF2-40B4-BE49-F238E27FC236}">
                <a16:creationId xmlns:a16="http://schemas.microsoft.com/office/drawing/2014/main" id="{F76143C3-0ED8-EBAC-9A6E-DB92942633BD}"/>
              </a:ext>
            </a:extLst>
          </p:cNvPr>
          <p:cNvSpPr txBox="1">
            <a:spLocks/>
          </p:cNvSpPr>
          <p:nvPr/>
        </p:nvSpPr>
        <p:spPr>
          <a:xfrm>
            <a:off x="3901440" y="3429000"/>
            <a:ext cx="46736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20000"/>
              </a:lnSpc>
            </a:pPr>
            <a:r>
              <a:rPr lang="es-ES" sz="3600" b="1" i="1" dirty="0" err="1">
                <a:solidFill>
                  <a:schemeClr val="bg2">
                    <a:lumMod val="50000"/>
                  </a:schemeClr>
                </a:solidFill>
                <a:latin typeface="Candara" panose="020E0502030303020204" pitchFamily="34" charset="0"/>
              </a:rPr>
              <a:t>LEyLA</a:t>
            </a:r>
            <a:r>
              <a:rPr lang="es-ES" sz="3600" b="1" i="1" dirty="0">
                <a:solidFill>
                  <a:schemeClr val="bg2">
                    <a:lumMod val="50000"/>
                  </a:schemeClr>
                </a:solidFill>
                <a:latin typeface="Candara" panose="020E0502030303020204" pitchFamily="34" charset="0"/>
              </a:rPr>
              <a:t> </a:t>
            </a:r>
            <a:r>
              <a:rPr lang="es-ES" sz="3600" b="1" i="1" dirty="0" err="1">
                <a:solidFill>
                  <a:schemeClr val="bg2">
                    <a:lumMod val="50000"/>
                  </a:schemeClr>
                </a:solidFill>
                <a:latin typeface="Candara" panose="020E0502030303020204" pitchFamily="34" charset="0"/>
              </a:rPr>
              <a:t>teacher</a:t>
            </a:r>
            <a:r>
              <a:rPr lang="es-ES" sz="3600" b="1" i="1" dirty="0">
                <a:solidFill>
                  <a:schemeClr val="bg2">
                    <a:lumMod val="50000"/>
                  </a:schemeClr>
                </a:solidFill>
                <a:latin typeface="Candara" panose="020E0502030303020204" pitchFamily="34" charset="0"/>
              </a:rPr>
              <a:t> </a:t>
            </a:r>
            <a:r>
              <a:rPr lang="es-ES" sz="3600" b="1" i="1" dirty="0" err="1">
                <a:solidFill>
                  <a:schemeClr val="bg2">
                    <a:lumMod val="50000"/>
                  </a:schemeClr>
                </a:solidFill>
                <a:latin typeface="Candara" panose="020E0502030303020204" pitchFamily="34" charset="0"/>
              </a:rPr>
              <a:t>competece</a:t>
            </a:r>
            <a:r>
              <a:rPr lang="es-ES" sz="3600" b="1" i="1" dirty="0">
                <a:solidFill>
                  <a:schemeClr val="bg2">
                    <a:lumMod val="50000"/>
                  </a:schemeClr>
                </a:solidFill>
                <a:latin typeface="Candara" panose="020E0502030303020204" pitchFamily="34" charset="0"/>
              </a:rPr>
              <a:t> </a:t>
            </a:r>
            <a:r>
              <a:rPr lang="es-ES" sz="3600" b="1" i="1" dirty="0" err="1">
                <a:solidFill>
                  <a:schemeClr val="bg2">
                    <a:lumMod val="50000"/>
                  </a:schemeClr>
                </a:solidFill>
                <a:latin typeface="Candara" panose="020E0502030303020204" pitchFamily="34" charset="0"/>
              </a:rPr>
              <a:t>framework</a:t>
            </a:r>
            <a:r>
              <a:rPr lang="es-ES" sz="3600" b="1" i="1" dirty="0">
                <a:solidFill>
                  <a:schemeClr val="bg2">
                    <a:lumMod val="50000"/>
                  </a:schemeClr>
                </a:solidFill>
                <a:latin typeface="Candara" panose="020E0502030303020204" pitchFamily="34" charset="0"/>
              </a:rPr>
              <a:t> (</a:t>
            </a:r>
            <a:r>
              <a:rPr lang="es-ES" sz="3600" b="1" i="1" dirty="0" err="1">
                <a:solidFill>
                  <a:schemeClr val="bg2">
                    <a:lumMod val="50000"/>
                  </a:schemeClr>
                </a:solidFill>
                <a:latin typeface="Candara" panose="020E0502030303020204" pitchFamily="34" charset="0"/>
              </a:rPr>
              <a:t>prototype</a:t>
            </a:r>
            <a:r>
              <a:rPr lang="es-ES" sz="3600" b="1" i="1" dirty="0">
                <a:solidFill>
                  <a:schemeClr val="bg2">
                    <a:lumMod val="50000"/>
                  </a:schemeClr>
                </a:solidFill>
                <a:latin typeface="Candara" panose="020E0502030303020204" pitchFamily="34" charset="0"/>
              </a:rPr>
              <a:t> 1)</a:t>
            </a:r>
          </a:p>
        </p:txBody>
      </p:sp>
      <p:sp>
        <p:nvSpPr>
          <p:cNvPr id="10" name="Flecha derecha 9">
            <a:extLst>
              <a:ext uri="{FF2B5EF4-FFF2-40B4-BE49-F238E27FC236}">
                <a16:creationId xmlns:a16="http://schemas.microsoft.com/office/drawing/2014/main" id="{143D2BE6-DDF3-1AC6-77CE-2FFC8EBAC0DC}"/>
              </a:ext>
            </a:extLst>
          </p:cNvPr>
          <p:cNvSpPr/>
          <p:nvPr/>
        </p:nvSpPr>
        <p:spPr>
          <a:xfrm>
            <a:off x="1158240" y="1666240"/>
            <a:ext cx="2275840" cy="1544320"/>
          </a:xfrm>
          <a:prstGeom prst="rightArrow">
            <a:avLst/>
          </a:prstGeom>
          <a:ln w="57150"/>
        </p:spPr>
        <p:style>
          <a:lnRef idx="2">
            <a:schemeClr val="accent5"/>
          </a:lnRef>
          <a:fillRef idx="1">
            <a:schemeClr val="lt1"/>
          </a:fillRef>
          <a:effectRef idx="0">
            <a:schemeClr val="accent5"/>
          </a:effectRef>
          <a:fontRef idx="minor">
            <a:schemeClr val="dk1"/>
          </a:fontRef>
        </p:style>
        <p:txBody>
          <a:bodyPr rtlCol="0" anchor="ctr"/>
          <a:lstStyle/>
          <a:p>
            <a:pPr algn="ctr"/>
            <a:r>
              <a:rPr lang="es-ES" sz="2800" dirty="0"/>
              <a:t>EFL </a:t>
            </a:r>
            <a:r>
              <a:rPr lang="es-ES" sz="2800" dirty="0" err="1"/>
              <a:t>teacher</a:t>
            </a:r>
            <a:endParaRPr lang="es-ES" sz="2800" dirty="0"/>
          </a:p>
        </p:txBody>
      </p:sp>
      <p:sp>
        <p:nvSpPr>
          <p:cNvPr id="11" name="Flecha derecha 10">
            <a:extLst>
              <a:ext uri="{FF2B5EF4-FFF2-40B4-BE49-F238E27FC236}">
                <a16:creationId xmlns:a16="http://schemas.microsoft.com/office/drawing/2014/main" id="{9802D6A3-65A4-9F0F-9F61-FB58C47C6A2E}"/>
              </a:ext>
            </a:extLst>
          </p:cNvPr>
          <p:cNvSpPr/>
          <p:nvPr/>
        </p:nvSpPr>
        <p:spPr>
          <a:xfrm flipH="1">
            <a:off x="8971280" y="1666240"/>
            <a:ext cx="2428240" cy="1544320"/>
          </a:xfrm>
          <a:prstGeom prst="rightArrow">
            <a:avLst/>
          </a:prstGeom>
          <a:ln w="57150"/>
        </p:spPr>
        <p:style>
          <a:lnRef idx="2">
            <a:schemeClr val="accent5"/>
          </a:lnRef>
          <a:fillRef idx="1">
            <a:schemeClr val="lt1"/>
          </a:fillRef>
          <a:effectRef idx="0">
            <a:schemeClr val="accent5"/>
          </a:effectRef>
          <a:fontRef idx="minor">
            <a:schemeClr val="dk1"/>
          </a:fontRef>
        </p:style>
        <p:txBody>
          <a:bodyPr rtlCol="0" anchor="ctr"/>
          <a:lstStyle/>
          <a:p>
            <a:pPr algn="ctr"/>
            <a:r>
              <a:rPr lang="es-ES" sz="2800" dirty="0"/>
              <a:t>ECE </a:t>
            </a:r>
            <a:r>
              <a:rPr lang="es-ES" sz="2800" dirty="0" err="1"/>
              <a:t>teacher</a:t>
            </a:r>
            <a:endParaRPr lang="es-ES" sz="2800" dirty="0"/>
          </a:p>
        </p:txBody>
      </p:sp>
    </p:spTree>
    <p:extLst>
      <p:ext uri="{BB962C8B-B14F-4D97-AF65-F5344CB8AC3E}">
        <p14:creationId xmlns:p14="http://schemas.microsoft.com/office/powerpoint/2010/main" val="4011710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6211D60-4E57-9D43-74D0-388C75985F22}"/>
              </a:ext>
            </a:extLst>
          </p:cNvPr>
          <p:cNvSpPr txBox="1"/>
          <p:nvPr/>
        </p:nvSpPr>
        <p:spPr>
          <a:xfrm>
            <a:off x="3098800" y="1991267"/>
            <a:ext cx="7857067" cy="1323439"/>
          </a:xfrm>
          <a:prstGeom prst="rect">
            <a:avLst/>
          </a:prstGeom>
          <a:noFill/>
        </p:spPr>
        <p:txBody>
          <a:bodyPr wrap="square">
            <a:spAutoFit/>
          </a:bodyPr>
          <a:lstStyle/>
          <a:p>
            <a:pPr algn="r"/>
            <a:r>
              <a:rPr lang="es-ES" sz="4000" b="0" i="1" dirty="0">
                <a:solidFill>
                  <a:srgbClr val="404040"/>
                </a:solidFill>
                <a:effectLst/>
                <a:latin typeface="arial" panose="020B0604020202020204" pitchFamily="34" charset="0"/>
              </a:rPr>
              <a:t>“</a:t>
            </a:r>
            <a:r>
              <a:rPr lang="es-ES" sz="4000" b="0" i="1" dirty="0" err="1">
                <a:solidFill>
                  <a:srgbClr val="404040"/>
                </a:solidFill>
                <a:effectLst/>
                <a:latin typeface="arial" panose="020B0604020202020204" pitchFamily="34" charset="0"/>
              </a:rPr>
              <a:t>Linguistic</a:t>
            </a:r>
            <a:r>
              <a:rPr lang="es-ES" sz="4000" b="0" i="1" dirty="0">
                <a:solidFill>
                  <a:srgbClr val="404040"/>
                </a:solidFill>
                <a:effectLst/>
                <a:latin typeface="arial" panose="020B0604020202020204" pitchFamily="34" charset="0"/>
              </a:rPr>
              <a:t> </a:t>
            </a:r>
            <a:r>
              <a:rPr lang="es-ES" sz="4000" b="0" i="1" dirty="0" err="1">
                <a:solidFill>
                  <a:srgbClr val="404040"/>
                </a:solidFill>
                <a:effectLst/>
                <a:latin typeface="arial" panose="020B0604020202020204" pitchFamily="34" charset="0"/>
              </a:rPr>
              <a:t>diversity</a:t>
            </a:r>
            <a:r>
              <a:rPr lang="es-ES" sz="4000" b="0" i="1" dirty="0">
                <a:solidFill>
                  <a:srgbClr val="404040"/>
                </a:solidFill>
                <a:effectLst/>
                <a:latin typeface="arial" panose="020B0604020202020204" pitchFamily="34" charset="0"/>
              </a:rPr>
              <a:t> </a:t>
            </a:r>
            <a:r>
              <a:rPr lang="es-ES" sz="4000" b="0" i="1" dirty="0" err="1">
                <a:solidFill>
                  <a:srgbClr val="404040"/>
                </a:solidFill>
                <a:effectLst/>
                <a:latin typeface="arial" panose="020B0604020202020204" pitchFamily="34" charset="0"/>
              </a:rPr>
              <a:t>is</a:t>
            </a:r>
            <a:r>
              <a:rPr lang="es-ES" sz="4000" b="0" i="1" dirty="0">
                <a:solidFill>
                  <a:srgbClr val="404040"/>
                </a:solidFill>
                <a:effectLst/>
                <a:latin typeface="arial" panose="020B0604020202020204" pitchFamily="34" charset="0"/>
              </a:rPr>
              <a:t> </a:t>
            </a:r>
            <a:r>
              <a:rPr lang="es-ES" sz="4000" b="0" i="1" dirty="0" err="1">
                <a:solidFill>
                  <a:srgbClr val="404040"/>
                </a:solidFill>
                <a:effectLst/>
                <a:latin typeface="arial" panose="020B0604020202020204" pitchFamily="34" charset="0"/>
              </a:rPr>
              <a:t>part</a:t>
            </a:r>
            <a:r>
              <a:rPr lang="es-ES" sz="4000" b="0" i="1" dirty="0">
                <a:solidFill>
                  <a:srgbClr val="404040"/>
                </a:solidFill>
                <a:effectLst/>
                <a:latin typeface="arial" panose="020B0604020202020204" pitchFamily="34" charset="0"/>
              </a:rPr>
              <a:t> </a:t>
            </a:r>
            <a:r>
              <a:rPr lang="es-ES" sz="4000" b="0" i="1" dirty="0" err="1">
                <a:solidFill>
                  <a:srgbClr val="404040"/>
                </a:solidFill>
                <a:effectLst/>
                <a:latin typeface="arial" panose="020B0604020202020204" pitchFamily="34" charset="0"/>
              </a:rPr>
              <a:t>of</a:t>
            </a:r>
            <a:r>
              <a:rPr lang="es-ES" sz="4000" b="0" i="1" dirty="0">
                <a:solidFill>
                  <a:srgbClr val="404040"/>
                </a:solidFill>
                <a:effectLst/>
                <a:latin typeface="arial" panose="020B0604020202020204" pitchFamily="34" charset="0"/>
              </a:rPr>
              <a:t> </a:t>
            </a:r>
            <a:r>
              <a:rPr lang="es-ES" sz="4000" b="0" i="1" dirty="0" err="1">
                <a:solidFill>
                  <a:srgbClr val="404040"/>
                </a:solidFill>
                <a:effectLst/>
                <a:latin typeface="arial" panose="020B0604020202020204" pitchFamily="34" charset="0"/>
              </a:rPr>
              <a:t>Europe’s</a:t>
            </a:r>
            <a:r>
              <a:rPr lang="es-ES" sz="4000" b="0" i="1" dirty="0">
                <a:solidFill>
                  <a:srgbClr val="404040"/>
                </a:solidFill>
                <a:effectLst/>
                <a:latin typeface="arial" panose="020B0604020202020204" pitchFamily="34" charset="0"/>
              </a:rPr>
              <a:t> DNA.”</a:t>
            </a:r>
            <a:endParaRPr lang="es-ES" sz="4000" i="1" dirty="0"/>
          </a:p>
        </p:txBody>
      </p:sp>
      <p:sp>
        <p:nvSpPr>
          <p:cNvPr id="5" name="CuadroTexto 4">
            <a:extLst>
              <a:ext uri="{FF2B5EF4-FFF2-40B4-BE49-F238E27FC236}">
                <a16:creationId xmlns:a16="http://schemas.microsoft.com/office/drawing/2014/main" id="{26B3918F-9449-9BCD-131B-5C70D8CC5CA0}"/>
              </a:ext>
            </a:extLst>
          </p:cNvPr>
          <p:cNvSpPr txBox="1"/>
          <p:nvPr/>
        </p:nvSpPr>
        <p:spPr>
          <a:xfrm>
            <a:off x="4859867" y="3543295"/>
            <a:ext cx="7061200" cy="923330"/>
          </a:xfrm>
          <a:prstGeom prst="rect">
            <a:avLst/>
          </a:prstGeom>
          <a:noFill/>
        </p:spPr>
        <p:txBody>
          <a:bodyPr wrap="square">
            <a:spAutoFit/>
          </a:bodyPr>
          <a:lstStyle/>
          <a:p>
            <a:pPr algn="ctr" fontAlgn="base"/>
            <a:r>
              <a:rPr lang="es-ES" i="1" dirty="0">
                <a:solidFill>
                  <a:srgbClr val="363636"/>
                </a:solidFill>
                <a:effectLst/>
                <a:latin typeface="Arial" panose="020B0604020202020204" pitchFamily="34" charset="0"/>
              </a:rPr>
              <a:t>Key data </a:t>
            </a:r>
            <a:r>
              <a:rPr lang="es-ES" i="1" dirty="0" err="1">
                <a:solidFill>
                  <a:srgbClr val="363636"/>
                </a:solidFill>
                <a:effectLst/>
                <a:latin typeface="Arial" panose="020B0604020202020204" pitchFamily="34" charset="0"/>
              </a:rPr>
              <a:t>on</a:t>
            </a:r>
            <a:r>
              <a:rPr lang="es-ES" i="1" dirty="0">
                <a:solidFill>
                  <a:srgbClr val="363636"/>
                </a:solidFill>
                <a:effectLst/>
                <a:latin typeface="Arial" panose="020B0604020202020204" pitchFamily="34" charset="0"/>
              </a:rPr>
              <a:t> </a:t>
            </a:r>
            <a:r>
              <a:rPr lang="es-ES" i="1" dirty="0" err="1">
                <a:solidFill>
                  <a:srgbClr val="363636"/>
                </a:solidFill>
                <a:effectLst/>
                <a:latin typeface="Arial" panose="020B0604020202020204" pitchFamily="34" charset="0"/>
              </a:rPr>
              <a:t>teaching</a:t>
            </a:r>
            <a:r>
              <a:rPr lang="es-ES" i="1" dirty="0">
                <a:solidFill>
                  <a:srgbClr val="363636"/>
                </a:solidFill>
                <a:effectLst/>
                <a:latin typeface="Arial" panose="020B0604020202020204" pitchFamily="34" charset="0"/>
              </a:rPr>
              <a:t> </a:t>
            </a:r>
            <a:r>
              <a:rPr lang="es-ES" i="1" dirty="0" err="1">
                <a:solidFill>
                  <a:srgbClr val="363636"/>
                </a:solidFill>
                <a:effectLst/>
                <a:latin typeface="Arial" panose="020B0604020202020204" pitchFamily="34" charset="0"/>
              </a:rPr>
              <a:t>languages</a:t>
            </a:r>
            <a:r>
              <a:rPr lang="es-ES" i="1" dirty="0">
                <a:solidFill>
                  <a:srgbClr val="363636"/>
                </a:solidFill>
                <a:effectLst/>
                <a:latin typeface="Arial" panose="020B0604020202020204" pitchFamily="34" charset="0"/>
              </a:rPr>
              <a:t> at </a:t>
            </a:r>
            <a:r>
              <a:rPr lang="es-ES" i="1" dirty="0" err="1">
                <a:solidFill>
                  <a:srgbClr val="363636"/>
                </a:solidFill>
                <a:effectLst/>
                <a:latin typeface="Arial" panose="020B0604020202020204" pitchFamily="34" charset="0"/>
              </a:rPr>
              <a:t>school</a:t>
            </a:r>
            <a:r>
              <a:rPr lang="es-ES" i="1" dirty="0">
                <a:solidFill>
                  <a:srgbClr val="363636"/>
                </a:solidFill>
                <a:effectLst/>
                <a:latin typeface="Arial" panose="020B0604020202020204" pitchFamily="34" charset="0"/>
              </a:rPr>
              <a:t> in </a:t>
            </a:r>
            <a:r>
              <a:rPr lang="es-ES" i="1" dirty="0" err="1">
                <a:solidFill>
                  <a:srgbClr val="363636"/>
                </a:solidFill>
                <a:effectLst/>
                <a:latin typeface="Arial" panose="020B0604020202020204" pitchFamily="34" charset="0"/>
              </a:rPr>
              <a:t>Europe</a:t>
            </a:r>
            <a:r>
              <a:rPr lang="es-ES" i="1" dirty="0">
                <a:solidFill>
                  <a:srgbClr val="363636"/>
                </a:solidFill>
                <a:effectLst/>
                <a:latin typeface="Arial" panose="020B0604020202020204" pitchFamily="34" charset="0"/>
              </a:rPr>
              <a:t> – 2023 </a:t>
            </a:r>
            <a:r>
              <a:rPr lang="es-ES" i="1" dirty="0" err="1">
                <a:solidFill>
                  <a:srgbClr val="363636"/>
                </a:solidFill>
                <a:effectLst/>
                <a:latin typeface="Arial" panose="020B0604020202020204" pitchFamily="34" charset="0"/>
              </a:rPr>
              <a:t>edition</a:t>
            </a:r>
            <a:r>
              <a:rPr lang="es-ES" i="1" dirty="0">
                <a:solidFill>
                  <a:srgbClr val="363636"/>
                </a:solidFill>
                <a:effectLst/>
                <a:latin typeface="Arial" panose="020B0604020202020204" pitchFamily="34" charset="0"/>
              </a:rPr>
              <a:t>: </a:t>
            </a:r>
            <a:r>
              <a:rPr lang="es-ES" i="1" dirty="0">
                <a:solidFill>
                  <a:srgbClr val="363636"/>
                </a:solidFill>
                <a:effectLst/>
                <a:latin typeface="Arial" panose="020B0604020202020204" pitchFamily="34" charset="0"/>
                <a:hlinkClick r:id="rId3"/>
              </a:rPr>
              <a:t>https://eurydice.eacea.ec.europa.eu/publications/key-data-teaching-languages-school-europe-2023-edition</a:t>
            </a:r>
            <a:r>
              <a:rPr lang="es-ES" i="1" dirty="0">
                <a:solidFill>
                  <a:srgbClr val="363636"/>
                </a:solidFill>
                <a:effectLst/>
                <a:latin typeface="Arial" panose="020B0604020202020204" pitchFamily="34" charset="0"/>
              </a:rPr>
              <a:t> </a:t>
            </a:r>
          </a:p>
        </p:txBody>
      </p:sp>
      <p:pic>
        <p:nvPicPr>
          <p:cNvPr id="7" name="Imagen 6">
            <a:extLst>
              <a:ext uri="{FF2B5EF4-FFF2-40B4-BE49-F238E27FC236}">
                <a16:creationId xmlns:a16="http://schemas.microsoft.com/office/drawing/2014/main" id="{A6D6EBB6-632E-391F-608A-CC6A6440F51E}"/>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0" y="0"/>
            <a:ext cx="3312160" cy="5520267"/>
          </a:xfrm>
          <a:prstGeom prst="rect">
            <a:avLst/>
          </a:prstGeom>
        </p:spPr>
      </p:pic>
      <p:sp>
        <p:nvSpPr>
          <p:cNvPr id="8" name="Google Shape;193;p46">
            <a:extLst>
              <a:ext uri="{FF2B5EF4-FFF2-40B4-BE49-F238E27FC236}">
                <a16:creationId xmlns:a16="http://schemas.microsoft.com/office/drawing/2014/main" id="{542A7DF3-632F-DE6D-8DDB-B6F18BE6E575}"/>
              </a:ext>
            </a:extLst>
          </p:cNvPr>
          <p:cNvSpPr txBox="1">
            <a:spLocks/>
          </p:cNvSpPr>
          <p:nvPr/>
        </p:nvSpPr>
        <p:spPr>
          <a:xfrm>
            <a:off x="385761" y="165267"/>
            <a:ext cx="11360103" cy="1108102"/>
          </a:xfrm>
          <a:prstGeom prst="rect">
            <a:avLst/>
          </a:prstGeom>
          <a:no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spcBef>
                <a:spcPts val="0"/>
              </a:spcBef>
              <a:buClr>
                <a:srgbClr val="44C4B6"/>
              </a:buClr>
              <a:buSzPts val="3600"/>
            </a:pPr>
            <a:r>
              <a:rPr lang="es-ES" sz="4800" dirty="0">
                <a:solidFill>
                  <a:srgbClr val="FFC000"/>
                </a:solidFill>
              </a:rPr>
              <a:t>INTRODUCTION</a:t>
            </a:r>
          </a:p>
        </p:txBody>
      </p:sp>
    </p:spTree>
    <p:extLst>
      <p:ext uri="{BB962C8B-B14F-4D97-AF65-F5344CB8AC3E}">
        <p14:creationId xmlns:p14="http://schemas.microsoft.com/office/powerpoint/2010/main" val="2108160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F76143C3-0ED8-EBAC-9A6E-DB92942633BD}"/>
              </a:ext>
            </a:extLst>
          </p:cNvPr>
          <p:cNvSpPr txBox="1">
            <a:spLocks/>
          </p:cNvSpPr>
          <p:nvPr/>
        </p:nvSpPr>
        <p:spPr>
          <a:xfrm>
            <a:off x="939800" y="479742"/>
            <a:ext cx="934466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b="1" i="1" dirty="0">
                <a:solidFill>
                  <a:schemeClr val="accent1"/>
                </a:solidFill>
              </a:rPr>
              <a:t>C1. COMMUNICATIVE COMPETENCE FOR THE PLURILINGUAL CLASSROOM</a:t>
            </a:r>
          </a:p>
        </p:txBody>
      </p:sp>
      <p:graphicFrame>
        <p:nvGraphicFramePr>
          <p:cNvPr id="6" name="Marcador de contenido 5">
            <a:extLst>
              <a:ext uri="{FF2B5EF4-FFF2-40B4-BE49-F238E27FC236}">
                <a16:creationId xmlns:a16="http://schemas.microsoft.com/office/drawing/2014/main" id="{9106D523-8432-567C-FECF-4B7F1DC60C44}"/>
              </a:ext>
            </a:extLst>
          </p:cNvPr>
          <p:cNvGraphicFramePr>
            <a:graphicFrameLocks noGrp="1"/>
          </p:cNvGraphicFramePr>
          <p:nvPr>
            <p:ph idx="1"/>
            <p:extLst>
              <p:ext uri="{D42A27DB-BD31-4B8C-83A1-F6EECF244321}">
                <p14:modId xmlns:p14="http://schemas.microsoft.com/office/powerpoint/2010/main" val="1417539942"/>
              </p:ext>
            </p:extLst>
          </p:nvPr>
        </p:nvGraphicFramePr>
        <p:xfrm>
          <a:off x="939800" y="2026920"/>
          <a:ext cx="112522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9888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F76143C3-0ED8-EBAC-9A6E-DB92942633BD}"/>
              </a:ext>
            </a:extLst>
          </p:cNvPr>
          <p:cNvSpPr txBox="1">
            <a:spLocks/>
          </p:cNvSpPr>
          <p:nvPr/>
        </p:nvSpPr>
        <p:spPr>
          <a:xfrm>
            <a:off x="939800" y="479742"/>
            <a:ext cx="9344660" cy="1325563"/>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b="1" i="1" dirty="0">
                <a:solidFill>
                  <a:schemeClr val="accent1"/>
                </a:solidFill>
              </a:rPr>
              <a:t>C2. COMPETENCE FOR THE DEVELOPMENT OF THE LEARNER'S PLURILINGUAL AGENCY</a:t>
            </a:r>
          </a:p>
        </p:txBody>
      </p:sp>
      <p:sp>
        <p:nvSpPr>
          <p:cNvPr id="3" name="Marcador de contenido 2">
            <a:extLst>
              <a:ext uri="{FF2B5EF4-FFF2-40B4-BE49-F238E27FC236}">
                <a16:creationId xmlns:a16="http://schemas.microsoft.com/office/drawing/2014/main" id="{72521FAD-C6E0-7E1F-FBA3-2B7BC7324805}"/>
              </a:ext>
            </a:extLst>
          </p:cNvPr>
          <p:cNvSpPr>
            <a:spLocks noGrp="1"/>
          </p:cNvSpPr>
          <p:nvPr>
            <p:ph idx="1"/>
          </p:nvPr>
        </p:nvSpPr>
        <p:spPr>
          <a:xfrm>
            <a:off x="939800" y="2143761"/>
            <a:ext cx="10515600" cy="2908935"/>
          </a:xfrm>
          <a:solidFill>
            <a:schemeClr val="accent4">
              <a:lumMod val="20000"/>
              <a:lumOff val="80000"/>
            </a:schemeClr>
          </a:solidFill>
        </p:spPr>
        <p:txBody>
          <a:bodyPr>
            <a:normAutofit fontScale="55000" lnSpcReduction="20000"/>
          </a:bodyPr>
          <a:lstStyle/>
          <a:p>
            <a:pPr marL="0" indent="0">
              <a:lnSpc>
                <a:spcPct val="120000"/>
              </a:lnSpc>
              <a:buNone/>
            </a:pPr>
            <a:r>
              <a:rPr lang="es-ES" sz="4500" dirty="0" err="1"/>
              <a:t>The</a:t>
            </a:r>
            <a:r>
              <a:rPr lang="es-ES" sz="4500" dirty="0"/>
              <a:t> </a:t>
            </a:r>
            <a:r>
              <a:rPr lang="es-ES" sz="4500" dirty="0" err="1"/>
              <a:t>LEyLA</a:t>
            </a:r>
            <a:r>
              <a:rPr lang="es-ES" sz="4500" dirty="0"/>
              <a:t> </a:t>
            </a:r>
            <a:r>
              <a:rPr lang="es-ES" sz="4500" dirty="0" err="1"/>
              <a:t>teacher</a:t>
            </a:r>
            <a:r>
              <a:rPr lang="es-ES" sz="4500" dirty="0"/>
              <a:t> </a:t>
            </a:r>
            <a:r>
              <a:rPr lang="es-ES" sz="4500" dirty="0" err="1"/>
              <a:t>demonstrates</a:t>
            </a:r>
            <a:r>
              <a:rPr lang="es-ES" sz="4500" dirty="0"/>
              <a:t> </a:t>
            </a:r>
            <a:r>
              <a:rPr lang="es-ES" sz="4500" dirty="0" err="1"/>
              <a:t>competence</a:t>
            </a:r>
            <a:r>
              <a:rPr lang="es-ES" sz="4500" dirty="0"/>
              <a:t> in </a:t>
            </a:r>
            <a:r>
              <a:rPr lang="es-ES" sz="4500" b="1" dirty="0"/>
              <a:t>plurilingual </a:t>
            </a:r>
            <a:r>
              <a:rPr lang="es-ES" sz="4500" b="1" dirty="0" err="1"/>
              <a:t>educational</a:t>
            </a:r>
            <a:r>
              <a:rPr lang="es-ES" sz="4500" b="1" dirty="0"/>
              <a:t> </a:t>
            </a:r>
            <a:r>
              <a:rPr lang="es-ES" sz="4500" b="1" dirty="0" err="1"/>
              <a:t>approaches</a:t>
            </a:r>
            <a:r>
              <a:rPr lang="es-ES" sz="4500" b="1" dirty="0"/>
              <a:t> </a:t>
            </a:r>
            <a:r>
              <a:rPr lang="es-ES" sz="4500" dirty="0" err="1"/>
              <a:t>to</a:t>
            </a:r>
            <a:r>
              <a:rPr lang="es-ES" sz="4500" dirty="0"/>
              <a:t> </a:t>
            </a:r>
            <a:r>
              <a:rPr lang="es-ES" sz="4500" dirty="0" err="1"/>
              <a:t>foster</a:t>
            </a:r>
            <a:r>
              <a:rPr lang="es-ES" sz="4500" dirty="0"/>
              <a:t> </a:t>
            </a:r>
            <a:r>
              <a:rPr lang="es-ES" sz="4500" b="1" dirty="0" err="1"/>
              <a:t>children’s</a:t>
            </a:r>
            <a:r>
              <a:rPr lang="es-ES" sz="4500" b="1" dirty="0"/>
              <a:t> </a:t>
            </a:r>
            <a:r>
              <a:rPr lang="es-ES" sz="4500" b="1" dirty="0" err="1"/>
              <a:t>development</a:t>
            </a:r>
            <a:r>
              <a:rPr lang="es-ES" sz="4500" b="1" dirty="0"/>
              <a:t> </a:t>
            </a:r>
            <a:r>
              <a:rPr lang="es-ES" sz="4500" dirty="0" err="1"/>
              <a:t>by</a:t>
            </a:r>
            <a:r>
              <a:rPr lang="es-ES" sz="4500" dirty="0"/>
              <a:t> </a:t>
            </a:r>
            <a:r>
              <a:rPr lang="es-ES" sz="4500" b="1" dirty="0" err="1"/>
              <a:t>understanding</a:t>
            </a:r>
            <a:r>
              <a:rPr lang="es-ES" sz="4500" b="1" dirty="0"/>
              <a:t> and </a:t>
            </a:r>
            <a:r>
              <a:rPr lang="es-ES" sz="4500" b="1" dirty="0" err="1"/>
              <a:t>respecting</a:t>
            </a:r>
            <a:r>
              <a:rPr lang="es-ES" sz="4500" b="1" dirty="0"/>
              <a:t> </a:t>
            </a:r>
            <a:r>
              <a:rPr lang="es-ES" sz="4500" dirty="0" err="1"/>
              <a:t>children's</a:t>
            </a:r>
            <a:r>
              <a:rPr lang="es-ES" sz="4500" dirty="0"/>
              <a:t> </a:t>
            </a:r>
            <a:r>
              <a:rPr lang="es-ES" sz="4500" dirty="0" err="1"/>
              <a:t>learning</a:t>
            </a:r>
            <a:r>
              <a:rPr lang="es-ES" sz="4500" dirty="0"/>
              <a:t> </a:t>
            </a:r>
            <a:r>
              <a:rPr lang="es-ES" sz="4500" dirty="0" err="1"/>
              <a:t>processes</a:t>
            </a:r>
            <a:r>
              <a:rPr lang="es-ES" sz="4500" dirty="0"/>
              <a:t> and </a:t>
            </a:r>
            <a:r>
              <a:rPr lang="es-ES" sz="4500" dirty="0" err="1"/>
              <a:t>language</a:t>
            </a:r>
            <a:r>
              <a:rPr lang="es-ES" sz="4500" dirty="0"/>
              <a:t> </a:t>
            </a:r>
            <a:r>
              <a:rPr lang="es-ES" sz="4500" dirty="0" err="1"/>
              <a:t>acquisition</a:t>
            </a:r>
            <a:r>
              <a:rPr lang="es-ES" sz="4500" dirty="0"/>
              <a:t>, </a:t>
            </a:r>
            <a:r>
              <a:rPr lang="es-ES" sz="4500" dirty="0" err="1"/>
              <a:t>facilitating</a:t>
            </a:r>
            <a:r>
              <a:rPr lang="es-ES" sz="4500" dirty="0"/>
              <a:t> </a:t>
            </a:r>
            <a:r>
              <a:rPr lang="es-ES" sz="4500" b="1" dirty="0" err="1"/>
              <a:t>meaningful</a:t>
            </a:r>
            <a:r>
              <a:rPr lang="es-ES" sz="4500" b="1" dirty="0"/>
              <a:t> </a:t>
            </a:r>
            <a:r>
              <a:rPr lang="es-ES" sz="4500" b="1" dirty="0" err="1"/>
              <a:t>learning</a:t>
            </a:r>
            <a:r>
              <a:rPr lang="es-ES" sz="4500" dirty="0"/>
              <a:t>, </a:t>
            </a:r>
            <a:r>
              <a:rPr lang="es-ES" sz="4500" dirty="0" err="1"/>
              <a:t>promoting</a:t>
            </a:r>
            <a:r>
              <a:rPr lang="es-ES" sz="4500" dirty="0"/>
              <a:t> </a:t>
            </a:r>
            <a:r>
              <a:rPr lang="es-ES" sz="4500" b="1" dirty="0" err="1"/>
              <a:t>autonomy</a:t>
            </a:r>
            <a:r>
              <a:rPr lang="es-ES" sz="4500" dirty="0"/>
              <a:t> and </a:t>
            </a:r>
            <a:r>
              <a:rPr lang="es-ES" sz="4500" b="1" dirty="0" err="1"/>
              <a:t>empathetic</a:t>
            </a:r>
            <a:r>
              <a:rPr lang="es-ES" sz="4500" b="1" dirty="0"/>
              <a:t> </a:t>
            </a:r>
            <a:r>
              <a:rPr lang="es-ES" sz="4500" b="1" dirty="0" err="1"/>
              <a:t>relationships</a:t>
            </a:r>
            <a:r>
              <a:rPr lang="es-ES" sz="4500" dirty="0"/>
              <a:t>, and </a:t>
            </a:r>
            <a:r>
              <a:rPr lang="es-ES" sz="4500" b="1" dirty="0" err="1"/>
              <a:t>implementing</a:t>
            </a:r>
            <a:r>
              <a:rPr lang="es-ES" sz="4500" b="1" dirty="0"/>
              <a:t> inclusive </a:t>
            </a:r>
            <a:r>
              <a:rPr lang="es-ES" sz="4500" dirty="0" err="1"/>
              <a:t>practices</a:t>
            </a:r>
            <a:r>
              <a:rPr lang="es-ES" sz="4500" dirty="0"/>
              <a:t> </a:t>
            </a:r>
            <a:r>
              <a:rPr lang="es-ES" sz="4500" dirty="0" err="1"/>
              <a:t>that</a:t>
            </a:r>
            <a:r>
              <a:rPr lang="es-ES" sz="4500" dirty="0"/>
              <a:t> </a:t>
            </a:r>
            <a:r>
              <a:rPr lang="es-ES" sz="4500" dirty="0" err="1"/>
              <a:t>recognise</a:t>
            </a:r>
            <a:r>
              <a:rPr lang="es-ES" sz="4500" dirty="0"/>
              <a:t> cultural and </a:t>
            </a:r>
            <a:r>
              <a:rPr lang="es-ES" sz="4500" dirty="0" err="1"/>
              <a:t>linguistic</a:t>
            </a:r>
            <a:r>
              <a:rPr lang="es-ES" sz="4500" dirty="0"/>
              <a:t> </a:t>
            </a:r>
            <a:r>
              <a:rPr lang="es-ES" sz="4500" dirty="0" err="1"/>
              <a:t>diversity</a:t>
            </a:r>
            <a:r>
              <a:rPr lang="es-ES" sz="4500" dirty="0"/>
              <a:t>, </a:t>
            </a:r>
            <a:r>
              <a:rPr lang="es-ES" sz="4500" dirty="0" err="1"/>
              <a:t>while</a:t>
            </a:r>
            <a:r>
              <a:rPr lang="es-ES" sz="4500" dirty="0"/>
              <a:t> </a:t>
            </a:r>
            <a:r>
              <a:rPr lang="es-ES" sz="4500" b="1" dirty="0" err="1"/>
              <a:t>addressing</a:t>
            </a:r>
            <a:r>
              <a:rPr lang="es-ES" sz="4500" b="1" dirty="0"/>
              <a:t> socio-</a:t>
            </a:r>
            <a:r>
              <a:rPr lang="es-ES" sz="4500" b="1" dirty="0" err="1"/>
              <a:t>economic</a:t>
            </a:r>
            <a:r>
              <a:rPr lang="es-ES" sz="4500" b="1" dirty="0"/>
              <a:t> </a:t>
            </a:r>
            <a:r>
              <a:rPr lang="es-ES" sz="4500" b="1" dirty="0" err="1"/>
              <a:t>inequalities</a:t>
            </a:r>
            <a:r>
              <a:rPr lang="es-ES" sz="4500" dirty="0"/>
              <a:t>, </a:t>
            </a:r>
            <a:r>
              <a:rPr lang="es-ES" sz="4500" dirty="0" err="1"/>
              <a:t>building</a:t>
            </a:r>
            <a:r>
              <a:rPr lang="es-ES" sz="4500" dirty="0"/>
              <a:t> </a:t>
            </a:r>
            <a:r>
              <a:rPr lang="es-ES" sz="4500" dirty="0" err="1"/>
              <a:t>supportive</a:t>
            </a:r>
            <a:r>
              <a:rPr lang="es-ES" sz="4500" dirty="0"/>
              <a:t> </a:t>
            </a:r>
            <a:r>
              <a:rPr lang="es-ES" sz="4500" dirty="0" err="1"/>
              <a:t>relationships</a:t>
            </a:r>
            <a:r>
              <a:rPr lang="es-ES" sz="4500" dirty="0"/>
              <a:t> </a:t>
            </a:r>
            <a:r>
              <a:rPr lang="es-ES" sz="4500" dirty="0" err="1"/>
              <a:t>with</a:t>
            </a:r>
            <a:r>
              <a:rPr lang="es-ES" sz="4500" dirty="0"/>
              <a:t> </a:t>
            </a:r>
            <a:r>
              <a:rPr lang="es-ES" sz="4500" b="1" dirty="0"/>
              <a:t>plurilingual </a:t>
            </a:r>
            <a:r>
              <a:rPr lang="es-ES" sz="4500" b="1" dirty="0" err="1"/>
              <a:t>families</a:t>
            </a:r>
            <a:r>
              <a:rPr lang="es-ES" sz="4500" b="1" dirty="0"/>
              <a:t>.</a:t>
            </a:r>
          </a:p>
        </p:txBody>
      </p:sp>
    </p:spTree>
    <p:extLst>
      <p:ext uri="{BB962C8B-B14F-4D97-AF65-F5344CB8AC3E}">
        <p14:creationId xmlns:p14="http://schemas.microsoft.com/office/powerpoint/2010/main" val="158436606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F76143C3-0ED8-EBAC-9A6E-DB92942633BD}"/>
              </a:ext>
            </a:extLst>
          </p:cNvPr>
          <p:cNvSpPr txBox="1">
            <a:spLocks/>
          </p:cNvSpPr>
          <p:nvPr/>
        </p:nvSpPr>
        <p:spPr>
          <a:xfrm>
            <a:off x="609600" y="404018"/>
            <a:ext cx="10972800" cy="132556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nSpc>
                <a:spcPct val="100000"/>
              </a:lnSpc>
            </a:pPr>
            <a:r>
              <a:rPr lang="es-ES" sz="3700" b="1" i="1" dirty="0">
                <a:solidFill>
                  <a:schemeClr val="accent1"/>
                </a:solidFill>
              </a:rPr>
              <a:t>C.3. COMPETENCE FOR THE DESIGN AND IMPLEMENTATION OF PLURILINGUAL LEARNING EXPERIENCES</a:t>
            </a:r>
          </a:p>
        </p:txBody>
      </p:sp>
      <p:graphicFrame>
        <p:nvGraphicFramePr>
          <p:cNvPr id="2" name="Marcador de contenido 1">
            <a:extLst>
              <a:ext uri="{FF2B5EF4-FFF2-40B4-BE49-F238E27FC236}">
                <a16:creationId xmlns:a16="http://schemas.microsoft.com/office/drawing/2014/main" id="{4B54D048-D036-B907-1CC0-EEF0AEFE4BC8}"/>
              </a:ext>
            </a:extLst>
          </p:cNvPr>
          <p:cNvGraphicFramePr>
            <a:graphicFrameLocks noGrp="1"/>
          </p:cNvGraphicFramePr>
          <p:nvPr>
            <p:ph idx="1"/>
            <p:extLst>
              <p:ext uri="{D42A27DB-BD31-4B8C-83A1-F6EECF244321}">
                <p14:modId xmlns:p14="http://schemas.microsoft.com/office/powerpoint/2010/main" val="4082061797"/>
              </p:ext>
            </p:extLst>
          </p:nvPr>
        </p:nvGraphicFramePr>
        <p:xfrm>
          <a:off x="1666240" y="2089785"/>
          <a:ext cx="9570720" cy="370141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43615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CD95F9B-A679-14B7-3851-157809A6BE27}"/>
              </a:ext>
            </a:extLst>
          </p:cNvPr>
          <p:cNvSpPr>
            <a:spLocks noGrp="1"/>
          </p:cNvSpPr>
          <p:nvPr>
            <p:ph type="title"/>
          </p:nvPr>
        </p:nvSpPr>
        <p:spPr/>
        <p:txBody>
          <a:bodyPr/>
          <a:lstStyle/>
          <a:p>
            <a:r>
              <a:rPr lang="es-ES" dirty="0"/>
              <a:t>LEYLA FRAMEWORK – PROTOTYPE 1</a:t>
            </a:r>
          </a:p>
        </p:txBody>
      </p:sp>
      <p:graphicFrame>
        <p:nvGraphicFramePr>
          <p:cNvPr id="4" name="Marcador de contenido 3">
            <a:extLst>
              <a:ext uri="{FF2B5EF4-FFF2-40B4-BE49-F238E27FC236}">
                <a16:creationId xmlns:a16="http://schemas.microsoft.com/office/drawing/2014/main" id="{9154D7E5-77A8-596B-EE08-EA59A9E90B91}"/>
              </a:ext>
            </a:extLst>
          </p:cNvPr>
          <p:cNvGraphicFramePr>
            <a:graphicFrameLocks noGrp="1"/>
          </p:cNvGraphicFramePr>
          <p:nvPr>
            <p:ph idx="1"/>
            <p:extLst>
              <p:ext uri="{D42A27DB-BD31-4B8C-83A1-F6EECF244321}">
                <p14:modId xmlns:p14="http://schemas.microsoft.com/office/powerpoint/2010/main" val="1184169554"/>
              </p:ext>
            </p:extLst>
          </p:nvPr>
        </p:nvGraphicFramePr>
        <p:xfrm>
          <a:off x="838200" y="1825625"/>
          <a:ext cx="568452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FEAE86DC-2C17-F517-057F-5743954C7A75}"/>
              </a:ext>
            </a:extLst>
          </p:cNvPr>
          <p:cNvSpPr txBox="1"/>
          <p:nvPr/>
        </p:nvSpPr>
        <p:spPr>
          <a:xfrm>
            <a:off x="6736080" y="2924076"/>
            <a:ext cx="4734560" cy="1569660"/>
          </a:xfrm>
          <a:prstGeom prst="rect">
            <a:avLst/>
          </a:prstGeom>
          <a:ln w="57150"/>
        </p:spPr>
        <p:style>
          <a:lnRef idx="2">
            <a:schemeClr val="accent2"/>
          </a:lnRef>
          <a:fillRef idx="1">
            <a:schemeClr val="lt1"/>
          </a:fillRef>
          <a:effectRef idx="0">
            <a:schemeClr val="accent2"/>
          </a:effectRef>
          <a:fontRef idx="minor">
            <a:schemeClr val="dk1"/>
          </a:fontRef>
        </p:style>
        <p:txBody>
          <a:bodyPr wrap="square">
            <a:spAutoFit/>
          </a:bodyPr>
          <a:lstStyle/>
          <a:p>
            <a:r>
              <a:rPr lang="en-GB" sz="3200" b="1" dirty="0"/>
              <a:t>WORK-IN-PROGRESS</a:t>
            </a:r>
          </a:p>
          <a:p>
            <a:pPr marL="457200" indent="-457200">
              <a:buFont typeface="Arial" panose="020B0604020202020204" pitchFamily="34" charset="0"/>
              <a:buChar char="•"/>
            </a:pPr>
            <a:r>
              <a:rPr lang="en-GB" sz="3200" dirty="0"/>
              <a:t>First draft - a long way</a:t>
            </a:r>
          </a:p>
          <a:p>
            <a:pPr marL="457200" indent="-457200">
              <a:buFont typeface="Arial" panose="020B0604020202020204" pitchFamily="34" charset="0"/>
              <a:buChar char="•"/>
            </a:pPr>
            <a:r>
              <a:rPr lang="en-GB" sz="3200" dirty="0"/>
              <a:t>Cyclical methodology</a:t>
            </a:r>
          </a:p>
        </p:txBody>
      </p:sp>
    </p:spTree>
    <p:extLst>
      <p:ext uri="{BB962C8B-B14F-4D97-AF65-F5344CB8AC3E}">
        <p14:creationId xmlns:p14="http://schemas.microsoft.com/office/powerpoint/2010/main" val="1936683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A4D420-6445-5D64-3545-40735BA10261}"/>
              </a:ext>
            </a:extLst>
          </p:cNvPr>
          <p:cNvSpPr>
            <a:spLocks noGrp="1"/>
          </p:cNvSpPr>
          <p:nvPr>
            <p:ph type="title"/>
          </p:nvPr>
        </p:nvSpPr>
        <p:spPr/>
        <p:txBody>
          <a:bodyPr/>
          <a:lstStyle/>
          <a:p>
            <a:endParaRPr lang="es-ES"/>
          </a:p>
        </p:txBody>
      </p:sp>
      <p:pic>
        <p:nvPicPr>
          <p:cNvPr id="5" name="Marcador de contenido 4">
            <a:extLst>
              <a:ext uri="{FF2B5EF4-FFF2-40B4-BE49-F238E27FC236}">
                <a16:creationId xmlns:a16="http://schemas.microsoft.com/office/drawing/2014/main" id="{C9E73BF6-BC54-E4CA-38AB-DB73E6BA2B4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365125"/>
            <a:ext cx="10154920" cy="5280558"/>
          </a:xfrm>
        </p:spPr>
      </p:pic>
    </p:spTree>
    <p:extLst>
      <p:ext uri="{BB962C8B-B14F-4D97-AF65-F5344CB8AC3E}">
        <p14:creationId xmlns:p14="http://schemas.microsoft.com/office/powerpoint/2010/main" val="28536801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215976-AC37-3C45-3B3D-46A9CAA449B7}"/>
              </a:ext>
            </a:extLst>
          </p:cNvPr>
          <p:cNvSpPr>
            <a:spLocks noGrp="1"/>
          </p:cNvSpPr>
          <p:nvPr>
            <p:ph type="title"/>
          </p:nvPr>
        </p:nvSpPr>
        <p:spPr/>
        <p:txBody>
          <a:bodyPr/>
          <a:lstStyle/>
          <a:p>
            <a:endParaRPr lang="es-ES"/>
          </a:p>
        </p:txBody>
      </p:sp>
      <p:pic>
        <p:nvPicPr>
          <p:cNvPr id="5" name="Marcador de contenido 4">
            <a:extLst>
              <a:ext uri="{FF2B5EF4-FFF2-40B4-BE49-F238E27FC236}">
                <a16:creationId xmlns:a16="http://schemas.microsoft.com/office/drawing/2014/main" id="{DDA45602-479E-D6C6-6424-3487B5C3478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28320" y="51355"/>
            <a:ext cx="11480800" cy="6755289"/>
          </a:xfrm>
        </p:spPr>
      </p:pic>
    </p:spTree>
    <p:extLst>
      <p:ext uri="{BB962C8B-B14F-4D97-AF65-F5344CB8AC3E}">
        <p14:creationId xmlns:p14="http://schemas.microsoft.com/office/powerpoint/2010/main" val="1392082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B7EBA4-A695-85A5-E529-256D43969F02}"/>
              </a:ext>
            </a:extLst>
          </p:cNvPr>
          <p:cNvSpPr>
            <a:spLocks noGrp="1"/>
          </p:cNvSpPr>
          <p:nvPr>
            <p:ph type="title"/>
          </p:nvPr>
        </p:nvSpPr>
        <p:spPr/>
        <p:txBody>
          <a:bodyPr/>
          <a:lstStyle/>
          <a:p>
            <a:endParaRPr lang="es-ES"/>
          </a:p>
        </p:txBody>
      </p:sp>
      <p:pic>
        <p:nvPicPr>
          <p:cNvPr id="5" name="Marcador de contenido 4">
            <a:extLst>
              <a:ext uri="{FF2B5EF4-FFF2-40B4-BE49-F238E27FC236}">
                <a16:creationId xmlns:a16="http://schemas.microsoft.com/office/drawing/2014/main" id="{4060B569-5C0F-4165-4B8B-C0E6791D3F8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142241"/>
            <a:ext cx="12192000" cy="6715760"/>
          </a:xfrm>
        </p:spPr>
      </p:pic>
    </p:spTree>
    <p:extLst>
      <p:ext uri="{BB962C8B-B14F-4D97-AF65-F5344CB8AC3E}">
        <p14:creationId xmlns:p14="http://schemas.microsoft.com/office/powerpoint/2010/main" val="20388811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087747F-E4D4-B9BA-D390-FE309A93D2C9}"/>
              </a:ext>
            </a:extLst>
          </p:cNvPr>
          <p:cNvSpPr>
            <a:spLocks noGrp="1"/>
          </p:cNvSpPr>
          <p:nvPr>
            <p:ph idx="1"/>
          </p:nvPr>
        </p:nvSpPr>
        <p:spPr>
          <a:xfrm>
            <a:off x="6010512" y="1684337"/>
            <a:ext cx="5669280" cy="4351338"/>
          </a:xfrm>
        </p:spPr>
        <p:txBody>
          <a:bodyPr>
            <a:normAutofit/>
          </a:bodyPr>
          <a:lstStyle/>
          <a:p>
            <a:r>
              <a:rPr lang="es-ES" sz="3600" dirty="0" err="1"/>
              <a:t>Children</a:t>
            </a:r>
            <a:r>
              <a:rPr lang="es-ES" sz="3600" dirty="0"/>
              <a:t> 3-6 are </a:t>
            </a:r>
            <a:r>
              <a:rPr lang="es-ES" sz="3600" dirty="0" err="1"/>
              <a:t>unique</a:t>
            </a:r>
            <a:r>
              <a:rPr lang="es-ES" sz="3600" dirty="0"/>
              <a:t> </a:t>
            </a:r>
            <a:r>
              <a:rPr lang="es-ES" sz="3600" dirty="0" err="1"/>
              <a:t>learners</a:t>
            </a:r>
            <a:endParaRPr lang="es-ES" sz="3600" dirty="0"/>
          </a:p>
          <a:p>
            <a:r>
              <a:rPr lang="es-ES" sz="3600" dirty="0" err="1"/>
              <a:t>Special</a:t>
            </a:r>
            <a:r>
              <a:rPr lang="es-ES" sz="3600" dirty="0"/>
              <a:t> </a:t>
            </a:r>
            <a:r>
              <a:rPr lang="es-ES" sz="3600" dirty="0" err="1"/>
              <a:t>teacher</a:t>
            </a:r>
            <a:r>
              <a:rPr lang="es-ES" sz="3600" dirty="0"/>
              <a:t> </a:t>
            </a:r>
            <a:r>
              <a:rPr lang="es-ES" sz="3600" dirty="0" err="1"/>
              <a:t>profile</a:t>
            </a:r>
            <a:r>
              <a:rPr lang="es-ES" sz="3600" dirty="0"/>
              <a:t> </a:t>
            </a:r>
            <a:r>
              <a:rPr lang="es-ES" sz="3600" dirty="0" err="1"/>
              <a:t>is</a:t>
            </a:r>
            <a:r>
              <a:rPr lang="es-ES" sz="3600" dirty="0"/>
              <a:t> </a:t>
            </a:r>
            <a:r>
              <a:rPr lang="es-ES" sz="3600" dirty="0" err="1"/>
              <a:t>to</a:t>
            </a:r>
            <a:r>
              <a:rPr lang="es-ES" sz="3600" dirty="0"/>
              <a:t> be </a:t>
            </a:r>
            <a:r>
              <a:rPr lang="es-ES" sz="3600" dirty="0" err="1"/>
              <a:t>defined</a:t>
            </a:r>
            <a:endParaRPr lang="es-ES" sz="3600" dirty="0"/>
          </a:p>
          <a:p>
            <a:r>
              <a:rPr lang="es-ES" sz="3600" dirty="0" err="1"/>
              <a:t>Teachers</a:t>
            </a:r>
            <a:r>
              <a:rPr lang="es-ES" sz="3600" dirty="0"/>
              <a:t> and </a:t>
            </a:r>
            <a:r>
              <a:rPr lang="es-ES" sz="3600" dirty="0" err="1"/>
              <a:t>educators</a:t>
            </a:r>
            <a:r>
              <a:rPr lang="es-ES" sz="3600" dirty="0"/>
              <a:t> are  </a:t>
            </a:r>
            <a:r>
              <a:rPr lang="es-ES" sz="3600" dirty="0" err="1"/>
              <a:t>key</a:t>
            </a:r>
            <a:r>
              <a:rPr lang="es-ES" sz="3600" dirty="0"/>
              <a:t> </a:t>
            </a:r>
            <a:r>
              <a:rPr lang="es-ES" sz="3600" dirty="0" err="1"/>
              <a:t>elements</a:t>
            </a:r>
            <a:endParaRPr lang="es-ES" sz="3600" dirty="0"/>
          </a:p>
          <a:p>
            <a:endParaRPr lang="es-ES" sz="3600" dirty="0"/>
          </a:p>
        </p:txBody>
      </p:sp>
      <p:sp>
        <p:nvSpPr>
          <p:cNvPr id="4" name="Título 1">
            <a:extLst>
              <a:ext uri="{FF2B5EF4-FFF2-40B4-BE49-F238E27FC236}">
                <a16:creationId xmlns:a16="http://schemas.microsoft.com/office/drawing/2014/main" id="{9A0DA43E-92F2-5E08-F4A4-0C06158991E8}"/>
              </a:ext>
            </a:extLst>
          </p:cNvPr>
          <p:cNvSpPr txBox="1">
            <a:spLocks/>
          </p:cNvSpPr>
          <p:nvPr/>
        </p:nvSpPr>
        <p:spPr>
          <a:xfrm>
            <a:off x="990600" y="517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r>
              <a:rPr lang="es-ES" dirty="0">
                <a:solidFill>
                  <a:schemeClr val="accent2"/>
                </a:solidFill>
              </a:rPr>
              <a:t>CONLUSIONS</a:t>
            </a:r>
            <a:br>
              <a:rPr lang="es-ES" dirty="0">
                <a:solidFill>
                  <a:schemeClr val="accent2"/>
                </a:solidFill>
              </a:rPr>
            </a:br>
            <a:endParaRPr lang="es-ES" i="1" dirty="0">
              <a:solidFill>
                <a:schemeClr val="bg2">
                  <a:lumMod val="50000"/>
                </a:schemeClr>
              </a:solidFill>
            </a:endParaRPr>
          </a:p>
        </p:txBody>
      </p:sp>
      <p:pic>
        <p:nvPicPr>
          <p:cNvPr id="6" name="Imagen 5">
            <a:extLst>
              <a:ext uri="{FF2B5EF4-FFF2-40B4-BE49-F238E27FC236}">
                <a16:creationId xmlns:a16="http://schemas.microsoft.com/office/drawing/2014/main" id="{02739606-8309-C22F-2655-1CD6ABC1D7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877848" y="877846"/>
            <a:ext cx="7022782" cy="5267087"/>
          </a:xfrm>
          <a:prstGeom prst="rect">
            <a:avLst/>
          </a:prstGeom>
        </p:spPr>
      </p:pic>
    </p:spTree>
    <p:extLst>
      <p:ext uri="{BB962C8B-B14F-4D97-AF65-F5344CB8AC3E}">
        <p14:creationId xmlns:p14="http://schemas.microsoft.com/office/powerpoint/2010/main" val="21262194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8C5F34-F507-A634-EEAE-6A34A262A24B}"/>
              </a:ext>
            </a:extLst>
          </p:cNvPr>
          <p:cNvSpPr>
            <a:spLocks noGrp="1"/>
          </p:cNvSpPr>
          <p:nvPr>
            <p:ph type="title"/>
          </p:nvPr>
        </p:nvSpPr>
        <p:spPr/>
        <p:txBody>
          <a:bodyPr/>
          <a:lstStyle/>
          <a:p>
            <a:pPr algn="r"/>
            <a:r>
              <a:rPr lang="es-ES" dirty="0" err="1"/>
              <a:t>LEyLA</a:t>
            </a:r>
            <a:r>
              <a:rPr lang="es-ES" dirty="0"/>
              <a:t> </a:t>
            </a:r>
            <a:r>
              <a:rPr lang="es-ES" dirty="0" err="1"/>
              <a:t>family</a:t>
            </a:r>
            <a:endParaRPr lang="es-ES" dirty="0"/>
          </a:p>
        </p:txBody>
      </p:sp>
      <p:pic>
        <p:nvPicPr>
          <p:cNvPr id="11" name="Imagen 10">
            <a:extLst>
              <a:ext uri="{FF2B5EF4-FFF2-40B4-BE49-F238E27FC236}">
                <a16:creationId xmlns:a16="http://schemas.microsoft.com/office/drawing/2014/main" id="{347D257F-AF92-1723-F990-A7057F62061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35680" y="4846320"/>
            <a:ext cx="2011680" cy="2011680"/>
          </a:xfrm>
          <a:prstGeom prst="rect">
            <a:avLst/>
          </a:prstGeom>
        </p:spPr>
      </p:pic>
      <p:pic>
        <p:nvPicPr>
          <p:cNvPr id="13" name="Imagen 12">
            <a:extLst>
              <a:ext uri="{FF2B5EF4-FFF2-40B4-BE49-F238E27FC236}">
                <a16:creationId xmlns:a16="http://schemas.microsoft.com/office/drawing/2014/main" id="{D774AA0C-1EE4-B6B8-43C5-917C78176AC0}"/>
              </a:ext>
            </a:extLst>
          </p:cNvPr>
          <p:cNvPicPr>
            <a:picLocks noChangeAspect="1"/>
          </p:cNvPicPr>
          <p:nvPr/>
        </p:nvPicPr>
        <p:blipFill rotWithShape="1">
          <a:blip r:embed="rId3">
            <a:extLst>
              <a:ext uri="{28A0092B-C50C-407E-A947-70E740481C1C}">
                <a14:useLocalDpi xmlns:a14="http://schemas.microsoft.com/office/drawing/2010/main" val="0"/>
              </a:ext>
            </a:extLst>
          </a:blip>
          <a:srcRect l="18755" r="21255"/>
          <a:stretch/>
        </p:blipFill>
        <p:spPr>
          <a:xfrm>
            <a:off x="243840" y="0"/>
            <a:ext cx="5852160" cy="4626113"/>
          </a:xfrm>
          <a:prstGeom prst="rect">
            <a:avLst/>
          </a:prstGeom>
        </p:spPr>
      </p:pic>
      <p:pic>
        <p:nvPicPr>
          <p:cNvPr id="9" name="Marcador de contenido 8">
            <a:extLst>
              <a:ext uri="{FF2B5EF4-FFF2-40B4-BE49-F238E27FC236}">
                <a16:creationId xmlns:a16="http://schemas.microsoft.com/office/drawing/2014/main" id="{252E7403-9BBA-D49E-6B4C-C9558B6C0CEA}"/>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733415" y="2203736"/>
            <a:ext cx="6022410" cy="3146457"/>
          </a:xfrm>
        </p:spPr>
      </p:pic>
    </p:spTree>
    <p:extLst>
      <p:ext uri="{BB962C8B-B14F-4D97-AF65-F5344CB8AC3E}">
        <p14:creationId xmlns:p14="http://schemas.microsoft.com/office/powerpoint/2010/main" val="956836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C4A3F3F-CED5-5B14-AA3C-E8195C393337}"/>
              </a:ext>
            </a:extLst>
          </p:cNvPr>
          <p:cNvSpPr>
            <a:spLocks noGrp="1"/>
          </p:cNvSpPr>
          <p:nvPr>
            <p:ph type="title"/>
          </p:nvPr>
        </p:nvSpPr>
        <p:spPr>
          <a:xfrm>
            <a:off x="1341120" y="598065"/>
            <a:ext cx="10012680" cy="1325563"/>
          </a:xfrm>
        </p:spPr>
        <p:txBody>
          <a:bodyPr>
            <a:normAutofit/>
          </a:bodyPr>
          <a:lstStyle/>
          <a:p>
            <a:r>
              <a:rPr lang="es-ES" sz="5400" b="1" dirty="0" err="1">
                <a:solidFill>
                  <a:schemeClr val="accent2">
                    <a:lumMod val="75000"/>
                  </a:schemeClr>
                </a:solidFill>
              </a:rPr>
              <a:t>Thanks</a:t>
            </a:r>
            <a:endParaRPr lang="es-ES" sz="5400" b="1" dirty="0">
              <a:solidFill>
                <a:schemeClr val="accent2">
                  <a:lumMod val="75000"/>
                </a:schemeClr>
              </a:solidFill>
            </a:endParaRPr>
          </a:p>
        </p:txBody>
      </p:sp>
      <p:pic>
        <p:nvPicPr>
          <p:cNvPr id="5" name="Marcador de contenido 4">
            <a:extLst>
              <a:ext uri="{FF2B5EF4-FFF2-40B4-BE49-F238E27FC236}">
                <a16:creationId xmlns:a16="http://schemas.microsoft.com/office/drawing/2014/main" id="{A3B1F9D4-87AF-9891-D5DD-5ADD29F49E7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09360" y="385790"/>
            <a:ext cx="5166360" cy="1546685"/>
          </a:xfrm>
        </p:spPr>
      </p:pic>
      <p:sp>
        <p:nvSpPr>
          <p:cNvPr id="6" name="CuadroTexto 5">
            <a:extLst>
              <a:ext uri="{FF2B5EF4-FFF2-40B4-BE49-F238E27FC236}">
                <a16:creationId xmlns:a16="http://schemas.microsoft.com/office/drawing/2014/main" id="{EC235F2B-14F9-DF43-90D4-2B7F9F5956D7}"/>
              </a:ext>
            </a:extLst>
          </p:cNvPr>
          <p:cNvSpPr txBox="1"/>
          <p:nvPr/>
        </p:nvSpPr>
        <p:spPr>
          <a:xfrm>
            <a:off x="1051560" y="2688940"/>
            <a:ext cx="3575851" cy="461665"/>
          </a:xfrm>
          <a:prstGeom prst="rect">
            <a:avLst/>
          </a:prstGeom>
          <a:noFill/>
        </p:spPr>
        <p:txBody>
          <a:bodyPr wrap="none" rtlCol="0">
            <a:spAutoFit/>
          </a:bodyPr>
          <a:lstStyle/>
          <a:p>
            <a:r>
              <a:rPr lang="es-ES" sz="2400" dirty="0" err="1"/>
              <a:t>proyectoLEyLA@gmail.com</a:t>
            </a:r>
            <a:endParaRPr lang="es-ES" sz="2400" dirty="0"/>
          </a:p>
        </p:txBody>
      </p:sp>
      <p:sp>
        <p:nvSpPr>
          <p:cNvPr id="7" name="CuadroTexto 6">
            <a:extLst>
              <a:ext uri="{FF2B5EF4-FFF2-40B4-BE49-F238E27FC236}">
                <a16:creationId xmlns:a16="http://schemas.microsoft.com/office/drawing/2014/main" id="{D048F7CF-4014-5D83-0C53-80F039F23ED4}"/>
              </a:ext>
            </a:extLst>
          </p:cNvPr>
          <p:cNvSpPr txBox="1"/>
          <p:nvPr/>
        </p:nvSpPr>
        <p:spPr>
          <a:xfrm>
            <a:off x="5340292" y="2688940"/>
            <a:ext cx="2235035" cy="461665"/>
          </a:xfrm>
          <a:prstGeom prst="rect">
            <a:avLst/>
          </a:prstGeom>
          <a:noFill/>
        </p:spPr>
        <p:txBody>
          <a:bodyPr wrap="none" rtlCol="0">
            <a:spAutoFit/>
          </a:bodyPr>
          <a:lstStyle/>
          <a:p>
            <a:r>
              <a:rPr lang="es-ES" sz="2400" dirty="0" err="1"/>
              <a:t>bcortina@ugr.es</a:t>
            </a:r>
            <a:endParaRPr lang="es-ES" sz="2400" dirty="0"/>
          </a:p>
        </p:txBody>
      </p:sp>
      <p:sp>
        <p:nvSpPr>
          <p:cNvPr id="8" name="CuadroTexto 7">
            <a:extLst>
              <a:ext uri="{FF2B5EF4-FFF2-40B4-BE49-F238E27FC236}">
                <a16:creationId xmlns:a16="http://schemas.microsoft.com/office/drawing/2014/main" id="{B12A15CA-0D88-EF3E-861F-B9C6BEA8730B}"/>
              </a:ext>
            </a:extLst>
          </p:cNvPr>
          <p:cNvSpPr txBox="1"/>
          <p:nvPr/>
        </p:nvSpPr>
        <p:spPr>
          <a:xfrm>
            <a:off x="8288208" y="2705073"/>
            <a:ext cx="1931619" cy="461665"/>
          </a:xfrm>
          <a:prstGeom prst="rect">
            <a:avLst/>
          </a:prstGeom>
          <a:noFill/>
        </p:spPr>
        <p:txBody>
          <a:bodyPr wrap="none" rtlCol="0">
            <a:spAutoFit/>
          </a:bodyPr>
          <a:lstStyle/>
          <a:p>
            <a:r>
              <a:rPr lang="es-ES" sz="2400" dirty="0" err="1"/>
              <a:t>ftsaez@ugr.es</a:t>
            </a:r>
            <a:endParaRPr lang="es-ES" sz="2400" dirty="0"/>
          </a:p>
        </p:txBody>
      </p:sp>
      <p:sp>
        <p:nvSpPr>
          <p:cNvPr id="9" name="CuadroTexto 8">
            <a:extLst>
              <a:ext uri="{FF2B5EF4-FFF2-40B4-BE49-F238E27FC236}">
                <a16:creationId xmlns:a16="http://schemas.microsoft.com/office/drawing/2014/main" id="{6846101B-C9C6-D52E-58DF-C50C9F20673D}"/>
              </a:ext>
            </a:extLst>
          </p:cNvPr>
          <p:cNvSpPr txBox="1"/>
          <p:nvPr/>
        </p:nvSpPr>
        <p:spPr>
          <a:xfrm>
            <a:off x="228600" y="3915917"/>
            <a:ext cx="11762509" cy="584775"/>
          </a:xfrm>
          <a:prstGeom prst="rect">
            <a:avLst/>
          </a:prstGeom>
          <a:noFill/>
        </p:spPr>
        <p:txBody>
          <a:bodyPr wrap="square" rtlCol="0">
            <a:spAutoFit/>
          </a:bodyPr>
          <a:lstStyle/>
          <a:p>
            <a:pPr algn="ctr"/>
            <a:r>
              <a:rPr lang="es-ES" sz="3200" dirty="0" err="1"/>
              <a:t>www.proyectoLEyLA.eu</a:t>
            </a:r>
            <a:endParaRPr lang="es-ES" sz="3200" dirty="0"/>
          </a:p>
        </p:txBody>
      </p:sp>
      <p:pic>
        <p:nvPicPr>
          <p:cNvPr id="4" name="Imagen 3">
            <a:extLst>
              <a:ext uri="{FF2B5EF4-FFF2-40B4-BE49-F238E27FC236}">
                <a16:creationId xmlns:a16="http://schemas.microsoft.com/office/drawing/2014/main" id="{5DDE31A8-5D7A-5EB2-FFA2-FEEA5993E8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4044" y="4718562"/>
            <a:ext cx="1931619" cy="1931619"/>
          </a:xfrm>
          <a:prstGeom prst="rect">
            <a:avLst/>
          </a:prstGeom>
        </p:spPr>
      </p:pic>
    </p:spTree>
    <p:extLst>
      <p:ext uri="{BB962C8B-B14F-4D97-AF65-F5344CB8AC3E}">
        <p14:creationId xmlns:p14="http://schemas.microsoft.com/office/powerpoint/2010/main" val="1572155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6E46F345-7207-B3EE-4103-86A2CF00D5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1923"/>
            <a:ext cx="12192000" cy="6919924"/>
          </a:xfrm>
          <a:prstGeom prst="rect">
            <a:avLst/>
          </a:prstGeom>
        </p:spPr>
      </p:pic>
      <p:sp>
        <p:nvSpPr>
          <p:cNvPr id="6" name="CuadroTexto 5">
            <a:extLst>
              <a:ext uri="{FF2B5EF4-FFF2-40B4-BE49-F238E27FC236}">
                <a16:creationId xmlns:a16="http://schemas.microsoft.com/office/drawing/2014/main" id="{F59704E8-5F71-59D0-BF3E-A1A38AE9EFD9}"/>
              </a:ext>
            </a:extLst>
          </p:cNvPr>
          <p:cNvSpPr txBox="1"/>
          <p:nvPr/>
        </p:nvSpPr>
        <p:spPr>
          <a:xfrm>
            <a:off x="123716" y="6450197"/>
            <a:ext cx="6096000" cy="369332"/>
          </a:xfrm>
          <a:prstGeom prst="rect">
            <a:avLst/>
          </a:prstGeom>
          <a:noFill/>
        </p:spPr>
        <p:txBody>
          <a:bodyPr wrap="square">
            <a:spAutoFit/>
          </a:bodyPr>
          <a:lstStyle/>
          <a:p>
            <a:r>
              <a:rPr lang="es-ES" b="0" i="0" dirty="0" err="1">
                <a:solidFill>
                  <a:srgbClr val="191B26"/>
                </a:solidFill>
                <a:effectLst/>
                <a:latin typeface="Open Sans" panose="020B0606030504020204" pitchFamily="34" charset="0"/>
              </a:rPr>
              <a:t>Image</a:t>
            </a:r>
            <a:r>
              <a:rPr lang="es-ES" b="0" i="0" dirty="0">
                <a:solidFill>
                  <a:srgbClr val="191B26"/>
                </a:solidFill>
                <a:effectLst/>
                <a:latin typeface="Open Sans" panose="020B0606030504020204" pitchFamily="34" charset="0"/>
              </a:rPr>
              <a:t> </a:t>
            </a:r>
            <a:r>
              <a:rPr lang="es-ES" b="0" i="0" dirty="0" err="1">
                <a:solidFill>
                  <a:srgbClr val="191B26"/>
                </a:solidFill>
                <a:effectLst/>
                <a:latin typeface="Open Sans" panose="020B0606030504020204" pitchFamily="34" charset="0"/>
              </a:rPr>
              <a:t>by</a:t>
            </a:r>
            <a:r>
              <a:rPr lang="es-ES" b="0" i="0" dirty="0">
                <a:solidFill>
                  <a:srgbClr val="191B26"/>
                </a:solidFill>
                <a:effectLst/>
                <a:latin typeface="Open Sans" panose="020B0606030504020204" pitchFamily="34" charset="0"/>
              </a:rPr>
              <a:t> </a:t>
            </a:r>
            <a:r>
              <a:rPr lang="es-ES" b="0" i="0" u="sng" dirty="0">
                <a:solidFill>
                  <a:srgbClr val="191B26"/>
                </a:solidFill>
                <a:effectLst/>
                <a:latin typeface="Open Sans" panose="020B0606030504020204" pitchFamily="34" charset="0"/>
                <a:hlinkClick r:id="rId4"/>
              </a:rPr>
              <a:t>Annette Meyer</a:t>
            </a:r>
            <a:r>
              <a:rPr lang="es-ES" b="0" i="0" dirty="0">
                <a:solidFill>
                  <a:srgbClr val="191B26"/>
                </a:solidFill>
                <a:effectLst/>
                <a:latin typeface="Open Sans" panose="020B0606030504020204" pitchFamily="34" charset="0"/>
              </a:rPr>
              <a:t> </a:t>
            </a:r>
            <a:r>
              <a:rPr lang="es-ES" b="0" i="0" dirty="0" err="1">
                <a:solidFill>
                  <a:srgbClr val="191B26"/>
                </a:solidFill>
                <a:effectLst/>
                <a:latin typeface="Open Sans" panose="020B0606030504020204" pitchFamily="34" charset="0"/>
              </a:rPr>
              <a:t>from</a:t>
            </a:r>
            <a:r>
              <a:rPr lang="es-ES" b="0" i="0" dirty="0">
                <a:solidFill>
                  <a:srgbClr val="191B26"/>
                </a:solidFill>
                <a:effectLst/>
                <a:latin typeface="Open Sans" panose="020B0606030504020204" pitchFamily="34" charset="0"/>
              </a:rPr>
              <a:t> </a:t>
            </a:r>
            <a:r>
              <a:rPr lang="es-ES" b="0" i="0" u="sng" dirty="0">
                <a:solidFill>
                  <a:srgbClr val="191B26"/>
                </a:solidFill>
                <a:effectLst/>
                <a:latin typeface="Open Sans" panose="020B0606030504020204" pitchFamily="34" charset="0"/>
                <a:hlinkClick r:id="rId5"/>
              </a:rPr>
              <a:t>Pixabay</a:t>
            </a:r>
            <a:endParaRPr lang="es-ES" dirty="0"/>
          </a:p>
        </p:txBody>
      </p:sp>
      <p:sp>
        <p:nvSpPr>
          <p:cNvPr id="7" name="Google Shape;193;p46">
            <a:extLst>
              <a:ext uri="{FF2B5EF4-FFF2-40B4-BE49-F238E27FC236}">
                <a16:creationId xmlns:a16="http://schemas.microsoft.com/office/drawing/2014/main" id="{4A99EA4D-3A6E-F04E-C85A-1B95A8E8F390}"/>
              </a:ext>
            </a:extLst>
          </p:cNvPr>
          <p:cNvSpPr txBox="1">
            <a:spLocks/>
          </p:cNvSpPr>
          <p:nvPr/>
        </p:nvSpPr>
        <p:spPr>
          <a:xfrm>
            <a:off x="123716" y="0"/>
            <a:ext cx="11360103" cy="1108102"/>
          </a:xfrm>
          <a:prstGeom prst="rect">
            <a:avLst/>
          </a:prstGeom>
          <a:no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44C4B6"/>
              </a:buClr>
              <a:buSzPts val="3600"/>
            </a:pPr>
            <a:r>
              <a:rPr lang="es-ES" sz="4800" dirty="0">
                <a:solidFill>
                  <a:srgbClr val="FFC000"/>
                </a:solidFill>
              </a:rPr>
              <a:t>INTRODUCTION</a:t>
            </a:r>
          </a:p>
        </p:txBody>
      </p:sp>
      <p:sp>
        <p:nvSpPr>
          <p:cNvPr id="2" name="CuadroTexto 1">
            <a:extLst>
              <a:ext uri="{FF2B5EF4-FFF2-40B4-BE49-F238E27FC236}">
                <a16:creationId xmlns:a16="http://schemas.microsoft.com/office/drawing/2014/main" id="{9FB5AFAB-1F60-C352-0B3A-8E6A3CA769B3}"/>
              </a:ext>
            </a:extLst>
          </p:cNvPr>
          <p:cNvSpPr txBox="1"/>
          <p:nvPr/>
        </p:nvSpPr>
        <p:spPr>
          <a:xfrm>
            <a:off x="-3547347" y="815714"/>
            <a:ext cx="10020777" cy="584775"/>
          </a:xfrm>
          <a:prstGeom prst="rect">
            <a:avLst/>
          </a:prstGeom>
          <a:noFill/>
        </p:spPr>
        <p:txBody>
          <a:bodyPr wrap="square" rtlCol="0">
            <a:spAutoFit/>
          </a:bodyPr>
          <a:lstStyle/>
          <a:p>
            <a:pPr algn="ctr"/>
            <a:r>
              <a:rPr lang="es-ES" sz="3200" dirty="0" err="1">
                <a:solidFill>
                  <a:schemeClr val="bg1"/>
                </a:solidFill>
              </a:rPr>
              <a:t>Migratory</a:t>
            </a:r>
            <a:r>
              <a:rPr lang="es-ES" sz="3200" dirty="0">
                <a:solidFill>
                  <a:schemeClr val="bg1"/>
                </a:solidFill>
              </a:rPr>
              <a:t> </a:t>
            </a:r>
            <a:r>
              <a:rPr lang="es-ES" sz="3200" dirty="0" err="1">
                <a:solidFill>
                  <a:schemeClr val="bg1"/>
                </a:solidFill>
              </a:rPr>
              <a:t>flows</a:t>
            </a:r>
            <a:endParaRPr lang="es-ES" sz="3200" dirty="0">
              <a:solidFill>
                <a:schemeClr val="bg1"/>
              </a:solidFill>
            </a:endParaRPr>
          </a:p>
        </p:txBody>
      </p:sp>
    </p:spTree>
    <p:extLst>
      <p:ext uri="{BB962C8B-B14F-4D97-AF65-F5344CB8AC3E}">
        <p14:creationId xmlns:p14="http://schemas.microsoft.com/office/powerpoint/2010/main" val="752608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A9731D5-AD59-FE3D-F608-D6AD8ADAD1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0273" y="610423"/>
            <a:ext cx="4425592" cy="3319194"/>
          </a:xfrm>
          <a:prstGeom prst="rect">
            <a:avLst/>
          </a:prstGeom>
        </p:spPr>
      </p:pic>
      <p:sp>
        <p:nvSpPr>
          <p:cNvPr id="4" name="CuadroTexto 3">
            <a:extLst>
              <a:ext uri="{FF2B5EF4-FFF2-40B4-BE49-F238E27FC236}">
                <a16:creationId xmlns:a16="http://schemas.microsoft.com/office/drawing/2014/main" id="{34F7FAF5-A2FD-D04C-586A-A6A8176B76E6}"/>
              </a:ext>
            </a:extLst>
          </p:cNvPr>
          <p:cNvSpPr txBox="1"/>
          <p:nvPr/>
        </p:nvSpPr>
        <p:spPr>
          <a:xfrm>
            <a:off x="7320273" y="4374773"/>
            <a:ext cx="4287520" cy="646331"/>
          </a:xfrm>
          <a:prstGeom prst="rect">
            <a:avLst/>
          </a:prstGeom>
          <a:noFill/>
        </p:spPr>
        <p:txBody>
          <a:bodyPr wrap="square" rtlCol="0">
            <a:spAutoFit/>
          </a:bodyPr>
          <a:lstStyle/>
          <a:p>
            <a:r>
              <a:rPr lang="es-ES" sz="3600" dirty="0" err="1"/>
              <a:t>Diversity</a:t>
            </a:r>
            <a:r>
              <a:rPr lang="es-ES" sz="3600" dirty="0"/>
              <a:t> &amp; </a:t>
            </a:r>
            <a:r>
              <a:rPr lang="es-ES" sz="3600" dirty="0" err="1"/>
              <a:t>education</a:t>
            </a:r>
            <a:endParaRPr lang="es-ES" sz="3600" dirty="0"/>
          </a:p>
        </p:txBody>
      </p:sp>
      <p:sp>
        <p:nvSpPr>
          <p:cNvPr id="5" name="Google Shape;193;p46">
            <a:extLst>
              <a:ext uri="{FF2B5EF4-FFF2-40B4-BE49-F238E27FC236}">
                <a16:creationId xmlns:a16="http://schemas.microsoft.com/office/drawing/2014/main" id="{7033FBB3-3D2E-47C7-3BD7-C9A36EA9E901}"/>
              </a:ext>
            </a:extLst>
          </p:cNvPr>
          <p:cNvSpPr txBox="1">
            <a:spLocks/>
          </p:cNvSpPr>
          <p:nvPr/>
        </p:nvSpPr>
        <p:spPr>
          <a:xfrm>
            <a:off x="792480" y="709786"/>
            <a:ext cx="11623944" cy="1108102"/>
          </a:xfrm>
          <a:prstGeom prst="rect">
            <a:avLst/>
          </a:prstGeom>
          <a:no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44C4B6"/>
              </a:buClr>
              <a:buSzPts val="3600"/>
            </a:pPr>
            <a:r>
              <a:rPr lang="es-ES" sz="4800" dirty="0">
                <a:solidFill>
                  <a:srgbClr val="FFC000"/>
                </a:solidFill>
              </a:rPr>
              <a:t>INTRODUCTION</a:t>
            </a:r>
          </a:p>
        </p:txBody>
      </p:sp>
      <p:sp>
        <p:nvSpPr>
          <p:cNvPr id="7" name="CuadroTexto 6">
            <a:extLst>
              <a:ext uri="{FF2B5EF4-FFF2-40B4-BE49-F238E27FC236}">
                <a16:creationId xmlns:a16="http://schemas.microsoft.com/office/drawing/2014/main" id="{5A310797-C239-980B-C369-3E457EFFF067}"/>
              </a:ext>
            </a:extLst>
          </p:cNvPr>
          <p:cNvSpPr txBox="1"/>
          <p:nvPr/>
        </p:nvSpPr>
        <p:spPr>
          <a:xfrm>
            <a:off x="792480" y="1900741"/>
            <a:ext cx="5628640" cy="2062103"/>
          </a:xfrm>
          <a:prstGeom prst="rect">
            <a:avLst/>
          </a:prstGeom>
          <a:noFill/>
        </p:spPr>
        <p:txBody>
          <a:bodyPr wrap="square">
            <a:spAutoFit/>
          </a:bodyPr>
          <a:lstStyle/>
          <a:p>
            <a:r>
              <a:rPr lang="es-ES" sz="3200" b="0" i="0" dirty="0">
                <a:solidFill>
                  <a:srgbClr val="333333"/>
                </a:solidFill>
                <a:effectLst/>
                <a:latin typeface="verdana" panose="020B0604030504040204" pitchFamily="34" charset="0"/>
              </a:rPr>
              <a:t>15-25% 15-year-old </a:t>
            </a:r>
            <a:r>
              <a:rPr lang="es-ES" sz="3200" b="0" i="0" dirty="0" err="1">
                <a:solidFill>
                  <a:srgbClr val="333333"/>
                </a:solidFill>
                <a:effectLst/>
                <a:latin typeface="verdana" panose="020B0604030504040204" pitchFamily="34" charset="0"/>
              </a:rPr>
              <a:t>student</a:t>
            </a:r>
            <a:r>
              <a:rPr lang="es-ES" sz="3200" dirty="0" err="1">
                <a:solidFill>
                  <a:srgbClr val="333333"/>
                </a:solidFill>
                <a:latin typeface="verdana" panose="020B0604030504040204" pitchFamily="34" charset="0"/>
              </a:rPr>
              <a:t>s</a:t>
            </a:r>
            <a:r>
              <a:rPr lang="es-ES" sz="3200" dirty="0">
                <a:solidFill>
                  <a:srgbClr val="333333"/>
                </a:solidFill>
                <a:latin typeface="verdana" panose="020B0604030504040204" pitchFamily="34" charset="0"/>
              </a:rPr>
              <a:t> (OECD) are </a:t>
            </a:r>
            <a:r>
              <a:rPr lang="es-ES" sz="3200" dirty="0" err="1">
                <a:solidFill>
                  <a:srgbClr val="333333"/>
                </a:solidFill>
                <a:latin typeface="verdana" panose="020B0604030504040204" pitchFamily="34" charset="0"/>
              </a:rPr>
              <a:t>immigrants</a:t>
            </a:r>
            <a:r>
              <a:rPr lang="es-ES" sz="3200" dirty="0">
                <a:solidFill>
                  <a:srgbClr val="333333"/>
                </a:solidFill>
                <a:latin typeface="verdana" panose="020B0604030504040204" pitchFamily="34" charset="0"/>
              </a:rPr>
              <a:t> </a:t>
            </a:r>
            <a:r>
              <a:rPr lang="es-ES" sz="3200" dirty="0" err="1">
                <a:solidFill>
                  <a:srgbClr val="333333"/>
                </a:solidFill>
                <a:latin typeface="verdana" panose="020B0604030504040204" pitchFamily="34" charset="0"/>
              </a:rPr>
              <a:t>or</a:t>
            </a:r>
            <a:r>
              <a:rPr lang="es-ES" sz="3200" dirty="0">
                <a:solidFill>
                  <a:srgbClr val="333333"/>
                </a:solidFill>
                <a:latin typeface="verdana" panose="020B0604030504040204" pitchFamily="34" charset="0"/>
              </a:rPr>
              <a:t> </a:t>
            </a:r>
            <a:r>
              <a:rPr lang="es-ES" sz="3200" dirty="0" err="1">
                <a:solidFill>
                  <a:srgbClr val="333333"/>
                </a:solidFill>
                <a:latin typeface="verdana" panose="020B0604030504040204" pitchFamily="34" charset="0"/>
              </a:rPr>
              <a:t>with</a:t>
            </a:r>
            <a:r>
              <a:rPr lang="es-ES" sz="3200" dirty="0">
                <a:solidFill>
                  <a:srgbClr val="333333"/>
                </a:solidFill>
                <a:latin typeface="verdana" panose="020B0604030504040204" pitchFamily="34" charset="0"/>
              </a:rPr>
              <a:t> </a:t>
            </a:r>
            <a:r>
              <a:rPr lang="es-ES" sz="3200" dirty="0" err="1">
                <a:solidFill>
                  <a:srgbClr val="333333"/>
                </a:solidFill>
                <a:latin typeface="verdana" panose="020B0604030504040204" pitchFamily="34" charset="0"/>
              </a:rPr>
              <a:t>immigrant</a:t>
            </a:r>
            <a:r>
              <a:rPr lang="es-ES" sz="3200" dirty="0">
                <a:solidFill>
                  <a:srgbClr val="333333"/>
                </a:solidFill>
                <a:latin typeface="verdana" panose="020B0604030504040204" pitchFamily="34" charset="0"/>
              </a:rPr>
              <a:t> </a:t>
            </a:r>
            <a:r>
              <a:rPr lang="es-ES" sz="3200" dirty="0" err="1">
                <a:solidFill>
                  <a:srgbClr val="333333"/>
                </a:solidFill>
                <a:latin typeface="verdana" panose="020B0604030504040204" pitchFamily="34" charset="0"/>
              </a:rPr>
              <a:t>background</a:t>
            </a:r>
            <a:endParaRPr lang="es-ES" sz="3200" dirty="0"/>
          </a:p>
        </p:txBody>
      </p:sp>
      <p:sp>
        <p:nvSpPr>
          <p:cNvPr id="9" name="CuadroTexto 8">
            <a:extLst>
              <a:ext uri="{FF2B5EF4-FFF2-40B4-BE49-F238E27FC236}">
                <a16:creationId xmlns:a16="http://schemas.microsoft.com/office/drawing/2014/main" id="{E46E3E5C-CF6F-8C49-AF77-D28A2D664B0E}"/>
              </a:ext>
            </a:extLst>
          </p:cNvPr>
          <p:cNvSpPr txBox="1"/>
          <p:nvPr/>
        </p:nvSpPr>
        <p:spPr>
          <a:xfrm>
            <a:off x="792480" y="4128551"/>
            <a:ext cx="6177280" cy="923330"/>
          </a:xfrm>
          <a:prstGeom prst="rect">
            <a:avLst/>
          </a:prstGeom>
          <a:noFill/>
        </p:spPr>
        <p:txBody>
          <a:bodyPr wrap="square">
            <a:spAutoFit/>
          </a:bodyPr>
          <a:lstStyle/>
          <a:p>
            <a:r>
              <a:rPr lang="es-ES" b="0" i="0" dirty="0">
                <a:solidFill>
                  <a:srgbClr val="7F7F7F"/>
                </a:solidFill>
                <a:effectLst/>
                <a:latin typeface="Roboto" panose="02000000000000000000" pitchFamily="2" charset="0"/>
              </a:rPr>
              <a:t>OECD (2023), </a:t>
            </a:r>
            <a:r>
              <a:rPr lang="es-ES" b="0" i="1" dirty="0">
                <a:solidFill>
                  <a:srgbClr val="7F7F7F"/>
                </a:solidFill>
                <a:effectLst/>
                <a:latin typeface="Roboto" panose="02000000000000000000" pitchFamily="2" charset="0"/>
              </a:rPr>
              <a:t>PISA 2022 </a:t>
            </a:r>
            <a:r>
              <a:rPr lang="es-ES" b="0" i="1" dirty="0" err="1">
                <a:solidFill>
                  <a:srgbClr val="7F7F7F"/>
                </a:solidFill>
                <a:effectLst/>
                <a:latin typeface="Roboto" panose="02000000000000000000" pitchFamily="2" charset="0"/>
              </a:rPr>
              <a:t>Results</a:t>
            </a:r>
            <a:r>
              <a:rPr lang="es-ES" b="0" i="1" dirty="0">
                <a:solidFill>
                  <a:srgbClr val="7F7F7F"/>
                </a:solidFill>
                <a:effectLst/>
                <a:latin typeface="Roboto" panose="02000000000000000000" pitchFamily="2" charset="0"/>
              </a:rPr>
              <a:t> (</a:t>
            </a:r>
            <a:r>
              <a:rPr lang="es-ES" b="0" i="1" dirty="0" err="1">
                <a:solidFill>
                  <a:srgbClr val="7F7F7F"/>
                </a:solidFill>
                <a:effectLst/>
                <a:latin typeface="Roboto" panose="02000000000000000000" pitchFamily="2" charset="0"/>
              </a:rPr>
              <a:t>Volume</a:t>
            </a:r>
            <a:r>
              <a:rPr lang="es-ES" b="0" i="1" dirty="0">
                <a:solidFill>
                  <a:srgbClr val="7F7F7F"/>
                </a:solidFill>
                <a:effectLst/>
                <a:latin typeface="Roboto" panose="02000000000000000000" pitchFamily="2" charset="0"/>
              </a:rPr>
              <a:t> I): </a:t>
            </a:r>
            <a:r>
              <a:rPr lang="es-ES" b="0" i="1" dirty="0" err="1">
                <a:solidFill>
                  <a:srgbClr val="7F7F7F"/>
                </a:solidFill>
                <a:effectLst/>
                <a:latin typeface="Roboto" panose="02000000000000000000" pitchFamily="2" charset="0"/>
              </a:rPr>
              <a:t>The</a:t>
            </a:r>
            <a:r>
              <a:rPr lang="es-ES" b="0" i="1" dirty="0">
                <a:solidFill>
                  <a:srgbClr val="7F7F7F"/>
                </a:solidFill>
                <a:effectLst/>
                <a:latin typeface="Roboto" panose="02000000000000000000" pitchFamily="2" charset="0"/>
              </a:rPr>
              <a:t> </a:t>
            </a:r>
            <a:r>
              <a:rPr lang="es-ES" b="0" i="1" dirty="0" err="1">
                <a:solidFill>
                  <a:srgbClr val="7F7F7F"/>
                </a:solidFill>
                <a:effectLst/>
                <a:latin typeface="Roboto" panose="02000000000000000000" pitchFamily="2" charset="0"/>
              </a:rPr>
              <a:t>State</a:t>
            </a:r>
            <a:r>
              <a:rPr lang="es-ES" b="0" i="1" dirty="0">
                <a:solidFill>
                  <a:srgbClr val="7F7F7F"/>
                </a:solidFill>
                <a:effectLst/>
                <a:latin typeface="Roboto" panose="02000000000000000000" pitchFamily="2" charset="0"/>
              </a:rPr>
              <a:t> </a:t>
            </a:r>
            <a:r>
              <a:rPr lang="es-ES" b="0" i="1" dirty="0" err="1">
                <a:solidFill>
                  <a:srgbClr val="7F7F7F"/>
                </a:solidFill>
                <a:effectLst/>
                <a:latin typeface="Roboto" panose="02000000000000000000" pitchFamily="2" charset="0"/>
              </a:rPr>
              <a:t>of</a:t>
            </a:r>
            <a:r>
              <a:rPr lang="es-ES" b="0" i="1" dirty="0">
                <a:solidFill>
                  <a:srgbClr val="7F7F7F"/>
                </a:solidFill>
                <a:effectLst/>
                <a:latin typeface="Roboto" panose="02000000000000000000" pitchFamily="2" charset="0"/>
              </a:rPr>
              <a:t> </a:t>
            </a:r>
            <a:r>
              <a:rPr lang="es-ES" b="0" i="1" dirty="0" err="1">
                <a:solidFill>
                  <a:srgbClr val="7F7F7F"/>
                </a:solidFill>
                <a:effectLst/>
                <a:latin typeface="Roboto" panose="02000000000000000000" pitchFamily="2" charset="0"/>
              </a:rPr>
              <a:t>Learning</a:t>
            </a:r>
            <a:r>
              <a:rPr lang="es-ES" b="0" i="1" dirty="0">
                <a:solidFill>
                  <a:srgbClr val="7F7F7F"/>
                </a:solidFill>
                <a:effectLst/>
                <a:latin typeface="Roboto" panose="02000000000000000000" pitchFamily="2" charset="0"/>
              </a:rPr>
              <a:t> and </a:t>
            </a:r>
            <a:r>
              <a:rPr lang="es-ES" b="0" i="1" dirty="0" err="1">
                <a:solidFill>
                  <a:srgbClr val="7F7F7F"/>
                </a:solidFill>
                <a:effectLst/>
                <a:latin typeface="Roboto" panose="02000000000000000000" pitchFamily="2" charset="0"/>
              </a:rPr>
              <a:t>Equity</a:t>
            </a:r>
            <a:r>
              <a:rPr lang="es-ES" b="0" i="1" dirty="0">
                <a:solidFill>
                  <a:srgbClr val="7F7F7F"/>
                </a:solidFill>
                <a:effectLst/>
                <a:latin typeface="Roboto" panose="02000000000000000000" pitchFamily="2" charset="0"/>
              </a:rPr>
              <a:t> in </a:t>
            </a:r>
            <a:r>
              <a:rPr lang="es-ES" b="0" i="1" dirty="0" err="1">
                <a:solidFill>
                  <a:srgbClr val="7F7F7F"/>
                </a:solidFill>
                <a:effectLst/>
                <a:latin typeface="Roboto" panose="02000000000000000000" pitchFamily="2" charset="0"/>
              </a:rPr>
              <a:t>Education</a:t>
            </a:r>
            <a:r>
              <a:rPr lang="es-ES" b="0" i="0" dirty="0">
                <a:solidFill>
                  <a:srgbClr val="7F7F7F"/>
                </a:solidFill>
                <a:effectLst/>
                <a:latin typeface="Roboto" panose="02000000000000000000" pitchFamily="2" charset="0"/>
              </a:rPr>
              <a:t>, PISA, OECD Publishing, Paris, </a:t>
            </a:r>
            <a:r>
              <a:rPr lang="es-ES" b="0" i="0" u="none" strike="noStrike" dirty="0">
                <a:solidFill>
                  <a:srgbClr val="0068B6"/>
                </a:solidFill>
                <a:effectLst/>
                <a:latin typeface="Roboto" panose="02000000000000000000" pitchFamily="2" charset="0"/>
                <a:hlinkClick r:id="rId4"/>
              </a:rPr>
              <a:t>https://doi.org/10.1787/53f23881-en</a:t>
            </a:r>
            <a:r>
              <a:rPr lang="es-ES" b="0" i="0" dirty="0">
                <a:solidFill>
                  <a:srgbClr val="7F7F7F"/>
                </a:solidFill>
                <a:effectLst/>
                <a:latin typeface="Roboto" panose="02000000000000000000" pitchFamily="2" charset="0"/>
              </a:rPr>
              <a:t>.</a:t>
            </a:r>
            <a:endParaRPr lang="es-ES" dirty="0"/>
          </a:p>
        </p:txBody>
      </p:sp>
    </p:spTree>
    <p:extLst>
      <p:ext uri="{BB962C8B-B14F-4D97-AF65-F5344CB8AC3E}">
        <p14:creationId xmlns:p14="http://schemas.microsoft.com/office/powerpoint/2010/main" val="2224575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CE2E42EC-3422-7101-5E22-A19462C8D2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024335"/>
            <a:ext cx="5459275" cy="3391158"/>
          </a:xfrm>
          <a:prstGeom prst="rect">
            <a:avLst/>
          </a:prstGeom>
        </p:spPr>
      </p:pic>
      <p:sp>
        <p:nvSpPr>
          <p:cNvPr id="2" name="CuadroTexto 1">
            <a:extLst>
              <a:ext uri="{FF2B5EF4-FFF2-40B4-BE49-F238E27FC236}">
                <a16:creationId xmlns:a16="http://schemas.microsoft.com/office/drawing/2014/main" id="{B9837DE5-1AFA-F4C4-665F-9892C279437C}"/>
              </a:ext>
            </a:extLst>
          </p:cNvPr>
          <p:cNvSpPr txBox="1"/>
          <p:nvPr/>
        </p:nvSpPr>
        <p:spPr>
          <a:xfrm>
            <a:off x="5892406" y="4504229"/>
            <a:ext cx="6096000" cy="523220"/>
          </a:xfrm>
          <a:prstGeom prst="rect">
            <a:avLst/>
          </a:prstGeom>
          <a:noFill/>
        </p:spPr>
        <p:txBody>
          <a:bodyPr wrap="square" rtlCol="0">
            <a:spAutoFit/>
          </a:bodyPr>
          <a:lstStyle/>
          <a:p>
            <a:pPr algn="ctr"/>
            <a:r>
              <a:rPr lang="es-ES" sz="2800" b="1" dirty="0"/>
              <a:t>Plurilingual </a:t>
            </a:r>
            <a:r>
              <a:rPr lang="es-ES" sz="2800" b="1" dirty="0" err="1"/>
              <a:t>educational</a:t>
            </a:r>
            <a:r>
              <a:rPr lang="es-ES" sz="2800" b="1" dirty="0"/>
              <a:t> </a:t>
            </a:r>
            <a:r>
              <a:rPr lang="es-ES" sz="2800" b="1" dirty="0" err="1"/>
              <a:t>programmes</a:t>
            </a:r>
            <a:endParaRPr lang="es-ES" sz="2800" b="1" dirty="0"/>
          </a:p>
        </p:txBody>
      </p:sp>
      <p:sp>
        <p:nvSpPr>
          <p:cNvPr id="6" name="CuadroTexto 5">
            <a:extLst>
              <a:ext uri="{FF2B5EF4-FFF2-40B4-BE49-F238E27FC236}">
                <a16:creationId xmlns:a16="http://schemas.microsoft.com/office/drawing/2014/main" id="{30F03B2E-5767-26E7-ED86-F024D0142535}"/>
              </a:ext>
            </a:extLst>
          </p:cNvPr>
          <p:cNvSpPr txBox="1"/>
          <p:nvPr/>
        </p:nvSpPr>
        <p:spPr>
          <a:xfrm>
            <a:off x="6325537" y="3954788"/>
            <a:ext cx="6096000" cy="369332"/>
          </a:xfrm>
          <a:prstGeom prst="rect">
            <a:avLst/>
          </a:prstGeom>
          <a:noFill/>
        </p:spPr>
        <p:txBody>
          <a:bodyPr wrap="square">
            <a:spAutoFit/>
          </a:bodyPr>
          <a:lstStyle/>
          <a:p>
            <a:r>
              <a:rPr lang="es-ES" b="0" i="0" dirty="0" err="1">
                <a:solidFill>
                  <a:srgbClr val="191B26"/>
                </a:solidFill>
                <a:effectLst/>
                <a:latin typeface="Open Sans" panose="020B0606030504020204" pitchFamily="34" charset="0"/>
              </a:rPr>
              <a:t>Image</a:t>
            </a:r>
            <a:r>
              <a:rPr lang="es-ES" b="0" i="0" dirty="0">
                <a:solidFill>
                  <a:srgbClr val="191B26"/>
                </a:solidFill>
                <a:effectLst/>
                <a:latin typeface="Open Sans" panose="020B0606030504020204" pitchFamily="34" charset="0"/>
              </a:rPr>
              <a:t> </a:t>
            </a:r>
            <a:r>
              <a:rPr lang="es-ES" b="0" i="0" dirty="0" err="1">
                <a:solidFill>
                  <a:srgbClr val="191B26"/>
                </a:solidFill>
                <a:effectLst/>
                <a:latin typeface="Open Sans" panose="020B0606030504020204" pitchFamily="34" charset="0"/>
              </a:rPr>
              <a:t>by</a:t>
            </a:r>
            <a:r>
              <a:rPr lang="es-ES" b="0" i="0" dirty="0">
                <a:solidFill>
                  <a:srgbClr val="191B26"/>
                </a:solidFill>
                <a:effectLst/>
                <a:latin typeface="Open Sans" panose="020B0606030504020204" pitchFamily="34" charset="0"/>
              </a:rPr>
              <a:t> </a:t>
            </a:r>
            <a:r>
              <a:rPr lang="es-ES" b="0" i="0" u="sng" dirty="0">
                <a:solidFill>
                  <a:srgbClr val="191B26"/>
                </a:solidFill>
                <a:effectLst/>
                <a:latin typeface="Open Sans" panose="020B0606030504020204" pitchFamily="34" charset="0"/>
                <a:hlinkClick r:id="rId4"/>
              </a:rPr>
              <a:t>🌸♡💙♡🌸 Julita 🌸♡💙♡🌸</a:t>
            </a:r>
            <a:r>
              <a:rPr lang="es-ES" b="0" i="0" dirty="0">
                <a:solidFill>
                  <a:srgbClr val="191B26"/>
                </a:solidFill>
                <a:effectLst/>
                <a:latin typeface="Open Sans" panose="020B0606030504020204" pitchFamily="34" charset="0"/>
              </a:rPr>
              <a:t> </a:t>
            </a:r>
            <a:r>
              <a:rPr lang="es-ES" b="0" i="0" dirty="0" err="1">
                <a:solidFill>
                  <a:srgbClr val="191B26"/>
                </a:solidFill>
                <a:effectLst/>
                <a:latin typeface="Open Sans" panose="020B0606030504020204" pitchFamily="34" charset="0"/>
              </a:rPr>
              <a:t>from</a:t>
            </a:r>
            <a:r>
              <a:rPr lang="es-ES" b="0" i="0" dirty="0">
                <a:solidFill>
                  <a:srgbClr val="191B26"/>
                </a:solidFill>
                <a:effectLst/>
                <a:latin typeface="Open Sans" panose="020B0606030504020204" pitchFamily="34" charset="0"/>
              </a:rPr>
              <a:t> </a:t>
            </a:r>
            <a:r>
              <a:rPr lang="es-ES" b="0" i="0" u="sng" dirty="0">
                <a:solidFill>
                  <a:srgbClr val="191B26"/>
                </a:solidFill>
                <a:effectLst/>
                <a:latin typeface="Open Sans" panose="020B0606030504020204" pitchFamily="34" charset="0"/>
                <a:hlinkClick r:id="rId5"/>
              </a:rPr>
              <a:t>Pixabay</a:t>
            </a:r>
            <a:endParaRPr lang="es-ES" dirty="0"/>
          </a:p>
        </p:txBody>
      </p:sp>
      <p:sp>
        <p:nvSpPr>
          <p:cNvPr id="7" name="Google Shape;193;p46">
            <a:extLst>
              <a:ext uri="{FF2B5EF4-FFF2-40B4-BE49-F238E27FC236}">
                <a16:creationId xmlns:a16="http://schemas.microsoft.com/office/drawing/2014/main" id="{EE653EB7-0CDC-7859-C479-645AF9CE491E}"/>
              </a:ext>
            </a:extLst>
          </p:cNvPr>
          <p:cNvSpPr txBox="1">
            <a:spLocks/>
          </p:cNvSpPr>
          <p:nvPr/>
        </p:nvSpPr>
        <p:spPr>
          <a:xfrm>
            <a:off x="645485" y="923614"/>
            <a:ext cx="11360103" cy="1108102"/>
          </a:xfrm>
          <a:prstGeom prst="rect">
            <a:avLst/>
          </a:prstGeom>
          <a:no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44C4B6"/>
              </a:buClr>
              <a:buSzPts val="3600"/>
            </a:pPr>
            <a:r>
              <a:rPr lang="es-ES" sz="4800" dirty="0">
                <a:solidFill>
                  <a:srgbClr val="FFC000"/>
                </a:solidFill>
              </a:rPr>
              <a:t>INTRODUCTION</a:t>
            </a:r>
          </a:p>
        </p:txBody>
      </p:sp>
      <p:sp>
        <p:nvSpPr>
          <p:cNvPr id="9" name="CuadroTexto 8">
            <a:extLst>
              <a:ext uri="{FF2B5EF4-FFF2-40B4-BE49-F238E27FC236}">
                <a16:creationId xmlns:a16="http://schemas.microsoft.com/office/drawing/2014/main" id="{A50E6480-3D29-F4DD-7C43-1FF3F36AC48C}"/>
              </a:ext>
            </a:extLst>
          </p:cNvPr>
          <p:cNvSpPr txBox="1"/>
          <p:nvPr/>
        </p:nvSpPr>
        <p:spPr>
          <a:xfrm>
            <a:off x="636725" y="1889397"/>
            <a:ext cx="4593013"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2800" dirty="0" err="1"/>
              <a:t>almost</a:t>
            </a:r>
            <a:r>
              <a:rPr lang="es-ES" sz="2800" dirty="0"/>
              <a:t> 84% </a:t>
            </a:r>
            <a:r>
              <a:rPr lang="es-ES" sz="2800" dirty="0" err="1"/>
              <a:t>of</a:t>
            </a:r>
            <a:r>
              <a:rPr lang="es-ES" sz="2800" dirty="0"/>
              <a:t> </a:t>
            </a:r>
            <a:r>
              <a:rPr lang="es-ES" sz="2800" dirty="0" err="1"/>
              <a:t>primary</a:t>
            </a:r>
            <a:r>
              <a:rPr lang="es-ES" sz="2800" dirty="0"/>
              <a:t> </a:t>
            </a:r>
            <a:r>
              <a:rPr lang="es-ES" sz="2800" dirty="0" err="1"/>
              <a:t>school</a:t>
            </a:r>
            <a:r>
              <a:rPr lang="es-ES" sz="2800" dirty="0"/>
              <a:t> </a:t>
            </a:r>
            <a:r>
              <a:rPr lang="es-ES" sz="2800" dirty="0" err="1"/>
              <a:t>students</a:t>
            </a:r>
            <a:r>
              <a:rPr lang="es-ES" sz="2800" dirty="0"/>
              <a:t> at </a:t>
            </a:r>
            <a:r>
              <a:rPr lang="es-ES" sz="2800" dirty="0" err="1"/>
              <a:t>European</a:t>
            </a:r>
            <a:r>
              <a:rPr lang="es-ES" sz="2800" dirty="0"/>
              <a:t> </a:t>
            </a:r>
            <a:r>
              <a:rPr lang="es-ES" sz="2800" dirty="0" err="1"/>
              <a:t>level</a:t>
            </a:r>
            <a:r>
              <a:rPr lang="es-ES" sz="2800" dirty="0"/>
              <a:t> </a:t>
            </a:r>
            <a:r>
              <a:rPr lang="es-ES" sz="2800" dirty="0" err="1"/>
              <a:t>will</a:t>
            </a:r>
            <a:r>
              <a:rPr lang="es-ES" sz="2800" dirty="0"/>
              <a:t> </a:t>
            </a:r>
            <a:r>
              <a:rPr lang="es-ES" sz="2800" dirty="0" err="1"/>
              <a:t>study</a:t>
            </a:r>
            <a:r>
              <a:rPr lang="es-ES" sz="2800" dirty="0"/>
              <a:t> a </a:t>
            </a:r>
            <a:r>
              <a:rPr lang="es-ES" sz="2800" dirty="0" err="1"/>
              <a:t>foreign</a:t>
            </a:r>
            <a:r>
              <a:rPr lang="es-ES" sz="2800" dirty="0"/>
              <a:t> </a:t>
            </a:r>
            <a:r>
              <a:rPr lang="es-ES" sz="2800" dirty="0" err="1"/>
              <a:t>language</a:t>
            </a:r>
            <a:endParaRPr lang="es-ES" sz="2800" dirty="0"/>
          </a:p>
        </p:txBody>
      </p:sp>
      <p:sp>
        <p:nvSpPr>
          <p:cNvPr id="11" name="CuadroTexto 10">
            <a:extLst>
              <a:ext uri="{FF2B5EF4-FFF2-40B4-BE49-F238E27FC236}">
                <a16:creationId xmlns:a16="http://schemas.microsoft.com/office/drawing/2014/main" id="{27E858D9-B0E7-C8AE-ADA2-56A30188068B}"/>
              </a:ext>
            </a:extLst>
          </p:cNvPr>
          <p:cNvSpPr txBox="1"/>
          <p:nvPr/>
        </p:nvSpPr>
        <p:spPr>
          <a:xfrm>
            <a:off x="1347925" y="3321999"/>
            <a:ext cx="3739199" cy="523220"/>
          </a:xfrm>
          <a:prstGeom prst="rect">
            <a:avLst/>
          </a:prstGeom>
          <a:noFill/>
        </p:spPr>
        <p:txBody>
          <a:bodyPr wrap="square">
            <a:spAutoFit/>
          </a:bodyPr>
          <a:lstStyle/>
          <a:p>
            <a:r>
              <a:rPr lang="es-ES" sz="2800" i="1" dirty="0"/>
              <a:t> (</a:t>
            </a:r>
            <a:r>
              <a:rPr lang="es-ES" sz="2800" i="1" dirty="0" err="1"/>
              <a:t>Eurydice</a:t>
            </a:r>
            <a:r>
              <a:rPr lang="es-ES" sz="2800" i="1" dirty="0"/>
              <a:t> </a:t>
            </a:r>
            <a:r>
              <a:rPr lang="es-ES" sz="2800" i="1" dirty="0" err="1"/>
              <a:t>Report</a:t>
            </a:r>
            <a:r>
              <a:rPr lang="es-ES" sz="2800" i="1" dirty="0"/>
              <a:t>, 2023)</a:t>
            </a:r>
          </a:p>
        </p:txBody>
      </p:sp>
    </p:spTree>
    <p:extLst>
      <p:ext uri="{BB962C8B-B14F-4D97-AF65-F5344CB8AC3E}">
        <p14:creationId xmlns:p14="http://schemas.microsoft.com/office/powerpoint/2010/main" val="35399282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descr="forge-3631122__34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330953" cy="5405718"/>
          </a:xfrm>
          <a:prstGeom prst="rect">
            <a:avLst/>
          </a:prstGeom>
        </p:spPr>
      </p:pic>
      <p:sp>
        <p:nvSpPr>
          <p:cNvPr id="8" name="Marcador de contenido 7"/>
          <p:cNvSpPr>
            <a:spLocks noGrp="1"/>
          </p:cNvSpPr>
          <p:nvPr>
            <p:ph idx="1"/>
          </p:nvPr>
        </p:nvSpPr>
        <p:spPr>
          <a:xfrm>
            <a:off x="385763" y="3429000"/>
            <a:ext cx="9110762" cy="694267"/>
          </a:xfrm>
        </p:spPr>
        <p:txBody>
          <a:bodyPr>
            <a:noAutofit/>
          </a:bodyPr>
          <a:lstStyle/>
          <a:p>
            <a:pPr marL="114300" indent="0">
              <a:buNone/>
            </a:pPr>
            <a:r>
              <a:rPr lang="es-ES" sz="2400" b="1" i="1" dirty="0">
                <a:solidFill>
                  <a:schemeClr val="bg1"/>
                </a:solidFill>
                <a:latin typeface="Avenir Book"/>
                <a:cs typeface="Avenir Book"/>
              </a:rPr>
              <a:t>“</a:t>
            </a:r>
            <a:r>
              <a:rPr lang="es-ES" sz="2400" dirty="0">
                <a:solidFill>
                  <a:schemeClr val="bg1"/>
                </a:solidFill>
                <a:latin typeface="Avenir Book"/>
                <a:cs typeface="Avenir Book"/>
              </a:rPr>
              <a:t>As </a:t>
            </a:r>
            <a:r>
              <a:rPr lang="es-ES" sz="2400" dirty="0" err="1">
                <a:solidFill>
                  <a:schemeClr val="bg1"/>
                </a:solidFill>
                <a:latin typeface="Avenir Book"/>
                <a:cs typeface="Avenir Book"/>
              </a:rPr>
              <a:t>young</a:t>
            </a:r>
            <a:r>
              <a:rPr lang="es-ES" sz="2400" dirty="0">
                <a:solidFill>
                  <a:schemeClr val="bg1"/>
                </a:solidFill>
                <a:latin typeface="Avenir Book"/>
                <a:cs typeface="Avenir Book"/>
              </a:rPr>
              <a:t> </a:t>
            </a:r>
            <a:r>
              <a:rPr lang="es-ES" sz="2400" dirty="0" err="1">
                <a:solidFill>
                  <a:schemeClr val="bg1"/>
                </a:solidFill>
                <a:latin typeface="Avenir Book"/>
                <a:cs typeface="Avenir Book"/>
              </a:rPr>
              <a:t>children</a:t>
            </a:r>
            <a:r>
              <a:rPr lang="es-ES" sz="2400" dirty="0">
                <a:solidFill>
                  <a:schemeClr val="bg1"/>
                </a:solidFill>
                <a:latin typeface="Avenir Book"/>
                <a:cs typeface="Avenir Book"/>
              </a:rPr>
              <a:t> </a:t>
            </a:r>
            <a:r>
              <a:rPr lang="es-ES" sz="2400" dirty="0" err="1">
                <a:solidFill>
                  <a:schemeClr val="bg1"/>
                </a:solidFill>
                <a:latin typeface="Avenir Book"/>
                <a:cs typeface="Avenir Book"/>
              </a:rPr>
              <a:t>also</a:t>
            </a:r>
            <a:r>
              <a:rPr lang="es-ES" sz="2400" dirty="0">
                <a:solidFill>
                  <a:schemeClr val="bg1"/>
                </a:solidFill>
                <a:latin typeface="Avenir Book"/>
                <a:cs typeface="Avenir Book"/>
              </a:rPr>
              <a:t> </a:t>
            </a:r>
            <a:r>
              <a:rPr lang="es-ES" sz="2400" dirty="0" err="1">
                <a:solidFill>
                  <a:schemeClr val="bg1"/>
                </a:solidFill>
                <a:latin typeface="Avenir Book"/>
                <a:cs typeface="Avenir Book"/>
              </a:rPr>
              <a:t>become</a:t>
            </a:r>
            <a:r>
              <a:rPr lang="es-ES" sz="2400" dirty="0">
                <a:solidFill>
                  <a:schemeClr val="bg1"/>
                </a:solidFill>
                <a:latin typeface="Avenir Book"/>
                <a:cs typeface="Avenir Book"/>
              </a:rPr>
              <a:t> </a:t>
            </a:r>
            <a:r>
              <a:rPr lang="es-ES" sz="2400" dirty="0" err="1">
                <a:solidFill>
                  <a:schemeClr val="bg1"/>
                </a:solidFill>
                <a:latin typeface="Avenir Book"/>
                <a:cs typeface="Avenir Book"/>
              </a:rPr>
              <a:t>aware</a:t>
            </a:r>
            <a:r>
              <a:rPr lang="es-ES" sz="2400" dirty="0">
                <a:solidFill>
                  <a:schemeClr val="bg1"/>
                </a:solidFill>
                <a:latin typeface="Avenir Book"/>
                <a:cs typeface="Avenir Book"/>
              </a:rPr>
              <a:t> of </a:t>
            </a:r>
            <a:r>
              <a:rPr lang="es-ES" sz="2400" dirty="0" err="1">
                <a:solidFill>
                  <a:schemeClr val="bg1"/>
                </a:solidFill>
                <a:latin typeface="Avenir Book"/>
                <a:cs typeface="Avenir Book"/>
              </a:rPr>
              <a:t>their</a:t>
            </a:r>
            <a:r>
              <a:rPr lang="es-ES" sz="2400" dirty="0">
                <a:solidFill>
                  <a:schemeClr val="bg1"/>
                </a:solidFill>
                <a:latin typeface="Avenir Book"/>
                <a:cs typeface="Avenir Book"/>
              </a:rPr>
              <a:t> </a:t>
            </a:r>
            <a:r>
              <a:rPr lang="es-ES" sz="2400" dirty="0" err="1">
                <a:solidFill>
                  <a:schemeClr val="bg1"/>
                </a:solidFill>
                <a:latin typeface="Avenir Book"/>
                <a:cs typeface="Avenir Book"/>
              </a:rPr>
              <a:t>own</a:t>
            </a:r>
            <a:r>
              <a:rPr lang="es-ES" sz="2400" dirty="0">
                <a:solidFill>
                  <a:schemeClr val="bg1"/>
                </a:solidFill>
                <a:latin typeface="Avenir Book"/>
                <a:cs typeface="Avenir Book"/>
              </a:rPr>
              <a:t> </a:t>
            </a:r>
            <a:r>
              <a:rPr lang="es-ES" sz="2400" dirty="0" err="1">
                <a:solidFill>
                  <a:schemeClr val="bg1"/>
                </a:solidFill>
                <a:latin typeface="Avenir Book"/>
                <a:cs typeface="Avenir Book"/>
              </a:rPr>
              <a:t>identity</a:t>
            </a:r>
            <a:r>
              <a:rPr lang="es-ES" sz="2400" dirty="0">
                <a:solidFill>
                  <a:schemeClr val="bg1"/>
                </a:solidFill>
                <a:latin typeface="Avenir Book"/>
                <a:cs typeface="Avenir Book"/>
              </a:rPr>
              <a:t> and cultural </a:t>
            </a:r>
            <a:r>
              <a:rPr lang="es-ES" sz="2400" dirty="0" err="1">
                <a:solidFill>
                  <a:schemeClr val="bg1"/>
                </a:solidFill>
                <a:latin typeface="Avenir Book"/>
                <a:cs typeface="Avenir Book"/>
              </a:rPr>
              <a:t>values</a:t>
            </a:r>
            <a:r>
              <a:rPr lang="es-ES" sz="2400" dirty="0">
                <a:solidFill>
                  <a:schemeClr val="bg1"/>
                </a:solidFill>
                <a:latin typeface="Avenir Book"/>
                <a:cs typeface="Avenir Book"/>
              </a:rPr>
              <a:t>, ELL can </a:t>
            </a:r>
            <a:r>
              <a:rPr lang="es-ES" sz="2400" dirty="0" err="1">
                <a:solidFill>
                  <a:schemeClr val="bg1"/>
                </a:solidFill>
                <a:latin typeface="Avenir Book"/>
                <a:cs typeface="Avenir Book"/>
              </a:rPr>
              <a:t>shape</a:t>
            </a:r>
            <a:r>
              <a:rPr lang="es-ES" sz="2400" dirty="0">
                <a:solidFill>
                  <a:schemeClr val="bg1"/>
                </a:solidFill>
                <a:latin typeface="Avenir Book"/>
                <a:cs typeface="Avenir Book"/>
              </a:rPr>
              <a:t> </a:t>
            </a:r>
            <a:r>
              <a:rPr lang="es-ES" sz="2400" dirty="0" err="1">
                <a:solidFill>
                  <a:schemeClr val="bg1"/>
                </a:solidFill>
                <a:latin typeface="Avenir Book"/>
                <a:cs typeface="Avenir Book"/>
              </a:rPr>
              <a:t>the</a:t>
            </a:r>
            <a:r>
              <a:rPr lang="es-ES" sz="2400" dirty="0">
                <a:solidFill>
                  <a:schemeClr val="bg1"/>
                </a:solidFill>
                <a:latin typeface="Avenir Book"/>
                <a:cs typeface="Avenir Book"/>
              </a:rPr>
              <a:t> </a:t>
            </a:r>
            <a:r>
              <a:rPr lang="es-ES" sz="2400" dirty="0" err="1">
                <a:solidFill>
                  <a:schemeClr val="bg1"/>
                </a:solidFill>
                <a:latin typeface="Avenir Book"/>
                <a:cs typeface="Avenir Book"/>
              </a:rPr>
              <a:t>way</a:t>
            </a:r>
            <a:r>
              <a:rPr lang="es-ES" sz="2400" dirty="0">
                <a:solidFill>
                  <a:schemeClr val="bg1"/>
                </a:solidFill>
                <a:latin typeface="Avenir Book"/>
                <a:cs typeface="Avenir Book"/>
              </a:rPr>
              <a:t> </a:t>
            </a:r>
            <a:r>
              <a:rPr lang="es-ES" sz="2400" dirty="0" err="1">
                <a:solidFill>
                  <a:schemeClr val="bg1"/>
                </a:solidFill>
                <a:latin typeface="Avenir Book"/>
                <a:cs typeface="Avenir Book"/>
              </a:rPr>
              <a:t>they</a:t>
            </a:r>
            <a:r>
              <a:rPr lang="es-ES" sz="2400" dirty="0">
                <a:solidFill>
                  <a:schemeClr val="bg1"/>
                </a:solidFill>
                <a:latin typeface="Avenir Book"/>
                <a:cs typeface="Avenir Book"/>
              </a:rPr>
              <a:t> </a:t>
            </a:r>
            <a:r>
              <a:rPr lang="es-ES" sz="2400" dirty="0" err="1">
                <a:solidFill>
                  <a:schemeClr val="bg1"/>
                </a:solidFill>
                <a:latin typeface="Avenir Book"/>
                <a:cs typeface="Avenir Book"/>
              </a:rPr>
              <a:t>develop</a:t>
            </a:r>
            <a:r>
              <a:rPr lang="es-ES" sz="2400" dirty="0">
                <a:solidFill>
                  <a:schemeClr val="bg1"/>
                </a:solidFill>
                <a:latin typeface="Avenir Book"/>
                <a:cs typeface="Avenir Book"/>
              </a:rPr>
              <a:t> </a:t>
            </a:r>
            <a:r>
              <a:rPr lang="es-ES" sz="2400" dirty="0" err="1">
                <a:solidFill>
                  <a:schemeClr val="bg1"/>
                </a:solidFill>
                <a:latin typeface="Avenir Book"/>
                <a:cs typeface="Avenir Book"/>
              </a:rPr>
              <a:t>their</a:t>
            </a:r>
            <a:r>
              <a:rPr lang="es-ES" sz="2400" dirty="0">
                <a:solidFill>
                  <a:schemeClr val="bg1"/>
                </a:solidFill>
                <a:latin typeface="Avenir Book"/>
                <a:cs typeface="Avenir Book"/>
              </a:rPr>
              <a:t> </a:t>
            </a:r>
            <a:r>
              <a:rPr lang="es-ES" sz="2400" dirty="0" err="1">
                <a:solidFill>
                  <a:schemeClr val="bg1"/>
                </a:solidFill>
                <a:latin typeface="Avenir Book"/>
                <a:cs typeface="Avenir Book"/>
              </a:rPr>
              <a:t>attitudes</a:t>
            </a:r>
            <a:r>
              <a:rPr lang="es-ES" sz="2400" dirty="0">
                <a:solidFill>
                  <a:schemeClr val="bg1"/>
                </a:solidFill>
                <a:latin typeface="Avenir Book"/>
                <a:cs typeface="Avenir Book"/>
              </a:rPr>
              <a:t> </a:t>
            </a:r>
            <a:r>
              <a:rPr lang="es-ES" sz="2400" dirty="0" err="1">
                <a:solidFill>
                  <a:schemeClr val="bg1"/>
                </a:solidFill>
                <a:latin typeface="Avenir Book"/>
                <a:cs typeface="Avenir Book"/>
              </a:rPr>
              <a:t>towards</a:t>
            </a:r>
            <a:r>
              <a:rPr lang="es-ES" sz="2400" dirty="0">
                <a:solidFill>
                  <a:schemeClr val="bg1"/>
                </a:solidFill>
                <a:latin typeface="Avenir Book"/>
                <a:cs typeface="Avenir Book"/>
              </a:rPr>
              <a:t> </a:t>
            </a:r>
            <a:r>
              <a:rPr lang="es-ES" sz="2400" dirty="0" err="1">
                <a:solidFill>
                  <a:schemeClr val="bg1"/>
                </a:solidFill>
                <a:latin typeface="Avenir Book"/>
                <a:cs typeface="Avenir Book"/>
              </a:rPr>
              <a:t>other</a:t>
            </a:r>
            <a:r>
              <a:rPr lang="es-ES" sz="2400" dirty="0">
                <a:solidFill>
                  <a:schemeClr val="bg1"/>
                </a:solidFill>
                <a:latin typeface="Avenir Book"/>
                <a:cs typeface="Avenir Book"/>
              </a:rPr>
              <a:t> </a:t>
            </a:r>
            <a:r>
              <a:rPr lang="es-ES" sz="2400" dirty="0" err="1">
                <a:solidFill>
                  <a:schemeClr val="bg1"/>
                </a:solidFill>
                <a:latin typeface="Avenir Book"/>
                <a:cs typeface="Avenir Book"/>
              </a:rPr>
              <a:t>languages</a:t>
            </a:r>
            <a:r>
              <a:rPr lang="es-ES" sz="2400" dirty="0">
                <a:solidFill>
                  <a:schemeClr val="bg1"/>
                </a:solidFill>
                <a:latin typeface="Avenir Book"/>
                <a:cs typeface="Avenir Book"/>
              </a:rPr>
              <a:t> and cultures </a:t>
            </a:r>
            <a:r>
              <a:rPr lang="es-ES" sz="2400" dirty="0" err="1">
                <a:solidFill>
                  <a:schemeClr val="bg1"/>
                </a:solidFill>
                <a:latin typeface="Avenir Book"/>
                <a:cs typeface="Avenir Book"/>
              </a:rPr>
              <a:t>by</a:t>
            </a:r>
            <a:r>
              <a:rPr lang="es-ES" sz="2400" dirty="0">
                <a:solidFill>
                  <a:schemeClr val="bg1"/>
                </a:solidFill>
                <a:latin typeface="Avenir Book"/>
                <a:cs typeface="Avenir Book"/>
              </a:rPr>
              <a:t> </a:t>
            </a:r>
            <a:r>
              <a:rPr lang="es-ES" sz="2400" dirty="0" err="1">
                <a:solidFill>
                  <a:schemeClr val="bg1"/>
                </a:solidFill>
                <a:latin typeface="Avenir Book"/>
                <a:cs typeface="Avenir Book"/>
              </a:rPr>
              <a:t>raising</a:t>
            </a:r>
            <a:r>
              <a:rPr lang="es-ES" sz="2400" dirty="0">
                <a:solidFill>
                  <a:schemeClr val="bg1"/>
                </a:solidFill>
                <a:latin typeface="Avenir Book"/>
                <a:cs typeface="Avenir Book"/>
              </a:rPr>
              <a:t> </a:t>
            </a:r>
            <a:r>
              <a:rPr lang="es-ES" sz="2400" dirty="0" err="1">
                <a:solidFill>
                  <a:schemeClr val="bg1"/>
                </a:solidFill>
                <a:latin typeface="Avenir Book"/>
                <a:cs typeface="Avenir Book"/>
              </a:rPr>
              <a:t>awareness</a:t>
            </a:r>
            <a:r>
              <a:rPr lang="es-ES" sz="2400" dirty="0">
                <a:solidFill>
                  <a:schemeClr val="bg1"/>
                </a:solidFill>
                <a:latin typeface="Avenir Book"/>
                <a:cs typeface="Avenir Book"/>
              </a:rPr>
              <a:t> of </a:t>
            </a:r>
            <a:r>
              <a:rPr lang="es-ES" sz="2400" dirty="0" err="1">
                <a:solidFill>
                  <a:schemeClr val="bg1"/>
                </a:solidFill>
                <a:latin typeface="Avenir Book"/>
                <a:cs typeface="Avenir Book"/>
              </a:rPr>
              <a:t>diversity</a:t>
            </a:r>
            <a:r>
              <a:rPr lang="es-ES" sz="2400" dirty="0">
                <a:solidFill>
                  <a:schemeClr val="bg1"/>
                </a:solidFill>
                <a:latin typeface="Avenir Book"/>
                <a:cs typeface="Avenir Book"/>
              </a:rPr>
              <a:t> and of cultural </a:t>
            </a:r>
            <a:r>
              <a:rPr lang="es-ES" sz="2400" dirty="0" err="1">
                <a:solidFill>
                  <a:schemeClr val="bg1"/>
                </a:solidFill>
                <a:latin typeface="Avenir Book"/>
                <a:cs typeface="Avenir Book"/>
              </a:rPr>
              <a:t>variety</a:t>
            </a:r>
            <a:r>
              <a:rPr lang="es-ES" sz="2400" dirty="0">
                <a:solidFill>
                  <a:schemeClr val="bg1"/>
                </a:solidFill>
                <a:latin typeface="Avenir Book"/>
                <a:cs typeface="Avenir Book"/>
              </a:rPr>
              <a:t>, </a:t>
            </a:r>
            <a:r>
              <a:rPr lang="es-ES" sz="2400" dirty="0" err="1">
                <a:solidFill>
                  <a:schemeClr val="bg1"/>
                </a:solidFill>
                <a:latin typeface="Avenir Book"/>
                <a:cs typeface="Avenir Book"/>
              </a:rPr>
              <a:t>hence</a:t>
            </a:r>
            <a:r>
              <a:rPr lang="es-ES" sz="2400" dirty="0">
                <a:solidFill>
                  <a:schemeClr val="bg1"/>
                </a:solidFill>
                <a:latin typeface="Avenir Book"/>
                <a:cs typeface="Avenir Book"/>
              </a:rPr>
              <a:t> </a:t>
            </a:r>
            <a:r>
              <a:rPr lang="es-ES" sz="2400" dirty="0" err="1">
                <a:solidFill>
                  <a:schemeClr val="bg1"/>
                </a:solidFill>
                <a:latin typeface="Avenir Book"/>
                <a:cs typeface="Avenir Book"/>
              </a:rPr>
              <a:t>fostering</a:t>
            </a:r>
            <a:r>
              <a:rPr lang="es-ES" sz="2400" dirty="0">
                <a:solidFill>
                  <a:schemeClr val="bg1"/>
                </a:solidFill>
                <a:latin typeface="Avenir Book"/>
                <a:cs typeface="Avenir Book"/>
              </a:rPr>
              <a:t> </a:t>
            </a:r>
            <a:r>
              <a:rPr lang="es-ES" sz="2400" dirty="0" err="1">
                <a:solidFill>
                  <a:schemeClr val="bg1"/>
                </a:solidFill>
                <a:latin typeface="Avenir Book"/>
                <a:cs typeface="Avenir Book"/>
              </a:rPr>
              <a:t>understanding</a:t>
            </a:r>
            <a:r>
              <a:rPr lang="es-ES" sz="2400" dirty="0">
                <a:solidFill>
                  <a:schemeClr val="bg1"/>
                </a:solidFill>
                <a:latin typeface="Avenir Book"/>
                <a:cs typeface="Avenir Book"/>
              </a:rPr>
              <a:t> and </a:t>
            </a:r>
            <a:r>
              <a:rPr lang="es-ES" sz="2400" dirty="0" err="1">
                <a:solidFill>
                  <a:schemeClr val="bg1"/>
                </a:solidFill>
                <a:latin typeface="Avenir Book"/>
                <a:cs typeface="Avenir Book"/>
              </a:rPr>
              <a:t>respect</a:t>
            </a:r>
            <a:r>
              <a:rPr lang="es-ES" sz="2400" b="1" i="1" dirty="0">
                <a:solidFill>
                  <a:schemeClr val="bg1"/>
                </a:solidFill>
                <a:latin typeface="Avenir Book"/>
                <a:cs typeface="Avenir Book"/>
              </a:rPr>
              <a:t>” (</a:t>
            </a:r>
            <a:r>
              <a:rPr lang="es-ES" sz="2400" b="1" i="1" dirty="0" err="1">
                <a:solidFill>
                  <a:schemeClr val="bg1"/>
                </a:solidFill>
                <a:latin typeface="Avenir Book"/>
                <a:cs typeface="Avenir Book"/>
              </a:rPr>
              <a:t>European</a:t>
            </a:r>
            <a:r>
              <a:rPr lang="es-ES" sz="2400" b="1" i="1" dirty="0">
                <a:solidFill>
                  <a:schemeClr val="bg1"/>
                </a:solidFill>
                <a:latin typeface="Avenir Book"/>
                <a:cs typeface="Avenir Book"/>
              </a:rPr>
              <a:t> </a:t>
            </a:r>
            <a:r>
              <a:rPr lang="es-ES" sz="2400" b="1" i="1" dirty="0" err="1">
                <a:solidFill>
                  <a:schemeClr val="bg1"/>
                </a:solidFill>
                <a:latin typeface="Avenir Book"/>
                <a:cs typeface="Avenir Book"/>
              </a:rPr>
              <a:t>Commission</a:t>
            </a:r>
            <a:r>
              <a:rPr lang="es-ES" sz="2400" b="1" i="1" dirty="0">
                <a:solidFill>
                  <a:schemeClr val="bg1"/>
                </a:solidFill>
                <a:latin typeface="Avenir Book"/>
                <a:cs typeface="Avenir Book"/>
              </a:rPr>
              <a:t>, 2011, p.7)</a:t>
            </a:r>
          </a:p>
          <a:p>
            <a:pPr algn="ctr"/>
            <a:endParaRPr lang="es-ES" sz="1400" dirty="0">
              <a:solidFill>
                <a:schemeClr val="bg1"/>
              </a:solidFill>
              <a:latin typeface="Avenir Book"/>
              <a:cs typeface="Avenir Book"/>
            </a:endParaRPr>
          </a:p>
        </p:txBody>
      </p:sp>
      <p:sp>
        <p:nvSpPr>
          <p:cNvPr id="3" name="Google Shape;193;p46">
            <a:extLst>
              <a:ext uri="{FF2B5EF4-FFF2-40B4-BE49-F238E27FC236}">
                <a16:creationId xmlns:a16="http://schemas.microsoft.com/office/drawing/2014/main" id="{D1A75CF8-8E86-EBF0-25E2-E2E2974DA2DF}"/>
              </a:ext>
            </a:extLst>
          </p:cNvPr>
          <p:cNvSpPr txBox="1">
            <a:spLocks/>
          </p:cNvSpPr>
          <p:nvPr/>
        </p:nvSpPr>
        <p:spPr>
          <a:xfrm>
            <a:off x="385763" y="173300"/>
            <a:ext cx="11360103" cy="1108102"/>
          </a:xfrm>
          <a:prstGeom prst="rect">
            <a:avLst/>
          </a:prstGeom>
          <a:no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44C4B6"/>
              </a:buClr>
              <a:buSzPts val="3600"/>
            </a:pPr>
            <a:r>
              <a:rPr lang="es-ES" sz="4800" dirty="0">
                <a:solidFill>
                  <a:srgbClr val="FFC000"/>
                </a:solidFill>
              </a:rPr>
              <a:t>INTRODUCTION</a:t>
            </a:r>
          </a:p>
        </p:txBody>
      </p:sp>
    </p:spTree>
    <p:extLst>
      <p:ext uri="{BB962C8B-B14F-4D97-AF65-F5344CB8AC3E}">
        <p14:creationId xmlns:p14="http://schemas.microsoft.com/office/powerpoint/2010/main" val="11503607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3C8F94F-AD66-0987-7927-33AF3ECDA4BA}"/>
              </a:ext>
            </a:extLst>
          </p:cNvPr>
          <p:cNvSpPr txBox="1"/>
          <p:nvPr/>
        </p:nvSpPr>
        <p:spPr>
          <a:xfrm>
            <a:off x="568960" y="1454702"/>
            <a:ext cx="6096000" cy="4401205"/>
          </a:xfrm>
          <a:prstGeom prst="rect">
            <a:avLst/>
          </a:prstGeom>
          <a:noFill/>
        </p:spPr>
        <p:txBody>
          <a:bodyPr wrap="square">
            <a:spAutoFit/>
          </a:bodyPr>
          <a:lstStyle/>
          <a:p>
            <a:r>
              <a:rPr lang="es-ES" sz="2800" dirty="0" err="1">
                <a:solidFill>
                  <a:srgbClr val="000000"/>
                </a:solidFill>
                <a:latin typeface="Arial" panose="020B0604020202020204" pitchFamily="34" charset="0"/>
              </a:rPr>
              <a:t>N</a:t>
            </a:r>
            <a:r>
              <a:rPr lang="es-ES" sz="2800" b="0" i="0" u="none" strike="noStrike" dirty="0" err="1">
                <a:solidFill>
                  <a:srgbClr val="000000"/>
                </a:solidFill>
                <a:effectLst/>
                <a:latin typeface="Arial" panose="020B0604020202020204" pitchFamily="34" charset="0"/>
              </a:rPr>
              <a:t>umerous</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studies</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support</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the</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promotion</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of</a:t>
            </a:r>
            <a:r>
              <a:rPr lang="es-ES" sz="2800" b="0" i="0" u="none" strike="noStrike" dirty="0">
                <a:solidFill>
                  <a:srgbClr val="000000"/>
                </a:solidFill>
                <a:effectLst/>
                <a:latin typeface="Arial" panose="020B0604020202020204" pitchFamily="34" charset="0"/>
              </a:rPr>
              <a:t> </a:t>
            </a:r>
            <a:r>
              <a:rPr lang="es-ES" sz="2800" b="0" i="0" u="none" strike="noStrike" dirty="0" err="1">
                <a:solidFill>
                  <a:schemeClr val="accent4"/>
                </a:solidFill>
                <a:effectLst/>
                <a:latin typeface="Arial" panose="020B0604020202020204" pitchFamily="34" charset="0"/>
              </a:rPr>
              <a:t>multilingualism</a:t>
            </a:r>
            <a:r>
              <a:rPr lang="es-ES" sz="2800" b="0" i="0" u="none" strike="noStrike" dirty="0">
                <a:solidFill>
                  <a:srgbClr val="000000"/>
                </a:solidFill>
                <a:effectLst/>
                <a:latin typeface="Arial" panose="020B0604020202020204" pitchFamily="34" charset="0"/>
              </a:rPr>
              <a:t> in </a:t>
            </a:r>
            <a:r>
              <a:rPr lang="es-ES" sz="2800" b="0" i="0" u="none" strike="noStrike" dirty="0" err="1">
                <a:solidFill>
                  <a:schemeClr val="accent4"/>
                </a:solidFill>
                <a:effectLst/>
                <a:latin typeface="Arial" panose="020B0604020202020204" pitchFamily="34" charset="0"/>
              </a:rPr>
              <a:t>early</a:t>
            </a:r>
            <a:r>
              <a:rPr lang="es-ES" sz="2800" b="0" i="0" u="none" strike="noStrike" dirty="0">
                <a:solidFill>
                  <a:schemeClr val="accent4"/>
                </a:solidFill>
                <a:effectLst/>
                <a:latin typeface="Arial" panose="020B0604020202020204" pitchFamily="34" charset="0"/>
              </a:rPr>
              <a:t> </a:t>
            </a:r>
            <a:r>
              <a:rPr lang="es-ES" sz="2800" b="0" i="0" u="none" strike="noStrike" dirty="0" err="1">
                <a:solidFill>
                  <a:schemeClr val="accent4"/>
                </a:solidFill>
                <a:effectLst/>
                <a:latin typeface="Arial" panose="020B0604020202020204" pitchFamily="34" charset="0"/>
              </a:rPr>
              <a:t>childhood</a:t>
            </a:r>
            <a:r>
              <a:rPr lang="es-ES" sz="2800" b="0" i="0" u="none" strike="noStrike" dirty="0">
                <a:solidFill>
                  <a:schemeClr val="accent4"/>
                </a:solidFill>
                <a:effectLst/>
                <a:latin typeface="Arial" panose="020B0604020202020204" pitchFamily="34" charset="0"/>
              </a:rPr>
              <a:t> </a:t>
            </a:r>
            <a:r>
              <a:rPr lang="es-ES" sz="2800" b="0" i="0" u="none" strike="noStrike" dirty="0" err="1">
                <a:solidFill>
                  <a:schemeClr val="accent4"/>
                </a:solidFill>
                <a:effectLst/>
                <a:latin typeface="Arial" panose="020B0604020202020204" pitchFamily="34" charset="0"/>
              </a:rPr>
              <a:t>education</a:t>
            </a:r>
            <a:r>
              <a:rPr lang="es-ES" sz="2800" b="0" i="0" u="none" strike="noStrike" dirty="0">
                <a:solidFill>
                  <a:schemeClr val="accent4"/>
                </a:solidFill>
                <a:effectLst/>
                <a:latin typeface="Arial" panose="020B0604020202020204" pitchFamily="34" charset="0"/>
              </a:rPr>
              <a:t> (3-6 </a:t>
            </a:r>
            <a:r>
              <a:rPr lang="es-ES" sz="2800" b="0" i="0" u="none" strike="noStrike" dirty="0" err="1">
                <a:solidFill>
                  <a:schemeClr val="accent4"/>
                </a:solidFill>
                <a:effectLst/>
                <a:latin typeface="Arial" panose="020B0604020202020204" pitchFamily="34" charset="0"/>
              </a:rPr>
              <a:t>y.o</a:t>
            </a:r>
            <a:r>
              <a:rPr lang="es-ES" sz="2800" b="0" i="0" u="none" strike="noStrike" dirty="0">
                <a:solidFill>
                  <a:schemeClr val="accent4"/>
                </a:solidFill>
                <a:effectLst/>
                <a:latin typeface="Arial" panose="020B0604020202020204" pitchFamily="34" charset="0"/>
              </a:rPr>
              <a:t>.)</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highlighting</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the</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importance</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of</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an</a:t>
            </a:r>
            <a:r>
              <a:rPr lang="es-ES" sz="2800" b="0" i="0" u="none" strike="noStrike" dirty="0">
                <a:solidFill>
                  <a:srgbClr val="000000"/>
                </a:solidFill>
                <a:effectLst/>
                <a:latin typeface="Arial" panose="020B0604020202020204" pitchFamily="34" charset="0"/>
              </a:rPr>
              <a:t> </a:t>
            </a:r>
            <a:r>
              <a:rPr lang="es-ES" sz="2800" b="0" i="0" u="none" strike="noStrike" dirty="0">
                <a:solidFill>
                  <a:schemeClr val="accent4"/>
                </a:solidFill>
                <a:effectLst/>
                <a:latin typeface="Arial" panose="020B0604020202020204" pitchFamily="34" charset="0"/>
              </a:rPr>
              <a:t>active</a:t>
            </a:r>
            <a:r>
              <a:rPr lang="es-ES" sz="2800" b="0" i="0" u="none" strike="noStrike" dirty="0">
                <a:solidFill>
                  <a:srgbClr val="000000"/>
                </a:solidFill>
                <a:effectLst/>
                <a:latin typeface="Arial" panose="020B0604020202020204" pitchFamily="34" charset="0"/>
              </a:rPr>
              <a:t>, </a:t>
            </a:r>
            <a:r>
              <a:rPr lang="es-ES" sz="2800" b="0" i="0" u="none" strike="noStrike" dirty="0" err="1">
                <a:solidFill>
                  <a:schemeClr val="accent4"/>
                </a:solidFill>
                <a:effectLst/>
                <a:latin typeface="Arial" panose="020B0604020202020204" pitchFamily="34" charset="0"/>
              </a:rPr>
              <a:t>holistic</a:t>
            </a:r>
            <a:r>
              <a:rPr lang="es-ES" sz="2800" b="0" i="0" u="none" strike="noStrike" dirty="0">
                <a:solidFill>
                  <a:srgbClr val="000000"/>
                </a:solidFill>
                <a:effectLst/>
                <a:latin typeface="Arial" panose="020B0604020202020204" pitchFamily="34" charset="0"/>
              </a:rPr>
              <a:t> and </a:t>
            </a:r>
            <a:r>
              <a:rPr lang="es-ES" sz="2800" b="0" i="0" u="none" strike="noStrike" dirty="0" err="1">
                <a:solidFill>
                  <a:schemeClr val="accent4"/>
                </a:solidFill>
                <a:effectLst/>
                <a:latin typeface="Arial" panose="020B0604020202020204" pitchFamily="34" charset="0"/>
              </a:rPr>
              <a:t>child-centered</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approach</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Alexiou</a:t>
            </a:r>
            <a:r>
              <a:rPr lang="es-ES" sz="2800" b="0" i="0" u="none" strike="noStrike" dirty="0">
                <a:solidFill>
                  <a:srgbClr val="000000"/>
                </a:solidFill>
                <a:effectLst/>
                <a:latin typeface="Arial" panose="020B0604020202020204" pitchFamily="34" charset="0"/>
              </a:rPr>
              <a:t>, 2022; </a:t>
            </a:r>
            <a:r>
              <a:rPr lang="es-ES" sz="2800" b="0" i="0" u="none" strike="noStrike" dirty="0" err="1">
                <a:solidFill>
                  <a:srgbClr val="000000"/>
                </a:solidFill>
                <a:effectLst/>
                <a:latin typeface="Arial" panose="020B0604020202020204" pitchFamily="34" charset="0"/>
              </a:rPr>
              <a:t>Andúgar</a:t>
            </a:r>
            <a:r>
              <a:rPr lang="es-ES" sz="2800" b="0" i="0" u="none" strike="noStrike" dirty="0">
                <a:solidFill>
                  <a:srgbClr val="000000"/>
                </a:solidFill>
                <a:effectLst/>
                <a:latin typeface="Arial" panose="020B0604020202020204" pitchFamily="34" charset="0"/>
              </a:rPr>
              <a:t> et al., 2020; </a:t>
            </a:r>
            <a:r>
              <a:rPr lang="es-ES" sz="2800" b="0" i="0" u="none" strike="noStrike" dirty="0" err="1">
                <a:solidFill>
                  <a:srgbClr val="000000"/>
                </a:solidFill>
                <a:effectLst/>
                <a:latin typeface="Arial" panose="020B0604020202020204" pitchFamily="34" charset="0"/>
              </a:rPr>
              <a:t>Nikolov</a:t>
            </a:r>
            <a:r>
              <a:rPr lang="es-ES" sz="2800" b="0" i="0" u="none" strike="noStrike" dirty="0">
                <a:solidFill>
                  <a:srgbClr val="000000"/>
                </a:solidFill>
                <a:effectLst/>
                <a:latin typeface="Arial" panose="020B0604020202020204" pitchFamily="34" charset="0"/>
              </a:rPr>
              <a:t>, &amp; </a:t>
            </a:r>
            <a:r>
              <a:rPr lang="es-ES" sz="2800" b="0" i="0" u="none" strike="noStrike" dirty="0" err="1">
                <a:solidFill>
                  <a:srgbClr val="000000"/>
                </a:solidFill>
                <a:effectLst/>
                <a:latin typeface="Arial" panose="020B0604020202020204" pitchFamily="34" charset="0"/>
              </a:rPr>
              <a:t>Mihaljević</a:t>
            </a:r>
            <a:r>
              <a:rPr lang="es-ES" sz="2800" b="0" i="0" u="none" strike="noStrike" dirty="0">
                <a:solidFill>
                  <a:srgbClr val="000000"/>
                </a:solidFill>
                <a:effectLst/>
                <a:latin typeface="Arial" panose="020B0604020202020204" pitchFamily="34" charset="0"/>
              </a:rPr>
              <a:t> </a:t>
            </a:r>
            <a:r>
              <a:rPr lang="es-ES" sz="2800" b="0" i="0" u="none" strike="noStrike" dirty="0" err="1">
                <a:solidFill>
                  <a:srgbClr val="000000"/>
                </a:solidFill>
                <a:effectLst/>
                <a:latin typeface="Arial" panose="020B0604020202020204" pitchFamily="34" charset="0"/>
              </a:rPr>
              <a:t>Djigunović</a:t>
            </a:r>
            <a:r>
              <a:rPr lang="es-ES" sz="2800" b="0" i="0" u="none" strike="noStrike" dirty="0">
                <a:solidFill>
                  <a:srgbClr val="000000"/>
                </a:solidFill>
                <a:effectLst/>
                <a:latin typeface="Arial" panose="020B0604020202020204" pitchFamily="34" charset="0"/>
              </a:rPr>
              <a:t>, 2023; Otto &amp; Cortina-Pérez, 2023; </a:t>
            </a:r>
            <a:r>
              <a:rPr lang="es-ES" sz="2800" b="0" i="0" u="none" strike="noStrike" dirty="0" err="1">
                <a:solidFill>
                  <a:srgbClr val="000000"/>
                </a:solidFill>
                <a:effectLst/>
                <a:latin typeface="Arial" panose="020B0604020202020204" pitchFamily="34" charset="0"/>
              </a:rPr>
              <a:t>Portolés</a:t>
            </a:r>
            <a:r>
              <a:rPr lang="es-ES" sz="2800" b="0" i="0" u="none" strike="noStrike" dirty="0">
                <a:solidFill>
                  <a:srgbClr val="000000"/>
                </a:solidFill>
                <a:effectLst/>
                <a:latin typeface="Arial" panose="020B0604020202020204" pitchFamily="34" charset="0"/>
              </a:rPr>
              <a:t>, 2015; </a:t>
            </a:r>
            <a:r>
              <a:rPr lang="es-ES" sz="2800" b="0" i="0" u="none" strike="noStrike" dirty="0" err="1">
                <a:solidFill>
                  <a:srgbClr val="000000"/>
                </a:solidFill>
                <a:effectLst/>
                <a:latin typeface="Arial" panose="020B0604020202020204" pitchFamily="34" charset="0"/>
              </a:rPr>
              <a:t>Waddington</a:t>
            </a:r>
            <a:r>
              <a:rPr lang="es-ES" sz="2800" b="0" i="0" u="none" strike="noStrike" dirty="0">
                <a:solidFill>
                  <a:srgbClr val="000000"/>
                </a:solidFill>
                <a:effectLst/>
                <a:latin typeface="Arial" panose="020B0604020202020204" pitchFamily="34" charset="0"/>
              </a:rPr>
              <a:t>, 2018). </a:t>
            </a:r>
            <a:endParaRPr lang="es-ES" sz="2800" dirty="0"/>
          </a:p>
        </p:txBody>
      </p:sp>
      <p:sp>
        <p:nvSpPr>
          <p:cNvPr id="4" name="Google Shape;193;p46">
            <a:extLst>
              <a:ext uri="{FF2B5EF4-FFF2-40B4-BE49-F238E27FC236}">
                <a16:creationId xmlns:a16="http://schemas.microsoft.com/office/drawing/2014/main" id="{CE0996BB-3813-732C-49AD-C73823B0D9D2}"/>
              </a:ext>
            </a:extLst>
          </p:cNvPr>
          <p:cNvSpPr txBox="1">
            <a:spLocks/>
          </p:cNvSpPr>
          <p:nvPr/>
        </p:nvSpPr>
        <p:spPr>
          <a:xfrm>
            <a:off x="385763" y="173300"/>
            <a:ext cx="11360103" cy="1108102"/>
          </a:xfrm>
          <a:prstGeom prst="rect">
            <a:avLst/>
          </a:prstGeom>
          <a:no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44C4B6"/>
              </a:buClr>
              <a:buSzPts val="3600"/>
            </a:pPr>
            <a:r>
              <a:rPr lang="es-ES" sz="4800" dirty="0">
                <a:solidFill>
                  <a:srgbClr val="FFC000"/>
                </a:solidFill>
              </a:rPr>
              <a:t>INTRODUCTION</a:t>
            </a:r>
          </a:p>
        </p:txBody>
      </p:sp>
      <p:pic>
        <p:nvPicPr>
          <p:cNvPr id="8" name="Imagen 7">
            <a:extLst>
              <a:ext uri="{FF2B5EF4-FFF2-40B4-BE49-F238E27FC236}">
                <a16:creationId xmlns:a16="http://schemas.microsoft.com/office/drawing/2014/main" id="{588335A5-F725-9991-A4E1-50C011D9C8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27850" y="0"/>
            <a:ext cx="5162550" cy="6858000"/>
          </a:xfrm>
          <a:prstGeom prst="rect">
            <a:avLst/>
          </a:prstGeom>
        </p:spPr>
      </p:pic>
    </p:spTree>
    <p:extLst>
      <p:ext uri="{BB962C8B-B14F-4D97-AF65-F5344CB8AC3E}">
        <p14:creationId xmlns:p14="http://schemas.microsoft.com/office/powerpoint/2010/main" val="3175845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0FFD5C4-D7B8-9114-2D88-27782CE4EC25}"/>
              </a:ext>
            </a:extLst>
          </p:cNvPr>
          <p:cNvSpPr txBox="1"/>
          <p:nvPr/>
        </p:nvSpPr>
        <p:spPr>
          <a:xfrm>
            <a:off x="944880" y="4307116"/>
            <a:ext cx="10302240" cy="1200329"/>
          </a:xfrm>
          <a:prstGeom prst="rect">
            <a:avLst/>
          </a:prstGeom>
          <a:noFill/>
        </p:spPr>
        <p:txBody>
          <a:bodyPr wrap="square">
            <a:spAutoFit/>
          </a:bodyPr>
          <a:lstStyle/>
          <a:p>
            <a:pPr algn="ctr"/>
            <a:r>
              <a:rPr lang="es-ES" sz="2400" dirty="0" err="1"/>
              <a:t>We</a:t>
            </a:r>
            <a:r>
              <a:rPr lang="es-ES" sz="2400" dirty="0"/>
              <a:t> </a:t>
            </a:r>
            <a:r>
              <a:rPr lang="es-ES" sz="2400" dirty="0" err="1"/>
              <a:t>live</a:t>
            </a:r>
            <a:r>
              <a:rPr lang="es-ES" sz="2400" dirty="0"/>
              <a:t> in a </a:t>
            </a:r>
            <a:r>
              <a:rPr lang="es-ES" sz="2400" dirty="0" err="1"/>
              <a:t>multilingual</a:t>
            </a:r>
            <a:r>
              <a:rPr lang="es-ES" sz="2400" dirty="0"/>
              <a:t> </a:t>
            </a:r>
            <a:r>
              <a:rPr lang="es-ES" sz="2400" dirty="0" err="1"/>
              <a:t>society</a:t>
            </a:r>
            <a:r>
              <a:rPr lang="es-ES" sz="2400" dirty="0"/>
              <a:t> </a:t>
            </a:r>
            <a:r>
              <a:rPr lang="es-ES" sz="2400" dirty="0" err="1"/>
              <a:t>where</a:t>
            </a:r>
            <a:r>
              <a:rPr lang="es-ES" sz="2400" dirty="0"/>
              <a:t> </a:t>
            </a:r>
            <a:r>
              <a:rPr lang="es-ES" sz="2400" dirty="0" err="1"/>
              <a:t>there</a:t>
            </a:r>
            <a:r>
              <a:rPr lang="es-ES" sz="2400" dirty="0"/>
              <a:t> </a:t>
            </a:r>
            <a:r>
              <a:rPr lang="es-ES" sz="2400" dirty="0" err="1"/>
              <a:t>is</a:t>
            </a:r>
            <a:r>
              <a:rPr lang="es-ES" sz="2400" dirty="0"/>
              <a:t> </a:t>
            </a:r>
            <a:r>
              <a:rPr lang="es-ES" sz="2400" dirty="0" err="1"/>
              <a:t>significant</a:t>
            </a:r>
            <a:r>
              <a:rPr lang="es-ES" sz="2400" dirty="0"/>
              <a:t> </a:t>
            </a:r>
            <a:r>
              <a:rPr lang="es-ES" sz="2400" dirty="0" err="1"/>
              <a:t>linguistic</a:t>
            </a:r>
            <a:r>
              <a:rPr lang="es-ES" sz="2400" dirty="0"/>
              <a:t> and cultural </a:t>
            </a:r>
            <a:r>
              <a:rPr lang="es-ES" sz="2400" dirty="0" err="1"/>
              <a:t>diversity</a:t>
            </a:r>
            <a:r>
              <a:rPr lang="es-ES" sz="2400" dirty="0"/>
              <a:t> and </a:t>
            </a:r>
            <a:r>
              <a:rPr lang="es-ES" sz="2400" dirty="0" err="1"/>
              <a:t>where</a:t>
            </a:r>
            <a:r>
              <a:rPr lang="es-ES" sz="2400" dirty="0"/>
              <a:t> </a:t>
            </a:r>
            <a:r>
              <a:rPr lang="es-ES" sz="2400" dirty="0" err="1"/>
              <a:t>all</a:t>
            </a:r>
            <a:r>
              <a:rPr lang="es-ES" sz="2400" dirty="0"/>
              <a:t> social and </a:t>
            </a:r>
            <a:r>
              <a:rPr lang="es-ES" sz="2400" dirty="0" err="1"/>
              <a:t>educational</a:t>
            </a:r>
            <a:r>
              <a:rPr lang="es-ES" sz="2400" dirty="0"/>
              <a:t> </a:t>
            </a:r>
            <a:r>
              <a:rPr lang="es-ES" sz="2400" dirty="0" err="1"/>
              <a:t>actors</a:t>
            </a:r>
            <a:r>
              <a:rPr lang="es-ES" sz="2400" dirty="0"/>
              <a:t> </a:t>
            </a:r>
            <a:r>
              <a:rPr lang="es-ES" sz="2400" dirty="0" err="1"/>
              <a:t>must</a:t>
            </a:r>
            <a:r>
              <a:rPr lang="es-ES" sz="2400" dirty="0"/>
              <a:t> be </a:t>
            </a:r>
            <a:r>
              <a:rPr lang="es-ES" sz="2400" dirty="0" err="1"/>
              <a:t>involved</a:t>
            </a:r>
            <a:r>
              <a:rPr lang="es-ES" sz="2400" dirty="0"/>
              <a:t> </a:t>
            </a:r>
            <a:r>
              <a:rPr lang="es-ES" sz="2400" dirty="0" err="1"/>
              <a:t>to</a:t>
            </a:r>
            <a:r>
              <a:rPr lang="es-ES" sz="2400" dirty="0"/>
              <a:t> </a:t>
            </a:r>
            <a:r>
              <a:rPr lang="es-ES" sz="2400" dirty="0" err="1"/>
              <a:t>ensure</a:t>
            </a:r>
            <a:r>
              <a:rPr lang="es-ES" sz="2400" dirty="0"/>
              <a:t> </a:t>
            </a:r>
            <a:r>
              <a:rPr lang="es-ES" sz="2400" dirty="0" err="1"/>
              <a:t>inclusion</a:t>
            </a:r>
            <a:r>
              <a:rPr lang="es-ES" sz="2400" dirty="0"/>
              <a:t>, </a:t>
            </a:r>
            <a:r>
              <a:rPr lang="es-ES" sz="2400" dirty="0" err="1"/>
              <a:t>especially</a:t>
            </a:r>
            <a:r>
              <a:rPr lang="es-ES" sz="2400" dirty="0"/>
              <a:t> at </a:t>
            </a:r>
            <a:r>
              <a:rPr lang="es-ES" sz="2400" dirty="0" err="1"/>
              <a:t>an</a:t>
            </a:r>
            <a:r>
              <a:rPr lang="es-ES" sz="2400" dirty="0"/>
              <a:t> </a:t>
            </a:r>
            <a:r>
              <a:rPr lang="es-ES" sz="2400" dirty="0" err="1"/>
              <a:t>early</a:t>
            </a:r>
            <a:r>
              <a:rPr lang="es-ES" sz="2400" dirty="0"/>
              <a:t> </a:t>
            </a:r>
            <a:r>
              <a:rPr lang="es-ES" sz="2400" dirty="0" err="1"/>
              <a:t>age</a:t>
            </a:r>
            <a:r>
              <a:rPr lang="es-ES" sz="2400" dirty="0"/>
              <a:t> (Schwartz et al., 2024). </a:t>
            </a:r>
          </a:p>
        </p:txBody>
      </p:sp>
      <p:pic>
        <p:nvPicPr>
          <p:cNvPr id="5" name="Imagen 4">
            <a:extLst>
              <a:ext uri="{FF2B5EF4-FFF2-40B4-BE49-F238E27FC236}">
                <a16:creationId xmlns:a16="http://schemas.microsoft.com/office/drawing/2014/main" id="{9E195FAA-787F-760E-B92E-895C8E1B4421}"/>
              </a:ext>
            </a:extLst>
          </p:cNvPr>
          <p:cNvPicPr>
            <a:picLocks noChangeAspect="1"/>
          </p:cNvPicPr>
          <p:nvPr/>
        </p:nvPicPr>
        <p:blipFill rotWithShape="1">
          <a:blip r:embed="rId2">
            <a:extLst>
              <a:ext uri="{28A0092B-C50C-407E-A947-70E740481C1C}">
                <a14:useLocalDpi xmlns:a14="http://schemas.microsoft.com/office/drawing/2010/main" val="0"/>
              </a:ext>
            </a:extLst>
          </a:blip>
          <a:srcRect t="18760" b="25921"/>
          <a:stretch/>
        </p:blipFill>
        <p:spPr>
          <a:xfrm>
            <a:off x="1569720" y="1625858"/>
            <a:ext cx="9052560" cy="2336801"/>
          </a:xfrm>
          <a:prstGeom prst="rect">
            <a:avLst/>
          </a:prstGeom>
        </p:spPr>
      </p:pic>
      <p:sp>
        <p:nvSpPr>
          <p:cNvPr id="6" name="Google Shape;193;p46">
            <a:extLst>
              <a:ext uri="{FF2B5EF4-FFF2-40B4-BE49-F238E27FC236}">
                <a16:creationId xmlns:a16="http://schemas.microsoft.com/office/drawing/2014/main" id="{9BA9B0EE-A0C7-1DEC-38B5-D2DE0790B700}"/>
              </a:ext>
            </a:extLst>
          </p:cNvPr>
          <p:cNvSpPr txBox="1">
            <a:spLocks/>
          </p:cNvSpPr>
          <p:nvPr/>
        </p:nvSpPr>
        <p:spPr>
          <a:xfrm>
            <a:off x="385763" y="173300"/>
            <a:ext cx="11360103" cy="1108102"/>
          </a:xfrm>
          <a:prstGeom prst="rect">
            <a:avLst/>
          </a:prstGeom>
          <a:noFill/>
          <a:ln>
            <a:noFill/>
          </a:ln>
        </p:spPr>
        <p:txBody>
          <a:bodyPr spcFirstLastPara="1" vert="horz" wrap="square" lIns="91425" tIns="45700" rIns="91425" bIns="45700" rtlCol="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44C4B6"/>
              </a:buClr>
              <a:buSzPts val="3600"/>
            </a:pPr>
            <a:r>
              <a:rPr lang="es-ES" sz="4800" dirty="0">
                <a:solidFill>
                  <a:srgbClr val="FFC000"/>
                </a:solidFill>
              </a:rPr>
              <a:t>INTRODUCTION</a:t>
            </a:r>
          </a:p>
        </p:txBody>
      </p:sp>
    </p:spTree>
    <p:extLst>
      <p:ext uri="{BB962C8B-B14F-4D97-AF65-F5344CB8AC3E}">
        <p14:creationId xmlns:p14="http://schemas.microsoft.com/office/powerpoint/2010/main" val="479993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7" name="Google Shape;207;p47"/>
          <p:cNvSpPr txBox="1"/>
          <p:nvPr/>
        </p:nvSpPr>
        <p:spPr>
          <a:xfrm>
            <a:off x="5612305" y="1455444"/>
            <a:ext cx="5620471" cy="1200288"/>
          </a:xfrm>
          <a:prstGeom prst="rect">
            <a:avLst/>
          </a:prstGeom>
          <a:noFill/>
          <a:ln>
            <a:noFill/>
          </a:ln>
        </p:spPr>
        <p:txBody>
          <a:bodyPr spcFirstLastPara="1" wrap="square" lIns="91425" tIns="45700" rIns="91425" bIns="45700" anchor="t" anchorCtr="0">
            <a:spAutoFit/>
          </a:bodyPr>
          <a:lstStyle/>
          <a:p>
            <a:pPr algn="ctr">
              <a:buClr>
                <a:srgbClr val="000000"/>
              </a:buClr>
              <a:buSzPts val="1800"/>
            </a:pPr>
            <a:r>
              <a:rPr lang="es-ES" dirty="0" err="1">
                <a:latin typeface="Avenir Book" panose="02000503020000020003" pitchFamily="2" charset="0"/>
                <a:ea typeface="Arial"/>
                <a:cs typeface="Arial"/>
                <a:sym typeface="Arial"/>
              </a:rPr>
              <a:t>Given</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the</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raising</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importance</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of</a:t>
            </a:r>
            <a:r>
              <a:rPr lang="es-ES"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Early</a:t>
            </a:r>
            <a:r>
              <a:rPr lang="es-ES" b="1"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Childhood</a:t>
            </a:r>
            <a:r>
              <a:rPr lang="es-ES" b="1"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Education</a:t>
            </a:r>
            <a:r>
              <a:rPr lang="es-ES" b="1" dirty="0">
                <a:latin typeface="Avenir Book" panose="02000503020000020003" pitchFamily="2" charset="0"/>
                <a:ea typeface="Arial"/>
                <a:cs typeface="Arial"/>
                <a:sym typeface="Arial"/>
              </a:rPr>
              <a:t> and </a:t>
            </a:r>
            <a:r>
              <a:rPr lang="es-ES" b="1" dirty="0" err="1">
                <a:latin typeface="Avenir Book" panose="02000503020000020003" pitchFamily="2" charset="0"/>
                <a:ea typeface="Arial"/>
                <a:cs typeface="Arial"/>
                <a:sym typeface="Arial"/>
              </a:rPr>
              <a:t>multilingualism</a:t>
            </a:r>
            <a:r>
              <a:rPr lang="es-ES" b="1"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for</a:t>
            </a:r>
            <a:r>
              <a:rPr lang="es-ES"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families</a:t>
            </a:r>
            <a:r>
              <a:rPr lang="es-ES"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educational</a:t>
            </a:r>
            <a:r>
              <a:rPr lang="es-ES" b="1"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community</a:t>
            </a:r>
            <a:r>
              <a:rPr lang="es-ES" b="1" dirty="0">
                <a:latin typeface="Avenir Book" panose="02000503020000020003" pitchFamily="2" charset="0"/>
                <a:ea typeface="Arial"/>
                <a:cs typeface="Arial"/>
                <a:sym typeface="Arial"/>
              </a:rPr>
              <a:t> </a:t>
            </a:r>
            <a:r>
              <a:rPr lang="es-ES" dirty="0">
                <a:latin typeface="Avenir Book" panose="02000503020000020003" pitchFamily="2" charset="0"/>
                <a:ea typeface="Arial"/>
                <a:cs typeface="Arial"/>
                <a:sym typeface="Arial"/>
              </a:rPr>
              <a:t>and </a:t>
            </a:r>
            <a:r>
              <a:rPr lang="es-ES" b="1" dirty="0" err="1">
                <a:latin typeface="Avenir Book" panose="02000503020000020003" pitchFamily="2" charset="0"/>
                <a:ea typeface="Arial"/>
                <a:cs typeface="Arial"/>
                <a:sym typeface="Arial"/>
              </a:rPr>
              <a:t>governments</a:t>
            </a:r>
            <a:endParaRPr sz="1400" b="1" dirty="0">
              <a:latin typeface="Avenir Book" panose="02000503020000020003" pitchFamily="2" charset="0"/>
              <a:ea typeface="Arial"/>
              <a:cs typeface="Arial"/>
              <a:sym typeface="Arial"/>
            </a:endParaRPr>
          </a:p>
          <a:p>
            <a:pPr algn="ctr">
              <a:buClr>
                <a:srgbClr val="000000"/>
              </a:buClr>
              <a:buSzPts val="1800"/>
            </a:pPr>
            <a:endParaRPr dirty="0">
              <a:latin typeface="Avenir Book" panose="02000503020000020003" pitchFamily="2" charset="0"/>
              <a:ea typeface="Arial"/>
              <a:cs typeface="Arial"/>
              <a:sym typeface="Arial"/>
            </a:endParaRPr>
          </a:p>
        </p:txBody>
      </p:sp>
      <p:sp>
        <p:nvSpPr>
          <p:cNvPr id="4" name="Google Shape;193;p46">
            <a:extLst>
              <a:ext uri="{FF2B5EF4-FFF2-40B4-BE49-F238E27FC236}">
                <a16:creationId xmlns:a16="http://schemas.microsoft.com/office/drawing/2014/main" id="{C6AAD541-797E-40C6-47D1-9E2F893E97EB}"/>
              </a:ext>
            </a:extLst>
          </p:cNvPr>
          <p:cNvSpPr txBox="1">
            <a:spLocks noGrp="1"/>
          </p:cNvSpPr>
          <p:nvPr>
            <p:ph type="title"/>
          </p:nvPr>
        </p:nvSpPr>
        <p:spPr>
          <a:xfrm>
            <a:off x="385763" y="173300"/>
            <a:ext cx="11360103" cy="1108102"/>
          </a:xfrm>
          <a:prstGeom prst="rect">
            <a:avLst/>
          </a:prstGeom>
          <a:noFill/>
          <a:ln>
            <a:noFill/>
          </a:ln>
        </p:spPr>
        <p:txBody>
          <a:bodyPr spcFirstLastPara="1" vert="horz" wrap="square" lIns="91425" tIns="45700" rIns="91425" bIns="45700" rtlCol="0" anchor="ctr" anchorCtr="0">
            <a:noAutofit/>
          </a:bodyPr>
          <a:lstStyle/>
          <a:p>
            <a:pPr>
              <a:spcBef>
                <a:spcPts val="0"/>
              </a:spcBef>
              <a:buClr>
                <a:srgbClr val="44C4B6"/>
              </a:buClr>
              <a:buSzPts val="3600"/>
            </a:pPr>
            <a:r>
              <a:rPr lang="es-ES" sz="4800" dirty="0">
                <a:solidFill>
                  <a:srgbClr val="FFC000"/>
                </a:solidFill>
              </a:rPr>
              <a:t>INTRODUCTION</a:t>
            </a:r>
            <a:endParaRPr sz="4800" dirty="0">
              <a:solidFill>
                <a:srgbClr val="FFC000"/>
              </a:solidFill>
            </a:endParaRPr>
          </a:p>
        </p:txBody>
      </p:sp>
      <p:sp>
        <p:nvSpPr>
          <p:cNvPr id="5" name="Google Shape;195;p46">
            <a:extLst>
              <a:ext uri="{FF2B5EF4-FFF2-40B4-BE49-F238E27FC236}">
                <a16:creationId xmlns:a16="http://schemas.microsoft.com/office/drawing/2014/main" id="{616D729F-22E4-9392-F070-F060DA4BBF30}"/>
              </a:ext>
            </a:extLst>
          </p:cNvPr>
          <p:cNvSpPr/>
          <p:nvPr/>
        </p:nvSpPr>
        <p:spPr>
          <a:xfrm>
            <a:off x="5477435" y="1281402"/>
            <a:ext cx="5930153" cy="1237129"/>
          </a:xfrm>
          <a:prstGeom prst="roundRect">
            <a:avLst>
              <a:gd name="adj" fmla="val 16667"/>
            </a:avLst>
          </a:prstGeom>
          <a:no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algn="ctr">
              <a:buClr>
                <a:srgbClr val="000000"/>
              </a:buClr>
              <a:buSzPts val="1400"/>
            </a:pPr>
            <a:endParaRPr sz="1400">
              <a:solidFill>
                <a:schemeClr val="dk1"/>
              </a:solidFill>
              <a:latin typeface="Arial"/>
              <a:ea typeface="Arial"/>
              <a:cs typeface="Arial"/>
              <a:sym typeface="Arial"/>
            </a:endParaRPr>
          </a:p>
        </p:txBody>
      </p:sp>
      <p:sp>
        <p:nvSpPr>
          <p:cNvPr id="6" name="Flecha curvada hacia la derecha 5">
            <a:extLst>
              <a:ext uri="{FF2B5EF4-FFF2-40B4-BE49-F238E27FC236}">
                <a16:creationId xmlns:a16="http://schemas.microsoft.com/office/drawing/2014/main" id="{CAD0B40F-8116-EAA8-957D-055D4626DD3F}"/>
              </a:ext>
            </a:extLst>
          </p:cNvPr>
          <p:cNvSpPr/>
          <p:nvPr/>
        </p:nvSpPr>
        <p:spPr>
          <a:xfrm rot="20156166">
            <a:off x="5187413" y="2334937"/>
            <a:ext cx="580042" cy="1237129"/>
          </a:xfrm>
          <a:prstGeom prst="curved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s-ES">
              <a:solidFill>
                <a:schemeClr val="tx1"/>
              </a:solidFill>
            </a:endParaRPr>
          </a:p>
        </p:txBody>
      </p:sp>
      <p:sp>
        <p:nvSpPr>
          <p:cNvPr id="8" name="CuadroTexto 7">
            <a:extLst>
              <a:ext uri="{FF2B5EF4-FFF2-40B4-BE49-F238E27FC236}">
                <a16:creationId xmlns:a16="http://schemas.microsoft.com/office/drawing/2014/main" id="{790682C3-C0B8-972F-448D-6491D680D85D}"/>
              </a:ext>
            </a:extLst>
          </p:cNvPr>
          <p:cNvSpPr txBox="1"/>
          <p:nvPr/>
        </p:nvSpPr>
        <p:spPr>
          <a:xfrm>
            <a:off x="6047353" y="3058230"/>
            <a:ext cx="5030782" cy="1754326"/>
          </a:xfrm>
          <a:prstGeom prst="rect">
            <a:avLst/>
          </a:prstGeom>
          <a:noFill/>
        </p:spPr>
        <p:txBody>
          <a:bodyPr wrap="square">
            <a:spAutoFit/>
          </a:bodyPr>
          <a:lstStyle/>
          <a:p>
            <a:pPr algn="just">
              <a:buClr>
                <a:srgbClr val="000000"/>
              </a:buClr>
              <a:buSzPts val="1800"/>
            </a:pPr>
            <a:r>
              <a:rPr lang="es-ES" dirty="0" err="1">
                <a:latin typeface="Avenir Book" panose="02000503020000020003" pitchFamily="2" charset="0"/>
                <a:ea typeface="Arial"/>
                <a:cs typeface="Arial"/>
                <a:sym typeface="Arial"/>
              </a:rPr>
              <a:t>The</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provision</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of</a:t>
            </a:r>
            <a:r>
              <a:rPr lang="es-ES"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qualified</a:t>
            </a:r>
            <a:r>
              <a:rPr lang="es-ES" b="1"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educators</a:t>
            </a:r>
            <a:r>
              <a:rPr lang="es-ES" b="1"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specialised</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for</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this</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age</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group</a:t>
            </a:r>
            <a:r>
              <a:rPr lang="es-ES" dirty="0">
                <a:latin typeface="Avenir Book" panose="02000503020000020003" pitchFamily="2" charset="0"/>
                <a:ea typeface="Arial"/>
                <a:cs typeface="Arial"/>
                <a:sym typeface="Arial"/>
              </a:rPr>
              <a:t> has </a:t>
            </a:r>
            <a:r>
              <a:rPr lang="es-ES" dirty="0" err="1">
                <a:latin typeface="Avenir Book" panose="02000503020000020003" pitchFamily="2" charset="0"/>
                <a:ea typeface="Arial"/>
                <a:cs typeface="Arial"/>
                <a:sym typeface="Arial"/>
              </a:rPr>
              <a:t>become</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an</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emerging</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priority</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for</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most</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governments</a:t>
            </a:r>
            <a:r>
              <a:rPr lang="es-ES" sz="1400" dirty="0">
                <a:latin typeface="Avenir Book" panose="02000503020000020003" pitchFamily="2" charset="0"/>
                <a:ea typeface="Arial"/>
                <a:cs typeface="Arial"/>
                <a:sym typeface="Arial"/>
              </a:rPr>
              <a:t> </a:t>
            </a:r>
            <a:r>
              <a:rPr lang="es-ES" dirty="0">
                <a:latin typeface="Avenir Book" panose="02000503020000020003" pitchFamily="2" charset="0"/>
                <a:ea typeface="Arial"/>
                <a:cs typeface="Arial"/>
                <a:sym typeface="Arial"/>
              </a:rPr>
              <a:t>as </a:t>
            </a:r>
            <a:r>
              <a:rPr lang="es-ES" b="1" dirty="0" err="1">
                <a:latin typeface="Avenir Book" panose="02000503020000020003" pitchFamily="2" charset="0"/>
                <a:cs typeface="Arial"/>
                <a:sym typeface="Arial"/>
              </a:rPr>
              <a:t>teachers</a:t>
            </a:r>
            <a:r>
              <a:rPr lang="es-ES" dirty="0">
                <a:latin typeface="Avenir Book" panose="02000503020000020003" pitchFamily="2" charset="0"/>
                <a:ea typeface="Arial"/>
                <a:cs typeface="Arial"/>
                <a:sym typeface="Arial"/>
              </a:rPr>
              <a:t> are </a:t>
            </a:r>
            <a:r>
              <a:rPr lang="es-ES" dirty="0" err="1">
                <a:latin typeface="Avenir Book" panose="02000503020000020003" pitchFamily="2" charset="0"/>
                <a:ea typeface="Arial"/>
                <a:cs typeface="Arial"/>
                <a:sym typeface="Arial"/>
              </a:rPr>
              <a:t>the</a:t>
            </a:r>
            <a:r>
              <a:rPr lang="es-ES"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linchpin</a:t>
            </a:r>
            <a:r>
              <a:rPr lang="es-ES" b="1"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of</a:t>
            </a:r>
            <a:r>
              <a:rPr lang="es-ES" b="1" dirty="0">
                <a:latin typeface="Avenir Book" panose="02000503020000020003" pitchFamily="2" charset="0"/>
                <a:ea typeface="Arial"/>
                <a:cs typeface="Arial"/>
                <a:sym typeface="Arial"/>
              </a:rPr>
              <a:t> </a:t>
            </a:r>
            <a:r>
              <a:rPr lang="es-ES" b="1" dirty="0" err="1">
                <a:latin typeface="Avenir Book" panose="02000503020000020003" pitchFamily="2" charset="0"/>
                <a:ea typeface="Arial"/>
                <a:cs typeface="Arial"/>
                <a:sym typeface="Arial"/>
              </a:rPr>
              <a:t>successful</a:t>
            </a:r>
            <a:r>
              <a:rPr lang="es-ES" b="1" dirty="0">
                <a:latin typeface="Avenir Book" panose="02000503020000020003" pitchFamily="2" charset="0"/>
                <a:ea typeface="Arial"/>
                <a:cs typeface="Arial"/>
                <a:sym typeface="Arial"/>
              </a:rPr>
              <a:t> ECEC </a:t>
            </a:r>
            <a:r>
              <a:rPr lang="es-ES" dirty="0">
                <a:latin typeface="Avenir Book" panose="02000503020000020003" pitchFamily="2" charset="0"/>
                <a:ea typeface="Arial"/>
                <a:cs typeface="Arial"/>
                <a:sym typeface="Arial"/>
              </a:rPr>
              <a:t>(Council </a:t>
            </a:r>
            <a:r>
              <a:rPr lang="es-ES" dirty="0" err="1">
                <a:latin typeface="Avenir Book" panose="02000503020000020003" pitchFamily="2" charset="0"/>
                <a:ea typeface="Arial"/>
                <a:cs typeface="Arial"/>
                <a:sym typeface="Arial"/>
              </a:rPr>
              <a:t>of</a:t>
            </a:r>
            <a:r>
              <a:rPr lang="es-ES" dirty="0">
                <a:latin typeface="Avenir Book" panose="02000503020000020003" pitchFamily="2" charset="0"/>
                <a:ea typeface="Arial"/>
                <a:cs typeface="Arial"/>
                <a:sym typeface="Arial"/>
              </a:rPr>
              <a:t> </a:t>
            </a:r>
            <a:r>
              <a:rPr lang="es-ES" dirty="0" err="1">
                <a:latin typeface="Avenir Book" panose="02000503020000020003" pitchFamily="2" charset="0"/>
                <a:ea typeface="Arial"/>
                <a:cs typeface="Arial"/>
                <a:sym typeface="Arial"/>
              </a:rPr>
              <a:t>Europe</a:t>
            </a:r>
            <a:r>
              <a:rPr lang="es-ES" dirty="0">
                <a:latin typeface="Avenir Book" panose="02000503020000020003" pitchFamily="2" charset="0"/>
                <a:ea typeface="Arial"/>
                <a:cs typeface="Arial"/>
                <a:sym typeface="Arial"/>
              </a:rPr>
              <a:t>, 2019; </a:t>
            </a:r>
            <a:r>
              <a:rPr lang="es-ES" dirty="0" err="1">
                <a:latin typeface="Avenir Book" panose="02000503020000020003" pitchFamily="2" charset="0"/>
                <a:ea typeface="Arial"/>
                <a:cs typeface="Arial"/>
                <a:sym typeface="Arial"/>
              </a:rPr>
              <a:t>Lazzari</a:t>
            </a:r>
            <a:r>
              <a:rPr lang="es-ES" dirty="0">
                <a:latin typeface="Avenir Book" panose="02000503020000020003" pitchFamily="2" charset="0"/>
                <a:ea typeface="Arial"/>
                <a:cs typeface="Arial"/>
                <a:sym typeface="Arial"/>
              </a:rPr>
              <a:t>, 2017; Urban et al., 2012).</a:t>
            </a:r>
          </a:p>
        </p:txBody>
      </p:sp>
      <p:pic>
        <p:nvPicPr>
          <p:cNvPr id="9" name="Imagen 8">
            <a:extLst>
              <a:ext uri="{FF2B5EF4-FFF2-40B4-BE49-F238E27FC236}">
                <a16:creationId xmlns:a16="http://schemas.microsoft.com/office/drawing/2014/main" id="{5A73E890-1647-5146-9E2A-6BEE53D2E4AE}"/>
              </a:ext>
            </a:extLst>
          </p:cNvPr>
          <p:cNvPicPr>
            <a:picLocks noChangeAspect="1"/>
          </p:cNvPicPr>
          <p:nvPr/>
        </p:nvPicPr>
        <p:blipFill rotWithShape="1">
          <a:blip r:embed="rId3">
            <a:extLst>
              <a:ext uri="{28A0092B-C50C-407E-A947-70E740481C1C}">
                <a14:useLocalDpi xmlns:a14="http://schemas.microsoft.com/office/drawing/2010/main" val="0"/>
              </a:ext>
            </a:extLst>
          </a:blip>
          <a:srcRect l="18710" r="16565"/>
          <a:stretch/>
        </p:blipFill>
        <p:spPr>
          <a:xfrm>
            <a:off x="584354" y="1281402"/>
            <a:ext cx="3860779" cy="3970308"/>
          </a:xfrm>
          <a:prstGeom prst="rect">
            <a:avLst/>
          </a:prstGeom>
        </p:spPr>
      </p:pic>
      <p:sp>
        <p:nvSpPr>
          <p:cNvPr id="11" name="CuadroTexto 10">
            <a:extLst>
              <a:ext uri="{FF2B5EF4-FFF2-40B4-BE49-F238E27FC236}">
                <a16:creationId xmlns:a16="http://schemas.microsoft.com/office/drawing/2014/main" id="{C1C026BB-B2A6-4E34-09CC-AD6F4086BD5B}"/>
              </a:ext>
            </a:extLst>
          </p:cNvPr>
          <p:cNvSpPr txBox="1"/>
          <p:nvPr/>
        </p:nvSpPr>
        <p:spPr>
          <a:xfrm>
            <a:off x="627503" y="4812556"/>
            <a:ext cx="6100762" cy="261610"/>
          </a:xfrm>
          <a:prstGeom prst="rect">
            <a:avLst/>
          </a:prstGeom>
          <a:noFill/>
        </p:spPr>
        <p:txBody>
          <a:bodyPr wrap="square">
            <a:spAutoFit/>
          </a:bodyPr>
          <a:lstStyle/>
          <a:p>
            <a:r>
              <a:rPr lang="es-ES" sz="1100" b="0" i="0" dirty="0" err="1">
                <a:solidFill>
                  <a:srgbClr val="191B26"/>
                </a:solidFill>
                <a:effectLst/>
                <a:latin typeface="Open Sans" panose="020B0606030504020204" pitchFamily="34" charset="0"/>
              </a:rPr>
              <a:t>Image</a:t>
            </a:r>
            <a:r>
              <a:rPr lang="es-ES" sz="1100" b="0" i="0" dirty="0">
                <a:solidFill>
                  <a:srgbClr val="191B26"/>
                </a:solidFill>
                <a:effectLst/>
                <a:latin typeface="Open Sans" panose="020B0606030504020204" pitchFamily="34" charset="0"/>
              </a:rPr>
              <a:t> </a:t>
            </a:r>
            <a:r>
              <a:rPr lang="es-ES" sz="1100" b="0" i="0" dirty="0" err="1">
                <a:solidFill>
                  <a:srgbClr val="191B26"/>
                </a:solidFill>
                <a:effectLst/>
                <a:latin typeface="Open Sans" panose="020B0606030504020204" pitchFamily="34" charset="0"/>
              </a:rPr>
              <a:t>by</a:t>
            </a:r>
            <a:r>
              <a:rPr lang="es-ES" sz="1100" b="0" i="0" dirty="0">
                <a:solidFill>
                  <a:srgbClr val="191B26"/>
                </a:solidFill>
                <a:effectLst/>
                <a:latin typeface="Open Sans" panose="020B0606030504020204" pitchFamily="34" charset="0"/>
              </a:rPr>
              <a:t> </a:t>
            </a:r>
            <a:r>
              <a:rPr lang="es-ES" sz="1100" b="0" i="0" u="sng" dirty="0">
                <a:solidFill>
                  <a:srgbClr val="191B26"/>
                </a:solidFill>
                <a:effectLst/>
                <a:latin typeface="Open Sans" panose="020B0606030504020204" pitchFamily="34" charset="0"/>
                <a:hlinkClick r:id="rId4"/>
              </a:rPr>
              <a:t>Charyl Patrice Lee</a:t>
            </a:r>
            <a:r>
              <a:rPr lang="es-ES" sz="1100" b="0" i="0" dirty="0">
                <a:solidFill>
                  <a:srgbClr val="191B26"/>
                </a:solidFill>
                <a:effectLst/>
                <a:latin typeface="Open Sans" panose="020B0606030504020204" pitchFamily="34" charset="0"/>
              </a:rPr>
              <a:t> </a:t>
            </a:r>
            <a:r>
              <a:rPr lang="es-ES" sz="1100" b="0" i="0" dirty="0" err="1">
                <a:solidFill>
                  <a:srgbClr val="191B26"/>
                </a:solidFill>
                <a:effectLst/>
                <a:latin typeface="Open Sans" panose="020B0606030504020204" pitchFamily="34" charset="0"/>
              </a:rPr>
              <a:t>from</a:t>
            </a:r>
            <a:r>
              <a:rPr lang="es-ES" sz="1100" b="0" i="0" dirty="0">
                <a:solidFill>
                  <a:srgbClr val="191B26"/>
                </a:solidFill>
                <a:effectLst/>
                <a:latin typeface="Open Sans" panose="020B0606030504020204" pitchFamily="34" charset="0"/>
              </a:rPr>
              <a:t> </a:t>
            </a:r>
            <a:r>
              <a:rPr lang="es-ES" sz="1100" b="0" i="0" u="sng" dirty="0">
                <a:solidFill>
                  <a:srgbClr val="191B26"/>
                </a:solidFill>
                <a:effectLst/>
                <a:latin typeface="Open Sans" panose="020B0606030504020204" pitchFamily="34" charset="0"/>
                <a:hlinkClick r:id="rId5"/>
              </a:rPr>
              <a:t>Pixabay</a:t>
            </a:r>
            <a:endParaRPr lang="es-ES" sz="1100"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1"/>
</p:tagLst>
</file>

<file path=ppt/tags/tag2.xml><?xml version="1.0" encoding="utf-8"?>
<p:tagLst xmlns:a="http://schemas.openxmlformats.org/drawingml/2006/main" xmlns:r="http://schemas.openxmlformats.org/officeDocument/2006/relationships" xmlns:p="http://schemas.openxmlformats.org/presentationml/2006/main">
  <p:tag name="TIMING" val="|13.9"/>
</p:tagLst>
</file>

<file path=ppt/tags/tag3.xml><?xml version="1.0" encoding="utf-8"?>
<p:tagLst xmlns:a="http://schemas.openxmlformats.org/drawingml/2006/main" xmlns:r="http://schemas.openxmlformats.org/officeDocument/2006/relationships" xmlns:p="http://schemas.openxmlformats.org/presentationml/2006/main">
  <p:tag name="TIMING" val="|7.2"/>
</p:tagLst>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8910</TotalTime>
  <Words>2599</Words>
  <Application>Microsoft Macintosh PowerPoint</Application>
  <PresentationFormat>Panorámica</PresentationFormat>
  <Paragraphs>187</Paragraphs>
  <Slides>29</Slides>
  <Notes>14</Notes>
  <HiddenSlides>0</HiddenSlides>
  <MMClips>0</MMClips>
  <ScaleCrop>false</ScaleCrop>
  <HeadingPairs>
    <vt:vector size="6" baseType="variant">
      <vt:variant>
        <vt:lpstr>Fuentes usadas</vt:lpstr>
      </vt:variant>
      <vt:variant>
        <vt:i4>12</vt:i4>
      </vt:variant>
      <vt:variant>
        <vt:lpstr>Tema</vt:lpstr>
      </vt:variant>
      <vt:variant>
        <vt:i4>1</vt:i4>
      </vt:variant>
      <vt:variant>
        <vt:lpstr>Títulos de diapositiva</vt:lpstr>
      </vt:variant>
      <vt:variant>
        <vt:i4>29</vt:i4>
      </vt:variant>
    </vt:vector>
  </HeadingPairs>
  <TitlesOfParts>
    <vt:vector size="42" baseType="lpstr">
      <vt:lpstr>Arial</vt:lpstr>
      <vt:lpstr>Arial</vt:lpstr>
      <vt:lpstr>Avenir Book</vt:lpstr>
      <vt:lpstr>Calibri</vt:lpstr>
      <vt:lpstr>Calibri Light</vt:lpstr>
      <vt:lpstr>Candara</vt:lpstr>
      <vt:lpstr>Open Sans</vt:lpstr>
      <vt:lpstr>Roboto</vt:lpstr>
      <vt:lpstr>Rubik</vt:lpstr>
      <vt:lpstr>Söhne</vt:lpstr>
      <vt:lpstr>Source Sans Pro</vt:lpstr>
      <vt:lpstr>verdana</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INTRODUCTION</vt:lpstr>
      <vt:lpstr>Presentación de PowerPoint</vt:lpstr>
      <vt:lpstr>Presentación de PowerPoint</vt:lpstr>
      <vt:lpstr>Starting hypothesis</vt:lpstr>
      <vt:lpstr>MAIN OBJECTIVE</vt:lpstr>
      <vt:lpstr>3-YEAR PROJECT (2022-2025) &amp; 3 PHASES</vt:lpstr>
      <vt:lpstr>Phase 2</vt:lpstr>
      <vt:lpstr>PHASE 2. RESEARCH </vt:lpstr>
      <vt:lpstr>PHASE 2. RESEARCH Analysing teachers’ opinions and needs</vt:lpstr>
      <vt:lpstr>Presentación de PowerPoint</vt:lpstr>
      <vt:lpstr>Presentación de PowerPoint</vt:lpstr>
      <vt:lpstr>Presentación de PowerPoint</vt:lpstr>
      <vt:lpstr>Presentación de PowerPoint</vt:lpstr>
      <vt:lpstr>Presentación de PowerPoint</vt:lpstr>
      <vt:lpstr>LEYLA FRAMEWORK – PROTOTYPE 1</vt:lpstr>
      <vt:lpstr>Presentación de PowerPoint</vt:lpstr>
      <vt:lpstr>Presentación de PowerPoint</vt:lpstr>
      <vt:lpstr>Presentación de PowerPoint</vt:lpstr>
      <vt:lpstr>Presentación de PowerPoint</vt:lpstr>
      <vt:lpstr>LEyLA family</vt:lpstr>
      <vt:lpstr>Thanks</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subject/>
  <dc:creator>Usuario</dc:creator>
  <cp:keywords/>
  <dc:description/>
  <cp:lastModifiedBy>b cp</cp:lastModifiedBy>
  <cp:revision>37</cp:revision>
  <dcterms:created xsi:type="dcterms:W3CDTF">2023-04-13T06:46:23Z</dcterms:created>
  <dcterms:modified xsi:type="dcterms:W3CDTF">2024-04-26T12:03:39Z</dcterms:modified>
  <cp:category/>
</cp:coreProperties>
</file>