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Masters/slideMaster13.xml" ContentType="application/vnd.openxmlformats-officedocument.presentationml.slideMaster+xml"/>
  <Override PartName="/ppt/commentAuthors.xml" ContentType="application/vnd.openxmlformats-officedocument.presentationml.commentAuthors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notesSlides/notesSlide19.xml" ContentType="application/vnd.openxmlformats-officedocument.presentationml.notes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docProps/custom.xml" ContentType="application/vnd.openxmlformats-officedocument.custom-properties+xml"/>
  <Override PartName="/ppt/theme/theme14.xml" ContentType="application/vnd.openxmlformats-officedocument.theme+xml"/>
  <Override PartName="/ppt/notesSlides/notesSlide1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800" r:id="rId4"/>
    <p:sldMasterId id="2147483836" r:id="rId5"/>
    <p:sldMasterId id="2147483861" r:id="rId6"/>
    <p:sldMasterId id="2147483923" r:id="rId7"/>
    <p:sldMasterId id="2147483936" r:id="rId8"/>
    <p:sldMasterId id="2147483948" r:id="rId9"/>
    <p:sldMasterId id="2147483982" r:id="rId10"/>
    <p:sldMasterId id="2147483995" r:id="rId11"/>
    <p:sldMasterId id="2147484008" r:id="rId12"/>
    <p:sldMasterId id="2147484021" r:id="rId13"/>
    <p:sldMasterId id="2147484110" r:id="rId14"/>
    <p:sldMasterId id="2147484122" r:id="rId15"/>
    <p:sldMasterId id="2147484142" r:id="rId16"/>
  </p:sldMasterIdLst>
  <p:notesMasterIdLst>
    <p:notesMasterId r:id="rId39"/>
  </p:notesMasterIdLst>
  <p:handoutMasterIdLst>
    <p:handoutMasterId r:id="rId40"/>
  </p:handoutMasterIdLst>
  <p:sldIdLst>
    <p:sldId id="916" r:id="rId17"/>
    <p:sldId id="907" r:id="rId18"/>
    <p:sldId id="878" r:id="rId19"/>
    <p:sldId id="883" r:id="rId20"/>
    <p:sldId id="923" r:id="rId21"/>
    <p:sldId id="920" r:id="rId22"/>
    <p:sldId id="919" r:id="rId23"/>
    <p:sldId id="895" r:id="rId24"/>
    <p:sldId id="775" r:id="rId25"/>
    <p:sldId id="909" r:id="rId26"/>
    <p:sldId id="820" r:id="rId27"/>
    <p:sldId id="928" r:id="rId28"/>
    <p:sldId id="927" r:id="rId29"/>
    <p:sldId id="925" r:id="rId30"/>
    <p:sldId id="933" r:id="rId31"/>
    <p:sldId id="931" r:id="rId32"/>
    <p:sldId id="926" r:id="rId33"/>
    <p:sldId id="929" r:id="rId34"/>
    <p:sldId id="914" r:id="rId35"/>
    <p:sldId id="887" r:id="rId36"/>
    <p:sldId id="905" r:id="rId37"/>
    <p:sldId id="808" r:id="rId38"/>
  </p:sldIdLst>
  <p:sldSz cx="9144000" cy="6858000" type="screen4x3"/>
  <p:notesSz cx="7010400" cy="9296400"/>
  <p:custDataLst>
    <p:tags r:id="rId41"/>
  </p:custDataLst>
  <p:defaultTextStyle>
    <a:defPPr>
      <a:defRPr lang="en-US"/>
    </a:defPPr>
    <a:lvl1pPr algn="l" rtl="0" fontAlgn="base">
      <a:spcBef>
        <a:spcPct val="2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175" algn="l" rtl="0" fontAlgn="base">
      <a:spcBef>
        <a:spcPct val="2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351" algn="l" rtl="0" fontAlgn="base">
      <a:spcBef>
        <a:spcPct val="2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526" algn="l" rtl="0" fontAlgn="base">
      <a:spcBef>
        <a:spcPct val="2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702" algn="l" rtl="0" fontAlgn="base">
      <a:spcBef>
        <a:spcPct val="2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5878" algn="l" defTabSz="914351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053" algn="l" defTabSz="914351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229" algn="l" defTabSz="914351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404" algn="l" defTabSz="914351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27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qcha" initials="" lastIdx="14" clrIdx="0"/>
  <p:cmAuthor id="1" name="Administrator" initials="" lastIdx="1" clrIdx="1"/>
  <p:cmAuthor id="2" name="Pierre A. Lafrance" initials="" lastIdx="4" clrIdx="2"/>
  <p:cmAuthor id="3" name="Patrice Lavoie" initials="PL" lastIdx="1" clrIdx="3"/>
  <p:cmAuthor id="4" name="Robert McLellan" initials="W" lastIdx="0" clrIdx="4"/>
  <p:cmAuthor id="5" name="K Stevenson" initials="KS" lastIdx="2" clrIdx="5">
    <p:extLst>
      <p:ext uri="{19B8F6BF-5375-455C-9EA6-DF929625EA0E}">
        <p15:presenceInfo xmlns:p15="http://schemas.microsoft.com/office/powerpoint/2012/main" xmlns="" userId="K Stevenson" providerId="None"/>
      </p:ext>
    </p:extLst>
  </p:cmAuthor>
  <p:cmAuthor id="6" name="Michaud, Sylvie - AMS/AMS" initials="MS-A" lastIdx="7" clrIdx="6">
    <p:extLst>
      <p:ext uri="{19B8F6BF-5375-455C-9EA6-DF929625EA0E}">
        <p15:presenceInfo xmlns:p15="http://schemas.microsoft.com/office/powerpoint/2012/main" xmlns="" userId="Michaud, Sylvie - AMS/AM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BCBFD"/>
    <a:srgbClr val="FF3300"/>
    <a:srgbClr val="0000FF"/>
    <a:srgbClr val="C4E59F"/>
    <a:srgbClr val="92D050"/>
    <a:srgbClr val="7FD344"/>
    <a:srgbClr val="FF6666"/>
    <a:srgbClr val="92EE50"/>
    <a:srgbClr val="6666FF"/>
    <a:srgbClr val="66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9" autoAdjust="0"/>
    <p:restoredTop sz="93250" autoAdjust="0"/>
  </p:normalViewPr>
  <p:slideViewPr>
    <p:cSldViewPr snapToGrid="0"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4914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-2802" y="-114"/>
      </p:cViewPr>
      <p:guideLst>
        <p:guide orient="horz" pos="2927"/>
        <p:guide pos="2207"/>
      </p:guideLst>
    </p:cSldViewPr>
  </p:notes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42" Type="http://schemas.openxmlformats.org/officeDocument/2006/relationships/commentAuthors" Target="commentAuthor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slide" Target="slides/slide22.xml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41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slide" Target="slides/slide21.xml"/><Relationship Id="rId40" Type="http://schemas.openxmlformats.org/officeDocument/2006/relationships/handoutMaster" Target="handoutMasters/handoutMaster1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94" y="3"/>
            <a:ext cx="3038106" cy="46124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712" tIns="46357" rIns="92712" bIns="46357" numCol="1" anchor="t" anchorCtr="0" compatLnSpc="1">
            <a:prstTxWarp prst="textNoShape">
              <a:avLst/>
            </a:prstTxWarp>
          </a:bodyPr>
          <a:lstStyle>
            <a:lvl1pPr algn="r" defTabSz="927270" eaLnBrk="0" hangingPunct="0">
              <a:spcBef>
                <a:spcPct val="0"/>
              </a:spcBef>
              <a:defRPr sz="1200">
                <a:latin typeface="Times New Roman" pitchFamily="18" charset="0"/>
              </a:defRPr>
            </a:lvl1pPr>
          </a:lstStyle>
          <a:p>
            <a:fld id="{3116F4C2-E8A6-49B8-A61B-0657F1B6BC48}" type="datetime1">
              <a:rPr lang="en-US"/>
              <a:pPr/>
              <a:t>12/2/2017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886735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3"/>
            <a:ext cx="3038106" cy="46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357" tIns="46678" rIns="93357" bIns="46678" numCol="1" anchor="ctr" anchorCtr="0" compatLnSpc="1">
            <a:prstTxWarp prst="textNoShape">
              <a:avLst/>
            </a:prstTxWarp>
          </a:bodyPr>
          <a:lstStyle>
            <a:lvl1pPr defTabSz="927270" eaLnBrk="0" hangingPunct="0">
              <a:spcBef>
                <a:spcPct val="0"/>
              </a:spcBef>
              <a:defRPr kumimoji="1"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94" y="3"/>
            <a:ext cx="3038106" cy="46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357" tIns="46678" rIns="93357" bIns="46678" numCol="1" anchor="ctr" anchorCtr="0" compatLnSpc="1">
            <a:prstTxWarp prst="textNoShape">
              <a:avLst/>
            </a:prstTxWarp>
          </a:bodyPr>
          <a:lstStyle>
            <a:lvl1pPr algn="r" defTabSz="927270" eaLnBrk="0" hangingPunct="0">
              <a:spcBef>
                <a:spcPct val="0"/>
              </a:spcBef>
              <a:defRPr kumimoji="1" sz="1200">
                <a:latin typeface="Times New Roman" pitchFamily="18" charset="0"/>
              </a:defRPr>
            </a:lvl1pPr>
          </a:lstStyle>
          <a:p>
            <a:fld id="{9E1C34CC-17BC-46F6-98D4-82B37D15E58C}" type="datetime1">
              <a:rPr lang="en-US"/>
              <a:pPr/>
              <a:t>12/2/2017</a:t>
            </a:fld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00150" y="692150"/>
            <a:ext cx="4610100" cy="3457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192" y="4378613"/>
            <a:ext cx="5142020" cy="422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357" tIns="46678" rIns="93357" bIns="4667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5160"/>
            <a:ext cx="3038106" cy="46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357" tIns="46678" rIns="93357" bIns="46678" numCol="1" anchor="b" anchorCtr="0" compatLnSpc="1">
            <a:prstTxWarp prst="textNoShape">
              <a:avLst/>
            </a:prstTxWarp>
          </a:bodyPr>
          <a:lstStyle>
            <a:lvl1pPr defTabSz="927270" eaLnBrk="0" hangingPunct="0">
              <a:spcBef>
                <a:spcPct val="0"/>
              </a:spcBef>
              <a:defRPr kumimoji="1"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94" y="8835160"/>
            <a:ext cx="3038106" cy="46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3357" tIns="46678" rIns="93357" bIns="46678" numCol="1" anchor="b" anchorCtr="0" compatLnSpc="1">
            <a:prstTxWarp prst="textNoShape">
              <a:avLst/>
            </a:prstTxWarp>
          </a:bodyPr>
          <a:lstStyle>
            <a:lvl1pPr algn="r" defTabSz="927270" eaLnBrk="0" hangingPunct="0">
              <a:spcBef>
                <a:spcPct val="0"/>
              </a:spcBef>
              <a:defRPr kumimoji="1" sz="1200">
                <a:latin typeface="Times New Roman" pitchFamily="18" charset="0"/>
              </a:defRPr>
            </a:lvl1pPr>
          </a:lstStyle>
          <a:p>
            <a:fld id="{28B9581F-A5C2-4650-9509-83756778200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502670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175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351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526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702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5878" algn="l" defTabSz="9143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53" algn="l" defTabSz="9143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29" algn="l" defTabSz="9143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04" algn="l" defTabSz="9143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68BE2F-4263-484F-A109-54F5962E73CF}" type="slidenum">
              <a:rPr lang="fr-CA" smtClean="0"/>
              <a:pPr>
                <a:defRPr/>
              </a:pPr>
              <a:t>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8610941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9581F-A5C2-4650-9509-83756778200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589053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9581F-A5C2-4650-9509-83756778200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210388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9581F-A5C2-4650-9509-83756778200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25527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9581F-A5C2-4650-9509-83756778200B}" type="slidenum">
              <a:rPr lang="en-US" smtClean="0">
                <a:solidFill>
                  <a:srgbClr val="000000"/>
                </a:solidFill>
              </a:rPr>
              <a:pPr/>
              <a:t>15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00361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9581F-A5C2-4650-9509-83756778200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9995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9581F-A5C2-4650-9509-83756778200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843407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68BE2F-4263-484F-A109-54F5962E73CF}" type="slidenum">
              <a:rPr lang="fr-CA" smtClean="0"/>
              <a:pPr>
                <a:defRPr/>
              </a:pPr>
              <a:t>19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8610941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9581F-A5C2-4650-9509-83756778200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262589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9581F-A5C2-4650-9509-83756778200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262589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9581F-A5C2-4650-9509-83756778200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28682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68BE2F-4263-484F-A109-54F5962E73CF}" type="slidenum">
              <a:rPr lang="fr-CA" smtClean="0"/>
              <a:pPr>
                <a:defRPr/>
              </a:pPr>
              <a:t>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3999716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68BE2F-4263-484F-A109-54F5962E73CF}" type="slidenum">
              <a:rPr lang="fr-CA" smtClean="0"/>
              <a:pPr>
                <a:defRPr/>
              </a:pPr>
              <a:t>4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861094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68BE2F-4263-484F-A109-54F5962E73CF}" type="slidenum">
              <a:rPr lang="fr-CA" smtClean="0"/>
              <a:pPr>
                <a:defRPr/>
              </a:pPr>
              <a:t>5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1546717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68BE2F-4263-484F-A109-54F5962E73CF}" type="slidenum">
              <a:rPr lang="fr-CA" smtClean="0"/>
              <a:pPr>
                <a:defRPr/>
              </a:pPr>
              <a:t>6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636759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68BE2F-4263-484F-A109-54F5962E73CF}" type="slidenum">
              <a:rPr lang="fr-CA" smtClean="0"/>
              <a:pPr>
                <a:defRPr/>
              </a:pPr>
              <a:t>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10106650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68BE2F-4263-484F-A109-54F5962E73CF}" type="slidenum">
              <a:rPr lang="fr-CA" smtClean="0"/>
              <a:pPr>
                <a:defRPr/>
              </a:pPr>
              <a:t>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38694516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9581F-A5C2-4650-9509-83756778200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70819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68BE2F-4263-484F-A109-54F5962E73CF}" type="slidenum">
              <a:rPr lang="fr-CA" smtClean="0"/>
              <a:pPr>
                <a:defRPr/>
              </a:pPr>
              <a:t>10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861094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68AAA-F475-4C53-A9C1-5F852D12F3B9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AE6A6-8507-4CFA-A61A-37602615C70D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0CAD7-2513-4142-B56D-A61A9C925BD1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B0B24A7-8E02-4DDD-B24E-A27B0D8C805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1330002405"/>
      </p:ext>
    </p:extLst>
  </p:cSld>
  <p:clrMapOvr>
    <a:masterClrMapping/>
  </p:clrMapOvr>
  <p:transition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1" indent="0">
              <a:buNone/>
              <a:defRPr sz="1000"/>
            </a:lvl3pPr>
            <a:lvl4pPr marL="1371526" indent="0">
              <a:buNone/>
              <a:defRPr sz="900"/>
            </a:lvl4pPr>
            <a:lvl5pPr marL="1828702" indent="0">
              <a:buNone/>
              <a:defRPr sz="900"/>
            </a:lvl5pPr>
            <a:lvl6pPr marL="2285878" indent="0">
              <a:buNone/>
              <a:defRPr sz="900"/>
            </a:lvl6pPr>
            <a:lvl7pPr marL="2743053" indent="0">
              <a:buNone/>
              <a:defRPr sz="900"/>
            </a:lvl7pPr>
            <a:lvl8pPr marL="3200229" indent="0">
              <a:buNone/>
              <a:defRPr sz="900"/>
            </a:lvl8pPr>
            <a:lvl9pPr marL="365740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D3EC6-6D14-4FBF-8BD2-667DAAE0D7E8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1675A8-18C4-4207-ACD2-A6147ED6032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2344316003"/>
      </p:ext>
    </p:extLst>
  </p:cSld>
  <p:clrMapOvr>
    <a:masterClrMapping/>
  </p:clrMapOvr>
  <p:transition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1" indent="0">
              <a:buNone/>
              <a:defRPr sz="2400"/>
            </a:lvl3pPr>
            <a:lvl4pPr marL="1371526" indent="0">
              <a:buNone/>
              <a:defRPr sz="2000"/>
            </a:lvl4pPr>
            <a:lvl5pPr marL="1828702" indent="0">
              <a:buNone/>
              <a:defRPr sz="2000"/>
            </a:lvl5pPr>
            <a:lvl6pPr marL="2285878" indent="0">
              <a:buNone/>
              <a:defRPr sz="2000"/>
            </a:lvl6pPr>
            <a:lvl7pPr marL="2743053" indent="0">
              <a:buNone/>
              <a:defRPr sz="2000"/>
            </a:lvl7pPr>
            <a:lvl8pPr marL="3200229" indent="0">
              <a:buNone/>
              <a:defRPr sz="2000"/>
            </a:lvl8pPr>
            <a:lvl9pPr marL="3657404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1" indent="0">
              <a:buNone/>
              <a:defRPr sz="1000"/>
            </a:lvl3pPr>
            <a:lvl4pPr marL="1371526" indent="0">
              <a:buNone/>
              <a:defRPr sz="900"/>
            </a:lvl4pPr>
            <a:lvl5pPr marL="1828702" indent="0">
              <a:buNone/>
              <a:defRPr sz="900"/>
            </a:lvl5pPr>
            <a:lvl6pPr marL="2285878" indent="0">
              <a:buNone/>
              <a:defRPr sz="900"/>
            </a:lvl6pPr>
            <a:lvl7pPr marL="2743053" indent="0">
              <a:buNone/>
              <a:defRPr sz="900"/>
            </a:lvl7pPr>
            <a:lvl8pPr marL="3200229" indent="0">
              <a:buNone/>
              <a:defRPr sz="900"/>
            </a:lvl8pPr>
            <a:lvl9pPr marL="365740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62393-19B6-4434-A73F-F93C85F11617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068AAA-2937-4C89-B8E3-5D434196F790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538652999"/>
      </p:ext>
    </p:extLst>
  </p:cSld>
  <p:clrMapOvr>
    <a:masterClrMapping/>
  </p:clrMapOvr>
  <p:transition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157A5-1FB2-4B03-8CEF-BF1812F0F26E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8B65A0E-5A85-442C-B066-AE2A24A9557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1604636848"/>
      </p:ext>
    </p:extLst>
  </p:cSld>
  <p:clrMapOvr>
    <a:masterClrMapping/>
  </p:clrMapOvr>
  <p:transition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1151" y="981075"/>
            <a:ext cx="2087563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981075"/>
            <a:ext cx="6113462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2572D-98F5-43F1-B452-3FA25BED455B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B2DA06-CA70-4E33-8D8F-734C71425C8D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3761505373"/>
      </p:ext>
    </p:extLst>
  </p:cSld>
  <p:clrMapOvr>
    <a:masterClrMapping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9878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FEBAA-D054-4D18-A96F-0279937D36E4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1009A1-6962-4FAB-AB7F-58346DB2AC1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268CF-DED6-41BF-96AE-4DB09D1685F7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D976A0-E891-4412-8436-8AF5DF59C65A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C6186-336D-4F48-A8CF-0449BA9B6CAF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F91AA4-0884-418A-BF05-BE2A5624462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785938"/>
            <a:ext cx="4062412" cy="409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785938"/>
            <a:ext cx="4062413" cy="409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C7BE3-B312-4DD6-A932-F25F8E3E3D92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9F5A7A-D838-40BB-9FE6-E80E999F984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3FF87-8A73-43D5-95DD-05E1DCB08BC5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1AB53-6654-4B94-8948-3013F9A113B8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AC1EC6-49E6-4A69-9F4B-787F2F75BCC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B063E-4632-48AC-B0BB-7E0F6476E882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2E2BA2-C9DF-4A8E-B89E-B2F5841BB9B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2F97D-1896-4273-94AA-14DE1FA3C057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B0B24A7-8E02-4DDD-B24E-A27B0D8C805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957C2-0AAF-47EE-AC1B-7E55A82B2D21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1675A8-18C4-4207-ACD2-A6147ED6032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0FA61-2187-437D-BCED-08581EE31053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068AAA-2937-4C89-B8E3-5D434196F790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EF09A-014C-462E-A940-FDEB7C28E568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8B65A0E-5A85-442C-B066-AE2A24A9557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1150" y="981075"/>
            <a:ext cx="2087563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981075"/>
            <a:ext cx="6113462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8ED78-DBBD-4851-A3F5-B7CB9A68D69D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B2DA06-CA70-4E33-8D8F-734C71425C8D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6725" y="3571875"/>
            <a:ext cx="8208963" cy="720725"/>
          </a:xfrm>
        </p:spPr>
        <p:txBody>
          <a:bodyPr anchor="b"/>
          <a:lstStyle>
            <a:lvl1pPr marL="0" indent="0" algn="ctr">
              <a:buFont typeface="Wingdings" pitchFamily="2" charset="2"/>
              <a:buNone/>
              <a:defRPr>
                <a:solidFill>
                  <a:srgbClr val="373799"/>
                </a:solidFill>
                <a:latin typeface="Arial Black" pitchFamily="34" charset="0"/>
              </a:defRPr>
            </a:lvl1pPr>
          </a:lstStyle>
          <a:p>
            <a:r>
              <a:rPr lang="fr-CA"/>
              <a:t>Click to edit Master subtitle style</a:t>
            </a:r>
          </a:p>
        </p:txBody>
      </p:sp>
      <p:sp>
        <p:nvSpPr>
          <p:cNvPr id="513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468313" y="2027238"/>
            <a:ext cx="8229600" cy="1328737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fr-CA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00073321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692696"/>
            <a:ext cx="8353425" cy="708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F0296-4611-4281-A146-DADCAD9E660B}" type="datetime1">
              <a:rPr lang="en-US" smtClean="0"/>
              <a:pPr>
                <a:defRPr/>
              </a:pPr>
              <a:t>12/2/2017</a:t>
            </a:fld>
            <a:endParaRPr lang="fr-CA" dirty="0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CA" dirty="0"/>
              <a:t>Statistics Canada • Statistique Canada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0B609D-F18C-426F-ABF1-909D040431EF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xmlns="" val="308811991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F191C0-718B-4C34-926F-1E0AD7F66A48}" type="datetime1">
              <a:rPr lang="en-US" smtClean="0"/>
              <a:pPr>
                <a:defRPr/>
              </a:pPr>
              <a:t>12/2/2017</a:t>
            </a:fld>
            <a:endParaRPr lang="fr-CA" dirty="0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CA" dirty="0"/>
              <a:t>Statistics Canada • Statistique Canada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D43E1-0249-4336-BF33-8444D1E9583D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xmlns="" val="42444951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anad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93063" y="6459539"/>
            <a:ext cx="97155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graph"/>
          <p:cNvPicPr>
            <a:picLocks noChangeAspect="1" noChangeArrowheads="1"/>
          </p:cNvPicPr>
          <p:nvPr/>
        </p:nvPicPr>
        <p:blipFill>
          <a:blip r:embed="rId3" cstate="print"/>
          <a:srcRect l="48195"/>
          <a:stretch>
            <a:fillRect/>
          </a:stretch>
        </p:blipFill>
        <p:spPr bwMode="auto">
          <a:xfrm>
            <a:off x="1244601" y="3789363"/>
            <a:ext cx="735013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6"/>
          <p:cNvSpPr>
            <a:spLocks noChangeArrowheads="1"/>
          </p:cNvSpPr>
          <p:nvPr/>
        </p:nvSpPr>
        <p:spPr bwMode="invGray">
          <a:xfrm>
            <a:off x="685800" y="3132138"/>
            <a:ext cx="7918450" cy="152400"/>
          </a:xfrm>
          <a:prstGeom prst="roundRect">
            <a:avLst>
              <a:gd name="adj" fmla="val 49995"/>
            </a:avLst>
          </a:prstGeom>
          <a:gradFill rotWithShape="1">
            <a:gsLst>
              <a:gs pos="0">
                <a:srgbClr val="0000B0"/>
              </a:gs>
              <a:gs pos="100000">
                <a:srgbClr val="99CCFF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91435" tIns="45718" rIns="91435" bIns="45718" anchor="ctr"/>
          <a:lstStyle/>
          <a:p>
            <a:pPr algn="ctr">
              <a:spcBef>
                <a:spcPct val="0"/>
              </a:spcBef>
              <a:defRPr/>
            </a:pPr>
            <a:endParaRPr lang="en-CA" sz="4400" b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7" descr="ITLogo (small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1" y="1628776"/>
            <a:ext cx="15367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270126" y="1638300"/>
            <a:ext cx="633412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981200" y="3733801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785938"/>
            <a:ext cx="4062412" cy="3659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785938"/>
            <a:ext cx="4062413" cy="3659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10FB51-495C-42E8-987D-9FFFA34CA180}" type="datetime1">
              <a:rPr lang="en-US" smtClean="0"/>
              <a:pPr>
                <a:defRPr/>
              </a:pPr>
              <a:t>12/2/2017</a:t>
            </a:fld>
            <a:endParaRPr lang="fr-CA" dirty="0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CA" dirty="0"/>
              <a:t>Statistics Canada • Statistique Canada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C544F-A51C-476B-87C4-BC618BE470B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190871018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5CF0C-A70E-4B86-98CE-DFA5B4DF07F3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CA" dirty="0"/>
              <a:t>Statistics Canada • Statistique Canada</a:t>
            </a: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36A9AE-791A-4C9E-B9E9-C4C319498DDA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297129415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B8BC6-30BB-4A41-A4AB-C34FA21EB2E2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CA" dirty="0"/>
              <a:t>Statistics Canada • Statistique Canada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4742E-E34D-4A27-B25D-D9859A04F60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17802018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5E856-342B-41C0-8AE0-1B9FABB4E5DE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CA" dirty="0"/>
              <a:t>Statistics Canada • Statistique Canada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FB4FE-A553-45D0-A6DF-CC4DBFEB31F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124353765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6DC86-5F21-47FA-95CD-0E6F99AE35EC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CA" dirty="0"/>
              <a:t>Statistics Canada • Statistique Canada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90F9CC-30E5-4BD6-BEE1-5709EDAE2BA4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407119923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D6324D-0697-40B2-873D-7908E5A8E423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CA" dirty="0"/>
              <a:t>Statistics Canada • Statistique Canada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2C878-1AC8-42D1-830A-B24543FAB2C0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61158071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ED6B52-9D04-4428-9C3E-D59FDEC2FDE3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CA" dirty="0"/>
              <a:t>Statistics Canada • Statistique Canada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404C0D-BC6D-449F-878A-EEA66C35D03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395716315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1150" y="981075"/>
            <a:ext cx="2087563" cy="44640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981075"/>
            <a:ext cx="6113462" cy="44640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55857-B558-4473-B75C-7B20D6782016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CA" dirty="0"/>
              <a:t>Statistics Canada • Statistique Canada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59BEC-ECB7-4476-B81E-FDE22E92EC7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340946439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981075"/>
            <a:ext cx="8353425" cy="708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1488" y="1785938"/>
            <a:ext cx="8277225" cy="36591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566340-368A-4E6C-A33F-17ADB9B81094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CA" dirty="0"/>
              <a:t>Statistics Canada • Statistique Canada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28072-5B08-4A47-BC17-D104D0F44D30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160221702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981075"/>
            <a:ext cx="8353425" cy="708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71488" y="1785938"/>
            <a:ext cx="4062412" cy="3659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785938"/>
            <a:ext cx="4062413" cy="3659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97878-6F56-44DF-809D-E0C73C0228CF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CA" dirty="0"/>
              <a:t>Statistics Canada • Statistique Canada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9BC11F-047A-4587-A6D0-EB40DB73567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21796530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7C803-7666-4126-BE2D-A3D6594334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796136" y="908721"/>
            <a:ext cx="3240360" cy="1080120"/>
          </a:xfrm>
          <a:prstGeom prst="rect">
            <a:avLst/>
          </a:prstGeom>
        </p:spPr>
        <p:txBody>
          <a:bodyPr anchor="b"/>
          <a:lstStyle>
            <a:lvl1pPr algn="l">
              <a:defRPr sz="3300" i="0" baseline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TITLE WOULD APPEAR HERE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796136" y="2132856"/>
            <a:ext cx="3240360" cy="4750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31708D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www.statcan.gc.ca</a:t>
            </a:r>
            <a:endParaRPr lang="en-CA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2924944"/>
            <a:ext cx="487680" cy="52425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444208" y="2924944"/>
            <a:ext cx="2592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CA" altLang="en-US" sz="1400" dirty="0" smtClean="0">
                <a:solidFill>
                  <a:srgbClr val="4D4D4C"/>
                </a:solidFill>
                <a:latin typeface="Century Gothic" charset="0"/>
                <a:ea typeface="Century Gothic" charset="0"/>
                <a:cs typeface="Century Gothic" charset="0"/>
              </a:rPr>
              <a:t>Telling Canada’s </a:t>
            </a:r>
            <a:br>
              <a:rPr lang="en-CA" altLang="en-US" sz="1400" dirty="0" smtClean="0">
                <a:solidFill>
                  <a:srgbClr val="4D4D4C"/>
                </a:solidFill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CA" altLang="en-US" sz="1400" dirty="0" smtClean="0">
                <a:solidFill>
                  <a:srgbClr val="4D4D4C"/>
                </a:solidFill>
                <a:latin typeface="Century Gothic" charset="0"/>
                <a:ea typeface="Century Gothic" charset="0"/>
                <a:cs typeface="Century Gothic" charset="0"/>
              </a:rPr>
              <a:t>story in numbers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5795963" y="4292600"/>
            <a:ext cx="3240533" cy="86459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aseline="0"/>
            </a:lvl1pPr>
          </a:lstStyle>
          <a:p>
            <a:r>
              <a:rPr lang="en-CA" sz="1200" b="1" dirty="0" smtClean="0">
                <a:latin typeface="Century Gothic" panose="020B0502020202020204" pitchFamily="34" charset="0"/>
              </a:rPr>
              <a:t>Authors’ names could appear here</a:t>
            </a:r>
          </a:p>
          <a:p>
            <a:r>
              <a:rPr lang="en-CA" sz="1200" b="1" dirty="0" smtClean="0">
                <a:latin typeface="Century Gothic" panose="020B0502020202020204" pitchFamily="34" charset="0"/>
              </a:rPr>
              <a:t>Author’s name </a:t>
            </a:r>
          </a:p>
          <a:p>
            <a:r>
              <a:rPr lang="en-CA" sz="1200" b="1" dirty="0" smtClean="0">
                <a:latin typeface="Century Gothic" panose="020B0502020202020204" pitchFamily="34" charset="0"/>
              </a:rPr>
              <a:t>Author’s name</a:t>
            </a:r>
          </a:p>
          <a:p>
            <a:r>
              <a:rPr lang="en-CA" sz="1200" b="1" dirty="0" smtClean="0">
                <a:latin typeface="Century Gothic" panose="020B0502020202020204" pitchFamily="34" charset="0"/>
              </a:rPr>
              <a:t>Author’s name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5795963" y="5301208"/>
            <a:ext cx="3240533" cy="28838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</a:lstStyle>
          <a:p>
            <a:r>
              <a:rPr lang="en-CA" sz="1200" dirty="0" smtClean="0">
                <a:latin typeface="Century Gothic" panose="020B0502020202020204" pitchFamily="34" charset="0"/>
              </a:rPr>
              <a:t>The date could appear here</a:t>
            </a:r>
            <a:endParaRPr lang="en-CA" sz="12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9827222"/>
      </p:ext>
    </p:extLst>
  </p:cSld>
  <p:clrMapOvr>
    <a:masterClrMapping/>
  </p:clrMapOvr>
  <p:transition>
    <p:fade/>
  </p:transition>
  <p:hf hdr="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1521" y="1124744"/>
            <a:ext cx="8263829" cy="648072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1708D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Title of the slide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1521" y="2132857"/>
            <a:ext cx="8263829" cy="404410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31708D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 smtClean="0"/>
              <a:t>Bullet text bullet text bullet text bullet text bullet text bullet text bullet text </a:t>
            </a:r>
          </a:p>
          <a:p>
            <a:pPr lvl="0"/>
            <a:r>
              <a:rPr lang="en-US" dirty="0" smtClean="0"/>
              <a:t>Bullet text bullet text bullet text bullet text</a:t>
            </a:r>
          </a:p>
          <a:p>
            <a:pPr lvl="0"/>
            <a:r>
              <a:rPr lang="en-US" dirty="0" smtClean="0"/>
              <a:t>Bullet text bullet text bullet text bullet text bullet text bullet</a:t>
            </a:r>
          </a:p>
          <a:p>
            <a:pPr lvl="0"/>
            <a:r>
              <a:rPr lang="en-US" dirty="0" smtClean="0"/>
              <a:t>Bullet text bullet text bullet text bullet text bullet text bullet text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D2A1FD0-F73B-4B15-A400-50E1FD944114}" type="datetime1">
              <a:rPr lang="en-US" smtClean="0">
                <a:solidFill>
                  <a:srgbClr val="000000"/>
                </a:solidFill>
              </a:rPr>
              <a:pPr>
                <a:defRPr/>
              </a:pPr>
              <a:t>12/2/2017</a:t>
            </a:fld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251521" y="6408738"/>
            <a:ext cx="1224135" cy="447675"/>
          </a:xfrm>
          <a:ln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3043986-818A-428E-BBF1-52B8F8845485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CA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43017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288" y="1825625"/>
            <a:ext cx="4100512" cy="4351338"/>
          </a:xfrm>
          <a:prstGeom prst="rect">
            <a:avLst/>
          </a:prstGeom>
        </p:spPr>
        <p:txBody>
          <a:bodyPr/>
          <a:lstStyle>
            <a:lvl1pPr>
              <a:buClr>
                <a:srgbClr val="31708D"/>
              </a:buCl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>
            <a:lvl1pPr>
              <a:buClr>
                <a:srgbClr val="31708D"/>
              </a:buCl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fld id="{DD1378EA-303E-45BE-A85D-3412D029B7B9}" type="datetime1">
              <a:rPr 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  <a:defRPr/>
              </a:pPr>
              <a:t>12/2/2017</a:t>
            </a:fld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95288" y="6408738"/>
            <a:ext cx="1522412" cy="449262"/>
          </a:xfrm>
          <a:ln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fld id="{F0BED35E-B3C3-40FD-B3B9-CCE161A5E416}" type="slidenum">
              <a:rPr lang="en-CA" smtClean="0">
                <a:solidFill>
                  <a:srgbClr val="000000"/>
                </a:solidFill>
              </a:rPr>
              <a:pPr>
                <a:spcBef>
                  <a:spcPct val="0"/>
                </a:spcBef>
                <a:defRPr/>
              </a:pPr>
              <a:t>‹#›</a:t>
            </a:fld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1521" y="1124744"/>
            <a:ext cx="8263829" cy="648072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31708D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2"/>
                </a:solidFill>
                <a:latin typeface="Arial Black" panose="020B0A040201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2"/>
                </a:solidFill>
                <a:latin typeface="Arial Black" panose="020B0A040201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2"/>
                </a:solidFill>
                <a:latin typeface="Arial Black" panose="020B0A040201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2"/>
                </a:solidFill>
                <a:latin typeface="Arial Black" panose="020B0A040201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2"/>
                </a:solidFill>
                <a:latin typeface="Arial Black" panose="020B0A040201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2"/>
                </a:solidFill>
                <a:latin typeface="Arial Black" panose="020B0A040201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2"/>
                </a:solidFill>
                <a:latin typeface="Arial Black" panose="020B0A040201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2"/>
                </a:solidFill>
                <a:latin typeface="Arial Black" panose="020B0A04020102020204" pitchFamily="34" charset="0"/>
              </a:defRPr>
            </a:lvl9pPr>
          </a:lstStyle>
          <a:p>
            <a:r>
              <a:rPr lang="en-US" smtClean="0"/>
              <a:t>Title of the slide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4188047225"/>
      </p:ext>
    </p:extLst>
  </p:cSld>
  <p:clrMapOvr>
    <a:masterClrMapping/>
  </p:clrMapOvr>
  <p:transition>
    <p:fade/>
  </p:transition>
  <p:hf hdr="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B8BC6-30BB-4A41-A4AB-C34FA21EB2E2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1403350" y="6237288"/>
            <a:ext cx="6048375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CA" dirty="0"/>
              <a:t>Statistics Canada • Statistique Canada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4742E-E34D-4A27-B25D-D9859A04F60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317826031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5E856-342B-41C0-8AE0-1B9FABB4E5DE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1403350" y="6237288"/>
            <a:ext cx="6048375" cy="47466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CA" dirty="0"/>
              <a:t>Statistics Canada • Statistique Canada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FB4FE-A553-45D0-A6DF-CC4DBFEB31F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xmlns="" val="28050048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5" indent="0">
              <a:buNone/>
              <a:defRPr sz="1800"/>
            </a:lvl2pPr>
            <a:lvl3pPr marL="914351" indent="0">
              <a:buNone/>
              <a:defRPr sz="1600"/>
            </a:lvl3pPr>
            <a:lvl4pPr marL="1371526" indent="0">
              <a:buNone/>
              <a:defRPr sz="1400"/>
            </a:lvl4pPr>
            <a:lvl5pPr marL="1828702" indent="0">
              <a:buNone/>
              <a:defRPr sz="1400"/>
            </a:lvl5pPr>
            <a:lvl6pPr marL="2285878" indent="0">
              <a:buNone/>
              <a:defRPr sz="1400"/>
            </a:lvl6pPr>
            <a:lvl7pPr marL="2743053" indent="0">
              <a:buNone/>
              <a:defRPr sz="1400"/>
            </a:lvl7pPr>
            <a:lvl8pPr marL="3200229" indent="0">
              <a:buNone/>
              <a:defRPr sz="1400"/>
            </a:lvl8pPr>
            <a:lvl9pPr marL="365740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56614-3B91-4A33-9E3A-D81C4595F9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8439A-4ED9-435A-AC28-53DE681A86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1" indent="0">
              <a:buNone/>
              <a:defRPr sz="1800" b="1"/>
            </a:lvl3pPr>
            <a:lvl4pPr marL="1371526" indent="0">
              <a:buNone/>
              <a:defRPr sz="1600" b="1"/>
            </a:lvl4pPr>
            <a:lvl5pPr marL="1828702" indent="0">
              <a:buNone/>
              <a:defRPr sz="1600" b="1"/>
            </a:lvl5pPr>
            <a:lvl6pPr marL="2285878" indent="0">
              <a:buNone/>
              <a:defRPr sz="1600" b="1"/>
            </a:lvl6pPr>
            <a:lvl7pPr marL="2743053" indent="0">
              <a:buNone/>
              <a:defRPr sz="1600" b="1"/>
            </a:lvl7pPr>
            <a:lvl8pPr marL="3200229" indent="0">
              <a:buNone/>
              <a:defRPr sz="1600" b="1"/>
            </a:lvl8pPr>
            <a:lvl9pPr marL="365740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1" indent="0">
              <a:buNone/>
              <a:defRPr sz="1800" b="1"/>
            </a:lvl3pPr>
            <a:lvl4pPr marL="1371526" indent="0">
              <a:buNone/>
              <a:defRPr sz="1600" b="1"/>
            </a:lvl4pPr>
            <a:lvl5pPr marL="1828702" indent="0">
              <a:buNone/>
              <a:defRPr sz="1600" b="1"/>
            </a:lvl5pPr>
            <a:lvl6pPr marL="2285878" indent="0">
              <a:buNone/>
              <a:defRPr sz="1600" b="1"/>
            </a:lvl6pPr>
            <a:lvl7pPr marL="2743053" indent="0">
              <a:buNone/>
              <a:defRPr sz="1600" b="1"/>
            </a:lvl7pPr>
            <a:lvl8pPr marL="3200229" indent="0">
              <a:buNone/>
              <a:defRPr sz="1600" b="1"/>
            </a:lvl8pPr>
            <a:lvl9pPr marL="365740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BCED9-DFBC-4F23-9471-AAC4C59402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E26A72-8CBE-46B6-9FE9-7FFE00B38F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CA47F-2F3A-4EC5-BA94-BF877D9246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1" indent="0">
              <a:buNone/>
              <a:defRPr sz="1000"/>
            </a:lvl3pPr>
            <a:lvl4pPr marL="1371526" indent="0">
              <a:buNone/>
              <a:defRPr sz="900"/>
            </a:lvl4pPr>
            <a:lvl5pPr marL="1828702" indent="0">
              <a:buNone/>
              <a:defRPr sz="900"/>
            </a:lvl5pPr>
            <a:lvl6pPr marL="2285878" indent="0">
              <a:buNone/>
              <a:defRPr sz="900"/>
            </a:lvl6pPr>
            <a:lvl7pPr marL="2743053" indent="0">
              <a:buNone/>
              <a:defRPr sz="900"/>
            </a:lvl7pPr>
            <a:lvl8pPr marL="3200229" indent="0">
              <a:buNone/>
              <a:defRPr sz="900"/>
            </a:lvl8pPr>
            <a:lvl9pPr marL="365740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DF963-8CE8-419B-9868-11A526AF44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42E5E-003D-4E38-9B19-083FF807F9AD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1" indent="0">
              <a:buNone/>
              <a:defRPr sz="2400"/>
            </a:lvl3pPr>
            <a:lvl4pPr marL="1371526" indent="0">
              <a:buNone/>
              <a:defRPr sz="2000"/>
            </a:lvl4pPr>
            <a:lvl5pPr marL="1828702" indent="0">
              <a:buNone/>
              <a:defRPr sz="2000"/>
            </a:lvl5pPr>
            <a:lvl6pPr marL="2285878" indent="0">
              <a:buNone/>
              <a:defRPr sz="2000"/>
            </a:lvl6pPr>
            <a:lvl7pPr marL="2743053" indent="0">
              <a:buNone/>
              <a:defRPr sz="2000"/>
            </a:lvl7pPr>
            <a:lvl8pPr marL="3200229" indent="0">
              <a:buNone/>
              <a:defRPr sz="2000"/>
            </a:lvl8pPr>
            <a:lvl9pPr marL="3657404" indent="0">
              <a:buNone/>
              <a:defRPr sz="2000"/>
            </a:lvl9pPr>
          </a:lstStyle>
          <a:p>
            <a:pPr lvl="0"/>
            <a:endParaRPr lang="en-C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1" indent="0">
              <a:buNone/>
              <a:defRPr sz="1000"/>
            </a:lvl3pPr>
            <a:lvl4pPr marL="1371526" indent="0">
              <a:buNone/>
              <a:defRPr sz="900"/>
            </a:lvl4pPr>
            <a:lvl5pPr marL="1828702" indent="0">
              <a:buNone/>
              <a:defRPr sz="900"/>
            </a:lvl5pPr>
            <a:lvl6pPr marL="2285878" indent="0">
              <a:buNone/>
              <a:defRPr sz="900"/>
            </a:lvl6pPr>
            <a:lvl7pPr marL="2743053" indent="0">
              <a:buNone/>
              <a:defRPr sz="900"/>
            </a:lvl7pPr>
            <a:lvl8pPr marL="3200229" indent="0">
              <a:buNone/>
              <a:defRPr sz="900"/>
            </a:lvl8pPr>
            <a:lvl9pPr marL="365740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4560DB-E4BC-417A-980F-9453E3D838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4A1B3-43B1-42E6-8502-6CF5D32915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B9B3C-235D-4264-B18E-CBDFE6D24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lIns="91435" tIns="45718" rIns="91435" bIns="45718"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algn="ctr">
              <a:spcBef>
                <a:spcPct val="0"/>
              </a:spcBef>
              <a:defRPr/>
            </a:pPr>
            <a:fld id="{07531CB5-5645-483C-BF3B-50646CF8D492}" type="datetime1">
              <a:rPr lang="en-US" sz="4400" b="1" smtClean="0">
                <a:solidFill>
                  <a:srgbClr val="FF3300"/>
                </a:solidFill>
              </a:rPr>
              <a:pPr algn="ctr">
                <a:spcBef>
                  <a:spcPct val="0"/>
                </a:spcBef>
                <a:defRPr/>
              </a:pPr>
              <a:t>12/2/2017</a:t>
            </a:fld>
            <a:endParaRPr lang="fr-CA" sz="4400" b="1" dirty="0">
              <a:solidFill>
                <a:srgbClr val="FF3300"/>
              </a:solidFill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lIns="91435" tIns="45718" rIns="91435" bIns="45718"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algn="ctr">
              <a:spcBef>
                <a:spcPct val="0"/>
              </a:spcBef>
              <a:defRPr/>
            </a:pPr>
            <a:r>
              <a:rPr lang="fr-CA" sz="4400" b="1" smtClean="0">
                <a:solidFill>
                  <a:srgbClr val="FF3300"/>
                </a:solidFill>
              </a:rPr>
              <a:t>Statistics Canada • Statistique Canada</a:t>
            </a:r>
            <a:endParaRPr lang="fr-CA" sz="4400" b="1" dirty="0">
              <a:solidFill>
                <a:srgbClr val="FF33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93B59-262C-41D4-BC88-E5ACD9E1323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</p:spPr>
        <p:txBody>
          <a:bodyPr/>
          <a:lstStyle/>
          <a:p>
            <a:pPr lvl="0"/>
            <a:endParaRPr lang="en-CA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lIns="91435" tIns="45718" rIns="91435" bIns="45718"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algn="ctr">
              <a:spcBef>
                <a:spcPct val="0"/>
              </a:spcBef>
              <a:defRPr/>
            </a:pPr>
            <a:fld id="{A0D6C6F7-059E-4AD9-9C41-56E6CB2A3006}" type="datetime1">
              <a:rPr lang="en-US" sz="4400" b="1" smtClean="0">
                <a:solidFill>
                  <a:srgbClr val="FF3300"/>
                </a:solidFill>
              </a:rPr>
              <a:pPr algn="ctr">
                <a:spcBef>
                  <a:spcPct val="0"/>
                </a:spcBef>
                <a:defRPr/>
              </a:pPr>
              <a:t>12/2/2017</a:t>
            </a:fld>
            <a:endParaRPr lang="fr-CA" sz="4400" b="1" dirty="0">
              <a:solidFill>
                <a:srgbClr val="FF33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lIns="91435" tIns="45718" rIns="91435" bIns="45718"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algn="ctr">
              <a:spcBef>
                <a:spcPct val="0"/>
              </a:spcBef>
              <a:defRPr/>
            </a:pPr>
            <a:r>
              <a:rPr lang="fr-CA" sz="4400" b="1" smtClean="0">
                <a:solidFill>
                  <a:srgbClr val="FF3300"/>
                </a:solidFill>
              </a:rPr>
              <a:t>Statistics Canada • Statistique Canada</a:t>
            </a:r>
            <a:endParaRPr lang="fr-CA" sz="4400" b="1" dirty="0">
              <a:solidFill>
                <a:srgbClr val="FF33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3764B-8406-48D0-8125-C18ACD8359D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D522-7B3A-4007-A850-6D520074B947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82D46-D0F6-4853-A80B-94BCB09A1BC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ADF2-F3EB-40E0-A98F-5F78DC6A9F31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82D46-D0F6-4853-A80B-94BCB09A1BC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5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2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0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B51ED-76D9-4C3E-81B1-F654A06A0858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82D46-D0F6-4853-A80B-94BCB09A1BC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57E6B-0502-410B-8F0B-20884A394A85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82D46-D0F6-4853-A80B-94BCB09A1BC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1" indent="0">
              <a:buNone/>
              <a:defRPr sz="1800" b="1"/>
            </a:lvl3pPr>
            <a:lvl4pPr marL="1371526" indent="0">
              <a:buNone/>
              <a:defRPr sz="1600" b="1"/>
            </a:lvl4pPr>
            <a:lvl5pPr marL="1828702" indent="0">
              <a:buNone/>
              <a:defRPr sz="1600" b="1"/>
            </a:lvl5pPr>
            <a:lvl6pPr marL="2285878" indent="0">
              <a:buNone/>
              <a:defRPr sz="1600" b="1"/>
            </a:lvl6pPr>
            <a:lvl7pPr marL="2743053" indent="0">
              <a:buNone/>
              <a:defRPr sz="1600" b="1"/>
            </a:lvl7pPr>
            <a:lvl8pPr marL="3200229" indent="0">
              <a:buNone/>
              <a:defRPr sz="1600" b="1"/>
            </a:lvl8pPr>
            <a:lvl9pPr marL="365740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1" indent="0">
              <a:buNone/>
              <a:defRPr sz="1800" b="1"/>
            </a:lvl3pPr>
            <a:lvl4pPr marL="1371526" indent="0">
              <a:buNone/>
              <a:defRPr sz="1600" b="1"/>
            </a:lvl4pPr>
            <a:lvl5pPr marL="1828702" indent="0">
              <a:buNone/>
              <a:defRPr sz="1600" b="1"/>
            </a:lvl5pPr>
            <a:lvl6pPr marL="2285878" indent="0">
              <a:buNone/>
              <a:defRPr sz="1600" b="1"/>
            </a:lvl6pPr>
            <a:lvl7pPr marL="2743053" indent="0">
              <a:buNone/>
              <a:defRPr sz="1600" b="1"/>
            </a:lvl7pPr>
            <a:lvl8pPr marL="3200229" indent="0">
              <a:buNone/>
              <a:defRPr sz="1600" b="1"/>
            </a:lvl8pPr>
            <a:lvl9pPr marL="365740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5CAB7-019F-4CE0-9B1F-C1CF00E76BAB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82D46-D0F6-4853-A80B-94BCB09A1BC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5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2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0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14F2E-4219-43BE-8241-CFFB576C164C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7D8EE-DCBE-4A98-94A6-D70946AF11F1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82D46-D0F6-4853-A80B-94BCB09A1BC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04EB-4E16-4949-8554-B70D5149A2B8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82D46-D0F6-4853-A80B-94BCB09A1BC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1" indent="0">
              <a:buNone/>
              <a:defRPr sz="1000"/>
            </a:lvl3pPr>
            <a:lvl4pPr marL="1371526" indent="0">
              <a:buNone/>
              <a:defRPr sz="900"/>
            </a:lvl4pPr>
            <a:lvl5pPr marL="1828702" indent="0">
              <a:buNone/>
              <a:defRPr sz="900"/>
            </a:lvl5pPr>
            <a:lvl6pPr marL="2285878" indent="0">
              <a:buNone/>
              <a:defRPr sz="900"/>
            </a:lvl6pPr>
            <a:lvl7pPr marL="2743053" indent="0">
              <a:buNone/>
              <a:defRPr sz="900"/>
            </a:lvl7pPr>
            <a:lvl8pPr marL="3200229" indent="0">
              <a:buNone/>
              <a:defRPr sz="900"/>
            </a:lvl8pPr>
            <a:lvl9pPr marL="365740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89183-DA5A-4941-866C-B8E1E434B02D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82D46-D0F6-4853-A80B-94BCB09A1BC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1" indent="0">
              <a:buNone/>
              <a:defRPr sz="2400"/>
            </a:lvl3pPr>
            <a:lvl4pPr marL="1371526" indent="0">
              <a:buNone/>
              <a:defRPr sz="2000"/>
            </a:lvl4pPr>
            <a:lvl5pPr marL="1828702" indent="0">
              <a:buNone/>
              <a:defRPr sz="2000"/>
            </a:lvl5pPr>
            <a:lvl6pPr marL="2285878" indent="0">
              <a:buNone/>
              <a:defRPr sz="2000"/>
            </a:lvl6pPr>
            <a:lvl7pPr marL="2743053" indent="0">
              <a:buNone/>
              <a:defRPr sz="2000"/>
            </a:lvl7pPr>
            <a:lvl8pPr marL="3200229" indent="0">
              <a:buNone/>
              <a:defRPr sz="2000"/>
            </a:lvl8pPr>
            <a:lvl9pPr marL="3657404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1" indent="0">
              <a:buNone/>
              <a:defRPr sz="1000"/>
            </a:lvl3pPr>
            <a:lvl4pPr marL="1371526" indent="0">
              <a:buNone/>
              <a:defRPr sz="900"/>
            </a:lvl4pPr>
            <a:lvl5pPr marL="1828702" indent="0">
              <a:buNone/>
              <a:defRPr sz="900"/>
            </a:lvl5pPr>
            <a:lvl6pPr marL="2285878" indent="0">
              <a:buNone/>
              <a:defRPr sz="900"/>
            </a:lvl6pPr>
            <a:lvl7pPr marL="2743053" indent="0">
              <a:buNone/>
              <a:defRPr sz="900"/>
            </a:lvl7pPr>
            <a:lvl8pPr marL="3200229" indent="0">
              <a:buNone/>
              <a:defRPr sz="900"/>
            </a:lvl8pPr>
            <a:lvl9pPr marL="365740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51BC-3511-4744-8BFB-005F172B12A2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82D46-D0F6-4853-A80B-94BCB09A1BC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8CC63-17BA-40CA-9C44-03887758DBDA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82D46-D0F6-4853-A80B-94BCB09A1BC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56AE9-D2E4-4F69-BDBE-AB3FB4A0CA15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82D46-D0F6-4853-A80B-94BCB09A1BC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65417-4FCC-404D-864F-AC64D2DDF7DC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82D46-D0F6-4853-A80B-94BCB09A1BC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8EA11-131D-4E07-A509-6525F1665008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229F4-12A3-452B-A4B6-861D0B61B9D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E4C29-13B4-40A4-A20D-91EEA027251E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229F4-12A3-452B-A4B6-861D0B61B9D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5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2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0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64EE7-20D3-4F75-ACE0-DE3DD1DA0D1E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229F4-12A3-452B-A4B6-861D0B61B9D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36935-6048-4D3C-B769-AB513D45843A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B9EA4-109A-465B-87B7-8F9EF88F30B0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229F4-12A3-452B-A4B6-861D0B61B9D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1" indent="0">
              <a:buNone/>
              <a:defRPr sz="1800" b="1"/>
            </a:lvl3pPr>
            <a:lvl4pPr marL="1371526" indent="0">
              <a:buNone/>
              <a:defRPr sz="1600" b="1"/>
            </a:lvl4pPr>
            <a:lvl5pPr marL="1828702" indent="0">
              <a:buNone/>
              <a:defRPr sz="1600" b="1"/>
            </a:lvl5pPr>
            <a:lvl6pPr marL="2285878" indent="0">
              <a:buNone/>
              <a:defRPr sz="1600" b="1"/>
            </a:lvl6pPr>
            <a:lvl7pPr marL="2743053" indent="0">
              <a:buNone/>
              <a:defRPr sz="1600" b="1"/>
            </a:lvl7pPr>
            <a:lvl8pPr marL="3200229" indent="0">
              <a:buNone/>
              <a:defRPr sz="1600" b="1"/>
            </a:lvl8pPr>
            <a:lvl9pPr marL="365740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1" indent="0">
              <a:buNone/>
              <a:defRPr sz="1800" b="1"/>
            </a:lvl3pPr>
            <a:lvl4pPr marL="1371526" indent="0">
              <a:buNone/>
              <a:defRPr sz="1600" b="1"/>
            </a:lvl4pPr>
            <a:lvl5pPr marL="1828702" indent="0">
              <a:buNone/>
              <a:defRPr sz="1600" b="1"/>
            </a:lvl5pPr>
            <a:lvl6pPr marL="2285878" indent="0">
              <a:buNone/>
              <a:defRPr sz="1600" b="1"/>
            </a:lvl6pPr>
            <a:lvl7pPr marL="2743053" indent="0">
              <a:buNone/>
              <a:defRPr sz="1600" b="1"/>
            </a:lvl7pPr>
            <a:lvl8pPr marL="3200229" indent="0">
              <a:buNone/>
              <a:defRPr sz="1600" b="1"/>
            </a:lvl8pPr>
            <a:lvl9pPr marL="365740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54477-F760-4B16-B90D-D7E8AA17499C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229F4-12A3-452B-A4B6-861D0B61B9D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822A6-EC82-4450-8D16-F5F0B41B515C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229F4-12A3-452B-A4B6-861D0B61B9D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29AF5-8633-4334-BF99-34150D851D08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229F4-12A3-452B-A4B6-861D0B61B9D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1" indent="0">
              <a:buNone/>
              <a:defRPr sz="1000"/>
            </a:lvl3pPr>
            <a:lvl4pPr marL="1371526" indent="0">
              <a:buNone/>
              <a:defRPr sz="900"/>
            </a:lvl4pPr>
            <a:lvl5pPr marL="1828702" indent="0">
              <a:buNone/>
              <a:defRPr sz="900"/>
            </a:lvl5pPr>
            <a:lvl6pPr marL="2285878" indent="0">
              <a:buNone/>
              <a:defRPr sz="900"/>
            </a:lvl6pPr>
            <a:lvl7pPr marL="2743053" indent="0">
              <a:buNone/>
              <a:defRPr sz="900"/>
            </a:lvl7pPr>
            <a:lvl8pPr marL="3200229" indent="0">
              <a:buNone/>
              <a:defRPr sz="900"/>
            </a:lvl8pPr>
            <a:lvl9pPr marL="365740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2D65E-1978-4B13-8409-840C8C8882E3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229F4-12A3-452B-A4B6-861D0B61B9D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1" indent="0">
              <a:buNone/>
              <a:defRPr sz="2400"/>
            </a:lvl3pPr>
            <a:lvl4pPr marL="1371526" indent="0">
              <a:buNone/>
              <a:defRPr sz="2000"/>
            </a:lvl4pPr>
            <a:lvl5pPr marL="1828702" indent="0">
              <a:buNone/>
              <a:defRPr sz="2000"/>
            </a:lvl5pPr>
            <a:lvl6pPr marL="2285878" indent="0">
              <a:buNone/>
              <a:defRPr sz="2000"/>
            </a:lvl6pPr>
            <a:lvl7pPr marL="2743053" indent="0">
              <a:buNone/>
              <a:defRPr sz="2000"/>
            </a:lvl7pPr>
            <a:lvl8pPr marL="3200229" indent="0">
              <a:buNone/>
              <a:defRPr sz="2000"/>
            </a:lvl8pPr>
            <a:lvl9pPr marL="3657404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1" indent="0">
              <a:buNone/>
              <a:defRPr sz="1000"/>
            </a:lvl3pPr>
            <a:lvl4pPr marL="1371526" indent="0">
              <a:buNone/>
              <a:defRPr sz="900"/>
            </a:lvl4pPr>
            <a:lvl5pPr marL="1828702" indent="0">
              <a:buNone/>
              <a:defRPr sz="900"/>
            </a:lvl5pPr>
            <a:lvl6pPr marL="2285878" indent="0">
              <a:buNone/>
              <a:defRPr sz="900"/>
            </a:lvl6pPr>
            <a:lvl7pPr marL="2743053" indent="0">
              <a:buNone/>
              <a:defRPr sz="900"/>
            </a:lvl7pPr>
            <a:lvl8pPr marL="3200229" indent="0">
              <a:buNone/>
              <a:defRPr sz="900"/>
            </a:lvl8pPr>
            <a:lvl9pPr marL="365740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A53B-747F-4250-9D50-1AF80ABB4B01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229F4-12A3-452B-A4B6-861D0B61B9D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4D76-5E65-4E07-9B2B-F000616C10D4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229F4-12A3-452B-A4B6-861D0B61B9D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5E6AD-3FC0-4DD2-8C40-9F8061DD2EAE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229F4-12A3-452B-A4B6-861D0B61B9D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75" indent="0" algn="ctr">
              <a:buNone/>
              <a:defRPr/>
            </a:lvl2pPr>
            <a:lvl3pPr marL="914351" indent="0" algn="ctr">
              <a:buNone/>
              <a:defRPr/>
            </a:lvl3pPr>
            <a:lvl4pPr marL="1371526" indent="0" algn="ctr">
              <a:buNone/>
              <a:defRPr/>
            </a:lvl4pPr>
            <a:lvl5pPr marL="1828702" indent="0" algn="ctr">
              <a:buNone/>
              <a:defRPr/>
            </a:lvl5pPr>
            <a:lvl6pPr marL="2285878" indent="0" algn="ctr">
              <a:buNone/>
              <a:defRPr/>
            </a:lvl6pPr>
            <a:lvl7pPr marL="2743053" indent="0" algn="ctr">
              <a:buNone/>
              <a:defRPr/>
            </a:lvl7pPr>
            <a:lvl8pPr marL="3200229" indent="0" algn="ctr">
              <a:buNone/>
              <a:defRPr/>
            </a:lvl8pPr>
            <a:lvl9pPr marL="3657404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3F95A-6879-4E87-917A-1E13900C0352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1009A1-6962-4FAB-AB7F-58346DB2AC1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85BBB-CF94-4C99-B01A-2A9005689F2B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D976A0-E891-4412-8436-8AF5DF59C65A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1" indent="0">
              <a:buNone/>
              <a:defRPr sz="1800" b="1"/>
            </a:lvl3pPr>
            <a:lvl4pPr marL="1371526" indent="0">
              <a:buNone/>
              <a:defRPr sz="1600" b="1"/>
            </a:lvl4pPr>
            <a:lvl5pPr marL="1828702" indent="0">
              <a:buNone/>
              <a:defRPr sz="1600" b="1"/>
            </a:lvl5pPr>
            <a:lvl6pPr marL="2285878" indent="0">
              <a:buNone/>
              <a:defRPr sz="1600" b="1"/>
            </a:lvl6pPr>
            <a:lvl7pPr marL="2743053" indent="0">
              <a:buNone/>
              <a:defRPr sz="1600" b="1"/>
            </a:lvl7pPr>
            <a:lvl8pPr marL="3200229" indent="0">
              <a:buNone/>
              <a:defRPr sz="1600" b="1"/>
            </a:lvl8pPr>
            <a:lvl9pPr marL="365740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1" indent="0">
              <a:buNone/>
              <a:defRPr sz="1800" b="1"/>
            </a:lvl3pPr>
            <a:lvl4pPr marL="1371526" indent="0">
              <a:buNone/>
              <a:defRPr sz="1600" b="1"/>
            </a:lvl4pPr>
            <a:lvl5pPr marL="1828702" indent="0">
              <a:buNone/>
              <a:defRPr sz="1600" b="1"/>
            </a:lvl5pPr>
            <a:lvl6pPr marL="2285878" indent="0">
              <a:buNone/>
              <a:defRPr sz="1600" b="1"/>
            </a:lvl6pPr>
            <a:lvl7pPr marL="2743053" indent="0">
              <a:buNone/>
              <a:defRPr sz="1600" b="1"/>
            </a:lvl7pPr>
            <a:lvl8pPr marL="3200229" indent="0">
              <a:buNone/>
              <a:defRPr sz="1600" b="1"/>
            </a:lvl8pPr>
            <a:lvl9pPr marL="365740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50489-ABDC-4A13-A9C8-8F2E5C785D94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5" indent="0">
              <a:buNone/>
              <a:defRPr sz="1800"/>
            </a:lvl2pPr>
            <a:lvl3pPr marL="914351" indent="0">
              <a:buNone/>
              <a:defRPr sz="1600"/>
            </a:lvl3pPr>
            <a:lvl4pPr marL="1371526" indent="0">
              <a:buNone/>
              <a:defRPr sz="1400"/>
            </a:lvl4pPr>
            <a:lvl5pPr marL="1828702" indent="0">
              <a:buNone/>
              <a:defRPr sz="1400"/>
            </a:lvl5pPr>
            <a:lvl6pPr marL="2285878" indent="0">
              <a:buNone/>
              <a:defRPr sz="1400"/>
            </a:lvl6pPr>
            <a:lvl7pPr marL="2743053" indent="0">
              <a:buNone/>
              <a:defRPr sz="1400"/>
            </a:lvl7pPr>
            <a:lvl8pPr marL="3200229" indent="0">
              <a:buNone/>
              <a:defRPr sz="1400"/>
            </a:lvl8pPr>
            <a:lvl9pPr marL="365740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B3C6D-35CA-409E-9D18-FE8DFB158482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F91AA4-0884-418A-BF05-BE2A5624462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9" y="1785939"/>
            <a:ext cx="4062412" cy="409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1" y="1785939"/>
            <a:ext cx="4062413" cy="409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4B802-902F-4CC4-9FD4-330E5C5E4F60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9F5A7A-D838-40BB-9FE6-E80E999F984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1" indent="0">
              <a:buNone/>
              <a:defRPr sz="1800" b="1"/>
            </a:lvl3pPr>
            <a:lvl4pPr marL="1371526" indent="0">
              <a:buNone/>
              <a:defRPr sz="1600" b="1"/>
            </a:lvl4pPr>
            <a:lvl5pPr marL="1828702" indent="0">
              <a:buNone/>
              <a:defRPr sz="1600" b="1"/>
            </a:lvl5pPr>
            <a:lvl6pPr marL="2285878" indent="0">
              <a:buNone/>
              <a:defRPr sz="1600" b="1"/>
            </a:lvl6pPr>
            <a:lvl7pPr marL="2743053" indent="0">
              <a:buNone/>
              <a:defRPr sz="1600" b="1"/>
            </a:lvl7pPr>
            <a:lvl8pPr marL="3200229" indent="0">
              <a:buNone/>
              <a:defRPr sz="1600" b="1"/>
            </a:lvl8pPr>
            <a:lvl9pPr marL="365740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1" indent="0">
              <a:buNone/>
              <a:defRPr sz="1800" b="1"/>
            </a:lvl3pPr>
            <a:lvl4pPr marL="1371526" indent="0">
              <a:buNone/>
              <a:defRPr sz="1600" b="1"/>
            </a:lvl4pPr>
            <a:lvl5pPr marL="1828702" indent="0">
              <a:buNone/>
              <a:defRPr sz="1600" b="1"/>
            </a:lvl5pPr>
            <a:lvl6pPr marL="2285878" indent="0">
              <a:buNone/>
              <a:defRPr sz="1600" b="1"/>
            </a:lvl6pPr>
            <a:lvl7pPr marL="2743053" indent="0">
              <a:buNone/>
              <a:defRPr sz="1600" b="1"/>
            </a:lvl7pPr>
            <a:lvl8pPr marL="3200229" indent="0">
              <a:buNone/>
              <a:defRPr sz="1600" b="1"/>
            </a:lvl8pPr>
            <a:lvl9pPr marL="365740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EEC58-1274-4326-A322-167DFA5198D7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AC1EC6-49E6-4A69-9F4B-787F2F75BCC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2FAC3-99B1-473D-B993-06EE01A57524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2E2BA2-C9DF-4A8E-B89E-B2F5841BB9B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BDF99-8DBA-4912-9CB5-47850AEC6BD4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B0B24A7-8E02-4DDD-B24E-A27B0D8C805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1" indent="0">
              <a:buNone/>
              <a:defRPr sz="1000"/>
            </a:lvl3pPr>
            <a:lvl4pPr marL="1371526" indent="0">
              <a:buNone/>
              <a:defRPr sz="900"/>
            </a:lvl4pPr>
            <a:lvl5pPr marL="1828702" indent="0">
              <a:buNone/>
              <a:defRPr sz="900"/>
            </a:lvl5pPr>
            <a:lvl6pPr marL="2285878" indent="0">
              <a:buNone/>
              <a:defRPr sz="900"/>
            </a:lvl6pPr>
            <a:lvl7pPr marL="2743053" indent="0">
              <a:buNone/>
              <a:defRPr sz="900"/>
            </a:lvl7pPr>
            <a:lvl8pPr marL="3200229" indent="0">
              <a:buNone/>
              <a:defRPr sz="900"/>
            </a:lvl8pPr>
            <a:lvl9pPr marL="365740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64E15-1B6D-4467-893A-710E5824C78D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1675A8-18C4-4207-ACD2-A6147ED6032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1" indent="0">
              <a:buNone/>
              <a:defRPr sz="2400"/>
            </a:lvl3pPr>
            <a:lvl4pPr marL="1371526" indent="0">
              <a:buNone/>
              <a:defRPr sz="2000"/>
            </a:lvl4pPr>
            <a:lvl5pPr marL="1828702" indent="0">
              <a:buNone/>
              <a:defRPr sz="2000"/>
            </a:lvl5pPr>
            <a:lvl6pPr marL="2285878" indent="0">
              <a:buNone/>
              <a:defRPr sz="2000"/>
            </a:lvl6pPr>
            <a:lvl7pPr marL="2743053" indent="0">
              <a:buNone/>
              <a:defRPr sz="2000"/>
            </a:lvl7pPr>
            <a:lvl8pPr marL="3200229" indent="0">
              <a:buNone/>
              <a:defRPr sz="2000"/>
            </a:lvl8pPr>
            <a:lvl9pPr marL="3657404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1" indent="0">
              <a:buNone/>
              <a:defRPr sz="1000"/>
            </a:lvl3pPr>
            <a:lvl4pPr marL="1371526" indent="0">
              <a:buNone/>
              <a:defRPr sz="900"/>
            </a:lvl4pPr>
            <a:lvl5pPr marL="1828702" indent="0">
              <a:buNone/>
              <a:defRPr sz="900"/>
            </a:lvl5pPr>
            <a:lvl6pPr marL="2285878" indent="0">
              <a:buNone/>
              <a:defRPr sz="900"/>
            </a:lvl6pPr>
            <a:lvl7pPr marL="2743053" indent="0">
              <a:buNone/>
              <a:defRPr sz="900"/>
            </a:lvl7pPr>
            <a:lvl8pPr marL="3200229" indent="0">
              <a:buNone/>
              <a:defRPr sz="900"/>
            </a:lvl8pPr>
            <a:lvl9pPr marL="365740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A9000-E4EA-4DB2-BB35-ECD95A4BC037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068AAA-2937-4C89-B8E3-5D434196F790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464B0-051B-4D16-A062-371700128D77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8B65A0E-5A85-442C-B066-AE2A24A9557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1151" y="981075"/>
            <a:ext cx="2087563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981075"/>
            <a:ext cx="6113462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27BDD-31B8-4F2A-920A-00F31B506718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B2DA06-CA70-4E33-8D8F-734C71425C8D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EE7F-B607-4CC6-B178-688874737A7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>
                <a:solidFill>
                  <a:prstClr val="black">
                    <a:tint val="75000"/>
                  </a:prstClr>
                </a:solidFill>
              </a:rPr>
              <a:t>Statistics Canada • Statistique Canada</a:t>
            </a:r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3224-22C5-4FFD-A58C-8937D72B8CDF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FF272-D2B3-45CA-A626-1107E7F2156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>
                <a:solidFill>
                  <a:prstClr val="black">
                    <a:tint val="75000"/>
                  </a:prstClr>
                </a:solidFill>
              </a:rPr>
              <a:t>Statistics Canada • Statistique Canada</a:t>
            </a:r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5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2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0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93E63-D950-48F6-A9D7-37534105534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>
                <a:solidFill>
                  <a:prstClr val="black">
                    <a:tint val="75000"/>
                  </a:prstClr>
                </a:solidFill>
              </a:rPr>
              <a:t>Statistics Canada • Statistique Canada</a:t>
            </a:r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EB983-F3BD-4B73-81A8-9DA646CDD74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>
                <a:solidFill>
                  <a:prstClr val="black">
                    <a:tint val="75000"/>
                  </a:prstClr>
                </a:solidFill>
              </a:rPr>
              <a:t>Statistics Canada • Statistique Canada</a:t>
            </a:r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1" indent="0">
              <a:buNone/>
              <a:defRPr sz="1800" b="1"/>
            </a:lvl3pPr>
            <a:lvl4pPr marL="1371526" indent="0">
              <a:buNone/>
              <a:defRPr sz="1600" b="1"/>
            </a:lvl4pPr>
            <a:lvl5pPr marL="1828702" indent="0">
              <a:buNone/>
              <a:defRPr sz="1600" b="1"/>
            </a:lvl5pPr>
            <a:lvl6pPr marL="2285878" indent="0">
              <a:buNone/>
              <a:defRPr sz="1600" b="1"/>
            </a:lvl6pPr>
            <a:lvl7pPr marL="2743053" indent="0">
              <a:buNone/>
              <a:defRPr sz="1600" b="1"/>
            </a:lvl7pPr>
            <a:lvl8pPr marL="3200229" indent="0">
              <a:buNone/>
              <a:defRPr sz="1600" b="1"/>
            </a:lvl8pPr>
            <a:lvl9pPr marL="365740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1" indent="0">
              <a:buNone/>
              <a:defRPr sz="1800" b="1"/>
            </a:lvl3pPr>
            <a:lvl4pPr marL="1371526" indent="0">
              <a:buNone/>
              <a:defRPr sz="1600" b="1"/>
            </a:lvl4pPr>
            <a:lvl5pPr marL="1828702" indent="0">
              <a:buNone/>
              <a:defRPr sz="1600" b="1"/>
            </a:lvl5pPr>
            <a:lvl6pPr marL="2285878" indent="0">
              <a:buNone/>
              <a:defRPr sz="1600" b="1"/>
            </a:lvl6pPr>
            <a:lvl7pPr marL="2743053" indent="0">
              <a:buNone/>
              <a:defRPr sz="1600" b="1"/>
            </a:lvl7pPr>
            <a:lvl8pPr marL="3200229" indent="0">
              <a:buNone/>
              <a:defRPr sz="1600" b="1"/>
            </a:lvl8pPr>
            <a:lvl9pPr marL="365740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E187-3D22-4777-A870-EDB97940D1C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>
                <a:solidFill>
                  <a:prstClr val="black">
                    <a:tint val="75000"/>
                  </a:prstClr>
                </a:solidFill>
              </a:rPr>
              <a:t>Statistics Canada • Statistique Canada</a:t>
            </a:r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77627-6FE9-4BB0-A95C-A499312313F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>
                <a:solidFill>
                  <a:prstClr val="black">
                    <a:tint val="75000"/>
                  </a:prstClr>
                </a:solidFill>
              </a:rPr>
              <a:t>Statistics Canada • Statistique Canada</a:t>
            </a:r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B6601-8451-42A4-BBE5-0F4633AA0A0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>
                <a:solidFill>
                  <a:prstClr val="black">
                    <a:tint val="75000"/>
                  </a:prstClr>
                </a:solidFill>
              </a:rPr>
              <a:t>Statistics Canada • Statistique Canada</a:t>
            </a:r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1" indent="0">
              <a:buNone/>
              <a:defRPr sz="1000"/>
            </a:lvl3pPr>
            <a:lvl4pPr marL="1371526" indent="0">
              <a:buNone/>
              <a:defRPr sz="900"/>
            </a:lvl4pPr>
            <a:lvl5pPr marL="1828702" indent="0">
              <a:buNone/>
              <a:defRPr sz="900"/>
            </a:lvl5pPr>
            <a:lvl6pPr marL="2285878" indent="0">
              <a:buNone/>
              <a:defRPr sz="900"/>
            </a:lvl6pPr>
            <a:lvl7pPr marL="2743053" indent="0">
              <a:buNone/>
              <a:defRPr sz="900"/>
            </a:lvl7pPr>
            <a:lvl8pPr marL="3200229" indent="0">
              <a:buNone/>
              <a:defRPr sz="900"/>
            </a:lvl8pPr>
            <a:lvl9pPr marL="365740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6D39-91D2-4FD9-8584-7A4969BE91A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>
                <a:solidFill>
                  <a:prstClr val="black">
                    <a:tint val="75000"/>
                  </a:prstClr>
                </a:solidFill>
              </a:rPr>
              <a:t>Statistics Canada • Statistique Canada</a:t>
            </a:r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1" indent="0">
              <a:buNone/>
              <a:defRPr sz="2400"/>
            </a:lvl3pPr>
            <a:lvl4pPr marL="1371526" indent="0">
              <a:buNone/>
              <a:defRPr sz="2000"/>
            </a:lvl4pPr>
            <a:lvl5pPr marL="1828702" indent="0">
              <a:buNone/>
              <a:defRPr sz="2000"/>
            </a:lvl5pPr>
            <a:lvl6pPr marL="2285878" indent="0">
              <a:buNone/>
              <a:defRPr sz="2000"/>
            </a:lvl6pPr>
            <a:lvl7pPr marL="2743053" indent="0">
              <a:buNone/>
              <a:defRPr sz="2000"/>
            </a:lvl7pPr>
            <a:lvl8pPr marL="3200229" indent="0">
              <a:buNone/>
              <a:defRPr sz="2000"/>
            </a:lvl8pPr>
            <a:lvl9pPr marL="3657404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1" indent="0">
              <a:buNone/>
              <a:defRPr sz="1000"/>
            </a:lvl3pPr>
            <a:lvl4pPr marL="1371526" indent="0">
              <a:buNone/>
              <a:defRPr sz="900"/>
            </a:lvl4pPr>
            <a:lvl5pPr marL="1828702" indent="0">
              <a:buNone/>
              <a:defRPr sz="900"/>
            </a:lvl5pPr>
            <a:lvl6pPr marL="2285878" indent="0">
              <a:buNone/>
              <a:defRPr sz="900"/>
            </a:lvl6pPr>
            <a:lvl7pPr marL="2743053" indent="0">
              <a:buNone/>
              <a:defRPr sz="900"/>
            </a:lvl7pPr>
            <a:lvl8pPr marL="3200229" indent="0">
              <a:buNone/>
              <a:defRPr sz="900"/>
            </a:lvl8pPr>
            <a:lvl9pPr marL="365740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ADA3B-5608-4C32-A75E-87AFFD7665E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>
                <a:solidFill>
                  <a:prstClr val="black">
                    <a:tint val="75000"/>
                  </a:prstClr>
                </a:solidFill>
              </a:rPr>
              <a:t>Statistics Canada • Statistique Canada</a:t>
            </a:r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D9D9C-A70B-48DD-AD08-2FDB63D8A14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>
                <a:solidFill>
                  <a:prstClr val="black">
                    <a:tint val="75000"/>
                  </a:prstClr>
                </a:solidFill>
              </a:rPr>
              <a:t>Statistics Canada • Statistique Canada</a:t>
            </a:r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E1EC-B719-415A-A4F7-BF315BD7D4E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>
                <a:solidFill>
                  <a:prstClr val="black">
                    <a:tint val="75000"/>
                  </a:prstClr>
                </a:solidFill>
              </a:rPr>
              <a:t>Statistics Canada • Statistique Canada</a:t>
            </a:r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56830-D7C6-42A4-B528-CFB167EFFD17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75" indent="0" algn="ctr">
              <a:buNone/>
              <a:defRPr/>
            </a:lvl2pPr>
            <a:lvl3pPr marL="914351" indent="0" algn="ctr">
              <a:buNone/>
              <a:defRPr/>
            </a:lvl3pPr>
            <a:lvl4pPr marL="1371526" indent="0" algn="ctr">
              <a:buNone/>
              <a:defRPr/>
            </a:lvl4pPr>
            <a:lvl5pPr marL="1828702" indent="0" algn="ctr">
              <a:buNone/>
              <a:defRPr/>
            </a:lvl5pPr>
            <a:lvl6pPr marL="2285878" indent="0" algn="ctr">
              <a:buNone/>
              <a:defRPr/>
            </a:lvl6pPr>
            <a:lvl7pPr marL="2743053" indent="0" algn="ctr">
              <a:buNone/>
              <a:defRPr/>
            </a:lvl7pPr>
            <a:lvl8pPr marL="3200229" indent="0" algn="ctr">
              <a:buNone/>
              <a:defRPr/>
            </a:lvl8pPr>
            <a:lvl9pPr marL="3657404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6C1BA-9FEE-4B86-AA57-2D04B062666A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1009A1-6962-4FAB-AB7F-58346DB2AC1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801618102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23FCB-19C9-4E33-9BD4-55D2C44E04FF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D976A0-E891-4412-8436-8AF5DF59C65A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3498399547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5" indent="0">
              <a:buNone/>
              <a:defRPr sz="1800"/>
            </a:lvl2pPr>
            <a:lvl3pPr marL="914351" indent="0">
              <a:buNone/>
              <a:defRPr sz="1600"/>
            </a:lvl3pPr>
            <a:lvl4pPr marL="1371526" indent="0">
              <a:buNone/>
              <a:defRPr sz="1400"/>
            </a:lvl4pPr>
            <a:lvl5pPr marL="1828702" indent="0">
              <a:buNone/>
              <a:defRPr sz="1400"/>
            </a:lvl5pPr>
            <a:lvl6pPr marL="2285878" indent="0">
              <a:buNone/>
              <a:defRPr sz="1400"/>
            </a:lvl6pPr>
            <a:lvl7pPr marL="2743053" indent="0">
              <a:buNone/>
              <a:defRPr sz="1400"/>
            </a:lvl7pPr>
            <a:lvl8pPr marL="3200229" indent="0">
              <a:buNone/>
              <a:defRPr sz="1400"/>
            </a:lvl8pPr>
            <a:lvl9pPr marL="365740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7B58B-9933-4724-8E53-C33F38E3A5E6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F91AA4-0884-418A-BF05-BE2A5624462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3487404507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9" y="1785939"/>
            <a:ext cx="4062412" cy="409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1" y="1785939"/>
            <a:ext cx="4062413" cy="409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FA22B-EC82-493D-B981-4787A469F7A6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9F5A7A-D838-40BB-9FE6-E80E999F984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2691982512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1" indent="0">
              <a:buNone/>
              <a:defRPr sz="1800" b="1"/>
            </a:lvl3pPr>
            <a:lvl4pPr marL="1371526" indent="0">
              <a:buNone/>
              <a:defRPr sz="1600" b="1"/>
            </a:lvl4pPr>
            <a:lvl5pPr marL="1828702" indent="0">
              <a:buNone/>
              <a:defRPr sz="1600" b="1"/>
            </a:lvl5pPr>
            <a:lvl6pPr marL="2285878" indent="0">
              <a:buNone/>
              <a:defRPr sz="1600" b="1"/>
            </a:lvl6pPr>
            <a:lvl7pPr marL="2743053" indent="0">
              <a:buNone/>
              <a:defRPr sz="1600" b="1"/>
            </a:lvl7pPr>
            <a:lvl8pPr marL="3200229" indent="0">
              <a:buNone/>
              <a:defRPr sz="1600" b="1"/>
            </a:lvl8pPr>
            <a:lvl9pPr marL="365740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1" indent="0">
              <a:buNone/>
              <a:defRPr sz="1800" b="1"/>
            </a:lvl3pPr>
            <a:lvl4pPr marL="1371526" indent="0">
              <a:buNone/>
              <a:defRPr sz="1600" b="1"/>
            </a:lvl4pPr>
            <a:lvl5pPr marL="1828702" indent="0">
              <a:buNone/>
              <a:defRPr sz="1600" b="1"/>
            </a:lvl5pPr>
            <a:lvl6pPr marL="2285878" indent="0">
              <a:buNone/>
              <a:defRPr sz="1600" b="1"/>
            </a:lvl6pPr>
            <a:lvl7pPr marL="2743053" indent="0">
              <a:buNone/>
              <a:defRPr sz="1600" b="1"/>
            </a:lvl7pPr>
            <a:lvl8pPr marL="3200229" indent="0">
              <a:buNone/>
              <a:defRPr sz="1600" b="1"/>
            </a:lvl8pPr>
            <a:lvl9pPr marL="365740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71970-9FD4-4094-88AF-8CBC5D3D582C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AC1EC6-49E6-4A69-9F4B-787F2F75BCC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1256028663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7FA59-17D5-4C81-B5C1-B22440842CAB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2E2BA2-C9DF-4A8E-B89E-B2F5841BB9B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3833644644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3736A-23C1-4408-8129-C641E5868A74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B0B24A7-8E02-4DDD-B24E-A27B0D8C805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1330002405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1" indent="0">
              <a:buNone/>
              <a:defRPr sz="1000"/>
            </a:lvl3pPr>
            <a:lvl4pPr marL="1371526" indent="0">
              <a:buNone/>
              <a:defRPr sz="900"/>
            </a:lvl4pPr>
            <a:lvl5pPr marL="1828702" indent="0">
              <a:buNone/>
              <a:defRPr sz="900"/>
            </a:lvl5pPr>
            <a:lvl6pPr marL="2285878" indent="0">
              <a:buNone/>
              <a:defRPr sz="900"/>
            </a:lvl6pPr>
            <a:lvl7pPr marL="2743053" indent="0">
              <a:buNone/>
              <a:defRPr sz="900"/>
            </a:lvl7pPr>
            <a:lvl8pPr marL="3200229" indent="0">
              <a:buNone/>
              <a:defRPr sz="900"/>
            </a:lvl8pPr>
            <a:lvl9pPr marL="365740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8FF00-5294-41FA-B41E-B4ED84D764F0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1675A8-18C4-4207-ACD2-A6147ED6032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2344316003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1" indent="0">
              <a:buNone/>
              <a:defRPr sz="2400"/>
            </a:lvl3pPr>
            <a:lvl4pPr marL="1371526" indent="0">
              <a:buNone/>
              <a:defRPr sz="2000"/>
            </a:lvl4pPr>
            <a:lvl5pPr marL="1828702" indent="0">
              <a:buNone/>
              <a:defRPr sz="2000"/>
            </a:lvl5pPr>
            <a:lvl6pPr marL="2285878" indent="0">
              <a:buNone/>
              <a:defRPr sz="2000"/>
            </a:lvl6pPr>
            <a:lvl7pPr marL="2743053" indent="0">
              <a:buNone/>
              <a:defRPr sz="2000"/>
            </a:lvl7pPr>
            <a:lvl8pPr marL="3200229" indent="0">
              <a:buNone/>
              <a:defRPr sz="2000"/>
            </a:lvl8pPr>
            <a:lvl9pPr marL="3657404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1" indent="0">
              <a:buNone/>
              <a:defRPr sz="1000"/>
            </a:lvl3pPr>
            <a:lvl4pPr marL="1371526" indent="0">
              <a:buNone/>
              <a:defRPr sz="900"/>
            </a:lvl4pPr>
            <a:lvl5pPr marL="1828702" indent="0">
              <a:buNone/>
              <a:defRPr sz="900"/>
            </a:lvl5pPr>
            <a:lvl6pPr marL="2285878" indent="0">
              <a:buNone/>
              <a:defRPr sz="900"/>
            </a:lvl6pPr>
            <a:lvl7pPr marL="2743053" indent="0">
              <a:buNone/>
              <a:defRPr sz="900"/>
            </a:lvl7pPr>
            <a:lvl8pPr marL="3200229" indent="0">
              <a:buNone/>
              <a:defRPr sz="900"/>
            </a:lvl8pPr>
            <a:lvl9pPr marL="365740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F9ADC-C763-4E48-B867-5785F071E9D5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068AAA-2937-4C89-B8E3-5D434196F790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538652999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B53FB-10A3-488E-87F7-F89D4CDC9AF6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8B65A0E-5A85-442C-B066-AE2A24A9557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1604636848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1" indent="0">
              <a:buNone/>
              <a:defRPr sz="1000"/>
            </a:lvl3pPr>
            <a:lvl4pPr marL="1371526" indent="0">
              <a:buNone/>
              <a:defRPr sz="900"/>
            </a:lvl4pPr>
            <a:lvl5pPr marL="1828702" indent="0">
              <a:buNone/>
              <a:defRPr sz="900"/>
            </a:lvl5pPr>
            <a:lvl6pPr marL="2285878" indent="0">
              <a:buNone/>
              <a:defRPr sz="900"/>
            </a:lvl6pPr>
            <a:lvl7pPr marL="2743053" indent="0">
              <a:buNone/>
              <a:defRPr sz="900"/>
            </a:lvl7pPr>
            <a:lvl8pPr marL="3200229" indent="0">
              <a:buNone/>
              <a:defRPr sz="900"/>
            </a:lvl8pPr>
            <a:lvl9pPr marL="365740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FC27-7E07-49B5-ACFF-0F4964C763EF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1151" y="981075"/>
            <a:ext cx="2087563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981075"/>
            <a:ext cx="6113462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1082C-C4D3-48AF-B2F8-799757A0454F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B2DA06-CA70-4E33-8D8F-734C71425C8D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3761505373"/>
      </p:ext>
    </p:extLst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9878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75" indent="0" algn="ctr">
              <a:buNone/>
              <a:defRPr/>
            </a:lvl2pPr>
            <a:lvl3pPr marL="914351" indent="0" algn="ctr">
              <a:buNone/>
              <a:defRPr/>
            </a:lvl3pPr>
            <a:lvl4pPr marL="1371526" indent="0" algn="ctr">
              <a:buNone/>
              <a:defRPr/>
            </a:lvl4pPr>
            <a:lvl5pPr marL="1828702" indent="0" algn="ctr">
              <a:buNone/>
              <a:defRPr/>
            </a:lvl5pPr>
            <a:lvl6pPr marL="2285878" indent="0" algn="ctr">
              <a:buNone/>
              <a:defRPr/>
            </a:lvl6pPr>
            <a:lvl7pPr marL="2743053" indent="0" algn="ctr">
              <a:buNone/>
              <a:defRPr/>
            </a:lvl7pPr>
            <a:lvl8pPr marL="3200229" indent="0" algn="ctr">
              <a:buNone/>
              <a:defRPr/>
            </a:lvl8pPr>
            <a:lvl9pPr marL="3657404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EE503-B5C1-4FDE-97C9-EF0EF5DF727D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1009A1-6962-4FAB-AB7F-58346DB2AC1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801618102"/>
      </p:ext>
    </p:extLst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69190-3D79-422F-B4FD-8DF741135E8E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D976A0-E891-4412-8436-8AF5DF59C65A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3498399547"/>
      </p:ext>
    </p:extLst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5" indent="0">
              <a:buNone/>
              <a:defRPr sz="1800"/>
            </a:lvl2pPr>
            <a:lvl3pPr marL="914351" indent="0">
              <a:buNone/>
              <a:defRPr sz="1600"/>
            </a:lvl3pPr>
            <a:lvl4pPr marL="1371526" indent="0">
              <a:buNone/>
              <a:defRPr sz="1400"/>
            </a:lvl4pPr>
            <a:lvl5pPr marL="1828702" indent="0">
              <a:buNone/>
              <a:defRPr sz="1400"/>
            </a:lvl5pPr>
            <a:lvl6pPr marL="2285878" indent="0">
              <a:buNone/>
              <a:defRPr sz="1400"/>
            </a:lvl6pPr>
            <a:lvl7pPr marL="2743053" indent="0">
              <a:buNone/>
              <a:defRPr sz="1400"/>
            </a:lvl7pPr>
            <a:lvl8pPr marL="3200229" indent="0">
              <a:buNone/>
              <a:defRPr sz="1400"/>
            </a:lvl8pPr>
            <a:lvl9pPr marL="365740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CF449-0301-4B67-BC9A-E7A67FEB2B42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F91AA4-0884-418A-BF05-BE2A5624462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3487404507"/>
      </p:ext>
    </p:extLst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9" y="1785939"/>
            <a:ext cx="4062412" cy="409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1" y="1785939"/>
            <a:ext cx="4062413" cy="409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89477-0340-4D4B-A355-BD21864EE02B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9F5A7A-D838-40BB-9FE6-E80E999F984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2691982512"/>
      </p:ext>
    </p:extLst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1" indent="0">
              <a:buNone/>
              <a:defRPr sz="1800" b="1"/>
            </a:lvl3pPr>
            <a:lvl4pPr marL="1371526" indent="0">
              <a:buNone/>
              <a:defRPr sz="1600" b="1"/>
            </a:lvl4pPr>
            <a:lvl5pPr marL="1828702" indent="0">
              <a:buNone/>
              <a:defRPr sz="1600" b="1"/>
            </a:lvl5pPr>
            <a:lvl6pPr marL="2285878" indent="0">
              <a:buNone/>
              <a:defRPr sz="1600" b="1"/>
            </a:lvl6pPr>
            <a:lvl7pPr marL="2743053" indent="0">
              <a:buNone/>
              <a:defRPr sz="1600" b="1"/>
            </a:lvl7pPr>
            <a:lvl8pPr marL="3200229" indent="0">
              <a:buNone/>
              <a:defRPr sz="1600" b="1"/>
            </a:lvl8pPr>
            <a:lvl9pPr marL="365740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1" indent="0">
              <a:buNone/>
              <a:defRPr sz="1800" b="1"/>
            </a:lvl3pPr>
            <a:lvl4pPr marL="1371526" indent="0">
              <a:buNone/>
              <a:defRPr sz="1600" b="1"/>
            </a:lvl4pPr>
            <a:lvl5pPr marL="1828702" indent="0">
              <a:buNone/>
              <a:defRPr sz="1600" b="1"/>
            </a:lvl5pPr>
            <a:lvl6pPr marL="2285878" indent="0">
              <a:buNone/>
              <a:defRPr sz="1600" b="1"/>
            </a:lvl6pPr>
            <a:lvl7pPr marL="2743053" indent="0">
              <a:buNone/>
              <a:defRPr sz="1600" b="1"/>
            </a:lvl7pPr>
            <a:lvl8pPr marL="3200229" indent="0">
              <a:buNone/>
              <a:defRPr sz="1600" b="1"/>
            </a:lvl8pPr>
            <a:lvl9pPr marL="365740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A8C71-92A3-446E-B703-D1908A4BE80F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AC1EC6-49E6-4A69-9F4B-787F2F75BCC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1256028663"/>
      </p:ext>
    </p:extLst>
  </p:cSld>
  <p:clrMapOvr>
    <a:masterClrMapping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1F536-75A4-4C67-B2B3-35C1B566DBE0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2E2BA2-C9DF-4A8E-B89E-B2F5841BB9B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3833644644"/>
      </p:ext>
    </p:extLst>
  </p:cSld>
  <p:clrMapOvr>
    <a:masterClrMapping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D49E2-F938-46D6-BBD0-33FF4D41D6EA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B0B24A7-8E02-4DDD-B24E-A27B0D8C805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1330002405"/>
      </p:ext>
    </p:extLst>
  </p:cSld>
  <p:clrMapOvr>
    <a:masterClrMapping/>
  </p:clrMapOvr>
  <p:transition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1" indent="0">
              <a:buNone/>
              <a:defRPr sz="1000"/>
            </a:lvl3pPr>
            <a:lvl4pPr marL="1371526" indent="0">
              <a:buNone/>
              <a:defRPr sz="900"/>
            </a:lvl4pPr>
            <a:lvl5pPr marL="1828702" indent="0">
              <a:buNone/>
              <a:defRPr sz="900"/>
            </a:lvl5pPr>
            <a:lvl6pPr marL="2285878" indent="0">
              <a:buNone/>
              <a:defRPr sz="900"/>
            </a:lvl6pPr>
            <a:lvl7pPr marL="2743053" indent="0">
              <a:buNone/>
              <a:defRPr sz="900"/>
            </a:lvl7pPr>
            <a:lvl8pPr marL="3200229" indent="0">
              <a:buNone/>
              <a:defRPr sz="900"/>
            </a:lvl8pPr>
            <a:lvl9pPr marL="365740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C0EA1-E7BA-4CC3-AF0F-D39F5014C4B1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1675A8-18C4-4207-ACD2-A6147ED6032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2344316003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1" indent="0">
              <a:buNone/>
              <a:defRPr sz="2400"/>
            </a:lvl3pPr>
            <a:lvl4pPr marL="1371526" indent="0">
              <a:buNone/>
              <a:defRPr sz="2000"/>
            </a:lvl4pPr>
            <a:lvl5pPr marL="1828702" indent="0">
              <a:buNone/>
              <a:defRPr sz="2000"/>
            </a:lvl5pPr>
            <a:lvl6pPr marL="2285878" indent="0">
              <a:buNone/>
              <a:defRPr sz="2000"/>
            </a:lvl6pPr>
            <a:lvl7pPr marL="2743053" indent="0">
              <a:buNone/>
              <a:defRPr sz="2000"/>
            </a:lvl7pPr>
            <a:lvl8pPr marL="3200229" indent="0">
              <a:buNone/>
              <a:defRPr sz="2000"/>
            </a:lvl8pPr>
            <a:lvl9pPr marL="3657404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1" indent="0">
              <a:buNone/>
              <a:defRPr sz="1000"/>
            </a:lvl3pPr>
            <a:lvl4pPr marL="1371526" indent="0">
              <a:buNone/>
              <a:defRPr sz="900"/>
            </a:lvl4pPr>
            <a:lvl5pPr marL="1828702" indent="0">
              <a:buNone/>
              <a:defRPr sz="900"/>
            </a:lvl5pPr>
            <a:lvl6pPr marL="2285878" indent="0">
              <a:buNone/>
              <a:defRPr sz="900"/>
            </a:lvl6pPr>
            <a:lvl7pPr marL="2743053" indent="0">
              <a:buNone/>
              <a:defRPr sz="900"/>
            </a:lvl7pPr>
            <a:lvl8pPr marL="3200229" indent="0">
              <a:buNone/>
              <a:defRPr sz="900"/>
            </a:lvl8pPr>
            <a:lvl9pPr marL="365740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E567-A58B-47F5-9D45-8D2C6F2228EB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3118-4FB9-494C-B890-80E03AA8D54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1" indent="0">
              <a:buNone/>
              <a:defRPr sz="2400"/>
            </a:lvl3pPr>
            <a:lvl4pPr marL="1371526" indent="0">
              <a:buNone/>
              <a:defRPr sz="2000"/>
            </a:lvl4pPr>
            <a:lvl5pPr marL="1828702" indent="0">
              <a:buNone/>
              <a:defRPr sz="2000"/>
            </a:lvl5pPr>
            <a:lvl6pPr marL="2285878" indent="0">
              <a:buNone/>
              <a:defRPr sz="2000"/>
            </a:lvl6pPr>
            <a:lvl7pPr marL="2743053" indent="0">
              <a:buNone/>
              <a:defRPr sz="2000"/>
            </a:lvl7pPr>
            <a:lvl8pPr marL="3200229" indent="0">
              <a:buNone/>
              <a:defRPr sz="2000"/>
            </a:lvl8pPr>
            <a:lvl9pPr marL="3657404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1" indent="0">
              <a:buNone/>
              <a:defRPr sz="1000"/>
            </a:lvl3pPr>
            <a:lvl4pPr marL="1371526" indent="0">
              <a:buNone/>
              <a:defRPr sz="900"/>
            </a:lvl4pPr>
            <a:lvl5pPr marL="1828702" indent="0">
              <a:buNone/>
              <a:defRPr sz="900"/>
            </a:lvl5pPr>
            <a:lvl6pPr marL="2285878" indent="0">
              <a:buNone/>
              <a:defRPr sz="900"/>
            </a:lvl6pPr>
            <a:lvl7pPr marL="2743053" indent="0">
              <a:buNone/>
              <a:defRPr sz="900"/>
            </a:lvl7pPr>
            <a:lvl8pPr marL="3200229" indent="0">
              <a:buNone/>
              <a:defRPr sz="900"/>
            </a:lvl8pPr>
            <a:lvl9pPr marL="365740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D3044-D283-4251-B553-F48360659AC9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068AAA-2937-4C89-B8E3-5D434196F790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538652999"/>
      </p:ext>
    </p:extLst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496DC-DB6D-4FBA-A62F-5A7987E06673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8B65A0E-5A85-442C-B066-AE2A24A9557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1604636848"/>
      </p:ext>
    </p:extLst>
  </p:cSld>
  <p:clrMapOvr>
    <a:masterClrMapping/>
  </p:clrMapOvr>
  <p:transition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1151" y="981075"/>
            <a:ext cx="2087563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981075"/>
            <a:ext cx="6113462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F7C22-14B0-4BE1-8155-532989867476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B2DA06-CA70-4E33-8D8F-734C71425C8D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3761505373"/>
      </p:ext>
    </p:extLst>
  </p:cSld>
  <p:clrMapOvr>
    <a:masterClrMapping/>
  </p:clrMapOvr>
  <p:transition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9878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75" indent="0" algn="ctr">
              <a:buNone/>
              <a:defRPr/>
            </a:lvl2pPr>
            <a:lvl3pPr marL="914351" indent="0" algn="ctr">
              <a:buNone/>
              <a:defRPr/>
            </a:lvl3pPr>
            <a:lvl4pPr marL="1371526" indent="0" algn="ctr">
              <a:buNone/>
              <a:defRPr/>
            </a:lvl4pPr>
            <a:lvl5pPr marL="1828702" indent="0" algn="ctr">
              <a:buNone/>
              <a:defRPr/>
            </a:lvl5pPr>
            <a:lvl6pPr marL="2285878" indent="0" algn="ctr">
              <a:buNone/>
              <a:defRPr/>
            </a:lvl6pPr>
            <a:lvl7pPr marL="2743053" indent="0" algn="ctr">
              <a:buNone/>
              <a:defRPr/>
            </a:lvl7pPr>
            <a:lvl8pPr marL="3200229" indent="0" algn="ctr">
              <a:buNone/>
              <a:defRPr/>
            </a:lvl8pPr>
            <a:lvl9pPr marL="3657404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97F22-D81F-4FCF-B6F6-751725A9736A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1009A1-6962-4FAB-AB7F-58346DB2AC1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801618102"/>
      </p:ext>
    </p:extLst>
  </p:cSld>
  <p:clrMapOvr>
    <a:masterClrMapping/>
  </p:clrMapOvr>
  <p:transition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D7F03-088D-4F81-A6DF-589C44BE83B8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D976A0-E891-4412-8436-8AF5DF59C65A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3498399547"/>
      </p:ext>
    </p:extLst>
  </p:cSld>
  <p:clrMapOvr>
    <a:masterClrMapping/>
  </p:clrMapOvr>
  <p:transition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5" indent="0">
              <a:buNone/>
              <a:defRPr sz="1800"/>
            </a:lvl2pPr>
            <a:lvl3pPr marL="914351" indent="0">
              <a:buNone/>
              <a:defRPr sz="1600"/>
            </a:lvl3pPr>
            <a:lvl4pPr marL="1371526" indent="0">
              <a:buNone/>
              <a:defRPr sz="1400"/>
            </a:lvl4pPr>
            <a:lvl5pPr marL="1828702" indent="0">
              <a:buNone/>
              <a:defRPr sz="1400"/>
            </a:lvl5pPr>
            <a:lvl6pPr marL="2285878" indent="0">
              <a:buNone/>
              <a:defRPr sz="1400"/>
            </a:lvl6pPr>
            <a:lvl7pPr marL="2743053" indent="0">
              <a:buNone/>
              <a:defRPr sz="1400"/>
            </a:lvl7pPr>
            <a:lvl8pPr marL="3200229" indent="0">
              <a:buNone/>
              <a:defRPr sz="1400"/>
            </a:lvl8pPr>
            <a:lvl9pPr marL="365740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DC863-7E4A-4A64-8D70-2D604BD08D35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F91AA4-0884-418A-BF05-BE2A5624462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3487404507"/>
      </p:ext>
    </p:extLst>
  </p:cSld>
  <p:clrMapOvr>
    <a:masterClrMapping/>
  </p:clrMapOvr>
  <p:transition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9" y="1785939"/>
            <a:ext cx="4062412" cy="409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1" y="1785939"/>
            <a:ext cx="4062413" cy="409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09409-1A85-423B-B26C-A48613D2A631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9F5A7A-D838-40BB-9FE6-E80E999F984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2691982512"/>
      </p:ext>
    </p:extLst>
  </p:cSld>
  <p:clrMapOvr>
    <a:masterClrMapping/>
  </p:clrMapOvr>
  <p:transition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1" indent="0">
              <a:buNone/>
              <a:defRPr sz="1800" b="1"/>
            </a:lvl3pPr>
            <a:lvl4pPr marL="1371526" indent="0">
              <a:buNone/>
              <a:defRPr sz="1600" b="1"/>
            </a:lvl4pPr>
            <a:lvl5pPr marL="1828702" indent="0">
              <a:buNone/>
              <a:defRPr sz="1600" b="1"/>
            </a:lvl5pPr>
            <a:lvl6pPr marL="2285878" indent="0">
              <a:buNone/>
              <a:defRPr sz="1600" b="1"/>
            </a:lvl6pPr>
            <a:lvl7pPr marL="2743053" indent="0">
              <a:buNone/>
              <a:defRPr sz="1600" b="1"/>
            </a:lvl7pPr>
            <a:lvl8pPr marL="3200229" indent="0">
              <a:buNone/>
              <a:defRPr sz="1600" b="1"/>
            </a:lvl8pPr>
            <a:lvl9pPr marL="365740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1" indent="0">
              <a:buNone/>
              <a:defRPr sz="1800" b="1"/>
            </a:lvl3pPr>
            <a:lvl4pPr marL="1371526" indent="0">
              <a:buNone/>
              <a:defRPr sz="1600" b="1"/>
            </a:lvl4pPr>
            <a:lvl5pPr marL="1828702" indent="0">
              <a:buNone/>
              <a:defRPr sz="1600" b="1"/>
            </a:lvl5pPr>
            <a:lvl6pPr marL="2285878" indent="0">
              <a:buNone/>
              <a:defRPr sz="1600" b="1"/>
            </a:lvl6pPr>
            <a:lvl7pPr marL="2743053" indent="0">
              <a:buNone/>
              <a:defRPr sz="1600" b="1"/>
            </a:lvl7pPr>
            <a:lvl8pPr marL="3200229" indent="0">
              <a:buNone/>
              <a:defRPr sz="1600" b="1"/>
            </a:lvl8pPr>
            <a:lvl9pPr marL="365740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B1CB1-5012-48F8-A1B4-10F5460A4C67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AC1EC6-49E6-4A69-9F4B-787F2F75BCC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1256028663"/>
      </p:ext>
    </p:extLst>
  </p:cSld>
  <p:clrMapOvr>
    <a:masterClrMapping/>
  </p:clrMapOvr>
  <p:transition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BB8BE-97F8-424E-908A-D474BC7F1377}" type="datetime1">
              <a:rPr lang="en-US" smtClean="0"/>
              <a:pPr>
                <a:defRPr/>
              </a:pPr>
              <a:t>12/2/2017</a:t>
            </a:fld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2E2BA2-C9DF-4A8E-B89E-B2F5841BB9B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CA"/>
              <a:t>Statistics Canada • Statistique Canada</a:t>
            </a:r>
          </a:p>
        </p:txBody>
      </p:sp>
    </p:spTree>
    <p:extLst>
      <p:ext uri="{BB962C8B-B14F-4D97-AF65-F5344CB8AC3E}">
        <p14:creationId xmlns:p14="http://schemas.microsoft.com/office/powerpoint/2010/main" xmlns="" val="3833644644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image" Target="../media/image1.jpe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13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Relationship Id="rId1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2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30.xml"/><Relationship Id="rId6" Type="http://schemas.openxmlformats.org/officeDocument/2006/relationships/theme" Target="../theme/theme13.xml"/><Relationship Id="rId5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33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image" Target="../media/image1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5" tIns="45718" rIns="91435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8" rIns="91435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6CDC11-F298-4C3B-A2DA-63D2E43658D0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A3118-4FB9-494C-B890-80E03AA8D545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hf hdr="0"/>
  <p:txStyles>
    <p:titleStyle>
      <a:lvl1pPr algn="ctr" defTabSz="914351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1" indent="-342881" algn="l" defTabSz="91435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0" indent="-285735" algn="l" defTabSz="914351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9" indent="-228588" algn="l" defTabSz="91435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4" indent="-228588" algn="l" defTabSz="914351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0" indent="-228588" algn="l" defTabSz="914351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5" indent="-228588" algn="l" defTabSz="9143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41" indent="-228588" algn="l" defTabSz="9143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17" indent="-228588" algn="l" defTabSz="9143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92" indent="-228588" algn="l" defTabSz="9143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1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6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2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8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53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9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04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>
            <a:spLocks noGrp="1" noChangeArrowheads="1"/>
          </p:cNvSpPr>
          <p:nvPr>
            <p:ph type="title"/>
          </p:nvPr>
        </p:nvSpPr>
        <p:spPr bwMode="auto">
          <a:xfrm>
            <a:off x="395289" y="981076"/>
            <a:ext cx="8353425" cy="708025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Click to edit Master title style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1489" y="1785939"/>
            <a:ext cx="8277225" cy="409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740650" y="6237288"/>
            <a:ext cx="1049338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fld id="{E5A4001A-D8B6-40CA-B0F0-8FB20CA6C8A5}" type="datetime1">
              <a:rPr lang="en-US" smtClean="0"/>
              <a:pPr>
                <a:spcBef>
                  <a:spcPct val="0"/>
                </a:spcBef>
                <a:defRPr/>
              </a:pPr>
              <a:t>12/2/2017</a:t>
            </a:fld>
            <a:endParaRPr lang="fr-CA"/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528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1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fld id="{23156B2B-78B7-4818-9D8E-9FC72D60EE77}" type="slidenum">
              <a:rPr lang="fr-CA"/>
              <a:pPr>
                <a:spcBef>
                  <a:spcPct val="0"/>
                </a:spcBef>
                <a:defRPr/>
              </a:pPr>
              <a:t>‹#›</a:t>
            </a:fld>
            <a:endParaRPr lang="fr-CA"/>
          </a:p>
        </p:txBody>
      </p:sp>
      <p:sp>
        <p:nvSpPr>
          <p:cNvPr id="1054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03351" y="6237288"/>
            <a:ext cx="6048375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r>
              <a:rPr lang="fr-CA"/>
              <a:t>Statistics Canada • Statistique Canada</a:t>
            </a:r>
          </a:p>
        </p:txBody>
      </p:sp>
      <p:pic>
        <p:nvPicPr>
          <p:cNvPr id="22535" name="Picture 7" descr="BlueBar-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-26988"/>
            <a:ext cx="9144000" cy="75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91358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3" r:id="rId2"/>
    <p:sldLayoutId id="2147484024" r:id="rId3"/>
    <p:sldLayoutId id="2147484025" r:id="rId4"/>
    <p:sldLayoutId id="2147484026" r:id="rId5"/>
    <p:sldLayoutId id="2147484027" r:id="rId6"/>
    <p:sldLayoutId id="2147484028" r:id="rId7"/>
    <p:sldLayoutId id="2147484029" r:id="rId8"/>
    <p:sldLayoutId id="2147484030" r:id="rId9"/>
    <p:sldLayoutId id="2147484031" r:id="rId10"/>
    <p:sldLayoutId id="2147484032" r:id="rId11"/>
    <p:sldLayoutId id="2147484033" r:id="rId12"/>
  </p:sldLayoutIdLst>
  <p:transition>
    <p:fade/>
  </p:transition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5pPr>
      <a:lvl6pPr marL="457175"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6pPr>
      <a:lvl7pPr marL="914351"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7pPr>
      <a:lvl8pPr marL="1371526"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8pPr>
      <a:lvl9pPr marL="1828702"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9pPr>
    </p:titleStyle>
    <p:bodyStyle>
      <a:lvl1pPr marL="342881" indent="-342881" algn="l" rtl="0" eaLnBrk="0" fontAlgn="base" hangingPunct="0">
        <a:spcBef>
          <a:spcPct val="0"/>
        </a:spcBef>
        <a:spcAft>
          <a:spcPct val="25000"/>
        </a:spcAft>
        <a:buClr>
          <a:srgbClr val="669900"/>
        </a:buClr>
        <a:buFont typeface="Wingdings" pitchFamily="2" charset="2"/>
        <a:buChar char="§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10" indent="-285735" algn="l" rtl="0" eaLnBrk="0" fontAlgn="base" hangingPunct="0">
        <a:spcBef>
          <a:spcPct val="0"/>
        </a:spcBef>
        <a:spcAft>
          <a:spcPct val="25000"/>
        </a:spcAft>
        <a:buClr>
          <a:srgbClr val="669900"/>
        </a:buClr>
        <a:buChar char="•"/>
        <a:defRPr sz="2400">
          <a:solidFill>
            <a:srgbClr val="000000"/>
          </a:solidFill>
          <a:latin typeface="+mn-lt"/>
        </a:defRPr>
      </a:lvl2pPr>
      <a:lvl3pPr marL="1142939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defRPr sz="2000">
          <a:solidFill>
            <a:srgbClr val="000000"/>
          </a:solidFill>
          <a:latin typeface="+mn-lt"/>
        </a:defRPr>
      </a:lvl3pPr>
      <a:lvl4pPr marL="1600114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4pPr>
      <a:lvl5pPr marL="2057290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5pPr>
      <a:lvl6pPr marL="2514465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6pPr>
      <a:lvl7pPr marL="2971641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7pPr>
      <a:lvl8pPr marL="3428817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8pPr>
      <a:lvl9pPr marL="3885992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1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6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2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8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53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9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04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981075"/>
            <a:ext cx="8353425" cy="708025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Click to edit Master title style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1488" y="1785938"/>
            <a:ext cx="8277225" cy="409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740650" y="6237288"/>
            <a:ext cx="1049338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fld id="{BADE2D4D-0D87-4E0F-A942-80AFB2C7862E}" type="datetime1">
              <a:rPr lang="en-US" smtClean="0"/>
              <a:pPr>
                <a:spcBef>
                  <a:spcPct val="0"/>
                </a:spcBef>
                <a:defRPr/>
              </a:pPr>
              <a:t>12/2/2017</a:t>
            </a:fld>
            <a:endParaRPr lang="fr-CA"/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528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fld id="{23156B2B-78B7-4818-9D8E-9FC72D60EE77}" type="slidenum">
              <a:rPr lang="fr-CA"/>
              <a:pPr>
                <a:spcBef>
                  <a:spcPct val="0"/>
                </a:spcBef>
                <a:defRPr/>
              </a:pPr>
              <a:t>‹#›</a:t>
            </a:fld>
            <a:endParaRPr lang="fr-CA"/>
          </a:p>
        </p:txBody>
      </p:sp>
      <p:sp>
        <p:nvSpPr>
          <p:cNvPr id="1054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03350" y="6237288"/>
            <a:ext cx="6048375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r>
              <a:rPr lang="fr-CA"/>
              <a:t>Statistics Canada • Statistique Canada</a:t>
            </a:r>
          </a:p>
        </p:txBody>
      </p:sp>
      <p:pic>
        <p:nvPicPr>
          <p:cNvPr id="22535" name="Picture 7" descr="BlueBar-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-26988"/>
            <a:ext cx="9144000" cy="75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1" r:id="rId1"/>
    <p:sldLayoutId id="2147484112" r:id="rId2"/>
    <p:sldLayoutId id="2147484113" r:id="rId3"/>
    <p:sldLayoutId id="2147484114" r:id="rId4"/>
    <p:sldLayoutId id="2147484115" r:id="rId5"/>
    <p:sldLayoutId id="2147484116" r:id="rId6"/>
    <p:sldLayoutId id="2147484117" r:id="rId7"/>
    <p:sldLayoutId id="2147484118" r:id="rId8"/>
    <p:sldLayoutId id="2147484119" r:id="rId9"/>
    <p:sldLayoutId id="2147484120" r:id="rId10"/>
    <p:sldLayoutId id="2147484121" r:id="rId11"/>
  </p:sldLayoutIdLst>
  <p:transition>
    <p:fade/>
  </p:transition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5pPr>
      <a:lvl6pPr marL="457200"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6pPr>
      <a:lvl7pPr marL="914400"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25000"/>
        </a:spcAft>
        <a:buClr>
          <a:srgbClr val="669900"/>
        </a:buClr>
        <a:buFont typeface="Wingdings" pitchFamily="2" charset="2"/>
        <a:buChar char="§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0"/>
        </a:spcBef>
        <a:spcAft>
          <a:spcPct val="25000"/>
        </a:spcAft>
        <a:buClr>
          <a:srgbClr val="669900"/>
        </a:buClr>
        <a:buChar char="•"/>
        <a:defRPr sz="2400">
          <a:solidFill>
            <a:srgbClr val="00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defRPr sz="2000">
          <a:solidFill>
            <a:srgbClr val="00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764704"/>
            <a:ext cx="8353425" cy="708025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Click to edit Master title style</a:t>
            </a:r>
          </a:p>
        </p:txBody>
      </p:sp>
      <p:sp>
        <p:nvSpPr>
          <p:cNvPr id="102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1488" y="1785938"/>
            <a:ext cx="8277225" cy="365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740650" y="6237288"/>
            <a:ext cx="1049338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fld id="{7DDC8085-522E-4F69-8DCF-30755E12179B}" type="datetime1">
              <a:rPr lang="en-US" smtClean="0"/>
              <a:pPr>
                <a:spcBef>
                  <a:spcPct val="0"/>
                </a:spcBef>
                <a:defRPr/>
              </a:pPr>
              <a:t>12/2/2017</a:t>
            </a:fld>
            <a:endParaRPr lang="fr-CA" dirty="0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03350" y="6237288"/>
            <a:ext cx="6048375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r>
              <a:rPr lang="fr-CA" dirty="0"/>
              <a:t>Statistics Canada • Statistique Canada</a:t>
            </a:r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528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fld id="{DCBE3FDB-369F-4B18-9540-9067DF5A6C75}" type="slidenum">
              <a:rPr lang="fr-CA"/>
              <a:pPr>
                <a:spcBef>
                  <a:spcPct val="0"/>
                </a:spcBef>
                <a:defRPr/>
              </a:pPr>
              <a:t>‹#›</a:t>
            </a:fld>
            <a:endParaRPr lang="fr-CA" dirty="0"/>
          </a:p>
        </p:txBody>
      </p:sp>
      <p:pic>
        <p:nvPicPr>
          <p:cNvPr id="1031" name="Picture 14" descr="BlueBar-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-26988"/>
            <a:ext cx="9144000" cy="75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59501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3" r:id="rId1"/>
    <p:sldLayoutId id="2147484124" r:id="rId2"/>
    <p:sldLayoutId id="2147484125" r:id="rId3"/>
    <p:sldLayoutId id="2147484126" r:id="rId4"/>
    <p:sldLayoutId id="2147484127" r:id="rId5"/>
    <p:sldLayoutId id="2147484128" r:id="rId6"/>
    <p:sldLayoutId id="2147484129" r:id="rId7"/>
    <p:sldLayoutId id="2147484130" r:id="rId8"/>
    <p:sldLayoutId id="2147484131" r:id="rId9"/>
    <p:sldLayoutId id="2147484132" r:id="rId10"/>
    <p:sldLayoutId id="2147484133" r:id="rId11"/>
    <p:sldLayoutId id="2147484134" r:id="rId12"/>
    <p:sldLayoutId id="2147484135" r:id="rId13"/>
  </p:sldLayoutIdLst>
  <p:hf hdr="0"/>
  <p:txStyles>
    <p:titleStyle>
      <a:lvl1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3737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373799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373799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373799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373799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50000"/>
        </a:spcAft>
        <a:defRPr sz="3200">
          <a:solidFill>
            <a:srgbClr val="373799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50000"/>
        </a:spcAft>
        <a:defRPr sz="3200">
          <a:solidFill>
            <a:srgbClr val="373799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50000"/>
        </a:spcAft>
        <a:defRPr sz="3200">
          <a:solidFill>
            <a:srgbClr val="373799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50000"/>
        </a:spcAft>
        <a:defRPr sz="3200">
          <a:solidFill>
            <a:srgbClr val="373799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25000"/>
        </a:spcAft>
        <a:buClr>
          <a:srgbClr val="4682D6"/>
        </a:buClr>
        <a:buFont typeface="Wingdings" pitchFamily="2" charset="2"/>
        <a:buChar char="§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0"/>
        </a:spcBef>
        <a:spcAft>
          <a:spcPct val="25000"/>
        </a:spcAft>
        <a:buClr>
          <a:srgbClr val="4682D6"/>
        </a:buClr>
        <a:buChar char="•"/>
        <a:defRPr sz="2400">
          <a:solidFill>
            <a:srgbClr val="00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defRPr sz="2000">
          <a:solidFill>
            <a:srgbClr val="00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451725" y="6380163"/>
            <a:ext cx="1270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chemeClr val="tx1"/>
                </a:solidFill>
              </a:defRPr>
            </a:lvl1pPr>
          </a:lstStyle>
          <a:p>
            <a:fld id="{146CDC11-F298-4C3B-A2DA-63D2E43658D0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5288" y="6408738"/>
            <a:ext cx="152241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chemeClr val="tx1"/>
                </a:solidFill>
              </a:defRPr>
            </a:lvl1pPr>
          </a:lstStyle>
          <a:p>
            <a:fld id="{A2CA3118-4FB9-494C-B890-80E03AA8D545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288" y="1825625"/>
            <a:ext cx="812006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  <p:sp>
        <p:nvSpPr>
          <p:cNvPr id="4" name="Title Placeholder 3"/>
          <p:cNvSpPr>
            <a:spLocks noGrp="1"/>
          </p:cNvSpPr>
          <p:nvPr>
            <p:ph type="title"/>
          </p:nvPr>
        </p:nvSpPr>
        <p:spPr>
          <a:xfrm>
            <a:off x="395288" y="908720"/>
            <a:ext cx="8120062" cy="7819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Title of the slide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3016407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3" r:id="rId1"/>
    <p:sldLayoutId id="2147484144" r:id="rId2"/>
    <p:sldLayoutId id="2147484145" r:id="rId3"/>
    <p:sldLayoutId id="2147484146" r:id="rId4"/>
    <p:sldLayoutId id="2147484147" r:id="rId5"/>
  </p:sldLayoutIdLst>
  <p:transition>
    <p:fade/>
  </p:transition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rgbClr val="31708D"/>
          </a:solidFill>
          <a:latin typeface="Century Gothic" panose="020B0502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31708D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395289" y="981076"/>
            <a:ext cx="8353425" cy="708025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Click to edit Master title style</a:t>
            </a:r>
          </a:p>
        </p:txBody>
      </p:sp>
      <p:sp>
        <p:nvSpPr>
          <p:cNvPr id="102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1489" y="1785938"/>
            <a:ext cx="8277225" cy="365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dirty="0" smtClean="0"/>
              <a:t>Click to </a:t>
            </a:r>
            <a:r>
              <a:rPr lang="fr-CA" dirty="0" err="1" smtClean="0"/>
              <a:t>edit</a:t>
            </a:r>
            <a:r>
              <a:rPr lang="fr-CA" dirty="0" smtClean="0"/>
              <a:t> Master </a:t>
            </a:r>
            <a:r>
              <a:rPr lang="fr-CA" dirty="0" err="1" smtClean="0"/>
              <a:t>text</a:t>
            </a:r>
            <a:r>
              <a:rPr lang="fr-CA" dirty="0" smtClean="0"/>
              <a:t> styles</a:t>
            </a:r>
          </a:p>
          <a:p>
            <a:pPr lvl="1"/>
            <a:r>
              <a:rPr lang="fr-CA" dirty="0" smtClean="0"/>
              <a:t>Second </a:t>
            </a:r>
            <a:r>
              <a:rPr lang="fr-CA" dirty="0" err="1" smtClean="0"/>
              <a:t>level</a:t>
            </a:r>
            <a:endParaRPr lang="fr-CA" dirty="0" smtClean="0"/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740650" y="6237288"/>
            <a:ext cx="1049338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fld id="{40CF066C-B597-4632-8476-F3436C80B204}" type="datetime1">
              <a:rPr lang="en-US" smtClean="0"/>
              <a:pPr>
                <a:spcBef>
                  <a:spcPct val="0"/>
                </a:spcBef>
                <a:defRPr/>
              </a:pPr>
              <a:t>12/2/2017</a:t>
            </a:fld>
            <a:endParaRPr lang="fr-CA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03351" y="6237288"/>
            <a:ext cx="6048375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r>
              <a:rPr lang="fr-CA" smtClean="0"/>
              <a:t>Statistics Canada • Statistique Canada</a:t>
            </a:r>
            <a:endParaRPr lang="fr-CA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528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1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fld id="{B4B97584-9408-4581-8EAE-096384039DFA}" type="slidenum">
              <a:rPr lang="fr-CA"/>
              <a:pPr>
                <a:spcBef>
                  <a:spcPct val="0"/>
                </a:spcBef>
                <a:defRPr/>
              </a:pPr>
              <a:t>‹#›</a:t>
            </a:fld>
            <a:endParaRPr lang="fr-CA"/>
          </a:p>
        </p:txBody>
      </p:sp>
      <p:pic>
        <p:nvPicPr>
          <p:cNvPr id="1031" name="Picture 14" descr="BlueBar-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88"/>
            <a:ext cx="9144000" cy="75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hf hdr="0"/>
  <p:txStyles>
    <p:titleStyle>
      <a:lvl1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3737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373799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373799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373799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373799"/>
          </a:solidFill>
          <a:latin typeface="Arial Black" pitchFamily="34" charset="0"/>
        </a:defRPr>
      </a:lvl5pPr>
      <a:lvl6pPr marL="457175" algn="l" rtl="0" fontAlgn="base">
        <a:spcBef>
          <a:spcPct val="0"/>
        </a:spcBef>
        <a:spcAft>
          <a:spcPct val="50000"/>
        </a:spcAft>
        <a:defRPr sz="3200">
          <a:solidFill>
            <a:srgbClr val="373799"/>
          </a:solidFill>
          <a:latin typeface="Arial Black" pitchFamily="34" charset="0"/>
        </a:defRPr>
      </a:lvl6pPr>
      <a:lvl7pPr marL="914351" algn="l" rtl="0" fontAlgn="base">
        <a:spcBef>
          <a:spcPct val="0"/>
        </a:spcBef>
        <a:spcAft>
          <a:spcPct val="50000"/>
        </a:spcAft>
        <a:defRPr sz="3200">
          <a:solidFill>
            <a:srgbClr val="373799"/>
          </a:solidFill>
          <a:latin typeface="Arial Black" pitchFamily="34" charset="0"/>
        </a:defRPr>
      </a:lvl7pPr>
      <a:lvl8pPr marL="1371526" algn="l" rtl="0" fontAlgn="base">
        <a:spcBef>
          <a:spcPct val="0"/>
        </a:spcBef>
        <a:spcAft>
          <a:spcPct val="50000"/>
        </a:spcAft>
        <a:defRPr sz="3200">
          <a:solidFill>
            <a:srgbClr val="373799"/>
          </a:solidFill>
          <a:latin typeface="Arial Black" pitchFamily="34" charset="0"/>
        </a:defRPr>
      </a:lvl8pPr>
      <a:lvl9pPr marL="1828702" algn="l" rtl="0" fontAlgn="base">
        <a:spcBef>
          <a:spcPct val="0"/>
        </a:spcBef>
        <a:spcAft>
          <a:spcPct val="50000"/>
        </a:spcAft>
        <a:defRPr sz="3200">
          <a:solidFill>
            <a:srgbClr val="373799"/>
          </a:solidFill>
          <a:latin typeface="Arial Black" pitchFamily="34" charset="0"/>
        </a:defRPr>
      </a:lvl9pPr>
    </p:titleStyle>
    <p:bodyStyle>
      <a:lvl1pPr marL="342881" indent="-342881" algn="l" rtl="0" eaLnBrk="0" fontAlgn="base" hangingPunct="0">
        <a:spcBef>
          <a:spcPct val="0"/>
        </a:spcBef>
        <a:spcAft>
          <a:spcPct val="50000"/>
        </a:spcAft>
        <a:buClr>
          <a:srgbClr val="4682D6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  <a:ea typeface="+mn-ea"/>
          <a:cs typeface="+mn-cs"/>
        </a:defRPr>
      </a:lvl1pPr>
      <a:lvl2pPr marL="742910" indent="-285735" algn="l" rtl="0" eaLnBrk="0" fontAlgn="base" hangingPunct="0">
        <a:spcBef>
          <a:spcPct val="0"/>
        </a:spcBef>
        <a:spcAft>
          <a:spcPct val="50000"/>
        </a:spcAft>
        <a:buClr>
          <a:srgbClr val="4682D6"/>
        </a:buClr>
        <a:buChar char="•"/>
        <a:defRPr sz="2000">
          <a:solidFill>
            <a:srgbClr val="000000"/>
          </a:solidFill>
          <a:latin typeface="+mn-lt"/>
        </a:defRPr>
      </a:lvl2pPr>
      <a:lvl3pPr marL="1142939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•"/>
        <a:defRPr sz="2000">
          <a:solidFill>
            <a:srgbClr val="000000"/>
          </a:solidFill>
          <a:latin typeface="+mn-lt"/>
        </a:defRPr>
      </a:lvl3pPr>
      <a:lvl4pPr marL="1600114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2057290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5pPr>
      <a:lvl6pPr marL="2514465" indent="-228588" algn="l" rtl="0" fontAlgn="base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6pPr>
      <a:lvl7pPr marL="2971641" indent="-228588" algn="l" rtl="0" fontAlgn="base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7pPr>
      <a:lvl8pPr marL="3428817" indent="-228588" algn="l" rtl="0" fontAlgn="base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8pPr>
      <a:lvl9pPr marL="3885992" indent="-228588" algn="l" rtl="0" fontAlgn="base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1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6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2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8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53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9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04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ChangeArrowheads="1"/>
          </p:cNvSpPr>
          <p:nvPr/>
        </p:nvSpPr>
        <p:spPr bwMode="invGray">
          <a:xfrm>
            <a:off x="457200" y="1628775"/>
            <a:ext cx="7918450" cy="152400"/>
          </a:xfrm>
          <a:prstGeom prst="roundRect">
            <a:avLst>
              <a:gd name="adj" fmla="val 49995"/>
            </a:avLst>
          </a:prstGeom>
          <a:gradFill rotWithShape="1">
            <a:gsLst>
              <a:gs pos="0">
                <a:srgbClr val="0000B0"/>
              </a:gs>
              <a:gs pos="100000">
                <a:srgbClr val="99CCFF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91435" tIns="45718" rIns="91435" bIns="45718" anchor="ctr"/>
          <a:lstStyle/>
          <a:p>
            <a:pPr algn="ctr">
              <a:spcBef>
                <a:spcPct val="0"/>
              </a:spcBef>
              <a:defRPr/>
            </a:pPr>
            <a:endParaRPr lang="en-CA" sz="4400" b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979614" y="381000"/>
            <a:ext cx="64785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0" tIns="46035" rIns="92070" bIns="46035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057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0" tIns="46035" rIns="92070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05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0" tIns="46035" rIns="92070" bIns="46035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algn="ctr">
              <a:spcBef>
                <a:spcPct val="0"/>
              </a:spcBef>
              <a:defRPr/>
            </a:pPr>
            <a:fld id="{775CB043-DAAF-414D-BC3E-C1E5B837B9DD}" type="slidenum">
              <a:rPr lang="en-US" b="1"/>
              <a:pPr algn="ctr">
                <a:spcBef>
                  <a:spcPct val="0"/>
                </a:spcBef>
                <a:defRPr/>
              </a:pPr>
              <a:t>‹#›</a:t>
            </a:fld>
            <a:endParaRPr lang="en-US" b="1"/>
          </a:p>
        </p:txBody>
      </p:sp>
      <p:pic>
        <p:nvPicPr>
          <p:cNvPr id="6150" name="Picture 6" descr="Canada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981950" y="6464300"/>
            <a:ext cx="97155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graph"/>
          <p:cNvPicPr>
            <a:picLocks noChangeAspect="1" noChangeArrowheads="1"/>
          </p:cNvPicPr>
          <p:nvPr/>
        </p:nvPicPr>
        <p:blipFill>
          <a:blip r:embed="rId16" cstate="print"/>
          <a:srcRect l="48195"/>
          <a:stretch>
            <a:fillRect/>
          </a:stretch>
        </p:blipFill>
        <p:spPr bwMode="auto">
          <a:xfrm>
            <a:off x="142876" y="6092825"/>
            <a:ext cx="735013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ITLogo (small)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95288" y="333376"/>
            <a:ext cx="15367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  <p:sldLayoutId id="2147483873" r:id="rId12"/>
    <p:sldLayoutId id="2147483874" r:id="rId13"/>
  </p:sldLayoutIdLst>
  <p:hf hdr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4400" i="1">
          <a:solidFill>
            <a:srgbClr val="0033CC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400" i="1">
          <a:solidFill>
            <a:srgbClr val="0033CC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400" i="1">
          <a:solidFill>
            <a:srgbClr val="0033CC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400" i="1">
          <a:solidFill>
            <a:srgbClr val="0033CC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400" i="1">
          <a:solidFill>
            <a:srgbClr val="0033CC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5pPr>
      <a:lvl6pPr marL="457175" algn="r" rtl="0" fontAlgn="base">
        <a:spcBef>
          <a:spcPct val="0"/>
        </a:spcBef>
        <a:spcAft>
          <a:spcPct val="0"/>
        </a:spcAft>
        <a:defRPr sz="4400" i="1">
          <a:solidFill>
            <a:srgbClr val="0033CC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6pPr>
      <a:lvl7pPr marL="914351" algn="r" rtl="0" fontAlgn="base">
        <a:spcBef>
          <a:spcPct val="0"/>
        </a:spcBef>
        <a:spcAft>
          <a:spcPct val="0"/>
        </a:spcAft>
        <a:defRPr sz="4400" i="1">
          <a:solidFill>
            <a:srgbClr val="0033CC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7pPr>
      <a:lvl8pPr marL="1371526" algn="r" rtl="0" fontAlgn="base">
        <a:spcBef>
          <a:spcPct val="0"/>
        </a:spcBef>
        <a:spcAft>
          <a:spcPct val="0"/>
        </a:spcAft>
        <a:defRPr sz="4400" i="1">
          <a:solidFill>
            <a:srgbClr val="0033CC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8pPr>
      <a:lvl9pPr marL="1828702" algn="r" rtl="0" fontAlgn="base">
        <a:spcBef>
          <a:spcPct val="0"/>
        </a:spcBef>
        <a:spcAft>
          <a:spcPct val="0"/>
        </a:spcAft>
        <a:defRPr sz="4400" i="1">
          <a:solidFill>
            <a:srgbClr val="0033CC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9pPr>
    </p:titleStyle>
    <p:bodyStyle>
      <a:lvl1pPr marL="342881" indent="-342881" algn="l" rtl="0" eaLnBrk="0" fontAlgn="base" hangingPunct="0">
        <a:spcBef>
          <a:spcPct val="20000"/>
        </a:spcBef>
        <a:spcAft>
          <a:spcPct val="0"/>
        </a:spcAft>
        <a:buClr>
          <a:srgbClr val="0033CC"/>
        </a:buClr>
        <a:buChar char="•"/>
        <a:defRPr sz="2400">
          <a:solidFill>
            <a:srgbClr val="0033CC"/>
          </a:solidFill>
          <a:latin typeface="+mn-lt"/>
          <a:ea typeface="+mn-ea"/>
          <a:cs typeface="+mn-cs"/>
        </a:defRPr>
      </a:lvl1pPr>
      <a:lvl2pPr marL="742910" indent="-285735" algn="l" rtl="0" eaLnBrk="0" fontAlgn="base" hangingPunct="0">
        <a:spcBef>
          <a:spcPct val="20000"/>
        </a:spcBef>
        <a:spcAft>
          <a:spcPct val="0"/>
        </a:spcAft>
        <a:buClr>
          <a:srgbClr val="0033CC"/>
        </a:buClr>
        <a:buChar char="–"/>
        <a:defRPr sz="2400">
          <a:solidFill>
            <a:srgbClr val="0033CC"/>
          </a:solidFill>
          <a:latin typeface="+mn-lt"/>
        </a:defRPr>
      </a:lvl2pPr>
      <a:lvl3pPr marL="1142939" indent="-228588" algn="l" rtl="0" eaLnBrk="0" fontAlgn="base" hangingPunct="0">
        <a:spcBef>
          <a:spcPct val="20000"/>
        </a:spcBef>
        <a:spcAft>
          <a:spcPct val="0"/>
        </a:spcAft>
        <a:buClr>
          <a:srgbClr val="0033CC"/>
        </a:buClr>
        <a:buChar char="•"/>
        <a:defRPr sz="2400">
          <a:solidFill>
            <a:srgbClr val="0033CC"/>
          </a:solidFill>
          <a:latin typeface="+mn-lt"/>
        </a:defRPr>
      </a:lvl3pPr>
      <a:lvl4pPr marL="1600114" indent="-228588" algn="l" rtl="0" eaLnBrk="0" fontAlgn="base" hangingPunct="0">
        <a:spcBef>
          <a:spcPct val="20000"/>
        </a:spcBef>
        <a:spcAft>
          <a:spcPct val="0"/>
        </a:spcAft>
        <a:buClr>
          <a:srgbClr val="0033CC"/>
        </a:buClr>
        <a:buChar char="–"/>
        <a:defRPr sz="2400">
          <a:solidFill>
            <a:srgbClr val="0033CC"/>
          </a:solidFill>
          <a:latin typeface="+mn-lt"/>
        </a:defRPr>
      </a:lvl4pPr>
      <a:lvl5pPr marL="2057290" indent="-228588" algn="l" rtl="0" eaLnBrk="0" fontAlgn="base" hangingPunct="0">
        <a:spcBef>
          <a:spcPct val="20000"/>
        </a:spcBef>
        <a:spcAft>
          <a:spcPct val="0"/>
        </a:spcAft>
        <a:buClr>
          <a:srgbClr val="0033CC"/>
        </a:buClr>
        <a:buChar char="•"/>
        <a:defRPr sz="2400">
          <a:solidFill>
            <a:srgbClr val="0033CC"/>
          </a:solidFill>
          <a:latin typeface="+mn-lt"/>
        </a:defRPr>
      </a:lvl5pPr>
      <a:lvl6pPr marL="2514465" indent="-228588" algn="l" rtl="0" fontAlgn="base">
        <a:spcBef>
          <a:spcPct val="20000"/>
        </a:spcBef>
        <a:spcAft>
          <a:spcPct val="0"/>
        </a:spcAft>
        <a:buClr>
          <a:srgbClr val="0033CC"/>
        </a:buClr>
        <a:buChar char="•"/>
        <a:defRPr sz="2400">
          <a:solidFill>
            <a:srgbClr val="0033CC"/>
          </a:solidFill>
          <a:latin typeface="+mn-lt"/>
        </a:defRPr>
      </a:lvl6pPr>
      <a:lvl7pPr marL="2971641" indent="-228588" algn="l" rtl="0" fontAlgn="base">
        <a:spcBef>
          <a:spcPct val="20000"/>
        </a:spcBef>
        <a:spcAft>
          <a:spcPct val="0"/>
        </a:spcAft>
        <a:buClr>
          <a:srgbClr val="0033CC"/>
        </a:buClr>
        <a:buChar char="•"/>
        <a:defRPr sz="2400">
          <a:solidFill>
            <a:srgbClr val="0033CC"/>
          </a:solidFill>
          <a:latin typeface="+mn-lt"/>
        </a:defRPr>
      </a:lvl7pPr>
      <a:lvl8pPr marL="3428817" indent="-228588" algn="l" rtl="0" fontAlgn="base">
        <a:spcBef>
          <a:spcPct val="20000"/>
        </a:spcBef>
        <a:spcAft>
          <a:spcPct val="0"/>
        </a:spcAft>
        <a:buClr>
          <a:srgbClr val="0033CC"/>
        </a:buClr>
        <a:buChar char="•"/>
        <a:defRPr sz="2400">
          <a:solidFill>
            <a:srgbClr val="0033CC"/>
          </a:solidFill>
          <a:latin typeface="+mn-lt"/>
        </a:defRPr>
      </a:lvl8pPr>
      <a:lvl9pPr marL="3885992" indent="-228588" algn="l" rtl="0" fontAlgn="base">
        <a:spcBef>
          <a:spcPct val="20000"/>
        </a:spcBef>
        <a:spcAft>
          <a:spcPct val="0"/>
        </a:spcAft>
        <a:buClr>
          <a:srgbClr val="0033CC"/>
        </a:buClr>
        <a:buChar char="•"/>
        <a:defRPr sz="2400">
          <a:solidFill>
            <a:srgbClr val="0033CC"/>
          </a:solidFill>
          <a:latin typeface="+mn-lt"/>
        </a:defRPr>
      </a:lvl9pPr>
    </p:bodyStyle>
    <p:otherStyle>
      <a:defPPr>
        <a:defRPr lang="en-US"/>
      </a:defPPr>
      <a:lvl1pPr marL="0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1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6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2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8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53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9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04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5" tIns="45718" rIns="91435" bIns="4571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8" rIns="91435" bIns="4571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B6642-08CE-4D73-8ACF-3A791EC642DA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82D46-D0F6-4853-A80B-94BCB09A1BC5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  <p:sldLayoutId id="2147483935" r:id="rId12"/>
  </p:sldLayoutIdLst>
  <p:hf hdr="0"/>
  <p:txStyles>
    <p:titleStyle>
      <a:lvl1pPr algn="ctr" defTabSz="91435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1" indent="-342881" algn="l" defTabSz="914351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0" indent="-285735" algn="l" defTabSz="914351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9" indent="-228588" algn="l" defTabSz="91435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4" indent="-228588" algn="l" defTabSz="914351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0" indent="-228588" algn="l" defTabSz="914351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5" indent="-228588" algn="l" defTabSz="9143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41" indent="-228588" algn="l" defTabSz="9143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17" indent="-228588" algn="l" defTabSz="9143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92" indent="-228588" algn="l" defTabSz="9143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1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6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2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8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53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9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04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5" tIns="45718" rIns="91435" bIns="4571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8" rIns="91435" bIns="4571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1CE75-8696-4026-B0F2-55AA82AA4A8A}" type="datetime1">
              <a:rPr lang="en-US" smtClean="0"/>
              <a:pPr/>
              <a:t>12/2/2017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smtClean="0"/>
              <a:t>Statistics Canada • Statistique Canada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229F4-12A3-452B-A4B6-861D0B61B9D6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hf hdr="0"/>
  <p:txStyles>
    <p:titleStyle>
      <a:lvl1pPr algn="ctr" defTabSz="91435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1" indent="-342881" algn="l" defTabSz="914351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0" indent="-285735" algn="l" defTabSz="914351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9" indent="-228588" algn="l" defTabSz="91435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4" indent="-228588" algn="l" defTabSz="914351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0" indent="-228588" algn="l" defTabSz="914351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5" indent="-228588" algn="l" defTabSz="9143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41" indent="-228588" algn="l" defTabSz="9143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17" indent="-228588" algn="l" defTabSz="9143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92" indent="-228588" algn="l" defTabSz="9143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1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6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2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8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53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9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04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>
            <a:spLocks noGrp="1" noChangeArrowheads="1"/>
          </p:cNvSpPr>
          <p:nvPr>
            <p:ph type="title"/>
          </p:nvPr>
        </p:nvSpPr>
        <p:spPr bwMode="auto">
          <a:xfrm>
            <a:off x="395289" y="981076"/>
            <a:ext cx="8353425" cy="708025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Click to edit Master title style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1489" y="1785939"/>
            <a:ext cx="8277225" cy="409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740650" y="6237288"/>
            <a:ext cx="1049338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fld id="{0C258272-4CAE-41BD-8AEC-56D6B6718418}" type="datetime1">
              <a:rPr lang="en-US" smtClean="0"/>
              <a:pPr>
                <a:spcBef>
                  <a:spcPct val="0"/>
                </a:spcBef>
                <a:defRPr/>
              </a:pPr>
              <a:t>12/2/2017</a:t>
            </a:fld>
            <a:endParaRPr lang="fr-CA"/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528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1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fld id="{23156B2B-78B7-4818-9D8E-9FC72D60EE77}" type="slidenum">
              <a:rPr lang="fr-CA"/>
              <a:pPr>
                <a:spcBef>
                  <a:spcPct val="0"/>
                </a:spcBef>
                <a:defRPr/>
              </a:pPr>
              <a:t>‹#›</a:t>
            </a:fld>
            <a:endParaRPr lang="fr-CA"/>
          </a:p>
        </p:txBody>
      </p:sp>
      <p:sp>
        <p:nvSpPr>
          <p:cNvPr id="1054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03351" y="6237288"/>
            <a:ext cx="6048375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r>
              <a:rPr lang="fr-CA"/>
              <a:t>Statistics Canada • Statistique Canada</a:t>
            </a:r>
          </a:p>
        </p:txBody>
      </p:sp>
      <p:pic>
        <p:nvPicPr>
          <p:cNvPr id="22535" name="Picture 7" descr="BlueBar-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-26988"/>
            <a:ext cx="9144000" cy="75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ransition>
    <p:fade/>
  </p:transition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5pPr>
      <a:lvl6pPr marL="457175"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6pPr>
      <a:lvl7pPr marL="914351"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7pPr>
      <a:lvl8pPr marL="1371526"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8pPr>
      <a:lvl9pPr marL="1828702"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9pPr>
    </p:titleStyle>
    <p:bodyStyle>
      <a:lvl1pPr marL="342881" indent="-342881" algn="l" rtl="0" eaLnBrk="0" fontAlgn="base" hangingPunct="0">
        <a:spcBef>
          <a:spcPct val="0"/>
        </a:spcBef>
        <a:spcAft>
          <a:spcPct val="25000"/>
        </a:spcAft>
        <a:buClr>
          <a:srgbClr val="669900"/>
        </a:buClr>
        <a:buFont typeface="Wingdings" pitchFamily="2" charset="2"/>
        <a:buChar char="§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10" indent="-285735" algn="l" rtl="0" eaLnBrk="0" fontAlgn="base" hangingPunct="0">
        <a:spcBef>
          <a:spcPct val="0"/>
        </a:spcBef>
        <a:spcAft>
          <a:spcPct val="25000"/>
        </a:spcAft>
        <a:buClr>
          <a:srgbClr val="669900"/>
        </a:buClr>
        <a:buChar char="•"/>
        <a:defRPr sz="2400">
          <a:solidFill>
            <a:srgbClr val="000000"/>
          </a:solidFill>
          <a:latin typeface="+mn-lt"/>
        </a:defRPr>
      </a:lvl2pPr>
      <a:lvl3pPr marL="1142939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defRPr sz="2000">
          <a:solidFill>
            <a:srgbClr val="000000"/>
          </a:solidFill>
          <a:latin typeface="+mn-lt"/>
        </a:defRPr>
      </a:lvl3pPr>
      <a:lvl4pPr marL="1600114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4pPr>
      <a:lvl5pPr marL="2057290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5pPr>
      <a:lvl6pPr marL="2514465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6pPr>
      <a:lvl7pPr marL="2971641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7pPr>
      <a:lvl8pPr marL="3428817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8pPr>
      <a:lvl9pPr marL="3885992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1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6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2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8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53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9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04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5" tIns="45718" rIns="91435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8" rIns="91435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465AB-1B79-4E93-A5B4-222CAD00573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smtClean="0">
                <a:solidFill>
                  <a:prstClr val="black">
                    <a:tint val="75000"/>
                  </a:prstClr>
                </a:solidFill>
              </a:rPr>
              <a:t>Statistics Canada • Statistique Canada</a:t>
            </a:r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A3118-4FB9-494C-B890-80E03AA8D545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</p:sldLayoutIdLst>
  <p:hf hdr="0"/>
  <p:txStyles>
    <p:titleStyle>
      <a:lvl1pPr algn="ctr" defTabSz="914351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1" indent="-342881" algn="l" defTabSz="91435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0" indent="-285735" algn="l" defTabSz="914351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9" indent="-228588" algn="l" defTabSz="91435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4" indent="-228588" algn="l" defTabSz="914351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0" indent="-228588" algn="l" defTabSz="914351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5" indent="-228588" algn="l" defTabSz="9143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41" indent="-228588" algn="l" defTabSz="9143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17" indent="-228588" algn="l" defTabSz="9143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92" indent="-228588" algn="l" defTabSz="9143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1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6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2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8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53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9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04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>
            <a:spLocks noGrp="1" noChangeArrowheads="1"/>
          </p:cNvSpPr>
          <p:nvPr>
            <p:ph type="title"/>
          </p:nvPr>
        </p:nvSpPr>
        <p:spPr bwMode="auto">
          <a:xfrm>
            <a:off x="395289" y="981076"/>
            <a:ext cx="8353425" cy="708025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Click to edit Master title style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1489" y="1785939"/>
            <a:ext cx="8277225" cy="409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740650" y="6237288"/>
            <a:ext cx="1049338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fld id="{7061EAFB-F2A5-437A-A799-883697EE603C}" type="datetime1">
              <a:rPr lang="en-US" smtClean="0"/>
              <a:pPr>
                <a:spcBef>
                  <a:spcPct val="0"/>
                </a:spcBef>
                <a:defRPr/>
              </a:pPr>
              <a:t>12/2/2017</a:t>
            </a:fld>
            <a:endParaRPr lang="fr-CA"/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528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1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fld id="{23156B2B-78B7-4818-9D8E-9FC72D60EE77}" type="slidenum">
              <a:rPr lang="fr-CA"/>
              <a:pPr>
                <a:spcBef>
                  <a:spcPct val="0"/>
                </a:spcBef>
                <a:defRPr/>
              </a:pPr>
              <a:t>‹#›</a:t>
            </a:fld>
            <a:endParaRPr lang="fr-CA"/>
          </a:p>
        </p:txBody>
      </p:sp>
      <p:sp>
        <p:nvSpPr>
          <p:cNvPr id="1054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03351" y="6237288"/>
            <a:ext cx="6048375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r>
              <a:rPr lang="fr-CA"/>
              <a:t>Statistics Canada • Statistique Canada</a:t>
            </a:r>
          </a:p>
        </p:txBody>
      </p:sp>
      <p:pic>
        <p:nvPicPr>
          <p:cNvPr id="22535" name="Picture 7" descr="BlueBar-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-26988"/>
            <a:ext cx="9144000" cy="75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91358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6" r:id="rId1"/>
    <p:sldLayoutId id="2147483997" r:id="rId2"/>
    <p:sldLayoutId id="2147483998" r:id="rId3"/>
    <p:sldLayoutId id="2147483999" r:id="rId4"/>
    <p:sldLayoutId id="2147484000" r:id="rId5"/>
    <p:sldLayoutId id="2147484001" r:id="rId6"/>
    <p:sldLayoutId id="2147484002" r:id="rId7"/>
    <p:sldLayoutId id="2147484003" r:id="rId8"/>
    <p:sldLayoutId id="2147484004" r:id="rId9"/>
    <p:sldLayoutId id="2147484005" r:id="rId10"/>
    <p:sldLayoutId id="2147484006" r:id="rId11"/>
    <p:sldLayoutId id="2147484007" r:id="rId12"/>
  </p:sldLayoutIdLst>
  <p:transition>
    <p:fade/>
  </p:transition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5pPr>
      <a:lvl6pPr marL="457175"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6pPr>
      <a:lvl7pPr marL="914351"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7pPr>
      <a:lvl8pPr marL="1371526"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8pPr>
      <a:lvl9pPr marL="1828702"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9pPr>
    </p:titleStyle>
    <p:bodyStyle>
      <a:lvl1pPr marL="342881" indent="-342881" algn="l" rtl="0" eaLnBrk="0" fontAlgn="base" hangingPunct="0">
        <a:spcBef>
          <a:spcPct val="0"/>
        </a:spcBef>
        <a:spcAft>
          <a:spcPct val="25000"/>
        </a:spcAft>
        <a:buClr>
          <a:srgbClr val="669900"/>
        </a:buClr>
        <a:buFont typeface="Wingdings" pitchFamily="2" charset="2"/>
        <a:buChar char="§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10" indent="-285735" algn="l" rtl="0" eaLnBrk="0" fontAlgn="base" hangingPunct="0">
        <a:spcBef>
          <a:spcPct val="0"/>
        </a:spcBef>
        <a:spcAft>
          <a:spcPct val="25000"/>
        </a:spcAft>
        <a:buClr>
          <a:srgbClr val="669900"/>
        </a:buClr>
        <a:buChar char="•"/>
        <a:defRPr sz="2400">
          <a:solidFill>
            <a:srgbClr val="000000"/>
          </a:solidFill>
          <a:latin typeface="+mn-lt"/>
        </a:defRPr>
      </a:lvl2pPr>
      <a:lvl3pPr marL="1142939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defRPr sz="2000">
          <a:solidFill>
            <a:srgbClr val="000000"/>
          </a:solidFill>
          <a:latin typeface="+mn-lt"/>
        </a:defRPr>
      </a:lvl3pPr>
      <a:lvl4pPr marL="1600114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4pPr>
      <a:lvl5pPr marL="2057290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5pPr>
      <a:lvl6pPr marL="2514465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6pPr>
      <a:lvl7pPr marL="2971641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7pPr>
      <a:lvl8pPr marL="3428817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8pPr>
      <a:lvl9pPr marL="3885992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1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6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2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8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53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9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04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>
            <a:spLocks noGrp="1" noChangeArrowheads="1"/>
          </p:cNvSpPr>
          <p:nvPr>
            <p:ph type="title"/>
          </p:nvPr>
        </p:nvSpPr>
        <p:spPr bwMode="auto">
          <a:xfrm>
            <a:off x="395289" y="981076"/>
            <a:ext cx="8353425" cy="708025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Click to edit Master title style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1489" y="1785939"/>
            <a:ext cx="8277225" cy="409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740650" y="6237288"/>
            <a:ext cx="1049338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fld id="{3AB48353-4729-4C6B-A167-E9135E1630F7}" type="datetime1">
              <a:rPr lang="en-US" smtClean="0"/>
              <a:pPr>
                <a:spcBef>
                  <a:spcPct val="0"/>
                </a:spcBef>
                <a:defRPr/>
              </a:pPr>
              <a:t>12/2/2017</a:t>
            </a:fld>
            <a:endParaRPr lang="fr-CA"/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528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1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fld id="{23156B2B-78B7-4818-9D8E-9FC72D60EE77}" type="slidenum">
              <a:rPr lang="fr-CA"/>
              <a:pPr>
                <a:spcBef>
                  <a:spcPct val="0"/>
                </a:spcBef>
                <a:defRPr/>
              </a:pPr>
              <a:t>‹#›</a:t>
            </a:fld>
            <a:endParaRPr lang="fr-CA"/>
          </a:p>
        </p:txBody>
      </p:sp>
      <p:sp>
        <p:nvSpPr>
          <p:cNvPr id="1054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03351" y="6237288"/>
            <a:ext cx="6048375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373799"/>
                </a:solidFill>
              </a:defRPr>
            </a:lvl1pPr>
          </a:lstStyle>
          <a:p>
            <a:pPr>
              <a:spcBef>
                <a:spcPct val="0"/>
              </a:spcBef>
              <a:defRPr/>
            </a:pPr>
            <a:r>
              <a:rPr lang="fr-CA"/>
              <a:t>Statistics Canada • Statistique Canada</a:t>
            </a:r>
          </a:p>
        </p:txBody>
      </p:sp>
      <p:pic>
        <p:nvPicPr>
          <p:cNvPr id="22535" name="Picture 7" descr="BlueBar-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-26988"/>
            <a:ext cx="9144000" cy="75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91358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</p:sldLayoutIdLst>
  <p:transition>
    <p:fade/>
  </p:transition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5pPr>
      <a:lvl6pPr marL="457175"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6pPr>
      <a:lvl7pPr marL="914351"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7pPr>
      <a:lvl8pPr marL="1371526"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8pPr>
      <a:lvl9pPr marL="1828702" algn="l" rtl="0" eaLnBrk="0" fontAlgn="base" hangingPunct="0">
        <a:spcBef>
          <a:spcPct val="0"/>
        </a:spcBef>
        <a:spcAft>
          <a:spcPct val="50000"/>
        </a:spcAft>
        <a:defRPr sz="3200">
          <a:solidFill>
            <a:srgbClr val="669900"/>
          </a:solidFill>
          <a:latin typeface="Arial Black" pitchFamily="34" charset="0"/>
        </a:defRPr>
      </a:lvl9pPr>
    </p:titleStyle>
    <p:bodyStyle>
      <a:lvl1pPr marL="342881" indent="-342881" algn="l" rtl="0" eaLnBrk="0" fontAlgn="base" hangingPunct="0">
        <a:spcBef>
          <a:spcPct val="0"/>
        </a:spcBef>
        <a:spcAft>
          <a:spcPct val="25000"/>
        </a:spcAft>
        <a:buClr>
          <a:srgbClr val="669900"/>
        </a:buClr>
        <a:buFont typeface="Wingdings" pitchFamily="2" charset="2"/>
        <a:buChar char="§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10" indent="-285735" algn="l" rtl="0" eaLnBrk="0" fontAlgn="base" hangingPunct="0">
        <a:spcBef>
          <a:spcPct val="0"/>
        </a:spcBef>
        <a:spcAft>
          <a:spcPct val="25000"/>
        </a:spcAft>
        <a:buClr>
          <a:srgbClr val="669900"/>
        </a:buClr>
        <a:buChar char="•"/>
        <a:defRPr sz="2400">
          <a:solidFill>
            <a:srgbClr val="000000"/>
          </a:solidFill>
          <a:latin typeface="+mn-lt"/>
        </a:defRPr>
      </a:lvl2pPr>
      <a:lvl3pPr marL="1142939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defRPr sz="2000">
          <a:solidFill>
            <a:srgbClr val="000000"/>
          </a:solidFill>
          <a:latin typeface="+mn-lt"/>
        </a:defRPr>
      </a:lvl3pPr>
      <a:lvl4pPr marL="1600114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4pPr>
      <a:lvl5pPr marL="2057290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5pPr>
      <a:lvl6pPr marL="2514465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6pPr>
      <a:lvl7pPr marL="2971641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7pPr>
      <a:lvl8pPr marL="3428817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8pPr>
      <a:lvl9pPr marL="3885992" indent="-228588" algn="l" rtl="0" eaLnBrk="0" fontAlgn="base" hangingPunct="0">
        <a:spcBef>
          <a:spcPct val="20000"/>
        </a:spcBef>
        <a:spcAft>
          <a:spcPct val="0"/>
        </a:spcAft>
        <a:buClr>
          <a:srgbClr val="4682D6"/>
        </a:buClr>
        <a:buFont typeface="Wingdings" pitchFamily="2" charset="2"/>
        <a:buChar char="§"/>
        <a:defRPr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1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6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2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8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53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9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04" algn="l" defTabSz="9143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1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Kathryn.Stevenson@Canada.ca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4.xml"/><Relationship Id="rId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sz="2800" smtClean="0"/>
              <a:t>The Picasso project – EDDI 17</a:t>
            </a:r>
            <a:endParaRPr lang="en-CA" sz="28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A" smtClean="0"/>
              <a:t>Kathryn Stevenson</a:t>
            </a:r>
            <a:endParaRPr lang="en-CA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5795963" y="5301208"/>
            <a:ext cx="3240533" cy="426492"/>
          </a:xfrm>
        </p:spPr>
        <p:txBody>
          <a:bodyPr>
            <a:normAutofit/>
          </a:bodyPr>
          <a:lstStyle/>
          <a:p>
            <a:r>
              <a:rPr lang="en-CA" sz="2000" smtClean="0"/>
              <a:t>December 5, 2017</a:t>
            </a:r>
          </a:p>
          <a:p>
            <a:endParaRPr lang="en-CA" smtClean="0"/>
          </a:p>
          <a:p>
            <a:endParaRPr lang="en-CA" smtClean="0"/>
          </a:p>
          <a:p>
            <a:endParaRPr lang="en-CA" dirty="0"/>
          </a:p>
        </p:txBody>
      </p:sp>
      <p:sp>
        <p:nvSpPr>
          <p:cNvPr id="10" name="Rectangle 9"/>
          <p:cNvSpPr/>
          <p:nvPr/>
        </p:nvSpPr>
        <p:spPr>
          <a:xfrm>
            <a:off x="3605925" y="6353890"/>
            <a:ext cx="129715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buNone/>
            </a:pPr>
            <a:r>
              <a:rPr lang="en-CA" dirty="0"/>
              <a:t>License: CC BY 4.0</a:t>
            </a:r>
          </a:p>
        </p:txBody>
      </p:sp>
    </p:spTree>
    <p:extLst>
      <p:ext uri="{BB962C8B-B14F-4D97-AF65-F5344CB8AC3E}">
        <p14:creationId xmlns:p14="http://schemas.microsoft.com/office/powerpoint/2010/main" xmlns="" val="38681605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95288" y="860899"/>
            <a:ext cx="8353425" cy="708025"/>
          </a:xfrm>
        </p:spPr>
        <p:txBody>
          <a:bodyPr/>
          <a:lstStyle/>
          <a:p>
            <a:r>
              <a:rPr lang="en-CA" dirty="0" smtClean="0"/>
              <a:t>Project execution</a:t>
            </a:r>
            <a:endParaRPr lang="en-CA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71488" y="1586626"/>
            <a:ext cx="8277225" cy="4632960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Identify business requirements</a:t>
            </a:r>
          </a:p>
          <a:p>
            <a:pPr marL="914400" lvl="1" indent="-514350">
              <a:spcBef>
                <a:spcPts val="300"/>
              </a:spcBef>
              <a:spcAft>
                <a:spcPts val="600"/>
              </a:spcAft>
              <a:buClrTx/>
            </a:pPr>
            <a:r>
              <a:rPr lang="en-US" dirty="0" smtClean="0">
                <a:solidFill>
                  <a:schemeClr val="tx1"/>
                </a:solidFill>
              </a:rPr>
              <a:t>Capture User stories</a:t>
            </a:r>
          </a:p>
          <a:p>
            <a:pPr marL="514350" indent="-514350"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Apply LEAN principles to ensure efficiency</a:t>
            </a:r>
          </a:p>
          <a:p>
            <a:pPr marL="914400" lvl="1" indent="-514350">
              <a:spcBef>
                <a:spcPts val="300"/>
              </a:spcBef>
              <a:spcAft>
                <a:spcPts val="600"/>
              </a:spcAft>
              <a:buClrTx/>
            </a:pPr>
            <a:r>
              <a:rPr lang="en-US" dirty="0" smtClean="0">
                <a:solidFill>
                  <a:schemeClr val="tx1"/>
                </a:solidFill>
              </a:rPr>
              <a:t>Identify/resolve duplication + redundancy</a:t>
            </a:r>
          </a:p>
          <a:p>
            <a:pPr marL="914400" lvl="1" indent="-514350">
              <a:spcBef>
                <a:spcPts val="300"/>
              </a:spcBef>
              <a:spcAft>
                <a:spcPts val="600"/>
              </a:spcAft>
              <a:buClrTx/>
            </a:pPr>
            <a:r>
              <a:rPr lang="en-US" dirty="0" smtClean="0">
                <a:solidFill>
                  <a:schemeClr val="tx1"/>
                </a:solidFill>
              </a:rPr>
              <a:t>Promote standard text for “pieces of information”</a:t>
            </a:r>
          </a:p>
          <a:p>
            <a:pPr marL="514350" indent="-514350"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Develop functionality in sprints</a:t>
            </a:r>
          </a:p>
          <a:p>
            <a:pPr marL="914400" lvl="1" indent="-514350">
              <a:spcBef>
                <a:spcPts val="300"/>
              </a:spcBef>
              <a:spcAft>
                <a:spcPts val="600"/>
              </a:spcAft>
              <a:buClrTx/>
            </a:pPr>
            <a:r>
              <a:rPr lang="en-US" dirty="0" smtClean="0">
                <a:solidFill>
                  <a:schemeClr val="tx1"/>
                </a:solidFill>
              </a:rPr>
              <a:t>3-week work packages + minimum viable product</a:t>
            </a:r>
          </a:p>
          <a:p>
            <a:pPr marL="514350" indent="-514350"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Engage stakeholders regularly along the way</a:t>
            </a:r>
          </a:p>
          <a:p>
            <a:pPr marL="914400" lvl="1" indent="-514350">
              <a:spcBef>
                <a:spcPts val="300"/>
              </a:spcBef>
              <a:spcAft>
                <a:spcPts val="600"/>
              </a:spcAft>
              <a:buClrTx/>
            </a:pPr>
            <a:r>
              <a:rPr lang="en-US" dirty="0" smtClean="0">
                <a:solidFill>
                  <a:schemeClr val="tx1"/>
                </a:solidFill>
              </a:rPr>
              <a:t>UX design, usability testing, communication</a:t>
            </a:r>
          </a:p>
          <a:p>
            <a:pPr marL="514350" indent="-514350">
              <a:spcBef>
                <a:spcPts val="300"/>
              </a:spcBef>
              <a:spcAft>
                <a:spcPts val="600"/>
              </a:spcAft>
              <a:buClrTx/>
              <a:buNone/>
            </a:pPr>
            <a:endParaRPr lang="en-US" sz="2600" dirty="0" smtClean="0">
              <a:solidFill>
                <a:schemeClr val="tx1"/>
              </a:solidFill>
            </a:endParaRPr>
          </a:p>
          <a:p>
            <a:pPr marL="0" indent="0" algn="r">
              <a:buNone/>
            </a:pPr>
            <a:endParaRPr lang="en-CA" sz="2400" dirty="0" smtClean="0">
              <a:solidFill>
                <a:srgbClr val="00264D"/>
              </a:solidFill>
            </a:endParaRPr>
          </a:p>
          <a:p>
            <a:pPr marL="0" indent="0" algn="r">
              <a:buNone/>
            </a:pPr>
            <a:endParaRPr lang="en-CA" dirty="0"/>
          </a:p>
          <a:p>
            <a:pPr>
              <a:buClrTx/>
            </a:pPr>
            <a:endParaRPr lang="en-US" dirty="0" smtClean="0"/>
          </a:p>
          <a:p>
            <a:pPr>
              <a:buClrTx/>
            </a:pPr>
            <a:endParaRPr lang="en-CA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5/12/2017</a:t>
            </a:r>
            <a:endParaRPr lang="fr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288" y="6424616"/>
            <a:ext cx="587375" cy="488950"/>
          </a:xfrm>
        </p:spPr>
        <p:txBody>
          <a:bodyPr/>
          <a:lstStyle/>
          <a:p>
            <a:pPr>
              <a:defRPr/>
            </a:pPr>
            <a:fld id="{A30B609D-F18C-426F-ABF1-909D040431EF}" type="slidenum">
              <a:rPr lang="fr-CA" smtClean="0"/>
              <a:pPr>
                <a:defRPr/>
              </a:pPr>
              <a:t>10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xmlns="" val="35446480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1"/>
                </a:solidFill>
              </a:rPr>
              <a:t>5/12/2017</a:t>
            </a:r>
            <a:endParaRPr lang="fr-CA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0B609D-F18C-426F-ABF1-909D040431EF}" type="slidenum">
              <a:rPr lang="fr-CA" smtClean="0">
                <a:solidFill>
                  <a:schemeClr val="tx1"/>
                </a:solidFill>
              </a:rPr>
              <a:pPr>
                <a:defRPr/>
              </a:pPr>
              <a:t>11</a:t>
            </a:fld>
            <a:endParaRPr lang="fr-CA" dirty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6040" y="844061"/>
            <a:ext cx="9017960" cy="5627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90293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5/12/2017</a:t>
            </a:r>
            <a:endParaRPr lang="fr-CA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36472" y="6217670"/>
            <a:ext cx="1085184" cy="476250"/>
          </a:xfrm>
        </p:spPr>
        <p:txBody>
          <a:bodyPr/>
          <a:lstStyle/>
          <a:p>
            <a:pPr>
              <a:defRPr/>
            </a:pPr>
            <a:fld id="{A30B609D-F18C-426F-ABF1-909D040431EF}" type="slidenum">
              <a:rPr lang="fr-CA" smtClean="0"/>
              <a:pPr>
                <a:defRPr/>
              </a:pPr>
              <a:t>12</a:t>
            </a:fld>
            <a:endParaRPr lang="fr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705083"/>
            <a:ext cx="9144000" cy="5763956"/>
          </a:xfrm>
          <a:prstGeom prst="rect">
            <a:avLst/>
          </a:prstGeom>
        </p:spPr>
      </p:pic>
      <p:sp>
        <p:nvSpPr>
          <p:cNvPr id="6" name="Slide Number Placeholder 5"/>
          <p:cNvSpPr txBox="1">
            <a:spLocks/>
          </p:cNvSpPr>
          <p:nvPr/>
        </p:nvSpPr>
        <p:spPr bwMode="auto">
          <a:xfrm>
            <a:off x="251521" y="6422386"/>
            <a:ext cx="122413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1" fontAlgn="base" hangingPunct="1">
              <a:spcBef>
                <a:spcPct val="2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175" algn="l" rtl="0" fontAlgn="base">
              <a:spcBef>
                <a:spcPct val="2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351" algn="l" rtl="0" fontAlgn="base">
              <a:spcBef>
                <a:spcPct val="2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526" algn="l" rtl="0" fontAlgn="base">
              <a:spcBef>
                <a:spcPct val="2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702" algn="l" rtl="0" fontAlgn="base">
              <a:spcBef>
                <a:spcPct val="2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5878" algn="l" defTabSz="914351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053" algn="l" defTabSz="914351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229" algn="l" defTabSz="914351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404" algn="l" defTabSz="914351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CA" dirty="0" smtClean="0"/>
              <a:t>11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xmlns="" val="19394514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5/12/2017</a:t>
            </a:r>
            <a:endParaRPr lang="fr-CA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36472" y="6381446"/>
            <a:ext cx="1085184" cy="476250"/>
          </a:xfrm>
        </p:spPr>
        <p:txBody>
          <a:bodyPr/>
          <a:lstStyle/>
          <a:p>
            <a:pPr>
              <a:defRPr/>
            </a:pPr>
            <a:fld id="{A30B609D-F18C-426F-ABF1-909D040431EF}" type="slidenum">
              <a:rPr lang="fr-CA" smtClean="0"/>
              <a:pPr>
                <a:defRPr/>
              </a:pPr>
              <a:t>13</a:t>
            </a:fld>
            <a:endParaRPr lang="fr-CA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793873"/>
            <a:ext cx="9144000" cy="5593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85085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334963" y="1014413"/>
            <a:ext cx="8218487" cy="7112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CA" altLang="en-US" b="1" dirty="0" smtClean="0">
                <a:solidFill>
                  <a:srgbClr val="31708D"/>
                </a:solidFill>
                <a:ea typeface="Century Gothic" charset="0"/>
                <a:cs typeface="Century Gothic" charset="0"/>
              </a:rPr>
              <a:t>Picasso Features </a:t>
            </a:r>
            <a:endParaRPr lang="en-CA" altLang="en-US" b="1" dirty="0">
              <a:solidFill>
                <a:srgbClr val="31708D"/>
              </a:solidFill>
              <a:ea typeface="Century Gothic" charset="0"/>
              <a:cs typeface="Century Gothic" charset="0"/>
            </a:endParaRPr>
          </a:p>
        </p:txBody>
      </p:sp>
      <p:sp>
        <p:nvSpPr>
          <p:cNvPr id="4102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323850" y="1935163"/>
            <a:ext cx="8218488" cy="43561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buClrTx/>
              <a:buNone/>
              <a:defRPr/>
            </a:pPr>
            <a:r>
              <a:rPr lang="en-CA" altLang="en-US" dirty="0" smtClean="0"/>
              <a:t>Functionality for each metadata entity:</a:t>
            </a:r>
          </a:p>
          <a:p>
            <a:pPr lvl="1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CA" altLang="en-US" dirty="0" smtClean="0"/>
              <a:t>Summary Page (Search)</a:t>
            </a:r>
          </a:p>
          <a:p>
            <a:pPr lvl="1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CA" altLang="en-US" dirty="0" smtClean="0"/>
              <a:t>Create</a:t>
            </a:r>
          </a:p>
          <a:p>
            <a:pPr lvl="1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CA" altLang="en-US" dirty="0" smtClean="0"/>
              <a:t>Delete</a:t>
            </a:r>
          </a:p>
          <a:p>
            <a:pPr lvl="1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CA" altLang="en-US" dirty="0" smtClean="0"/>
              <a:t>Version</a:t>
            </a:r>
          </a:p>
          <a:p>
            <a:pPr lvl="1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CA" altLang="en-US" dirty="0" smtClean="0"/>
              <a:t>Submit for Registration (Workflow)</a:t>
            </a:r>
          </a:p>
          <a:p>
            <a:pPr lvl="1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CA" altLang="en-US" dirty="0" smtClean="0"/>
              <a:t>Register</a:t>
            </a:r>
          </a:p>
          <a:p>
            <a:pPr lvl="1">
              <a:defRPr/>
            </a:pPr>
            <a:endParaRPr lang="en-CA" altLang="en-US" dirty="0" smtClean="0"/>
          </a:p>
          <a:p>
            <a:pPr eaLnBrk="1" hangingPunct="1">
              <a:buClr>
                <a:srgbClr val="31708D"/>
              </a:buClr>
              <a:buFont typeface="Arial" charset="0"/>
              <a:buChar char="•"/>
              <a:defRPr/>
            </a:pPr>
            <a:endParaRPr lang="en-CA" altLang="en-US" dirty="0" smtClean="0"/>
          </a:p>
        </p:txBody>
      </p:sp>
      <p:sp>
        <p:nvSpPr>
          <p:cNvPr id="4100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fld id="{B8EC1FFD-E23A-4057-A72F-EC04BDF72CCE}" type="slidenum">
              <a:rPr lang="en-CA" altLang="en-US">
                <a:solidFill>
                  <a:srgbClr val="414140"/>
                </a:solidFill>
              </a:rPr>
              <a:pPr>
                <a:defRPr/>
              </a:pPr>
              <a:t>14</a:t>
            </a:fld>
            <a:endParaRPr lang="en-CA" altLang="en-US" dirty="0">
              <a:solidFill>
                <a:srgbClr val="414140"/>
              </a:solidFill>
            </a:endParaRPr>
          </a:p>
        </p:txBody>
      </p:sp>
      <p:sp>
        <p:nvSpPr>
          <p:cNvPr id="6" name="Date Placeholder 3"/>
          <p:cNvSpPr txBox="1">
            <a:spLocks/>
          </p:cNvSpPr>
          <p:nvPr/>
        </p:nvSpPr>
        <p:spPr bwMode="auto">
          <a:xfrm>
            <a:off x="7604125" y="6396083"/>
            <a:ext cx="1270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175" algn="l" rtl="0" fontAlgn="base">
              <a:spcBef>
                <a:spcPct val="2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351" algn="l" rtl="0" fontAlgn="base">
              <a:spcBef>
                <a:spcPct val="2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526" algn="l" rtl="0" fontAlgn="base">
              <a:spcBef>
                <a:spcPct val="2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702" algn="l" rtl="0" fontAlgn="base">
              <a:spcBef>
                <a:spcPct val="2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5878" algn="l" defTabSz="914351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053" algn="l" defTabSz="914351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229" algn="l" defTabSz="914351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404" algn="l" defTabSz="914351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/>
              <a:t>5/12/2017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xmlns="" val="31466906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Can 57"/>
          <p:cNvSpPr/>
          <p:nvPr/>
        </p:nvSpPr>
        <p:spPr>
          <a:xfrm>
            <a:off x="301202" y="3379623"/>
            <a:ext cx="960527" cy="1249644"/>
          </a:xfrm>
          <a:prstGeom prst="can">
            <a:avLst>
              <a:gd name="adj" fmla="val 15182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1200" dirty="0">
                <a:solidFill>
                  <a:srgbClr val="1F497D"/>
                </a:solidFill>
              </a:rPr>
              <a:t>Provision Agreements </a:t>
            </a:r>
            <a:endParaRPr lang="en-US" sz="1200" dirty="0" smtClean="0">
              <a:solidFill>
                <a:srgbClr val="1F497D"/>
              </a:solidFill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1100" dirty="0" smtClean="0">
                <a:solidFill>
                  <a:srgbClr val="1F497D"/>
                </a:solidFill>
              </a:rPr>
              <a:t>(</a:t>
            </a:r>
            <a:r>
              <a:rPr lang="en-US" sz="1100" dirty="0">
                <a:solidFill>
                  <a:srgbClr val="1F497D"/>
                </a:solidFill>
              </a:rPr>
              <a:t>LADMS)</a:t>
            </a:r>
          </a:p>
        </p:txBody>
      </p:sp>
      <p:sp>
        <p:nvSpPr>
          <p:cNvPr id="60" name="Can 59"/>
          <p:cNvSpPr/>
          <p:nvPr/>
        </p:nvSpPr>
        <p:spPr>
          <a:xfrm>
            <a:off x="301202" y="1924925"/>
            <a:ext cx="960527" cy="1278169"/>
          </a:xfrm>
          <a:prstGeom prst="can">
            <a:avLst>
              <a:gd name="adj" fmla="val 15182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1400" dirty="0">
                <a:solidFill>
                  <a:srgbClr val="1F497D"/>
                </a:solidFill>
              </a:rPr>
              <a:t>Access </a:t>
            </a:r>
            <a:r>
              <a:rPr lang="en-US" sz="1100" dirty="0" smtClean="0">
                <a:solidFill>
                  <a:srgbClr val="1F497D"/>
                </a:solidFill>
              </a:rPr>
              <a:t>Authorization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1100" dirty="0" smtClean="0">
                <a:solidFill>
                  <a:srgbClr val="1F497D"/>
                </a:solidFill>
              </a:rPr>
              <a:t>(</a:t>
            </a:r>
            <a:r>
              <a:rPr lang="en-US" sz="1100" dirty="0">
                <a:solidFill>
                  <a:srgbClr val="1F497D"/>
                </a:solidFill>
              </a:rPr>
              <a:t>CARS)</a:t>
            </a:r>
          </a:p>
        </p:txBody>
      </p:sp>
      <p:sp>
        <p:nvSpPr>
          <p:cNvPr id="62" name="Can 61"/>
          <p:cNvSpPr/>
          <p:nvPr/>
        </p:nvSpPr>
        <p:spPr>
          <a:xfrm>
            <a:off x="301202" y="4868394"/>
            <a:ext cx="958666" cy="1178129"/>
          </a:xfrm>
          <a:prstGeom prst="can">
            <a:avLst>
              <a:gd name="adj" fmla="val 15182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1400" dirty="0">
                <a:solidFill>
                  <a:srgbClr val="1F497D"/>
                </a:solidFill>
              </a:rPr>
              <a:t>EDRMS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1100" dirty="0">
                <a:solidFill>
                  <a:srgbClr val="1F497D"/>
                </a:solidFill>
              </a:rPr>
              <a:t>(</a:t>
            </a:r>
            <a:r>
              <a:rPr lang="en-US" sz="1100" dirty="0" err="1">
                <a:solidFill>
                  <a:srgbClr val="1F497D"/>
                </a:solidFill>
              </a:rPr>
              <a:t>GCDocs</a:t>
            </a:r>
            <a:r>
              <a:rPr lang="en-US" sz="1100" dirty="0">
                <a:solidFill>
                  <a:srgbClr val="1F497D"/>
                </a:solidFill>
              </a:rPr>
              <a:t>)</a:t>
            </a:r>
          </a:p>
        </p:txBody>
      </p:sp>
      <p:sp>
        <p:nvSpPr>
          <p:cNvPr id="146" name="Title 6"/>
          <p:cNvSpPr txBox="1">
            <a:spLocks/>
          </p:cNvSpPr>
          <p:nvPr/>
        </p:nvSpPr>
        <p:spPr>
          <a:xfrm>
            <a:off x="340696" y="920844"/>
            <a:ext cx="6265069" cy="531019"/>
          </a:xfrm>
          <a:prstGeom prst="roundRect">
            <a:avLst>
              <a:gd name="adj" fmla="val 21667"/>
            </a:avLst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CA" sz="3200" b="1" kern="0" dirty="0">
                <a:solidFill>
                  <a:srgbClr val="0070C0"/>
                </a:solidFill>
                <a:latin typeface="Century Gothic" panose="020B0502020202020204" pitchFamily="34" charset="0"/>
              </a:rPr>
              <a:t>Picasso Technology Stack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264021" y="1775290"/>
            <a:ext cx="7060201" cy="95660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Picasso Metadata </a:t>
            </a:r>
            <a:r>
              <a:rPr lang="en-CA" sz="1400" dirty="0" smtClean="0"/>
              <a:t>Designer – user interface</a:t>
            </a:r>
            <a:endParaRPr lang="en-CA" sz="1400" dirty="0"/>
          </a:p>
          <a:p>
            <a:pPr algn="ctr"/>
            <a:r>
              <a:rPr lang="en-CA" sz="1400" dirty="0"/>
              <a:t>(ASP.NET 4.5 MVC Web Application)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264022" y="2731895"/>
            <a:ext cx="3498478" cy="76756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Picasso Metadata Search</a:t>
            </a:r>
          </a:p>
          <a:p>
            <a:pPr algn="ctr"/>
            <a:r>
              <a:rPr lang="en-CA" sz="1400" dirty="0"/>
              <a:t>(SharePoint 2016)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539125" y="2731894"/>
            <a:ext cx="3785097" cy="7600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Metadata SharePoint Connector</a:t>
            </a:r>
          </a:p>
          <a:p>
            <a:pPr algn="ctr"/>
            <a:r>
              <a:rPr lang="en-CA" sz="1400" dirty="0"/>
              <a:t>(BDC Model &amp; .NET Connector)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1264022" y="3495458"/>
            <a:ext cx="7061148" cy="576548"/>
            <a:chOff x="1902940" y="1284878"/>
            <a:chExt cx="5398248" cy="1800001"/>
          </a:xfrm>
        </p:grpSpPr>
        <p:sp>
          <p:nvSpPr>
            <p:cNvPr id="33" name="Rectangle 32"/>
            <p:cNvSpPr/>
            <p:nvPr/>
          </p:nvSpPr>
          <p:spPr>
            <a:xfrm>
              <a:off x="1902940" y="1284878"/>
              <a:ext cx="5397523" cy="180000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r>
                <a:rPr lang="en-CA" sz="750" dirty="0"/>
                <a:t> </a:t>
              </a:r>
              <a:r>
                <a:rPr lang="en-CA" sz="1400" dirty="0"/>
                <a:t> Windows Server 2012 R2</a:t>
              </a:r>
            </a:p>
            <a:p>
              <a:pPr algn="ctr"/>
              <a:endParaRPr lang="en-CA" sz="1400" dirty="0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4264254" y="1297365"/>
              <a:ext cx="3036934" cy="119348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sz="1400" dirty="0"/>
                <a:t>Internet Information Services 8.5</a:t>
              </a:r>
            </a:p>
          </p:txBody>
        </p:sp>
      </p:grpSp>
      <p:sp>
        <p:nvSpPr>
          <p:cNvPr id="35" name="Rectangle 34"/>
          <p:cNvSpPr/>
          <p:nvPr/>
        </p:nvSpPr>
        <p:spPr>
          <a:xfrm>
            <a:off x="1263073" y="4061283"/>
            <a:ext cx="7061149" cy="872915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Picasso Java Enterprise Services </a:t>
            </a:r>
          </a:p>
          <a:p>
            <a:pPr algn="ctr"/>
            <a:r>
              <a:rPr lang="en-CA" sz="1400" dirty="0" smtClean="0"/>
              <a:t>(generic web services to push/pull information)</a:t>
            </a:r>
            <a:endParaRPr lang="en-CA" sz="1400" dirty="0"/>
          </a:p>
        </p:txBody>
      </p:sp>
      <p:sp>
        <p:nvSpPr>
          <p:cNvPr id="37" name="Rectangle 36"/>
          <p:cNvSpPr/>
          <p:nvPr/>
        </p:nvSpPr>
        <p:spPr>
          <a:xfrm>
            <a:off x="1259868" y="4898336"/>
            <a:ext cx="7064354" cy="136525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1400" dirty="0" smtClean="0"/>
              <a:t>          Oracle </a:t>
            </a:r>
            <a:r>
              <a:rPr lang="en-CA" sz="1400" dirty="0"/>
              <a:t>RDF/Relational </a:t>
            </a:r>
            <a:r>
              <a:rPr lang="en-CA" sz="1400" dirty="0" smtClean="0"/>
              <a:t>Metadata </a:t>
            </a:r>
            <a:r>
              <a:rPr lang="en-CA" sz="1400" dirty="0"/>
              <a:t>Core 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283200" y="4909823"/>
            <a:ext cx="3041970" cy="66445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PL/SQL (Data Access Layer)</a:t>
            </a:r>
          </a:p>
          <a:p>
            <a:pPr algn="ctr"/>
            <a:r>
              <a:rPr lang="en-CA" sz="1400" dirty="0"/>
              <a:t>Metadata Business Rules</a:t>
            </a:r>
          </a:p>
        </p:txBody>
      </p:sp>
      <p:sp>
        <p:nvSpPr>
          <p:cNvPr id="17" name="Date Placeholder 6"/>
          <p:cNvSpPr txBox="1">
            <a:spLocks/>
          </p:cNvSpPr>
          <p:nvPr/>
        </p:nvSpPr>
        <p:spPr bwMode="auto">
          <a:xfrm>
            <a:off x="7604125" y="6396083"/>
            <a:ext cx="1270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175" algn="l" rtl="0" fontAlgn="base">
              <a:spcBef>
                <a:spcPct val="2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351" algn="l" rtl="0" fontAlgn="base">
              <a:spcBef>
                <a:spcPct val="2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526" algn="l" rtl="0" fontAlgn="base">
              <a:spcBef>
                <a:spcPct val="2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702" algn="l" rtl="0" fontAlgn="base">
              <a:spcBef>
                <a:spcPct val="2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5878" algn="l" defTabSz="914351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053" algn="l" defTabSz="914351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229" algn="l" defTabSz="914351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404" algn="l" defTabSz="914351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5/12/2017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288" y="6329080"/>
            <a:ext cx="587375" cy="488950"/>
          </a:xfrm>
        </p:spPr>
        <p:txBody>
          <a:bodyPr/>
          <a:lstStyle/>
          <a:p>
            <a:pPr>
              <a:defRPr/>
            </a:pPr>
            <a:r>
              <a:rPr lang="fr-CA" dirty="0" smtClean="0"/>
              <a:t>18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xmlns="" val="1598630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334963" y="987117"/>
            <a:ext cx="8218487" cy="7112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CA" altLang="en-US" b="1" dirty="0" smtClean="0">
                <a:solidFill>
                  <a:srgbClr val="31708D"/>
                </a:solidFill>
                <a:ea typeface="Century Gothic" charset="0"/>
                <a:cs typeface="Century Gothic" charset="0"/>
              </a:rPr>
              <a:t>Picasso functionality - wireframes</a:t>
            </a:r>
            <a:endParaRPr lang="en-CA" altLang="en-US" b="1" dirty="0">
              <a:solidFill>
                <a:srgbClr val="31708D"/>
              </a:solidFill>
              <a:ea typeface="Century Gothic" charset="0"/>
              <a:cs typeface="Century Gothic" charset="0"/>
            </a:endParaRPr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77035477"/>
              </p:ext>
            </p:extLst>
          </p:nvPr>
        </p:nvGraphicFramePr>
        <p:xfrm>
          <a:off x="1575510" y="2237439"/>
          <a:ext cx="1631713" cy="1528549"/>
        </p:xfrm>
        <a:graphic>
          <a:graphicData uri="http://schemas.openxmlformats.org/presentationml/2006/ole">
            <p:oleObj spid="_x0000_s5161" name="Acrobat Document" showAsIcon="1" r:id="rId3" imgW="914400" imgH="792360" progId="AcroExch.Document.DC">
              <p:embed/>
            </p:oleObj>
          </a:graphicData>
        </a:graphic>
      </p:graphicFrame>
      <p:sp>
        <p:nvSpPr>
          <p:cNvPr id="4098" name="Date Placeholder 3"/>
          <p:cNvSpPr>
            <a:spLocks noGrp="1"/>
          </p:cNvSpPr>
          <p:nvPr>
            <p:ph type="dt" sz="half" idx="10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altLang="en-US" dirty="0" smtClean="0">
                <a:solidFill>
                  <a:srgbClr val="414140"/>
                </a:solidFill>
              </a:rPr>
              <a:t>5/12/2017</a:t>
            </a:r>
            <a:endParaRPr lang="en-CA" altLang="en-US" dirty="0">
              <a:solidFill>
                <a:srgbClr val="414140"/>
              </a:solidFill>
            </a:endParaRPr>
          </a:p>
        </p:txBody>
      </p:sp>
      <p:sp>
        <p:nvSpPr>
          <p:cNvPr id="4100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fld id="{B8EC1FFD-E23A-4057-A72F-EC04BDF72CCE}" type="slidenum">
              <a:rPr lang="en-CA" altLang="en-US">
                <a:solidFill>
                  <a:srgbClr val="414140"/>
                </a:solidFill>
              </a:rPr>
              <a:pPr>
                <a:defRPr/>
              </a:pPr>
              <a:t>16</a:t>
            </a:fld>
            <a:endParaRPr lang="en-CA" altLang="en-US" dirty="0">
              <a:solidFill>
                <a:srgbClr val="414140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40573082"/>
              </p:ext>
            </p:extLst>
          </p:nvPr>
        </p:nvGraphicFramePr>
        <p:xfrm>
          <a:off x="962581" y="3824159"/>
          <a:ext cx="2578597" cy="1839661"/>
        </p:xfrm>
        <a:graphic>
          <a:graphicData uri="http://schemas.openxmlformats.org/presentationml/2006/ole">
            <p:oleObj spid="_x0000_s5162" name="Acrobat Document" showAsIcon="1" r:id="rId4" imgW="914400" imgH="792360" progId="AcroExch.Document.DC">
              <p:embed/>
            </p:oleObj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79765402"/>
              </p:ext>
            </p:extLst>
          </p:nvPr>
        </p:nvGraphicFramePr>
        <p:xfrm>
          <a:off x="4181050" y="3898607"/>
          <a:ext cx="2525665" cy="1690763"/>
        </p:xfrm>
        <a:graphic>
          <a:graphicData uri="http://schemas.openxmlformats.org/presentationml/2006/ole">
            <p:oleObj spid="_x0000_s5163" name="Acrobat Document" showAsIcon="1" r:id="rId5" imgW="914400" imgH="792360" progId="AcroExch.Document.DC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605908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7465373" y="6442988"/>
            <a:ext cx="12700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5/12/2017</a:t>
            </a:r>
            <a:endParaRPr lang="fr-CA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09040" y="6442988"/>
            <a:ext cx="1085184" cy="476250"/>
          </a:xfrm>
        </p:spPr>
        <p:txBody>
          <a:bodyPr/>
          <a:lstStyle/>
          <a:p>
            <a:pPr>
              <a:defRPr/>
            </a:pPr>
            <a:fld id="{A30B609D-F18C-426F-ABF1-909D040431EF}" type="slidenum">
              <a:rPr lang="fr-CA" smtClean="0"/>
              <a:pPr>
                <a:defRPr/>
              </a:pPr>
              <a:t>17</a:t>
            </a:fld>
            <a:endParaRPr lang="fr-CA" dirty="0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3387" y="1349613"/>
            <a:ext cx="7988300" cy="5156200"/>
          </a:xfrm>
          <a:prstGeom prst="rect">
            <a:avLst/>
          </a:prstGeom>
        </p:spPr>
      </p:pic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318293" y="815172"/>
            <a:ext cx="8218487" cy="711200"/>
          </a:xfrm>
          <a:prstGeom prst="roundRect">
            <a:avLst>
              <a:gd name="adj" fmla="val 21667"/>
            </a:avLst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50000"/>
              </a:spcAft>
              <a:defRPr sz="3200">
                <a:solidFill>
                  <a:srgbClr val="6699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50000"/>
              </a:spcAft>
              <a:defRPr sz="3200">
                <a:solidFill>
                  <a:srgbClr val="669900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50000"/>
              </a:spcAft>
              <a:defRPr sz="3200">
                <a:solidFill>
                  <a:srgbClr val="669900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50000"/>
              </a:spcAft>
              <a:defRPr sz="3200">
                <a:solidFill>
                  <a:srgbClr val="669900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50000"/>
              </a:spcAft>
              <a:defRPr sz="3200">
                <a:solidFill>
                  <a:srgbClr val="669900"/>
                </a:solidFill>
                <a:latin typeface="Arial Black" pitchFamily="34" charset="0"/>
              </a:defRPr>
            </a:lvl5pPr>
            <a:lvl6pPr marL="457175" algn="l" rtl="0" eaLnBrk="0" fontAlgn="base" hangingPunct="0">
              <a:spcBef>
                <a:spcPct val="0"/>
              </a:spcBef>
              <a:spcAft>
                <a:spcPct val="50000"/>
              </a:spcAft>
              <a:defRPr sz="3200">
                <a:solidFill>
                  <a:srgbClr val="669900"/>
                </a:solidFill>
                <a:latin typeface="Arial Black" pitchFamily="34" charset="0"/>
              </a:defRPr>
            </a:lvl6pPr>
            <a:lvl7pPr marL="914351" algn="l" rtl="0" eaLnBrk="0" fontAlgn="base" hangingPunct="0">
              <a:spcBef>
                <a:spcPct val="0"/>
              </a:spcBef>
              <a:spcAft>
                <a:spcPct val="50000"/>
              </a:spcAft>
              <a:defRPr sz="3200">
                <a:solidFill>
                  <a:srgbClr val="669900"/>
                </a:solidFill>
                <a:latin typeface="Arial Black" pitchFamily="34" charset="0"/>
              </a:defRPr>
            </a:lvl7pPr>
            <a:lvl8pPr marL="1371526" algn="l" rtl="0" eaLnBrk="0" fontAlgn="base" hangingPunct="0">
              <a:spcBef>
                <a:spcPct val="0"/>
              </a:spcBef>
              <a:spcAft>
                <a:spcPct val="50000"/>
              </a:spcAft>
              <a:defRPr sz="3200">
                <a:solidFill>
                  <a:srgbClr val="669900"/>
                </a:solidFill>
                <a:latin typeface="Arial Black" pitchFamily="34" charset="0"/>
              </a:defRPr>
            </a:lvl8pPr>
            <a:lvl9pPr marL="1828702" algn="l" rtl="0" eaLnBrk="0" fontAlgn="base" hangingPunct="0">
              <a:spcBef>
                <a:spcPct val="0"/>
              </a:spcBef>
              <a:spcAft>
                <a:spcPct val="50000"/>
              </a:spcAft>
              <a:defRPr sz="3200">
                <a:solidFill>
                  <a:srgbClr val="669900"/>
                </a:solidFill>
                <a:latin typeface="Arial Black" pitchFamily="34" charset="0"/>
              </a:defRPr>
            </a:lvl9pPr>
          </a:lstStyle>
          <a:p>
            <a:pPr eaLnBrk="1" hangingPunct="1">
              <a:defRPr/>
            </a:pPr>
            <a:r>
              <a:rPr lang="en-CA" altLang="en-US" b="1" kern="0" dirty="0" smtClean="0">
                <a:solidFill>
                  <a:srgbClr val="31708D"/>
                </a:solidFill>
                <a:ea typeface="Century Gothic" charset="0"/>
                <a:cs typeface="Century Gothic" charset="0"/>
              </a:rPr>
              <a:t>IMDB – Existing metadata tool</a:t>
            </a:r>
            <a:endParaRPr lang="en-CA" altLang="en-US" b="1" kern="0" dirty="0">
              <a:solidFill>
                <a:srgbClr val="31708D"/>
              </a:solidFill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3759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5/12/2017</a:t>
            </a:r>
            <a:endParaRPr lang="fr-CA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36472" y="6367798"/>
            <a:ext cx="1085184" cy="476250"/>
          </a:xfrm>
        </p:spPr>
        <p:txBody>
          <a:bodyPr/>
          <a:lstStyle/>
          <a:p>
            <a:pPr>
              <a:defRPr/>
            </a:pPr>
            <a:fld id="{A30B609D-F18C-426F-ABF1-909D040431EF}" type="slidenum">
              <a:rPr lang="fr-CA" smtClean="0"/>
              <a:pPr>
                <a:defRPr/>
              </a:pPr>
              <a:t>18</a:t>
            </a:fld>
            <a:endParaRPr lang="fr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381771"/>
            <a:ext cx="9144000" cy="4926399"/>
          </a:xfrm>
          <a:prstGeom prst="rect">
            <a:avLst/>
          </a:prstGeom>
        </p:spPr>
      </p:pic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321315" y="741453"/>
            <a:ext cx="8218487" cy="711200"/>
          </a:xfrm>
          <a:prstGeom prst="roundRect">
            <a:avLst>
              <a:gd name="adj" fmla="val 21667"/>
            </a:avLst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50000"/>
              </a:spcAft>
              <a:defRPr sz="3200">
                <a:solidFill>
                  <a:srgbClr val="6699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50000"/>
              </a:spcAft>
              <a:defRPr sz="3200">
                <a:solidFill>
                  <a:srgbClr val="669900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50000"/>
              </a:spcAft>
              <a:defRPr sz="3200">
                <a:solidFill>
                  <a:srgbClr val="669900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50000"/>
              </a:spcAft>
              <a:defRPr sz="3200">
                <a:solidFill>
                  <a:srgbClr val="669900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50000"/>
              </a:spcAft>
              <a:defRPr sz="3200">
                <a:solidFill>
                  <a:srgbClr val="669900"/>
                </a:solidFill>
                <a:latin typeface="Arial Black" pitchFamily="34" charset="0"/>
              </a:defRPr>
            </a:lvl5pPr>
            <a:lvl6pPr marL="457175" algn="l" rtl="0" eaLnBrk="0" fontAlgn="base" hangingPunct="0">
              <a:spcBef>
                <a:spcPct val="0"/>
              </a:spcBef>
              <a:spcAft>
                <a:spcPct val="50000"/>
              </a:spcAft>
              <a:defRPr sz="3200">
                <a:solidFill>
                  <a:srgbClr val="669900"/>
                </a:solidFill>
                <a:latin typeface="Arial Black" pitchFamily="34" charset="0"/>
              </a:defRPr>
            </a:lvl6pPr>
            <a:lvl7pPr marL="914351" algn="l" rtl="0" eaLnBrk="0" fontAlgn="base" hangingPunct="0">
              <a:spcBef>
                <a:spcPct val="0"/>
              </a:spcBef>
              <a:spcAft>
                <a:spcPct val="50000"/>
              </a:spcAft>
              <a:defRPr sz="3200">
                <a:solidFill>
                  <a:srgbClr val="669900"/>
                </a:solidFill>
                <a:latin typeface="Arial Black" pitchFamily="34" charset="0"/>
              </a:defRPr>
            </a:lvl7pPr>
            <a:lvl8pPr marL="1371526" algn="l" rtl="0" eaLnBrk="0" fontAlgn="base" hangingPunct="0">
              <a:spcBef>
                <a:spcPct val="0"/>
              </a:spcBef>
              <a:spcAft>
                <a:spcPct val="50000"/>
              </a:spcAft>
              <a:defRPr sz="3200">
                <a:solidFill>
                  <a:srgbClr val="669900"/>
                </a:solidFill>
                <a:latin typeface="Arial Black" pitchFamily="34" charset="0"/>
              </a:defRPr>
            </a:lvl8pPr>
            <a:lvl9pPr marL="1828702" algn="l" rtl="0" eaLnBrk="0" fontAlgn="base" hangingPunct="0">
              <a:spcBef>
                <a:spcPct val="0"/>
              </a:spcBef>
              <a:spcAft>
                <a:spcPct val="50000"/>
              </a:spcAft>
              <a:defRPr sz="3200">
                <a:solidFill>
                  <a:srgbClr val="669900"/>
                </a:solidFill>
                <a:latin typeface="Arial Black" pitchFamily="34" charset="0"/>
              </a:defRPr>
            </a:lvl9pPr>
          </a:lstStyle>
          <a:p>
            <a:pPr eaLnBrk="1" hangingPunct="1">
              <a:defRPr/>
            </a:pPr>
            <a:r>
              <a:rPr lang="en-CA" altLang="en-US" b="1" kern="0" dirty="0" smtClean="0">
                <a:solidFill>
                  <a:srgbClr val="31708D"/>
                </a:solidFill>
                <a:latin typeface="Century Gothic" panose="020B0502020202020204" pitchFamily="34" charset="0"/>
                <a:ea typeface="Century Gothic" charset="0"/>
                <a:cs typeface="Century Gothic" charset="0"/>
              </a:rPr>
              <a:t>Picasso User Interface</a:t>
            </a:r>
            <a:endParaRPr lang="en-CA" altLang="en-US" b="1" kern="0" dirty="0">
              <a:solidFill>
                <a:srgbClr val="31708D"/>
              </a:solidFill>
              <a:latin typeface="Century Gothic" panose="020B0502020202020204" pitchFamily="34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13621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95288" y="898999"/>
            <a:ext cx="8353425" cy="708025"/>
          </a:xfrm>
        </p:spPr>
        <p:txBody>
          <a:bodyPr/>
          <a:lstStyle/>
          <a:p>
            <a:r>
              <a:rPr lang="en-CA" dirty="0" smtClean="0"/>
              <a:t>Project</a:t>
            </a:r>
            <a:r>
              <a:rPr lang="en-CA" sz="3000" dirty="0" smtClean="0"/>
              <a:t> challenges</a:t>
            </a:r>
            <a:endParaRPr lang="en-CA" sz="3000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71488" y="1781908"/>
            <a:ext cx="8277225" cy="463296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lnSpc>
                <a:spcPct val="150000"/>
              </a:lnSpc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Acquire + implement new IT solutions</a:t>
            </a:r>
          </a:p>
          <a:p>
            <a:pPr marL="914400" lvl="1" indent="-514350">
              <a:lnSpc>
                <a:spcPct val="15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dirty="0" smtClean="0">
                <a:solidFill>
                  <a:schemeClr val="tx1"/>
                </a:solidFill>
              </a:rPr>
              <a:t>New technology + steep learning curve for RDF</a:t>
            </a:r>
          </a:p>
          <a:p>
            <a:pPr marL="514350" indent="-514350">
              <a:lnSpc>
                <a:spcPct val="150000"/>
              </a:lnSpc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Move to local metadata registration </a:t>
            </a:r>
          </a:p>
          <a:p>
            <a:pPr marL="914400" lvl="1" indent="-514350">
              <a:lnSpc>
                <a:spcPct val="15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dirty="0" smtClean="0">
                <a:solidFill>
                  <a:schemeClr val="tx1"/>
                </a:solidFill>
              </a:rPr>
              <a:t>Change in business processes</a:t>
            </a:r>
          </a:p>
          <a:p>
            <a:pPr marL="514350" indent="-514350">
              <a:lnSpc>
                <a:spcPct val="150000"/>
              </a:lnSpc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Define governance – metadata focal points</a:t>
            </a:r>
          </a:p>
          <a:p>
            <a:pPr marL="514350" indent="-514350">
              <a:lnSpc>
                <a:spcPct val="150000"/>
              </a:lnSpc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Effect culture change – using metadata to drive business process</a:t>
            </a:r>
            <a:endParaRPr lang="en-CA" dirty="0"/>
          </a:p>
          <a:p>
            <a:pPr>
              <a:buClrTx/>
            </a:pPr>
            <a:endParaRPr lang="en-US" dirty="0" smtClean="0"/>
          </a:p>
          <a:p>
            <a:pPr>
              <a:buClrTx/>
            </a:pPr>
            <a:endParaRPr lang="en-CA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5/12/2017</a:t>
            </a:r>
            <a:endParaRPr lang="fr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288" y="6329080"/>
            <a:ext cx="587375" cy="488950"/>
          </a:xfrm>
        </p:spPr>
        <p:txBody>
          <a:bodyPr/>
          <a:lstStyle/>
          <a:p>
            <a:pPr>
              <a:defRPr/>
            </a:pPr>
            <a:fld id="{A30B609D-F18C-426F-ABF1-909D040431EF}" type="slidenum">
              <a:rPr lang="fr-CA" smtClean="0"/>
              <a:pPr>
                <a:defRPr/>
              </a:pPr>
              <a:t>19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xmlns="" val="35446480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28943" y="960968"/>
            <a:ext cx="8263829" cy="648072"/>
          </a:xfrm>
        </p:spPr>
        <p:txBody>
          <a:bodyPr/>
          <a:lstStyle/>
          <a:p>
            <a:r>
              <a:rPr lang="en-US" dirty="0" smtClean="0"/>
              <a:t>Outline</a:t>
            </a:r>
            <a:endParaRPr lang="en-CA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565425" y="1718224"/>
            <a:ext cx="8263829" cy="4322259"/>
          </a:xfrm>
        </p:spPr>
        <p:txBody>
          <a:bodyPr>
            <a:normAutofit fontScale="92500"/>
          </a:bodyPr>
          <a:lstStyle/>
          <a:p>
            <a:pPr marL="514350" indent="-514350">
              <a:lnSpc>
                <a:spcPct val="150000"/>
              </a:lnSpc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Drivers for change</a:t>
            </a:r>
            <a:endParaRPr lang="en-CA" dirty="0">
              <a:solidFill>
                <a:schemeClr val="tx1"/>
              </a:solidFill>
            </a:endParaRPr>
          </a:p>
          <a:p>
            <a:pPr marL="514350" indent="-514350">
              <a:lnSpc>
                <a:spcPct val="150000"/>
              </a:lnSpc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Vision for metadata and data management</a:t>
            </a:r>
          </a:p>
          <a:p>
            <a:pPr marL="514350" indent="-514350">
              <a:lnSpc>
                <a:spcPct val="150000"/>
              </a:lnSpc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Project execution</a:t>
            </a:r>
          </a:p>
          <a:p>
            <a:pPr marL="514350" indent="-514350">
              <a:lnSpc>
                <a:spcPct val="150000"/>
              </a:lnSpc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Functionality</a:t>
            </a:r>
            <a:r>
              <a:rPr lang="en-US" dirty="0"/>
              <a:t> </a:t>
            </a:r>
            <a:r>
              <a:rPr lang="en-US" dirty="0" smtClean="0"/>
              <a:t>- wireframes</a:t>
            </a:r>
            <a:endParaRPr lang="en-US" dirty="0" smtClean="0">
              <a:solidFill>
                <a:schemeClr val="tx1"/>
              </a:solidFill>
            </a:endParaRPr>
          </a:p>
          <a:p>
            <a:pPr marL="514350" indent="-514350">
              <a:lnSpc>
                <a:spcPct val="150000"/>
              </a:lnSpc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/>
              <a:t>Into production</a:t>
            </a:r>
            <a:endParaRPr lang="en-US" dirty="0" smtClean="0">
              <a:solidFill>
                <a:schemeClr val="tx1"/>
              </a:solidFill>
            </a:endParaRPr>
          </a:p>
          <a:p>
            <a:pPr marL="514350" indent="-514350">
              <a:lnSpc>
                <a:spcPct val="150000"/>
              </a:lnSpc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Next steps</a:t>
            </a:r>
            <a:endParaRPr lang="en-US" sz="2600" dirty="0" smtClean="0">
              <a:solidFill>
                <a:schemeClr val="tx1"/>
              </a:solidFill>
            </a:endParaRPr>
          </a:p>
          <a:p>
            <a:pPr marL="0" indent="0" algn="r">
              <a:buNone/>
            </a:pPr>
            <a:endParaRPr lang="en-CA" sz="2400" dirty="0" smtClean="0">
              <a:solidFill>
                <a:srgbClr val="00264D"/>
              </a:solidFill>
            </a:endParaRPr>
          </a:p>
          <a:p>
            <a:pPr marL="0" indent="0" algn="r">
              <a:buNone/>
            </a:pPr>
            <a:endParaRPr lang="en-CA" dirty="0"/>
          </a:p>
          <a:p>
            <a:pPr>
              <a:buClrTx/>
            </a:pPr>
            <a:endParaRPr lang="en-US" dirty="0" smtClean="0"/>
          </a:p>
          <a:p>
            <a:pPr>
              <a:buClrTx/>
            </a:pPr>
            <a:endParaRPr lang="en-CA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5/12/2017</a:t>
            </a:r>
            <a:endParaRPr lang="fr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0B609D-F18C-426F-ABF1-909D040431EF}" type="slidenum">
              <a:rPr lang="fr-CA" smtClean="0"/>
              <a:pPr>
                <a:defRPr/>
              </a:pPr>
              <a:t>2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xmlns="" val="35446480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8936" y="811591"/>
            <a:ext cx="8353425" cy="708025"/>
          </a:xfrm>
        </p:spPr>
        <p:txBody>
          <a:bodyPr/>
          <a:lstStyle/>
          <a:p>
            <a:r>
              <a:rPr lang="en-CA" dirty="0" smtClean="0"/>
              <a:t>Next steps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5372" y="1608005"/>
            <a:ext cx="8277225" cy="4648356"/>
          </a:xfrm>
        </p:spPr>
        <p:txBody>
          <a:bodyPr/>
          <a:lstStyle/>
          <a:p>
            <a:pPr marL="0" indent="0" eaLnBrk="1">
              <a:buNone/>
            </a:pPr>
            <a:r>
              <a:rPr lang="en-US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</a:rPr>
              <a:t>Summer 2018</a:t>
            </a:r>
          </a:p>
          <a:p>
            <a:pPr eaLnBrk="1">
              <a:buClrTx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</a:rPr>
              <a:t>Move ‘data as a service’ into production</a:t>
            </a:r>
          </a:p>
          <a:p>
            <a:pPr eaLnBrk="1">
              <a:buClrTx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</a:rPr>
              <a:t>Search and discovery of data assets + metadata</a:t>
            </a:r>
          </a:p>
          <a:p>
            <a:pPr eaLnBrk="1">
              <a:buClrTx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</a:rPr>
              <a:t>Read-only statistical metadata</a:t>
            </a:r>
          </a:p>
          <a:p>
            <a:pPr marL="0" indent="0" eaLnBrk="1">
              <a:buClrTx/>
              <a:buNone/>
            </a:pPr>
            <a:r>
              <a:rPr lang="en-US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</a:rPr>
              <a:t>Fall 2018</a:t>
            </a:r>
          </a:p>
          <a:p>
            <a:pPr eaLnBrk="1">
              <a:buClrTx/>
            </a:pPr>
            <a:r>
              <a:rPr lang="en-CA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</a:rPr>
              <a:t>Full data holding/asset management</a:t>
            </a:r>
          </a:p>
          <a:p>
            <a:pPr eaLnBrk="1">
              <a:buClrTx/>
            </a:pPr>
            <a:r>
              <a:rPr lang="en-CA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</a:rPr>
              <a:t>Begin transition of statistical metadata management to Picasso</a:t>
            </a:r>
          </a:p>
          <a:p>
            <a:pPr lvl="1" eaLnBrk="1"/>
            <a:r>
              <a:rPr lang="en-CA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</a:rPr>
              <a:t>240 unique web service operations</a:t>
            </a:r>
          </a:p>
          <a:p>
            <a:pPr eaLnBrk="1"/>
            <a:endParaRPr lang="en-CA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lvl="1" eaLnBrk="1"/>
            <a:endParaRPr lang="en-US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eaLnBrk="1"/>
            <a:endParaRPr lang="en-US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lvl="1" eaLnBrk="1"/>
            <a:endParaRPr lang="en-US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lvl="1" eaLnBrk="1"/>
            <a:endParaRPr lang="en-US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lvl="1" eaLnBrk="1"/>
            <a:endParaRPr lang="en-US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eaLnBrk="1"/>
            <a:endParaRPr lang="en-CA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eaLnBrk="1"/>
            <a:endParaRPr lang="en-US" dirty="0" smtClean="0"/>
          </a:p>
          <a:p>
            <a:endParaRPr lang="en-US" dirty="0" smtClean="0"/>
          </a:p>
          <a:p>
            <a:pPr lvl="1"/>
            <a:endParaRPr lang="en-CA" dirty="0" smtClean="0"/>
          </a:p>
          <a:p>
            <a:pPr marL="0" indent="0">
              <a:buNone/>
            </a:pPr>
            <a:endParaRPr lang="en-CA" dirty="0" smtClean="0"/>
          </a:p>
          <a:p>
            <a:endParaRPr lang="en-CA" dirty="0" smtClean="0"/>
          </a:p>
          <a:p>
            <a:endParaRPr lang="en-CA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7/12/2016</a:t>
            </a:r>
            <a:endParaRPr lang="fr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0B609D-F18C-426F-ABF1-909D040431EF}" type="slidenum">
              <a:rPr lang="fr-CA" smtClean="0"/>
              <a:pPr>
                <a:defRPr/>
              </a:pPr>
              <a:t>20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xmlns="" val="18644143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825239"/>
            <a:ext cx="8353425" cy="708025"/>
          </a:xfrm>
        </p:spPr>
        <p:txBody>
          <a:bodyPr/>
          <a:lstStyle/>
          <a:p>
            <a:r>
              <a:rPr lang="en-US" dirty="0" smtClean="0"/>
              <a:t>Next steps (2)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5372" y="1643261"/>
            <a:ext cx="8277225" cy="4648356"/>
          </a:xfrm>
        </p:spPr>
        <p:txBody>
          <a:bodyPr>
            <a:normAutofit lnSpcReduction="10000"/>
          </a:bodyPr>
          <a:lstStyle/>
          <a:p>
            <a:pPr eaLnBrk="1">
              <a:buClrTx/>
            </a:pPr>
            <a:r>
              <a:rPr lang="en-US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</a:rPr>
              <a:t>Formalize governance model</a:t>
            </a:r>
          </a:p>
          <a:p>
            <a:pPr eaLnBrk="1">
              <a:buClrTx/>
            </a:pPr>
            <a:endParaRPr lang="en-CA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eaLnBrk="1">
              <a:buClrTx/>
            </a:pPr>
            <a:r>
              <a:rPr lang="en-CA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</a:rPr>
              <a:t>Leverage </a:t>
            </a:r>
            <a:r>
              <a:rPr lang="en-CA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</a:rPr>
              <a:t>DDI ecosystem </a:t>
            </a:r>
            <a:r>
              <a:rPr lang="en-CA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</a:rPr>
              <a:t>to explore external user load and search interface for university researchers and other government departments</a:t>
            </a:r>
          </a:p>
          <a:p>
            <a:pPr lvl="1" eaLnBrk="1"/>
            <a:r>
              <a:rPr lang="en-CA" altLang="en-US" dirty="0" smtClean="0"/>
              <a:t>Retrospective </a:t>
            </a:r>
            <a:r>
              <a:rPr lang="en-CA" altLang="en-US" dirty="0"/>
              <a:t>manual conversion of metadata for household surveys to the DDI-Lifecycle </a:t>
            </a:r>
            <a:r>
              <a:rPr lang="en-CA" altLang="en-US" dirty="0" smtClean="0"/>
              <a:t>standard (current)</a:t>
            </a:r>
          </a:p>
          <a:p>
            <a:pPr lvl="1"/>
            <a:r>
              <a:rPr lang="en-CA" dirty="0"/>
              <a:t>DDI Extraction Service (or Publishing Service) in the Enterprise Service Layer (Java) outputs metadata to DDI (2018)</a:t>
            </a:r>
            <a:endParaRPr lang="en-CA" altLang="en-US" dirty="0" smtClean="0"/>
          </a:p>
          <a:p>
            <a:pPr lvl="1" eaLnBrk="1"/>
            <a:endParaRPr lang="en-CA" altLang="en-US" dirty="0" smtClean="0"/>
          </a:p>
          <a:p>
            <a:pPr lvl="1" eaLnBrk="1"/>
            <a:endParaRPr lang="en-CA" altLang="en-US" dirty="0" smtClean="0"/>
          </a:p>
          <a:p>
            <a:pPr lvl="1" eaLnBrk="1"/>
            <a:endParaRPr lang="en-US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endParaRPr lang="en-CA" dirty="0"/>
          </a:p>
          <a:p>
            <a:pPr lvl="1" eaLnBrk="1"/>
            <a:endParaRPr lang="en-US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eaLnBrk="1"/>
            <a:endParaRPr lang="en-CA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eaLnBrk="1"/>
            <a:endParaRPr lang="en-US" dirty="0" smtClean="0"/>
          </a:p>
          <a:p>
            <a:endParaRPr lang="en-US" dirty="0" smtClean="0"/>
          </a:p>
          <a:p>
            <a:pPr lvl="1"/>
            <a:endParaRPr lang="en-CA" dirty="0" smtClean="0"/>
          </a:p>
          <a:p>
            <a:pPr marL="0" indent="0">
              <a:buNone/>
            </a:pPr>
            <a:endParaRPr lang="en-CA" dirty="0" smtClean="0"/>
          </a:p>
          <a:p>
            <a:endParaRPr lang="en-CA" dirty="0" smtClean="0"/>
          </a:p>
          <a:p>
            <a:endParaRPr lang="en-CA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0B609D-F18C-426F-ABF1-909D040431EF}" type="slidenum">
              <a:rPr lang="fr-CA" smtClean="0"/>
              <a:pPr>
                <a:defRPr/>
              </a:pPr>
              <a:t>21</a:t>
            </a:fld>
            <a:endParaRPr lang="fr-CA" dirty="0"/>
          </a:p>
        </p:txBody>
      </p:sp>
      <p:sp>
        <p:nvSpPr>
          <p:cNvPr id="8" name="Date Placeholder 6"/>
          <p:cNvSpPr txBox="1">
            <a:spLocks/>
          </p:cNvSpPr>
          <p:nvPr/>
        </p:nvSpPr>
        <p:spPr bwMode="auto">
          <a:xfrm>
            <a:off x="7604125" y="6464323"/>
            <a:ext cx="1270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175" algn="l" rtl="0" fontAlgn="base">
              <a:spcBef>
                <a:spcPct val="2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351" algn="l" rtl="0" fontAlgn="base">
              <a:spcBef>
                <a:spcPct val="2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526" algn="l" rtl="0" fontAlgn="base">
              <a:spcBef>
                <a:spcPct val="2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702" algn="l" rtl="0" fontAlgn="base">
              <a:spcBef>
                <a:spcPct val="2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5878" algn="l" defTabSz="914351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053" algn="l" defTabSz="914351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229" algn="l" defTabSz="914351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404" algn="l" defTabSz="914351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5/12/2017</a:t>
            </a:r>
            <a:endParaRPr lang="en-CA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44143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5/12/2017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EBE85F-180B-4C20-A877-4D40EC3E751E}" type="slidenum">
              <a:rPr lang="en-CA" smtClean="0">
                <a:solidFill>
                  <a:schemeClr val="tx1"/>
                </a:solidFill>
              </a:rPr>
              <a:pPr>
                <a:defRPr/>
              </a:pPr>
              <a:t>22</a:t>
            </a:fld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354344" y="755677"/>
            <a:ext cx="7772400" cy="923925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For more information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4294967295"/>
          </p:nvPr>
        </p:nvSpPr>
        <p:spPr>
          <a:xfrm>
            <a:off x="492369" y="2111683"/>
            <a:ext cx="7772400" cy="2816225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Kathryn Stevenson</a:t>
            </a:r>
          </a:p>
          <a:p>
            <a:pPr>
              <a:buNone/>
            </a:pPr>
            <a:r>
              <a:rPr lang="en-US" sz="2800" dirty="0" smtClean="0"/>
              <a:t>Picasso Project</a:t>
            </a:r>
          </a:p>
          <a:p>
            <a:pPr>
              <a:buNone/>
            </a:pPr>
            <a:r>
              <a:rPr lang="en-US" sz="2800" dirty="0" smtClean="0"/>
              <a:t>Manager</a:t>
            </a:r>
          </a:p>
          <a:p>
            <a:pPr>
              <a:buNone/>
            </a:pPr>
            <a:r>
              <a:rPr lang="en-US" dirty="0" err="1" smtClean="0">
                <a:solidFill>
                  <a:srgbClr val="0000FF"/>
                </a:solidFill>
                <a:hlinkClick r:id="rId3"/>
              </a:rPr>
              <a:t>Kathryn.Stevenson</a:t>
            </a:r>
            <a:endParaRPr lang="en-US" dirty="0" smtClean="0">
              <a:solidFill>
                <a:srgbClr val="0000FF"/>
              </a:solidFill>
              <a:hlinkClick r:id="rId3"/>
            </a:endParaRPr>
          </a:p>
          <a:p>
            <a:pPr>
              <a:buNone/>
            </a:pPr>
            <a:r>
              <a:rPr lang="en-US" dirty="0" smtClean="0">
                <a:solidFill>
                  <a:srgbClr val="0000FF"/>
                </a:solidFill>
                <a:hlinkClick r:id="rId3"/>
              </a:rPr>
              <a:t>@Canada.ca</a:t>
            </a:r>
            <a:endParaRPr lang="en-US" dirty="0" smtClean="0">
              <a:solidFill>
                <a:srgbClr val="0000FF"/>
              </a:solidFill>
            </a:endParaRPr>
          </a:p>
          <a:p>
            <a:endParaRPr lang="en-US" dirty="0" smtClean="0">
              <a:solidFill>
                <a:srgbClr val="0000FF"/>
              </a:solidFill>
            </a:endParaRPr>
          </a:p>
        </p:txBody>
      </p:sp>
      <p:pic>
        <p:nvPicPr>
          <p:cNvPr id="8" name="Picture 7" descr="picass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78569" y="1957877"/>
            <a:ext cx="4170511" cy="394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140746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68779" y="932689"/>
            <a:ext cx="8353425" cy="708025"/>
          </a:xfrm>
        </p:spPr>
        <p:txBody>
          <a:bodyPr/>
          <a:lstStyle/>
          <a:p>
            <a:r>
              <a:rPr lang="en-CA" dirty="0" smtClean="0"/>
              <a:t>Drivers for change</a:t>
            </a:r>
            <a:endParaRPr lang="en-CA" dirty="0"/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71488" y="1785938"/>
            <a:ext cx="8277225" cy="4295548"/>
          </a:xfrm>
        </p:spPr>
        <p:txBody>
          <a:bodyPr>
            <a:normAutofit fontScale="32500" lnSpcReduction="20000"/>
          </a:bodyPr>
          <a:lstStyle/>
          <a:p>
            <a:pPr marL="0" lvl="0" indent="0" algn="ctr">
              <a:lnSpc>
                <a:spcPct val="120000"/>
              </a:lnSpc>
              <a:buNone/>
            </a:pPr>
            <a:r>
              <a:rPr lang="en-CA" altLang="en-US" sz="8800" dirty="0" smtClean="0">
                <a:solidFill>
                  <a:srgbClr val="00264D"/>
                </a:solidFill>
                <a:ea typeface="Times New Roman" panose="02020603050405020304" pitchFamily="18" charset="0"/>
                <a:cs typeface="Courier New" panose="02070309020205020404" pitchFamily="49" charset="0"/>
              </a:rPr>
              <a:t>“…metadata </a:t>
            </a:r>
            <a:r>
              <a:rPr lang="en-CA" altLang="en-US" sz="8800" dirty="0">
                <a:solidFill>
                  <a:srgbClr val="00264D"/>
                </a:solidFill>
                <a:ea typeface="Times New Roman" panose="02020603050405020304" pitchFamily="18" charset="0"/>
                <a:cs typeface="Courier New" panose="02070309020205020404" pitchFamily="49" charset="0"/>
              </a:rPr>
              <a:t>should be integral to the process and, indeed, </a:t>
            </a:r>
            <a:r>
              <a:rPr lang="en-CA" altLang="en-US" sz="8800" dirty="0" smtClean="0">
                <a:solidFill>
                  <a:srgbClr val="00264D"/>
                </a:solidFill>
                <a:ea typeface="Times New Roman" panose="02020603050405020304" pitchFamily="18" charset="0"/>
                <a:cs typeface="Courier New" panose="02070309020205020404" pitchFamily="49" charset="0"/>
              </a:rPr>
              <a:t>drive the </a:t>
            </a:r>
            <a:r>
              <a:rPr lang="en-CA" altLang="en-US" sz="8800" dirty="0">
                <a:solidFill>
                  <a:srgbClr val="00264D"/>
                </a:solidFill>
                <a:ea typeface="Times New Roman" panose="02020603050405020304" pitchFamily="18" charset="0"/>
                <a:cs typeface="Courier New" panose="02070309020205020404" pitchFamily="49" charset="0"/>
              </a:rPr>
              <a:t>process</a:t>
            </a:r>
            <a:r>
              <a:rPr lang="en-CA" altLang="en-US" sz="8800" dirty="0" smtClean="0">
                <a:solidFill>
                  <a:srgbClr val="00264D"/>
                </a:solidFill>
                <a:ea typeface="Times New Roman" panose="02020603050405020304" pitchFamily="18" charset="0"/>
                <a:cs typeface="Courier New" panose="02070309020205020404" pitchFamily="49" charset="0"/>
              </a:rPr>
              <a:t>.</a:t>
            </a:r>
          </a:p>
          <a:p>
            <a:pPr marL="0" lvl="0" indent="0" algn="ctr">
              <a:buNone/>
            </a:pPr>
            <a:r>
              <a:rPr lang="en-CA" altLang="en-US" sz="8800" dirty="0" smtClean="0">
                <a:solidFill>
                  <a:srgbClr val="00264D"/>
                </a:solidFill>
                <a:ea typeface="Times New Roman" panose="02020603050405020304" pitchFamily="18" charset="0"/>
                <a:cs typeface="Courier New" panose="02070309020205020404" pitchFamily="49" charset="0"/>
              </a:rPr>
              <a:t>Metadata </a:t>
            </a:r>
            <a:r>
              <a:rPr lang="en-CA" altLang="en-US" sz="8800" dirty="0">
                <a:solidFill>
                  <a:srgbClr val="00264D"/>
                </a:solidFill>
                <a:ea typeface="Times New Roman" panose="02020603050405020304" pitchFamily="18" charset="0"/>
                <a:cs typeface="Courier New" panose="02070309020205020404" pitchFamily="49" charset="0"/>
              </a:rPr>
              <a:t>should precede data</a:t>
            </a:r>
            <a:r>
              <a:rPr lang="en-CA" altLang="en-US" sz="8800" dirty="0" smtClean="0">
                <a:solidFill>
                  <a:srgbClr val="00264D"/>
                </a:solidFill>
                <a:ea typeface="Times New Roman" panose="02020603050405020304" pitchFamily="18" charset="0"/>
                <a:cs typeface="Courier New" panose="02070309020205020404" pitchFamily="49" charset="0"/>
              </a:rPr>
              <a:t>.”</a:t>
            </a:r>
          </a:p>
          <a:p>
            <a:pPr marL="0" lvl="0" indent="0" algn="ctr">
              <a:buNone/>
            </a:pPr>
            <a:endParaRPr lang="en-CA" altLang="en-US" sz="8800" dirty="0" smtClean="0">
              <a:solidFill>
                <a:srgbClr val="00264D"/>
              </a:solidFill>
              <a:ea typeface="Times New Roman" panose="02020603050405020304" pitchFamily="18" charset="0"/>
              <a:cs typeface="Courier New" panose="02070309020205020404" pitchFamily="49" charset="0"/>
            </a:endParaRPr>
          </a:p>
          <a:p>
            <a:pPr marL="0" indent="0" algn="ctr">
              <a:buNone/>
            </a:pPr>
            <a:r>
              <a:rPr lang="en-CA" sz="8800" dirty="0" smtClean="0">
                <a:solidFill>
                  <a:srgbClr val="00264D"/>
                </a:solidFill>
              </a:rPr>
              <a:t>“A </a:t>
            </a:r>
            <a:r>
              <a:rPr lang="en-CA" sz="8800" dirty="0">
                <a:solidFill>
                  <a:srgbClr val="00264D"/>
                </a:solidFill>
              </a:rPr>
              <a:t>strong, corporate statistical information </a:t>
            </a:r>
            <a:endParaRPr lang="en-CA" sz="8800" dirty="0" smtClean="0">
              <a:solidFill>
                <a:srgbClr val="00264D"/>
              </a:solidFill>
            </a:endParaRPr>
          </a:p>
          <a:p>
            <a:pPr marL="0" indent="0" algn="ctr">
              <a:buNone/>
            </a:pPr>
            <a:r>
              <a:rPr lang="en-CA" sz="8800" dirty="0" smtClean="0">
                <a:solidFill>
                  <a:srgbClr val="00264D"/>
                </a:solidFill>
              </a:rPr>
              <a:t>management </a:t>
            </a:r>
            <a:r>
              <a:rPr lang="en-CA" sz="8800" dirty="0">
                <a:solidFill>
                  <a:srgbClr val="00264D"/>
                </a:solidFill>
              </a:rPr>
              <a:t>framework is </a:t>
            </a:r>
            <a:r>
              <a:rPr lang="en-CA" sz="8800" dirty="0" smtClean="0">
                <a:solidFill>
                  <a:srgbClr val="00264D"/>
                </a:solidFill>
              </a:rPr>
              <a:t>required.” </a:t>
            </a:r>
          </a:p>
          <a:p>
            <a:pPr marL="0" indent="0" algn="ctr">
              <a:buNone/>
            </a:pPr>
            <a:endParaRPr lang="en-CA" sz="8800" dirty="0" smtClean="0">
              <a:solidFill>
                <a:srgbClr val="00264D"/>
              </a:solidFill>
            </a:endParaRPr>
          </a:p>
          <a:p>
            <a:pPr marL="0" indent="0" algn="r">
              <a:buNone/>
            </a:pPr>
            <a:r>
              <a:rPr lang="en-CA" sz="6200" dirty="0" smtClean="0">
                <a:solidFill>
                  <a:srgbClr val="00264D"/>
                </a:solidFill>
              </a:rPr>
              <a:t>Architectural Principles</a:t>
            </a:r>
          </a:p>
          <a:p>
            <a:pPr marL="0" indent="0" algn="r">
              <a:buNone/>
            </a:pPr>
            <a:r>
              <a:rPr lang="en-CA" sz="6200" dirty="0" smtClean="0">
                <a:solidFill>
                  <a:srgbClr val="00264D"/>
                </a:solidFill>
              </a:rPr>
              <a:t>Report of the Task Force on Corporate Business Architecture</a:t>
            </a:r>
          </a:p>
          <a:p>
            <a:pPr marL="0" indent="0" algn="r">
              <a:buNone/>
            </a:pPr>
            <a:r>
              <a:rPr lang="en-US" sz="6200" dirty="0" smtClean="0">
                <a:solidFill>
                  <a:srgbClr val="00264D"/>
                </a:solidFill>
              </a:rPr>
              <a:t>2009</a:t>
            </a:r>
            <a:endParaRPr lang="en-CA" sz="6200" dirty="0" smtClean="0">
              <a:solidFill>
                <a:srgbClr val="00264D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5/12/2017</a:t>
            </a:r>
            <a:endParaRPr lang="fr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288" y="6370024"/>
            <a:ext cx="587375" cy="488950"/>
          </a:xfrm>
        </p:spPr>
        <p:txBody>
          <a:bodyPr/>
          <a:lstStyle/>
          <a:p>
            <a:pPr>
              <a:defRPr/>
            </a:pPr>
            <a:fld id="{A30B609D-F18C-426F-ABF1-909D040431EF}" type="slidenum">
              <a:rPr lang="fr-CA" smtClean="0"/>
              <a:pPr>
                <a:defRPr/>
              </a:pPr>
              <a:t>3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xmlns="" val="34748377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95288" y="858055"/>
            <a:ext cx="8353425" cy="708025"/>
          </a:xfrm>
        </p:spPr>
        <p:txBody>
          <a:bodyPr>
            <a:normAutofit/>
          </a:bodyPr>
          <a:lstStyle/>
          <a:p>
            <a:r>
              <a:rPr lang="en-CA" dirty="0" smtClean="0"/>
              <a:t>Statistical metadata strategy (2013)</a:t>
            </a:r>
            <a:endParaRPr lang="en-CA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71488" y="1713668"/>
            <a:ext cx="8277225" cy="4632960"/>
          </a:xfrm>
        </p:spPr>
        <p:txBody>
          <a:bodyPr>
            <a:normAutofit lnSpcReduction="10000"/>
          </a:bodyPr>
          <a:lstStyle/>
          <a:p>
            <a:pPr marL="514350" indent="-514350"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Fill metadata gaps across the business process</a:t>
            </a:r>
            <a:endParaRPr lang="en-CA" dirty="0">
              <a:solidFill>
                <a:schemeClr val="tx1"/>
              </a:solidFill>
            </a:endParaRPr>
          </a:p>
          <a:p>
            <a:pPr marL="514350" indent="-514350"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Develop </a:t>
            </a:r>
            <a:r>
              <a:rPr lang="en-US" dirty="0">
                <a:solidFill>
                  <a:schemeClr val="tx1"/>
                </a:solidFill>
              </a:rPr>
              <a:t>operational </a:t>
            </a:r>
            <a:r>
              <a:rPr lang="en-US" dirty="0" smtClean="0">
                <a:solidFill>
                  <a:schemeClr val="tx1"/>
                </a:solidFill>
              </a:rPr>
              <a:t>governance</a:t>
            </a:r>
          </a:p>
          <a:p>
            <a:pPr marL="514350" indent="-514350"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Elaborate the </a:t>
            </a:r>
            <a:r>
              <a:rPr lang="en-US" dirty="0">
                <a:solidFill>
                  <a:schemeClr val="tx1"/>
                </a:solidFill>
              </a:rPr>
              <a:t>statistical </a:t>
            </a:r>
            <a:r>
              <a:rPr lang="en-US" dirty="0" smtClean="0">
                <a:solidFill>
                  <a:schemeClr val="tx1"/>
                </a:solidFill>
              </a:rPr>
              <a:t>metadata portion </a:t>
            </a:r>
            <a:r>
              <a:rPr lang="en-US" dirty="0">
                <a:solidFill>
                  <a:schemeClr val="tx1"/>
                </a:solidFill>
              </a:rPr>
              <a:t>of the enterprise information architecture</a:t>
            </a:r>
            <a:endParaRPr lang="en-CA" dirty="0">
              <a:solidFill>
                <a:schemeClr val="tx1"/>
              </a:solidFill>
            </a:endParaRPr>
          </a:p>
          <a:p>
            <a:pPr marL="514350" indent="-514350"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Formalize </a:t>
            </a:r>
            <a:r>
              <a:rPr lang="en-US" i="1" dirty="0" err="1" smtClean="0">
                <a:solidFill>
                  <a:schemeClr val="tx1"/>
                </a:solidFill>
              </a:rPr>
              <a:t>centres</a:t>
            </a:r>
            <a:r>
              <a:rPr lang="en-US" i="1" dirty="0" smtClean="0">
                <a:solidFill>
                  <a:schemeClr val="tx1"/>
                </a:solidFill>
              </a:rPr>
              <a:t> </a:t>
            </a:r>
            <a:r>
              <a:rPr lang="en-US" i="1" dirty="0">
                <a:solidFill>
                  <a:schemeClr val="tx1"/>
                </a:solidFill>
              </a:rPr>
              <a:t>of responsibility </a:t>
            </a:r>
            <a:r>
              <a:rPr lang="en-US" dirty="0">
                <a:solidFill>
                  <a:schemeClr val="tx1"/>
                </a:solidFill>
              </a:rPr>
              <a:t>for each </a:t>
            </a:r>
            <a:r>
              <a:rPr lang="en-US" dirty="0" smtClean="0">
                <a:solidFill>
                  <a:schemeClr val="tx1"/>
                </a:solidFill>
              </a:rPr>
              <a:t>domain</a:t>
            </a:r>
          </a:p>
          <a:p>
            <a:pPr marL="514350" indent="-514350"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Establish a </a:t>
            </a:r>
            <a:r>
              <a:rPr lang="en-US" i="1" dirty="0" smtClean="0">
                <a:solidFill>
                  <a:schemeClr val="tx1"/>
                </a:solidFill>
              </a:rPr>
              <a:t>single </a:t>
            </a:r>
            <a:r>
              <a:rPr lang="en-US" i="1" dirty="0">
                <a:solidFill>
                  <a:schemeClr val="tx1"/>
                </a:solidFill>
              </a:rPr>
              <a:t>point of </a:t>
            </a:r>
            <a:r>
              <a:rPr lang="en-US" i="1" dirty="0" smtClean="0">
                <a:solidFill>
                  <a:schemeClr val="tx1"/>
                </a:solidFill>
              </a:rPr>
              <a:t>access</a:t>
            </a:r>
          </a:p>
          <a:p>
            <a:pPr marL="514350" indent="-514350"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Adopt </a:t>
            </a:r>
            <a:r>
              <a:rPr lang="en-US" dirty="0" smtClean="0">
                <a:solidFill>
                  <a:schemeClr val="tx1"/>
                </a:solidFill>
              </a:rPr>
              <a:t>structure </a:t>
            </a:r>
            <a:r>
              <a:rPr lang="en-US" dirty="0">
                <a:solidFill>
                  <a:schemeClr val="tx1"/>
                </a:solidFill>
              </a:rPr>
              <a:t>and content </a:t>
            </a:r>
            <a:r>
              <a:rPr lang="en-US" dirty="0" smtClean="0">
                <a:solidFill>
                  <a:schemeClr val="tx1"/>
                </a:solidFill>
              </a:rPr>
              <a:t>standards</a:t>
            </a:r>
          </a:p>
          <a:p>
            <a:pPr marL="514350" indent="-514350"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Communication and </a:t>
            </a:r>
            <a:r>
              <a:rPr lang="en-US" dirty="0" smtClean="0">
                <a:solidFill>
                  <a:schemeClr val="tx1"/>
                </a:solidFill>
              </a:rPr>
              <a:t>training</a:t>
            </a:r>
          </a:p>
          <a:p>
            <a:pPr marL="514350" indent="-514350">
              <a:spcBef>
                <a:spcPts val="300"/>
              </a:spcBef>
              <a:spcAft>
                <a:spcPts val="600"/>
              </a:spcAft>
              <a:buClrTx/>
              <a:buNone/>
            </a:pPr>
            <a:endParaRPr lang="en-US" sz="2600" dirty="0" smtClean="0">
              <a:solidFill>
                <a:schemeClr val="tx1"/>
              </a:solidFill>
            </a:endParaRPr>
          </a:p>
          <a:p>
            <a:pPr marL="0" indent="0" algn="r">
              <a:buNone/>
            </a:pPr>
            <a:endParaRPr lang="en-CA" sz="2400" dirty="0" smtClean="0">
              <a:solidFill>
                <a:srgbClr val="00264D"/>
              </a:solidFill>
            </a:endParaRPr>
          </a:p>
          <a:p>
            <a:pPr marL="0" indent="0" algn="r">
              <a:buNone/>
            </a:pPr>
            <a:endParaRPr lang="en-CA" dirty="0"/>
          </a:p>
          <a:p>
            <a:pPr>
              <a:buClrTx/>
            </a:pPr>
            <a:endParaRPr lang="en-US" dirty="0" smtClean="0"/>
          </a:p>
          <a:p>
            <a:pPr>
              <a:buClrTx/>
            </a:pPr>
            <a:endParaRPr lang="en-CA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5/12/2017</a:t>
            </a:r>
            <a:endParaRPr lang="fr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288" y="6274488"/>
            <a:ext cx="587375" cy="488950"/>
          </a:xfrm>
        </p:spPr>
        <p:txBody>
          <a:bodyPr/>
          <a:lstStyle/>
          <a:p>
            <a:pPr>
              <a:defRPr/>
            </a:pPr>
            <a:fld id="{A30B609D-F18C-426F-ABF1-909D040431EF}" type="slidenum">
              <a:rPr lang="fr-CA" smtClean="0"/>
              <a:pPr>
                <a:defRPr/>
              </a:pPr>
              <a:t>4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xmlns="" val="35446480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95288" y="898999"/>
            <a:ext cx="8353425" cy="708025"/>
          </a:xfrm>
        </p:spPr>
        <p:txBody>
          <a:bodyPr/>
          <a:lstStyle/>
          <a:p>
            <a:r>
              <a:rPr lang="en-CA" dirty="0" smtClean="0"/>
              <a:t>Agency Modernization (2017)</a:t>
            </a:r>
            <a:endParaRPr lang="en-CA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71488" y="1781908"/>
            <a:ext cx="8277225" cy="4632960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Increased access to data for users</a:t>
            </a:r>
          </a:p>
          <a:p>
            <a:pPr marL="514350" indent="-514350">
              <a:lnSpc>
                <a:spcPct val="150000"/>
              </a:lnSpc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Mobilizing data with expertise in data stewardship</a:t>
            </a:r>
          </a:p>
          <a:p>
            <a:pPr marL="514350" indent="-514350">
              <a:lnSpc>
                <a:spcPct val="150000"/>
              </a:lnSpc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Increasing data literacy and building capacity</a:t>
            </a:r>
          </a:p>
          <a:p>
            <a:pPr marL="914400" lvl="1" indent="-514350">
              <a:spcBef>
                <a:spcPts val="300"/>
              </a:spcBef>
              <a:spcAft>
                <a:spcPts val="600"/>
              </a:spcAft>
              <a:buClrTx/>
            </a:pPr>
            <a:endParaRPr lang="en-US" dirty="0" smtClean="0">
              <a:solidFill>
                <a:schemeClr val="tx1"/>
              </a:solidFill>
            </a:endParaRPr>
          </a:p>
          <a:p>
            <a:pPr marL="514350" indent="-514350">
              <a:spcBef>
                <a:spcPts val="300"/>
              </a:spcBef>
              <a:spcAft>
                <a:spcPts val="600"/>
              </a:spcAft>
              <a:buClrTx/>
              <a:buFont typeface="+mj-lt"/>
              <a:buAutoNum type="arabicPeriod"/>
            </a:pPr>
            <a:endParaRPr lang="en-US" dirty="0" smtClean="0">
              <a:solidFill>
                <a:schemeClr val="tx1"/>
              </a:solidFill>
            </a:endParaRPr>
          </a:p>
          <a:p>
            <a:pPr marL="514350" indent="-514350">
              <a:spcBef>
                <a:spcPts val="300"/>
              </a:spcBef>
              <a:spcAft>
                <a:spcPts val="600"/>
              </a:spcAft>
              <a:buClrTx/>
              <a:buNone/>
            </a:pPr>
            <a:endParaRPr lang="en-US" sz="2600" dirty="0" smtClean="0">
              <a:solidFill>
                <a:schemeClr val="tx1"/>
              </a:solidFill>
            </a:endParaRPr>
          </a:p>
          <a:p>
            <a:pPr marL="0" indent="0" algn="r">
              <a:buNone/>
            </a:pPr>
            <a:endParaRPr lang="en-CA" sz="2400" dirty="0" smtClean="0">
              <a:solidFill>
                <a:srgbClr val="00264D"/>
              </a:solidFill>
            </a:endParaRPr>
          </a:p>
          <a:p>
            <a:pPr marL="0" indent="0" algn="r">
              <a:buNone/>
            </a:pPr>
            <a:endParaRPr lang="en-CA" dirty="0"/>
          </a:p>
          <a:p>
            <a:pPr>
              <a:buClrTx/>
            </a:pPr>
            <a:endParaRPr lang="en-US" dirty="0" smtClean="0"/>
          </a:p>
          <a:p>
            <a:pPr>
              <a:buClrTx/>
            </a:pPr>
            <a:endParaRPr lang="en-CA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5/12/2017</a:t>
            </a:r>
            <a:endParaRPr lang="fr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7066" y="6334169"/>
            <a:ext cx="587375" cy="488950"/>
          </a:xfrm>
        </p:spPr>
        <p:txBody>
          <a:bodyPr/>
          <a:lstStyle/>
          <a:p>
            <a:pPr>
              <a:defRPr/>
            </a:pPr>
            <a:fld id="{A30B609D-F18C-426F-ABF1-909D040431EF}" type="slidenum">
              <a:rPr lang="fr-CA" smtClean="0"/>
              <a:pPr>
                <a:defRPr/>
              </a:pPr>
              <a:t>5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xmlns="" val="24851429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44487" y="798348"/>
            <a:ext cx="8353425" cy="708025"/>
          </a:xfrm>
        </p:spPr>
        <p:txBody>
          <a:bodyPr/>
          <a:lstStyle/>
          <a:p>
            <a:r>
              <a:rPr lang="en-CA" dirty="0" smtClean="0"/>
              <a:t>Picasso functional vision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51725" y="6448403"/>
            <a:ext cx="12700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5/12/2017</a:t>
            </a:r>
            <a:endParaRPr lang="fr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288" y="6165304"/>
            <a:ext cx="587375" cy="488950"/>
          </a:xfrm>
        </p:spPr>
        <p:txBody>
          <a:bodyPr/>
          <a:lstStyle/>
          <a:p>
            <a:pPr>
              <a:defRPr/>
            </a:pPr>
            <a:fld id="{A30B609D-F18C-426F-ABF1-909D040431EF}" type="slidenum">
              <a:rPr lang="fr-CA" smtClean="0"/>
              <a:pPr>
                <a:defRPr/>
              </a:pPr>
              <a:t>6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0" y="6237288"/>
            <a:ext cx="6048375" cy="47466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fr-CA" dirty="0" err="1" smtClean="0"/>
              <a:t>Statistics</a:t>
            </a:r>
            <a:r>
              <a:rPr lang="fr-CA" dirty="0" smtClean="0"/>
              <a:t> Canada • Statistique Canada</a:t>
            </a:r>
            <a:endParaRPr lang="fr-CA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79157994"/>
              </p:ext>
            </p:extLst>
          </p:nvPr>
        </p:nvGraphicFramePr>
        <p:xfrm>
          <a:off x="7064376" y="5841206"/>
          <a:ext cx="914400" cy="792163"/>
        </p:xfrm>
        <a:graphic>
          <a:graphicData uri="http://schemas.openxmlformats.org/presentationml/2006/ole">
            <p:oleObj spid="_x0000_s4119" name="Acrobat Document" showAsIcon="1" r:id="rId4" imgW="914400" imgH="792360" progId="AcroExch.Document.DC">
              <p:embed/>
            </p:oleObj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448979"/>
            <a:ext cx="9144000" cy="4988578"/>
          </a:xfrm>
          <a:prstGeom prst="rect">
            <a:avLst/>
          </a:prstGeom>
        </p:spPr>
      </p:pic>
      <p:sp>
        <p:nvSpPr>
          <p:cNvPr id="8" name="Slide Number Placeholder 5"/>
          <p:cNvSpPr txBox="1">
            <a:spLocks/>
          </p:cNvSpPr>
          <p:nvPr/>
        </p:nvSpPr>
        <p:spPr bwMode="auto">
          <a:xfrm>
            <a:off x="344487" y="6464371"/>
            <a:ext cx="5873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1" fontAlgn="base" hangingPunct="1">
              <a:spcBef>
                <a:spcPct val="2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175" algn="l" rtl="0" fontAlgn="base">
              <a:spcBef>
                <a:spcPct val="2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351" algn="l" rtl="0" fontAlgn="base">
              <a:spcBef>
                <a:spcPct val="2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526" algn="l" rtl="0" fontAlgn="base">
              <a:spcBef>
                <a:spcPct val="2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702" algn="l" rtl="0" fontAlgn="base">
              <a:spcBef>
                <a:spcPct val="2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5878" algn="l" defTabSz="914351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053" algn="l" defTabSz="914351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229" algn="l" defTabSz="914351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404" algn="l" defTabSz="914351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CA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xmlns="" val="5405446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5/12/2017</a:t>
            </a:r>
            <a:endParaRPr lang="fr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288" y="6165304"/>
            <a:ext cx="587375" cy="488950"/>
          </a:xfrm>
        </p:spPr>
        <p:txBody>
          <a:bodyPr/>
          <a:lstStyle/>
          <a:p>
            <a:pPr>
              <a:defRPr/>
            </a:pPr>
            <a:fld id="{A30B609D-F18C-426F-ABF1-909D040431EF}" type="slidenum">
              <a:rPr lang="fr-CA" smtClean="0"/>
              <a:pPr>
                <a:defRPr/>
              </a:pPr>
              <a:t>7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0" y="6237288"/>
            <a:ext cx="6048375" cy="47466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fr-CA" dirty="0" err="1" smtClean="0"/>
              <a:t>Statistics</a:t>
            </a:r>
            <a:r>
              <a:rPr lang="fr-CA" dirty="0" smtClean="0"/>
              <a:t> Canada • Statistique Canada</a:t>
            </a:r>
            <a:endParaRPr lang="fr-CA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85800"/>
            <a:ext cx="9144000" cy="572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76250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36563" y="809327"/>
            <a:ext cx="8353425" cy="708025"/>
          </a:xfrm>
        </p:spPr>
        <p:txBody>
          <a:bodyPr/>
          <a:lstStyle/>
          <a:p>
            <a:r>
              <a:rPr lang="en-CA" dirty="0" smtClean="0"/>
              <a:t>Shift to common models</a:t>
            </a:r>
            <a:endParaRPr lang="en-CA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74662" y="1541804"/>
            <a:ext cx="8277225" cy="472278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CA" altLang="en-US" sz="2600" b="1" dirty="0" smtClean="0"/>
              <a:t>Move from </a:t>
            </a:r>
            <a:r>
              <a:rPr lang="en-CA" altLang="en-US" sz="2600" b="1" dirty="0"/>
              <a:t>static metadata products to </a:t>
            </a:r>
            <a:r>
              <a:rPr lang="en-CA" altLang="en-US" sz="2600" b="1" i="1" dirty="0"/>
              <a:t>entities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en-CA" altLang="en-US" dirty="0"/>
              <a:t>Enter once, re-use many times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en-CA" altLang="en-US" dirty="0"/>
              <a:t>“Pick and play” publishing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CA" altLang="en-US" sz="2600" b="1" dirty="0" smtClean="0"/>
              <a:t>Link </a:t>
            </a:r>
            <a:r>
              <a:rPr lang="en-CA" altLang="en-US" sz="2600" b="1" dirty="0"/>
              <a:t>metadata to ‘fit for use’ data files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en-CA" altLang="en-US" dirty="0"/>
              <a:t>Discover new data sources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en-CA" altLang="en-US" dirty="0"/>
              <a:t>Access </a:t>
            </a:r>
            <a:r>
              <a:rPr lang="en-CA" altLang="en-US" dirty="0" smtClean="0"/>
              <a:t>data directly </a:t>
            </a:r>
            <a:r>
              <a:rPr lang="en-CA" altLang="en-US" dirty="0"/>
              <a:t>in </a:t>
            </a:r>
            <a:r>
              <a:rPr lang="en-CA" altLang="en-US" dirty="0" smtClean="0"/>
              <a:t>Picasso with appropriate permissions</a:t>
            </a:r>
            <a:endParaRPr lang="en-CA" altLang="en-US" dirty="0"/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CA" sz="2600" b="1" dirty="0" smtClean="0"/>
              <a:t>Governance + automation where it makes sense</a:t>
            </a:r>
            <a:endParaRPr lang="en-CA" sz="2600" b="1" dirty="0"/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en-CA" dirty="0" smtClean="0"/>
              <a:t>Registration approvals </a:t>
            </a:r>
            <a:r>
              <a:rPr lang="en-CA" dirty="0"/>
              <a:t>where metadata is created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en-CA" dirty="0" smtClean="0"/>
              <a:t>IM </a:t>
            </a:r>
            <a:r>
              <a:rPr lang="en-CA" dirty="0"/>
              <a:t>- know what you </a:t>
            </a:r>
            <a:r>
              <a:rPr lang="en-CA" dirty="0" smtClean="0"/>
              <a:t>have, where + how long to keep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en-CA" dirty="0"/>
              <a:t>Bulk loaders, workflow registration processes</a:t>
            </a:r>
          </a:p>
          <a:p>
            <a:pPr marL="457200" lvl="1" indent="0">
              <a:lnSpc>
                <a:spcPct val="120000"/>
              </a:lnSpc>
              <a:spcAft>
                <a:spcPts val="0"/>
              </a:spcAft>
              <a:buNone/>
            </a:pPr>
            <a:endParaRPr lang="en-CA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5/12/2017</a:t>
            </a:r>
            <a:endParaRPr lang="fr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288" y="6397320"/>
            <a:ext cx="587375" cy="488950"/>
          </a:xfrm>
        </p:spPr>
        <p:txBody>
          <a:bodyPr/>
          <a:lstStyle/>
          <a:p>
            <a:pPr>
              <a:defRPr/>
            </a:pPr>
            <a:fld id="{A30B609D-F18C-426F-ABF1-909D040431EF}" type="slidenum">
              <a:rPr lang="fr-CA" smtClean="0"/>
              <a:pPr>
                <a:defRPr/>
              </a:pPr>
              <a:t>8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xmlns="" val="39671243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0258" y="1472729"/>
            <a:ext cx="7678862" cy="48052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717648"/>
            <a:ext cx="8120062" cy="781968"/>
          </a:xfrm>
        </p:spPr>
        <p:txBody>
          <a:bodyPr>
            <a:normAutofit/>
          </a:bodyPr>
          <a:lstStyle/>
          <a:p>
            <a:r>
              <a:rPr lang="en-CA" dirty="0" smtClean="0"/>
              <a:t>Picasso Wireframe (animated)</a:t>
            </a:r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4"/>
                </a:solidFill>
              </a:rPr>
              <a:t>5/12/2017</a:t>
            </a:r>
            <a:endParaRPr lang="fr-CA" dirty="0">
              <a:solidFill>
                <a:schemeClr val="accent4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95288" y="6456649"/>
            <a:ext cx="396282" cy="476250"/>
          </a:xfrm>
        </p:spPr>
        <p:txBody>
          <a:bodyPr/>
          <a:lstStyle/>
          <a:p>
            <a:pPr>
              <a:defRPr/>
            </a:pPr>
            <a:fld id="{6C64742E-E34D-4A27-B25D-D9859A04F603}" type="slidenum">
              <a:rPr lang="fr-CA" smtClean="0">
                <a:solidFill>
                  <a:schemeClr val="tx1">
                    <a:lumMod val="50000"/>
                  </a:schemeClr>
                </a:solidFill>
              </a:rPr>
              <a:pPr>
                <a:defRPr/>
              </a:pPr>
              <a:t>9</a:t>
            </a:fld>
            <a:endParaRPr lang="fr-CA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Oval Callout 5"/>
          <p:cNvSpPr/>
          <p:nvPr/>
        </p:nvSpPr>
        <p:spPr>
          <a:xfrm>
            <a:off x="3442484" y="2276872"/>
            <a:ext cx="1224136" cy="648072"/>
          </a:xfrm>
          <a:prstGeom prst="wedgeEllipseCallout">
            <a:avLst>
              <a:gd name="adj1" fmla="val -54724"/>
              <a:gd name="adj2" fmla="val 66420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 smtClean="0">
                <a:solidFill>
                  <a:schemeClr val="tx1"/>
                </a:solidFill>
              </a:rPr>
              <a:t>Search Bar </a:t>
            </a:r>
            <a:endParaRPr lang="en-CA" sz="1400" dirty="0">
              <a:solidFill>
                <a:schemeClr val="tx1"/>
              </a:solidFill>
            </a:endParaRPr>
          </a:p>
        </p:txBody>
      </p:sp>
      <p:sp>
        <p:nvSpPr>
          <p:cNvPr id="10" name="Oval Callout 9"/>
          <p:cNvSpPr/>
          <p:nvPr/>
        </p:nvSpPr>
        <p:spPr>
          <a:xfrm>
            <a:off x="229311" y="4149080"/>
            <a:ext cx="1224136" cy="648072"/>
          </a:xfrm>
          <a:prstGeom prst="wedgeEllipseCallout">
            <a:avLst>
              <a:gd name="adj1" fmla="val 25508"/>
              <a:gd name="adj2" fmla="val 74258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 smtClean="0">
                <a:solidFill>
                  <a:schemeClr val="tx1"/>
                </a:solidFill>
              </a:rPr>
              <a:t>Facet Browse</a:t>
            </a:r>
            <a:endParaRPr lang="en-CA" sz="1400" dirty="0">
              <a:solidFill>
                <a:schemeClr val="tx1"/>
              </a:solidFill>
            </a:endParaRPr>
          </a:p>
        </p:txBody>
      </p:sp>
      <p:sp>
        <p:nvSpPr>
          <p:cNvPr id="11" name="Oval Callout 10"/>
          <p:cNvSpPr/>
          <p:nvPr/>
        </p:nvSpPr>
        <p:spPr>
          <a:xfrm>
            <a:off x="3195348" y="3692859"/>
            <a:ext cx="1224136" cy="648072"/>
          </a:xfrm>
          <a:prstGeom prst="wedgeEllipseCallout">
            <a:avLst>
              <a:gd name="adj1" fmla="val -53340"/>
              <a:gd name="adj2" fmla="val 5988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200" dirty="0" smtClean="0">
                <a:solidFill>
                  <a:schemeClr val="tx1"/>
                </a:solidFill>
              </a:rPr>
              <a:t>Detailed Definition</a:t>
            </a:r>
            <a:endParaRPr lang="en-CA" sz="1200" dirty="0">
              <a:solidFill>
                <a:schemeClr val="tx1"/>
              </a:solidFill>
            </a:endParaRPr>
          </a:p>
        </p:txBody>
      </p:sp>
      <p:sp>
        <p:nvSpPr>
          <p:cNvPr id="12" name="Oval Callout 11"/>
          <p:cNvSpPr/>
          <p:nvPr/>
        </p:nvSpPr>
        <p:spPr>
          <a:xfrm>
            <a:off x="3057160" y="4725144"/>
            <a:ext cx="1584176" cy="648072"/>
          </a:xfrm>
          <a:prstGeom prst="wedgeEllipseCallout">
            <a:avLst>
              <a:gd name="adj1" fmla="val -55352"/>
              <a:gd name="adj2" fmla="val 61194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200" dirty="0" smtClean="0">
                <a:solidFill>
                  <a:schemeClr val="tx1"/>
                </a:solidFill>
              </a:rPr>
              <a:t>Associated Data Assets</a:t>
            </a:r>
            <a:endParaRPr lang="en-CA" sz="1200" dirty="0">
              <a:solidFill>
                <a:schemeClr val="tx1"/>
              </a:solidFill>
            </a:endParaRPr>
          </a:p>
        </p:txBody>
      </p:sp>
      <p:sp>
        <p:nvSpPr>
          <p:cNvPr id="13" name="Oval Callout 12"/>
          <p:cNvSpPr/>
          <p:nvPr/>
        </p:nvSpPr>
        <p:spPr>
          <a:xfrm>
            <a:off x="7308427" y="2902656"/>
            <a:ext cx="1656433" cy="914933"/>
          </a:xfrm>
          <a:prstGeom prst="wedgeEllipseCallout">
            <a:avLst>
              <a:gd name="adj1" fmla="val -70278"/>
              <a:gd name="adj2" fmla="val 9155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200" dirty="0" smtClean="0">
                <a:solidFill>
                  <a:schemeClr val="tx1"/>
                </a:solidFill>
              </a:rPr>
              <a:t>Metadata Graph Visualization</a:t>
            </a:r>
            <a:endParaRPr lang="en-CA" sz="1200" dirty="0">
              <a:solidFill>
                <a:schemeClr val="tx1"/>
              </a:solidFill>
            </a:endParaRPr>
          </a:p>
        </p:txBody>
      </p:sp>
      <p:sp>
        <p:nvSpPr>
          <p:cNvPr id="14" name="Oval Callout 13"/>
          <p:cNvSpPr/>
          <p:nvPr/>
        </p:nvSpPr>
        <p:spPr>
          <a:xfrm>
            <a:off x="7308427" y="4936114"/>
            <a:ext cx="1224136" cy="648072"/>
          </a:xfrm>
          <a:prstGeom prst="wedgeEllipseCallout">
            <a:avLst>
              <a:gd name="adj1" fmla="val -47807"/>
              <a:gd name="adj2" fmla="val 70339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200" dirty="0" smtClean="0">
                <a:solidFill>
                  <a:schemeClr val="tx1"/>
                </a:solidFill>
              </a:rPr>
              <a:t>Metadata Designer</a:t>
            </a:r>
            <a:endParaRPr lang="en-CA" sz="1200" dirty="0">
              <a:solidFill>
                <a:schemeClr val="tx1"/>
              </a:solidFill>
            </a:endParaRPr>
          </a:p>
        </p:txBody>
      </p:sp>
      <p:sp>
        <p:nvSpPr>
          <p:cNvPr id="16" name="Oval Callout 15"/>
          <p:cNvSpPr/>
          <p:nvPr/>
        </p:nvSpPr>
        <p:spPr>
          <a:xfrm>
            <a:off x="395288" y="5966748"/>
            <a:ext cx="1811511" cy="648072"/>
          </a:xfrm>
          <a:prstGeom prst="wedgeEllipseCallout">
            <a:avLst>
              <a:gd name="adj1" fmla="val 62164"/>
              <a:gd name="adj2" fmla="val -5377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200" dirty="0" smtClean="0">
                <a:solidFill>
                  <a:schemeClr val="tx1"/>
                </a:solidFill>
              </a:rPr>
              <a:t>Personalization</a:t>
            </a:r>
            <a:endParaRPr lang="en-CA" sz="1200" dirty="0">
              <a:solidFill>
                <a:schemeClr val="tx1"/>
              </a:solidFill>
            </a:endParaRPr>
          </a:p>
        </p:txBody>
      </p:sp>
      <p:sp>
        <p:nvSpPr>
          <p:cNvPr id="17" name="Oval Callout 16"/>
          <p:cNvSpPr/>
          <p:nvPr/>
        </p:nvSpPr>
        <p:spPr>
          <a:xfrm>
            <a:off x="5357143" y="5966748"/>
            <a:ext cx="1464021" cy="589814"/>
          </a:xfrm>
          <a:prstGeom prst="wedgeEllipseCallout">
            <a:avLst>
              <a:gd name="adj1" fmla="val -58555"/>
              <a:gd name="adj2" fmla="val -45015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200" dirty="0" smtClean="0">
                <a:solidFill>
                  <a:schemeClr val="tx1"/>
                </a:solidFill>
              </a:rPr>
              <a:t>Notifications</a:t>
            </a:r>
            <a:endParaRPr lang="en-CA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27636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CHTO" val="-3"/>
  <p:tag name="HOTSPOTTYPE" val="EndShow"/>
  <p:tag name="DEFINEDINNAVIGATOR" val="False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23_029a3-eng">
  <a:themeElements>
    <a:clrScheme name="20_029a3-eng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20_029a3-eng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_029a3-eng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3-eng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3-eng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3-eng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3-eng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3-eng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3-eng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3-eng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24_029a3-eng">
  <a:themeElements>
    <a:clrScheme name="20_029a3-eng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20_029a3-eng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tx1"/>
          </a:solidFill>
          <a:headEnd type="none" w="med" len="med"/>
          <a:tailEnd type="triangl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20_029a3-eng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3-eng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3-eng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3-eng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3-eng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3-eng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3-eng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3-eng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21_029a1-eng">
  <a:themeElements>
    <a:clrScheme name="20_029a1-eng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20_029a1-eng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_029a1-eng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1-eng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1-eng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1-eng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1-eng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1-eng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1-eng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1-eng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31d-20_029-eng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test.potx" id="{E48C9D4E-3D10-4820-9BEF-2DA4ADF5C8AA}" vid="{F026A17B-B83D-495F-897E-9A5650561D67}"/>
    </a:ext>
  </a:extLst>
</a:theme>
</file>

<file path=ppt/theme/theme1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0_029a1-eng">
  <a:themeElements>
    <a:clrScheme name="20_029a1-eng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20_029a1-eng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_029a1-eng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1-eng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1-eng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1-eng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1-eng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1-eng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1-eng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1-eng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006-02-03 ARB Update">
  <a:themeElements>
    <a:clrScheme name="2006-02-03 ARB Update 2">
      <a:dk1>
        <a:srgbClr val="000000"/>
      </a:dk1>
      <a:lt1>
        <a:srgbClr val="FFFFFF"/>
      </a:lt1>
      <a:dk2>
        <a:srgbClr val="FF9900"/>
      </a:dk2>
      <a:lt2>
        <a:srgbClr val="5F5F5F"/>
      </a:lt2>
      <a:accent1>
        <a:srgbClr val="FF9933"/>
      </a:accent1>
      <a:accent2>
        <a:srgbClr val="CC0066"/>
      </a:accent2>
      <a:accent3>
        <a:srgbClr val="FFFFFF"/>
      </a:accent3>
      <a:accent4>
        <a:srgbClr val="000000"/>
      </a:accent4>
      <a:accent5>
        <a:srgbClr val="FFCAAD"/>
      </a:accent5>
      <a:accent6>
        <a:srgbClr val="B9005C"/>
      </a:accent6>
      <a:hlink>
        <a:srgbClr val="CC00CC"/>
      </a:hlink>
      <a:folHlink>
        <a:srgbClr val="990099"/>
      </a:folHlink>
    </a:clrScheme>
    <a:fontScheme name="2006-02-03 ARB Updat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CA" sz="4400" b="1" i="0" u="none" strike="noStrike" cap="none" normalizeH="0" baseline="0" smtClean="0">
            <a:ln>
              <a:noFill/>
            </a:ln>
            <a:solidFill>
              <a:srgbClr val="FF33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CA" sz="4400" b="1" i="0" u="none" strike="noStrike" cap="none" normalizeH="0" baseline="0" smtClean="0">
            <a:ln>
              <a:noFill/>
            </a:ln>
            <a:solidFill>
              <a:srgbClr val="FF33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2006-02-03 ARB Update 1">
        <a:dk1>
          <a:srgbClr val="5F5F5F"/>
        </a:dk1>
        <a:lt1>
          <a:srgbClr val="FFFFCC"/>
        </a:lt1>
        <a:dk2>
          <a:srgbClr val="000000"/>
        </a:dk2>
        <a:lt2>
          <a:srgbClr val="FFCC66"/>
        </a:lt2>
        <a:accent1>
          <a:srgbClr val="FF9933"/>
        </a:accent1>
        <a:accent2>
          <a:srgbClr val="CC0066"/>
        </a:accent2>
        <a:accent3>
          <a:srgbClr val="AAAAAA"/>
        </a:accent3>
        <a:accent4>
          <a:srgbClr val="DADAAE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06-02-03 ARB Update 2">
        <a:dk1>
          <a:srgbClr val="000000"/>
        </a:dk1>
        <a:lt1>
          <a:srgbClr val="FFFFFF"/>
        </a:lt1>
        <a:dk2>
          <a:srgbClr val="FF9900"/>
        </a:dk2>
        <a:lt2>
          <a:srgbClr val="5F5F5F"/>
        </a:lt2>
        <a:accent1>
          <a:srgbClr val="FF9933"/>
        </a:accent1>
        <a:accent2>
          <a:srgbClr val="CC0066"/>
        </a:accent2>
        <a:accent3>
          <a:srgbClr val="FFFFFF"/>
        </a:accent3>
        <a:accent4>
          <a:srgbClr val="000000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06-02-03 ARB Updat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0_029a3-eng">
  <a:themeElements>
    <a:clrScheme name="20_029a3-eng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20_029a3-eng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20000"/>
            <a:lumOff val="80000"/>
          </a:schemeClr>
        </a:solidFill>
        <a:ln>
          <a:solidFill>
            <a:srgbClr val="000090"/>
          </a:solidFill>
        </a:ln>
        <a:effectLst/>
      </a:spPr>
      <a:bodyPr rtlCol="0" anchor="ctr"/>
      <a:lstStyle>
        <a:defPPr algn="ctr">
          <a:defRPr sz="1600" dirty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>
    <a:extraClrScheme>
      <a:clrScheme name="20_029a3-eng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3-eng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3-eng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3-eng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3-eng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3-eng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3-eng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3-eng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1_029a3-eng">
  <a:themeElements>
    <a:clrScheme name="20_029a3-eng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20_029a3-eng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_029a3-eng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3-eng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3-eng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3-eng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3-eng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3-eng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3-eng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3-eng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22_029a3-eng">
  <a:themeElements>
    <a:clrScheme name="20_029a3-eng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20_029a3-eng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_029a3-eng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3-eng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3-eng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3-eng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029a3-eng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3-eng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3-eng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029a3-eng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6125B415A4DC4EBEE82B0E6163862F" ma:contentTypeVersion="0" ma:contentTypeDescription="Create a new document." ma:contentTypeScope="" ma:versionID="2f0e5c6be32d23216856260efa5f83a7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D9683971-7534-4078-9557-E77836C26B72}">
  <ds:schemaRefs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www.w3.org/XML/1998/namespace"/>
    <ds:schemaRef ds:uri="http://schemas.microsoft.com/office/2006/documentManagement/types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844FB847-289D-47E3-8824-26DD02385E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F15EA6-4E43-4654-8F28-84FF84F8F4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148983</TotalTime>
  <Words>657</Words>
  <Application>Microsoft Office PowerPoint</Application>
  <PresentationFormat>On-screen Show (4:3)</PresentationFormat>
  <Paragraphs>223</Paragraphs>
  <Slides>22</Slides>
  <Notes>19</Notes>
  <HiddenSlides>0</HiddenSlides>
  <MMClips>0</MMClips>
  <ScaleCrop>false</ScaleCrop>
  <HeadingPairs>
    <vt:vector size="6" baseType="variant">
      <vt:variant>
        <vt:lpstr>Theme</vt:lpstr>
      </vt:variant>
      <vt:variant>
        <vt:i4>13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6" baseType="lpstr">
      <vt:lpstr>Custom Design</vt:lpstr>
      <vt:lpstr>20_029a1-eng</vt:lpstr>
      <vt:lpstr>2006-02-03 ARB Update</vt:lpstr>
      <vt:lpstr>1_Custom Design</vt:lpstr>
      <vt:lpstr>2_Custom Design</vt:lpstr>
      <vt:lpstr>20_029a3-eng</vt:lpstr>
      <vt:lpstr>3_Custom Design</vt:lpstr>
      <vt:lpstr>21_029a3-eng</vt:lpstr>
      <vt:lpstr>22_029a3-eng</vt:lpstr>
      <vt:lpstr>23_029a3-eng</vt:lpstr>
      <vt:lpstr>24_029a3-eng</vt:lpstr>
      <vt:lpstr>21_029a1-eng</vt:lpstr>
      <vt:lpstr>31d-20_029-eng</vt:lpstr>
      <vt:lpstr>Acrobat Document</vt:lpstr>
      <vt:lpstr>The Picasso project – EDDI 17</vt:lpstr>
      <vt:lpstr>Outline</vt:lpstr>
      <vt:lpstr>Drivers for change</vt:lpstr>
      <vt:lpstr>Statistical metadata strategy (2013)</vt:lpstr>
      <vt:lpstr>Agency Modernization (2017)</vt:lpstr>
      <vt:lpstr>Picasso functional vision</vt:lpstr>
      <vt:lpstr>Slide 7</vt:lpstr>
      <vt:lpstr>Shift to common models</vt:lpstr>
      <vt:lpstr>Picasso Wireframe (animated)</vt:lpstr>
      <vt:lpstr>Project execution</vt:lpstr>
      <vt:lpstr>Slide 11</vt:lpstr>
      <vt:lpstr>Slide 12</vt:lpstr>
      <vt:lpstr>Slide 13</vt:lpstr>
      <vt:lpstr>Picasso Features </vt:lpstr>
      <vt:lpstr>Slide 15</vt:lpstr>
      <vt:lpstr>Picasso functionality - wireframes</vt:lpstr>
      <vt:lpstr>Slide 17</vt:lpstr>
      <vt:lpstr>Slide 18</vt:lpstr>
      <vt:lpstr>Project challenges</vt:lpstr>
      <vt:lpstr>Next steps</vt:lpstr>
      <vt:lpstr>Next steps (2)</vt:lpstr>
      <vt:lpstr>For more information</vt:lpstr>
    </vt:vector>
  </TitlesOfParts>
  <Company>STC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Enterprise Application Integration Platform (EAIP)</dc:title>
  <dc:subject>Program Update to Field 3 Planning Board</dc:subject>
  <dc:creator>K Stevenson</dc:creator>
  <cp:keywords>Field 3, EAIP</cp:keywords>
  <cp:lastModifiedBy>Windows User</cp:lastModifiedBy>
  <cp:revision>5002</cp:revision>
  <cp:lastPrinted>2017-11-28T20:05:20Z</cp:lastPrinted>
  <dcterms:created xsi:type="dcterms:W3CDTF">2011-11-27T18:08:54Z</dcterms:created>
  <dcterms:modified xsi:type="dcterms:W3CDTF">2017-12-02T19:36:53Z</dcterms:modified>
  <cp:category>EAIP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-1601859541</vt:i4>
  </property>
  <property fmtid="{D5CDD505-2E9C-101B-9397-08002B2CF9AE}" pid="3" name="_NewReviewCycle">
    <vt:lpwstr/>
  </property>
  <property fmtid="{D5CDD505-2E9C-101B-9397-08002B2CF9AE}" pid="4" name="_EmailSubject">
    <vt:lpwstr>EDDI</vt:lpwstr>
  </property>
  <property fmtid="{D5CDD505-2E9C-101B-9397-08002B2CF9AE}" pid="5" name="_AuthorEmail">
    <vt:lpwstr>kathryn.stevenson@canada.ca</vt:lpwstr>
  </property>
  <property fmtid="{D5CDD505-2E9C-101B-9397-08002B2CF9AE}" pid="6" name="_AuthorEmailDisplayName">
    <vt:lpwstr>Stevenson, Kathryn (STATCAN)</vt:lpwstr>
  </property>
  <property fmtid="{D5CDD505-2E9C-101B-9397-08002B2CF9AE}" pid="7" name="_PreviousAdHocReviewCycleID">
    <vt:i4>-105116001</vt:i4>
  </property>
  <property fmtid="{D5CDD505-2E9C-101B-9397-08002B2CF9AE}" pid="8" name="ContentTypeId">
    <vt:lpwstr>0x0101002B6125B415A4DC4EBEE82B0E6163862F</vt:lpwstr>
  </property>
</Properties>
</file>