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312" r:id="rId4"/>
    <p:sldId id="317" r:id="rId5"/>
    <p:sldId id="313" r:id="rId6"/>
    <p:sldId id="262" r:id="rId7"/>
    <p:sldId id="314" r:id="rId8"/>
    <p:sldId id="318" r:id="rId9"/>
  </p:sldIdLst>
  <p:sldSz cx="9144000" cy="5149850"/>
  <p:notesSz cx="6858000" cy="9144000"/>
  <p:defaultTextStyle>
    <a:defPPr>
      <a:defRPr lang="de-DE"/>
    </a:defPPr>
    <a:lvl1pPr marL="0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1pPr>
    <a:lvl2pPr marL="343037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2pPr>
    <a:lvl3pPr marL="686074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3pPr>
    <a:lvl4pPr marL="1029111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4pPr>
    <a:lvl5pPr marL="1372149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5pPr>
    <a:lvl6pPr marL="1715186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6pPr>
    <a:lvl7pPr marL="2058223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7pPr>
    <a:lvl8pPr marL="2401260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8pPr>
    <a:lvl9pPr marL="2744297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4F9"/>
    <a:srgbClr val="FFFFFF"/>
    <a:srgbClr val="006AB3"/>
    <a:srgbClr val="DAE5EB"/>
    <a:srgbClr val="CCDDE7"/>
    <a:srgbClr val="DAE5EA"/>
    <a:srgbClr val="B6CB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21" autoAdjust="0"/>
    <p:restoredTop sz="97725" autoAdjust="0"/>
  </p:normalViewPr>
  <p:slideViewPr>
    <p:cSldViewPr showGuides="1">
      <p:cViewPr varScale="1">
        <p:scale>
          <a:sx n="166" d="100"/>
          <a:sy n="166" d="100"/>
        </p:scale>
        <p:origin x="744" y="96"/>
      </p:cViewPr>
      <p:guideLst/>
    </p:cSldViewPr>
  </p:slideViewPr>
  <p:outlineViewPr>
    <p:cViewPr>
      <p:scale>
        <a:sx n="33" d="100"/>
        <a:sy n="33" d="100"/>
      </p:scale>
      <p:origin x="0" y="-93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58" d="100"/>
          <a:sy n="158" d="100"/>
        </p:scale>
        <p:origin x="5640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BDED6AC-55F7-E147-AFC4-A3BDBFCC75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79D59C4-29AC-D341-B4D1-22B9DA3757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4785B-15A5-6941-B203-15A17340AF8C}" type="datetimeFigureOut">
              <a:rPr lang="de-DE" smtClean="0"/>
              <a:t>06.05.2024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448B2D-EB51-AA41-A1D5-5D87A817B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0A25665-AD21-FE4A-BE5F-E9A755F5D9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3842B-17F5-B44E-AEFD-F68DA92D85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223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4EA47C3-D6D1-45C7-B7EF-A1183D105D1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olienbildplatzhalter 7">
            <a:extLst>
              <a:ext uri="{FF2B5EF4-FFF2-40B4-BE49-F238E27FC236}">
                <a16:creationId xmlns:a16="http://schemas.microsoft.com/office/drawing/2014/main" id="{B136A2F5-BC7E-47DC-9ED9-95EE5B00A2B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2279" y="467544"/>
            <a:ext cx="6490831" cy="3655323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10" name="Notizenplatzhalter 9">
            <a:extLst>
              <a:ext uri="{FF2B5EF4-FFF2-40B4-BE49-F238E27FC236}">
                <a16:creationId xmlns:a16="http://schemas.microsoft.com/office/drawing/2014/main" id="{16E3EB76-4D08-4C50-98FE-43C6F5867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02279" y="4400550"/>
            <a:ext cx="6490831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39692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3037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6074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9111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2149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5186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8223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1260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4297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5314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3200" y="468313"/>
            <a:ext cx="6488113" cy="36544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772478-8318-40D4-A48C-C5A9262C44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42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6830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60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CABCBAD4-CDF6-43FE-8861-A06D0882730D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43762DC1-C2FD-42CE-AFEB-715EE62A1F3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76098270-8824-46AE-A5C5-CD99A62A1C4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1" name="Holder 3">
              <a:extLst>
                <a:ext uri="{FF2B5EF4-FFF2-40B4-BE49-F238E27FC236}">
                  <a16:creationId xmlns:a16="http://schemas.microsoft.com/office/drawing/2014/main" id="{3299EB9C-AF93-46B9-874F-99C450B3EDD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9E7234BE-B4D1-49DA-A717-D084E338DDBA}"/>
              </a:ext>
            </a:extLst>
          </p:cNvPr>
          <p:cNvSpPr/>
          <p:nvPr userDrawn="1"/>
        </p:nvSpPr>
        <p:spPr>
          <a:xfrm>
            <a:off x="1" y="1422400"/>
            <a:ext cx="3167992" cy="3492500"/>
          </a:xfrm>
          <a:custGeom>
            <a:avLst/>
            <a:gdLst>
              <a:gd name="connsiteX0" fmla="*/ 3773588 w 4271120"/>
              <a:gd name="connsiteY0" fmla="*/ 3280579 h 4702819"/>
              <a:gd name="connsiteX1" fmla="*/ 3717970 w 4271120"/>
              <a:gd name="connsiteY1" fmla="*/ 3393838 h 4702819"/>
              <a:gd name="connsiteX2" fmla="*/ 3755385 w 4271120"/>
              <a:gd name="connsiteY2" fmla="*/ 3541480 h 4702819"/>
              <a:gd name="connsiteX3" fmla="*/ 3742240 w 4271120"/>
              <a:gd name="connsiteY3" fmla="*/ 3544514 h 4702819"/>
              <a:gd name="connsiteX4" fmla="*/ 3594598 w 4271120"/>
              <a:gd name="connsiteY4" fmla="*/ 3403951 h 4702819"/>
              <a:gd name="connsiteX5" fmla="*/ 3773588 w 4271120"/>
              <a:gd name="connsiteY5" fmla="*/ 3280579 h 4702819"/>
              <a:gd name="connsiteX6" fmla="*/ 3937409 w 4271120"/>
              <a:gd name="connsiteY6" fmla="*/ 2981250 h 4702819"/>
              <a:gd name="connsiteX7" fmla="*/ 3833252 w 4271120"/>
              <a:gd name="connsiteY7" fmla="*/ 3118780 h 4702819"/>
              <a:gd name="connsiteX8" fmla="*/ 3480327 w 4271120"/>
              <a:gd name="connsiteY8" fmla="*/ 3142039 h 4702819"/>
              <a:gd name="connsiteX9" fmla="*/ 3488417 w 4271120"/>
              <a:gd name="connsiteY9" fmla="*/ 3070240 h 4702819"/>
              <a:gd name="connsiteX10" fmla="*/ 3802914 w 4271120"/>
              <a:gd name="connsiteY10" fmla="*/ 3008554 h 4702819"/>
              <a:gd name="connsiteX11" fmla="*/ 3937409 w 4271120"/>
              <a:gd name="connsiteY11" fmla="*/ 2981250 h 4702819"/>
              <a:gd name="connsiteX12" fmla="*/ 1530647 w 4271120"/>
              <a:gd name="connsiteY12" fmla="*/ 2816671 h 4702819"/>
              <a:gd name="connsiteX13" fmla="*/ 1538737 w 4271120"/>
              <a:gd name="connsiteY13" fmla="*/ 2820463 h 4702819"/>
              <a:gd name="connsiteX14" fmla="*/ 1944246 w 4271120"/>
              <a:gd name="connsiteY14" fmla="*/ 3409008 h 4702819"/>
              <a:gd name="connsiteX15" fmla="*/ 3606733 w 4271120"/>
              <a:gd name="connsiteY15" fmla="*/ 3913618 h 4702819"/>
              <a:gd name="connsiteX16" fmla="*/ 3607744 w 4271120"/>
              <a:gd name="connsiteY16" fmla="*/ 3926765 h 4702819"/>
              <a:gd name="connsiteX17" fmla="*/ 2423576 w 4271120"/>
              <a:gd name="connsiteY17" fmla="*/ 3894405 h 4702819"/>
              <a:gd name="connsiteX18" fmla="*/ 2077731 w 4271120"/>
              <a:gd name="connsiteY18" fmla="*/ 3806426 h 4702819"/>
              <a:gd name="connsiteX19" fmla="*/ 1525591 w 4271120"/>
              <a:gd name="connsiteY19" fmla="*/ 2823496 h 4702819"/>
              <a:gd name="connsiteX20" fmla="*/ 1530647 w 4271120"/>
              <a:gd name="connsiteY20" fmla="*/ 2816671 h 4702819"/>
              <a:gd name="connsiteX21" fmla="*/ 3996062 w 4271120"/>
              <a:gd name="connsiteY21" fmla="*/ 2605067 h 4702819"/>
              <a:gd name="connsiteX22" fmla="*/ 4271120 w 4271120"/>
              <a:gd name="connsiteY22" fmla="*/ 2676866 h 4702819"/>
              <a:gd name="connsiteX23" fmla="*/ 4008197 w 4271120"/>
              <a:gd name="connsiteY23" fmla="*/ 2693046 h 4702819"/>
              <a:gd name="connsiteX24" fmla="*/ 3829207 w 4271120"/>
              <a:gd name="connsiteY24" fmla="*/ 2680911 h 4702819"/>
              <a:gd name="connsiteX25" fmla="*/ 3670441 w 4271120"/>
              <a:gd name="connsiteY25" fmla="*/ 2642484 h 4702819"/>
              <a:gd name="connsiteX26" fmla="*/ 3996062 w 4271120"/>
              <a:gd name="connsiteY26" fmla="*/ 2605067 h 4702819"/>
              <a:gd name="connsiteX27" fmla="*/ 3443991 w 4271120"/>
              <a:gd name="connsiteY27" fmla="*/ 1373753 h 4702819"/>
              <a:gd name="connsiteX28" fmla="*/ 3808982 w 4271120"/>
              <a:gd name="connsiteY28" fmla="*/ 1505845 h 4702819"/>
              <a:gd name="connsiteX29" fmla="*/ 3766510 w 4271120"/>
              <a:gd name="connsiteY29" fmla="*/ 1714160 h 4702819"/>
              <a:gd name="connsiteX30" fmla="*/ 3673475 w 4271120"/>
              <a:gd name="connsiteY30" fmla="*/ 1626182 h 4702819"/>
              <a:gd name="connsiteX31" fmla="*/ 3503586 w 4271120"/>
              <a:gd name="connsiteY31" fmla="*/ 1940680 h 4702819"/>
              <a:gd name="connsiteX32" fmla="*/ 3349877 w 4271120"/>
              <a:gd name="connsiteY32" fmla="*/ 1900230 h 4702819"/>
              <a:gd name="connsiteX33" fmla="*/ 3263920 w 4271120"/>
              <a:gd name="connsiteY33" fmla="*/ 1778881 h 4702819"/>
              <a:gd name="connsiteX34" fmla="*/ 2886727 w 4271120"/>
              <a:gd name="connsiteY34" fmla="*/ 1881016 h 4702819"/>
              <a:gd name="connsiteX35" fmla="*/ 3400439 w 4271120"/>
              <a:gd name="connsiteY35" fmla="*/ 1585733 h 4702819"/>
              <a:gd name="connsiteX36" fmla="*/ 2921109 w 4271120"/>
              <a:gd name="connsiteY36" fmla="*/ 1605957 h 4702819"/>
              <a:gd name="connsiteX37" fmla="*/ 2913019 w 4271120"/>
              <a:gd name="connsiteY37" fmla="*/ 1594835 h 4702819"/>
              <a:gd name="connsiteX38" fmla="*/ 3443991 w 4271120"/>
              <a:gd name="connsiteY38" fmla="*/ 1373753 h 4702819"/>
              <a:gd name="connsiteX39" fmla="*/ 0 w 4271120"/>
              <a:gd name="connsiteY39" fmla="*/ 0 h 4702819"/>
              <a:gd name="connsiteX40" fmla="*/ 115292 w 4271120"/>
              <a:gd name="connsiteY40" fmla="*/ 0 h 4702819"/>
              <a:gd name="connsiteX41" fmla="*/ 274676 w 4271120"/>
              <a:gd name="connsiteY41" fmla="*/ 0 h 4702819"/>
              <a:gd name="connsiteX42" fmla="*/ 3942724 w 4271120"/>
              <a:gd name="connsiteY42" fmla="*/ 0 h 4702819"/>
              <a:gd name="connsiteX43" fmla="*/ 3939432 w 4271120"/>
              <a:gd name="connsiteY43" fmla="*/ 53696 h 4702819"/>
              <a:gd name="connsiteX44" fmla="*/ 3684598 w 4271120"/>
              <a:gd name="connsiteY44" fmla="*/ 334822 h 4702819"/>
              <a:gd name="connsiteX45" fmla="*/ 3981904 w 4271120"/>
              <a:gd name="connsiteY45" fmla="*/ 155833 h 4702819"/>
              <a:gd name="connsiteX46" fmla="*/ 3993028 w 4271120"/>
              <a:gd name="connsiteY46" fmla="*/ 404599 h 4702819"/>
              <a:gd name="connsiteX47" fmla="*/ 3433810 w 4271120"/>
              <a:gd name="connsiteY47" fmla="*/ 635163 h 4702819"/>
              <a:gd name="connsiteX48" fmla="*/ 2283013 w 4271120"/>
              <a:gd name="connsiteY48" fmla="*/ 464262 h 4702819"/>
              <a:gd name="connsiteX49" fmla="*/ 2284025 w 4271120"/>
              <a:gd name="connsiteY49" fmla="*/ 455161 h 4702819"/>
              <a:gd name="connsiteX50" fmla="*/ 2959536 w 4271120"/>
              <a:gd name="connsiteY50" fmla="*/ 115383 h 4702819"/>
              <a:gd name="connsiteX51" fmla="*/ 2949424 w 4271120"/>
              <a:gd name="connsiteY51" fmla="*/ 107293 h 4702819"/>
              <a:gd name="connsiteX52" fmla="*/ 1789525 w 4271120"/>
              <a:gd name="connsiteY52" fmla="*/ 314598 h 4702819"/>
              <a:gd name="connsiteX53" fmla="*/ 1564018 w 4271120"/>
              <a:gd name="connsiteY53" fmla="*/ 251900 h 4702819"/>
              <a:gd name="connsiteX54" fmla="*/ 1554917 w 4271120"/>
              <a:gd name="connsiteY54" fmla="*/ 262013 h 4702819"/>
              <a:gd name="connsiteX55" fmla="*/ 2389194 w 4271120"/>
              <a:gd name="connsiteY55" fmla="*/ 907188 h 4702819"/>
              <a:gd name="connsiteX56" fmla="*/ 2159641 w 4271120"/>
              <a:gd name="connsiteY56" fmla="*/ 613927 h 4702819"/>
              <a:gd name="connsiteX57" fmla="*/ 2255710 w 4271120"/>
              <a:gd name="connsiteY57" fmla="*/ 818197 h 4702819"/>
              <a:gd name="connsiteX58" fmla="*/ 2248631 w 4271120"/>
              <a:gd name="connsiteY58" fmla="*/ 897075 h 4702819"/>
              <a:gd name="connsiteX59" fmla="*/ 2071663 w 4271120"/>
              <a:gd name="connsiteY59" fmla="*/ 706960 h 4702819"/>
              <a:gd name="connsiteX60" fmla="*/ 2063573 w 4271120"/>
              <a:gd name="connsiteY60" fmla="*/ 718085 h 4702819"/>
              <a:gd name="connsiteX61" fmla="*/ 1981662 w 4271120"/>
              <a:gd name="connsiteY61" fmla="*/ 1090223 h 4702819"/>
              <a:gd name="connsiteX62" fmla="*/ 2015034 w 4271120"/>
              <a:gd name="connsiteY62" fmla="*/ 1068987 h 4702819"/>
              <a:gd name="connsiteX63" fmla="*/ 2152563 w 4271120"/>
              <a:gd name="connsiteY63" fmla="*/ 876851 h 4702819"/>
              <a:gd name="connsiteX64" fmla="*/ 2193013 w 4271120"/>
              <a:gd name="connsiteY64" fmla="*/ 935503 h 4702819"/>
              <a:gd name="connsiteX65" fmla="*/ 2042337 w 4271120"/>
              <a:gd name="connsiteY65" fmla="*/ 1153931 h 4702819"/>
              <a:gd name="connsiteX66" fmla="*/ 1195925 w 4271120"/>
              <a:gd name="connsiteY66" fmla="*/ 1315731 h 4702819"/>
              <a:gd name="connsiteX67" fmla="*/ 1759188 w 4271120"/>
              <a:gd name="connsiteY67" fmla="*/ 1329888 h 4702819"/>
              <a:gd name="connsiteX68" fmla="*/ 1762222 w 4271120"/>
              <a:gd name="connsiteY68" fmla="*/ 1336967 h 4702819"/>
              <a:gd name="connsiteX69" fmla="*/ 1303117 w 4271120"/>
              <a:gd name="connsiteY69" fmla="*/ 1458316 h 4702819"/>
              <a:gd name="connsiteX70" fmla="*/ 1879527 w 4271120"/>
              <a:gd name="connsiteY70" fmla="*/ 1385506 h 4702819"/>
              <a:gd name="connsiteX71" fmla="*/ 1882560 w 4271120"/>
              <a:gd name="connsiteY71" fmla="*/ 1389551 h 4702819"/>
              <a:gd name="connsiteX72" fmla="*/ 1158509 w 4271120"/>
              <a:gd name="connsiteY72" fmla="*/ 1608992 h 4702819"/>
              <a:gd name="connsiteX73" fmla="*/ 1500309 w 4271120"/>
              <a:gd name="connsiteY73" fmla="*/ 1648430 h 4702819"/>
              <a:gd name="connsiteX74" fmla="*/ 1502332 w 4271120"/>
              <a:gd name="connsiteY74" fmla="*/ 1651464 h 4702819"/>
              <a:gd name="connsiteX75" fmla="*/ 1323342 w 4271120"/>
              <a:gd name="connsiteY75" fmla="*/ 1726296 h 4702819"/>
              <a:gd name="connsiteX76" fmla="*/ 1387050 w 4271120"/>
              <a:gd name="connsiteY76" fmla="*/ 1741465 h 4702819"/>
              <a:gd name="connsiteX77" fmla="*/ 1442669 w 4271120"/>
              <a:gd name="connsiteY77" fmla="*/ 1750566 h 4702819"/>
              <a:gd name="connsiteX78" fmla="*/ 1983684 w 4271120"/>
              <a:gd name="connsiteY78" fmla="*/ 1635284 h 4702819"/>
              <a:gd name="connsiteX79" fmla="*/ 2041326 w 4271120"/>
              <a:gd name="connsiteY79" fmla="*/ 1604947 h 4702819"/>
              <a:gd name="connsiteX80" fmla="*/ 1993797 w 4271120"/>
              <a:gd name="connsiteY80" fmla="*/ 1723262 h 4702819"/>
              <a:gd name="connsiteX81" fmla="*/ 1881549 w 4271120"/>
              <a:gd name="connsiteY81" fmla="*/ 1801128 h 4702819"/>
              <a:gd name="connsiteX82" fmla="*/ 1868403 w 4271120"/>
              <a:gd name="connsiteY82" fmla="*/ 1865847 h 4702819"/>
              <a:gd name="connsiteX83" fmla="*/ 1001766 w 4271120"/>
              <a:gd name="connsiteY83" fmla="*/ 1993265 h 4702819"/>
              <a:gd name="connsiteX84" fmla="*/ 999744 w 4271120"/>
              <a:gd name="connsiteY84" fmla="*/ 1993265 h 4702819"/>
              <a:gd name="connsiteX85" fmla="*/ 1477051 w 4271120"/>
              <a:gd name="connsiteY85" fmla="*/ 2115625 h 4702819"/>
              <a:gd name="connsiteX86" fmla="*/ 1478062 w 4271120"/>
              <a:gd name="connsiteY86" fmla="*/ 2118658 h 4702819"/>
              <a:gd name="connsiteX87" fmla="*/ 1337500 w 4271120"/>
              <a:gd name="connsiteY87" fmla="*/ 2160120 h 4702819"/>
              <a:gd name="connsiteX88" fmla="*/ 1830987 w 4271120"/>
              <a:gd name="connsiteY88" fmla="*/ 2044838 h 4702819"/>
              <a:gd name="connsiteX89" fmla="*/ 1840088 w 4271120"/>
              <a:gd name="connsiteY89" fmla="*/ 2054950 h 4702819"/>
              <a:gd name="connsiteX90" fmla="*/ 1610536 w 4271120"/>
              <a:gd name="connsiteY90" fmla="*/ 2209670 h 4702819"/>
              <a:gd name="connsiteX91" fmla="*/ 970417 w 4271120"/>
              <a:gd name="connsiteY91" fmla="*/ 2143940 h 4702819"/>
              <a:gd name="connsiteX92" fmla="*/ 1531659 w 4271120"/>
              <a:gd name="connsiteY92" fmla="*/ 2446302 h 4702819"/>
              <a:gd name="connsiteX93" fmla="*/ 1040194 w 4271120"/>
              <a:gd name="connsiteY93" fmla="*/ 2520123 h 4702819"/>
              <a:gd name="connsiteX94" fmla="*/ 1012890 w 4271120"/>
              <a:gd name="connsiteY94" fmla="*/ 2497875 h 4702819"/>
              <a:gd name="connsiteX95" fmla="*/ 585134 w 4271120"/>
              <a:gd name="connsiteY95" fmla="*/ 2905408 h 4702819"/>
              <a:gd name="connsiteX96" fmla="*/ 2443801 w 4271120"/>
              <a:gd name="connsiteY96" fmla="*/ 4164407 h 4702819"/>
              <a:gd name="connsiteX97" fmla="*/ 2680749 w 4271120"/>
              <a:gd name="connsiteY97" fmla="*/ 4641304 h 4702819"/>
              <a:gd name="connsiteX98" fmla="*/ 2704586 w 4271120"/>
              <a:gd name="connsiteY98" fmla="*/ 4702819 h 4702819"/>
              <a:gd name="connsiteX99" fmla="*/ 274676 w 4271120"/>
              <a:gd name="connsiteY99" fmla="*/ 4702819 h 4702819"/>
              <a:gd name="connsiteX100" fmla="*/ 115292 w 4271120"/>
              <a:gd name="connsiteY100" fmla="*/ 4702819 h 4702819"/>
              <a:gd name="connsiteX101" fmla="*/ 0 w 4271120"/>
              <a:gd name="connsiteY101" fmla="*/ 4702819 h 470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4271120" h="4702819">
                <a:moveTo>
                  <a:pt x="3773588" y="3280579"/>
                </a:moveTo>
                <a:cubicBezTo>
                  <a:pt x="3773588" y="3280579"/>
                  <a:pt x="3730105" y="3343276"/>
                  <a:pt x="3717970" y="3393838"/>
                </a:cubicBezTo>
                <a:cubicBezTo>
                  <a:pt x="3745273" y="3430243"/>
                  <a:pt x="3753363" y="3442378"/>
                  <a:pt x="3755385" y="3541480"/>
                </a:cubicBezTo>
                <a:cubicBezTo>
                  <a:pt x="3755385" y="3549570"/>
                  <a:pt x="3745273" y="3551593"/>
                  <a:pt x="3742240" y="3544514"/>
                </a:cubicBezTo>
                <a:cubicBezTo>
                  <a:pt x="3714936" y="3479795"/>
                  <a:pt x="3663363" y="3420131"/>
                  <a:pt x="3594598" y="3403951"/>
                </a:cubicBezTo>
                <a:cubicBezTo>
                  <a:pt x="3610778" y="3321029"/>
                  <a:pt x="3667408" y="3281590"/>
                  <a:pt x="3773588" y="3280579"/>
                </a:cubicBezTo>
                <a:close/>
                <a:moveTo>
                  <a:pt x="3937409" y="2981250"/>
                </a:moveTo>
                <a:cubicBezTo>
                  <a:pt x="3924264" y="3035858"/>
                  <a:pt x="3891904" y="3080352"/>
                  <a:pt x="3833252" y="3118780"/>
                </a:cubicBezTo>
                <a:cubicBezTo>
                  <a:pt x="3598643" y="3075297"/>
                  <a:pt x="3669430" y="3152151"/>
                  <a:pt x="3480327" y="3142039"/>
                </a:cubicBezTo>
                <a:cubicBezTo>
                  <a:pt x="3479316" y="3127881"/>
                  <a:pt x="3479316" y="3081364"/>
                  <a:pt x="3488417" y="3070240"/>
                </a:cubicBezTo>
                <a:cubicBezTo>
                  <a:pt x="3640104" y="3123836"/>
                  <a:pt x="3659318" y="3035858"/>
                  <a:pt x="3802914" y="3008554"/>
                </a:cubicBezTo>
                <a:cubicBezTo>
                  <a:pt x="3851454" y="2999453"/>
                  <a:pt x="3909095" y="2995408"/>
                  <a:pt x="3937409" y="2981250"/>
                </a:cubicBezTo>
                <a:close/>
                <a:moveTo>
                  <a:pt x="1530647" y="2816671"/>
                </a:moveTo>
                <a:cubicBezTo>
                  <a:pt x="1533681" y="2815912"/>
                  <a:pt x="1537220" y="2816924"/>
                  <a:pt x="1538737" y="2820463"/>
                </a:cubicBezTo>
                <a:cubicBezTo>
                  <a:pt x="1704581" y="3184511"/>
                  <a:pt x="1838065" y="3351366"/>
                  <a:pt x="1944246" y="3409008"/>
                </a:cubicBezTo>
                <a:cubicBezTo>
                  <a:pt x="2164698" y="3528335"/>
                  <a:pt x="3031334" y="3856989"/>
                  <a:pt x="3606733" y="3913618"/>
                </a:cubicBezTo>
                <a:cubicBezTo>
                  <a:pt x="3614823" y="3913618"/>
                  <a:pt x="3615834" y="3924742"/>
                  <a:pt x="3607744" y="3926765"/>
                </a:cubicBezTo>
                <a:cubicBezTo>
                  <a:pt x="3352910" y="3984405"/>
                  <a:pt x="2663241" y="3916653"/>
                  <a:pt x="2423576" y="3894405"/>
                </a:cubicBezTo>
                <a:cubicBezTo>
                  <a:pt x="2159641" y="3869123"/>
                  <a:pt x="2078741" y="3805416"/>
                  <a:pt x="2077731" y="3806426"/>
                </a:cubicBezTo>
                <a:cubicBezTo>
                  <a:pt x="1903797" y="3672942"/>
                  <a:pt x="1564018" y="3144061"/>
                  <a:pt x="1525591" y="2823496"/>
                </a:cubicBezTo>
                <a:cubicBezTo>
                  <a:pt x="1525085" y="2819957"/>
                  <a:pt x="1527613" y="2817429"/>
                  <a:pt x="1530647" y="2816671"/>
                </a:cubicBezTo>
                <a:close/>
                <a:moveTo>
                  <a:pt x="3996062" y="2605067"/>
                </a:moveTo>
                <a:cubicBezTo>
                  <a:pt x="4069883" y="2597989"/>
                  <a:pt x="4190221" y="2621247"/>
                  <a:pt x="4271120" y="2676866"/>
                </a:cubicBezTo>
                <a:cubicBezTo>
                  <a:pt x="4252918" y="2737541"/>
                  <a:pt x="4086063" y="2706192"/>
                  <a:pt x="4008197" y="2693046"/>
                </a:cubicBezTo>
                <a:cubicBezTo>
                  <a:pt x="3953589" y="2684955"/>
                  <a:pt x="3889881" y="2681922"/>
                  <a:pt x="3829207" y="2680911"/>
                </a:cubicBezTo>
                <a:cubicBezTo>
                  <a:pt x="3777633" y="2679899"/>
                  <a:pt x="3693700" y="2671810"/>
                  <a:pt x="3670441" y="2642484"/>
                </a:cubicBezTo>
                <a:cubicBezTo>
                  <a:pt x="3719992" y="2647540"/>
                  <a:pt x="3843364" y="2620237"/>
                  <a:pt x="3996062" y="2605067"/>
                </a:cubicBezTo>
                <a:close/>
                <a:moveTo>
                  <a:pt x="3443991" y="1373753"/>
                </a:moveTo>
                <a:cubicBezTo>
                  <a:pt x="3569601" y="1369611"/>
                  <a:pt x="3697113" y="1404594"/>
                  <a:pt x="3808982" y="1505845"/>
                </a:cubicBezTo>
                <a:cubicBezTo>
                  <a:pt x="3760442" y="1576632"/>
                  <a:pt x="3761453" y="1685847"/>
                  <a:pt x="3766510" y="1714160"/>
                </a:cubicBezTo>
                <a:cubicBezTo>
                  <a:pt x="3739205" y="1705060"/>
                  <a:pt x="3695722" y="1653485"/>
                  <a:pt x="3673475" y="1626182"/>
                </a:cubicBezTo>
                <a:cubicBezTo>
                  <a:pt x="3582463" y="1677757"/>
                  <a:pt x="3486394" y="1844611"/>
                  <a:pt x="3503586" y="1940680"/>
                </a:cubicBezTo>
                <a:cubicBezTo>
                  <a:pt x="3512687" y="2019557"/>
                  <a:pt x="3455046" y="2031692"/>
                  <a:pt x="3349877" y="1900230"/>
                </a:cubicBezTo>
                <a:cubicBezTo>
                  <a:pt x="3299315" y="1936634"/>
                  <a:pt x="3250775" y="1870904"/>
                  <a:pt x="3263920" y="1778881"/>
                </a:cubicBezTo>
                <a:cubicBezTo>
                  <a:pt x="3182010" y="1864836"/>
                  <a:pt x="2961559" y="1908320"/>
                  <a:pt x="2886727" y="1881016"/>
                </a:cubicBezTo>
                <a:cubicBezTo>
                  <a:pt x="3034368" y="1838544"/>
                  <a:pt x="3254820" y="1604947"/>
                  <a:pt x="3400439" y="1585733"/>
                </a:cubicBezTo>
                <a:cubicBezTo>
                  <a:pt x="3282123" y="1528092"/>
                  <a:pt x="3076841" y="1513935"/>
                  <a:pt x="2921109" y="1605957"/>
                </a:cubicBezTo>
                <a:cubicBezTo>
                  <a:pt x="2914030" y="1610002"/>
                  <a:pt x="2906951" y="1599890"/>
                  <a:pt x="2913019" y="1594835"/>
                </a:cubicBezTo>
                <a:cubicBezTo>
                  <a:pt x="3030576" y="1496238"/>
                  <a:pt x="3234642" y="1380656"/>
                  <a:pt x="3443991" y="1373753"/>
                </a:cubicBezTo>
                <a:close/>
                <a:moveTo>
                  <a:pt x="0" y="0"/>
                </a:moveTo>
                <a:lnTo>
                  <a:pt x="115292" y="0"/>
                </a:lnTo>
                <a:lnTo>
                  <a:pt x="274676" y="0"/>
                </a:lnTo>
                <a:lnTo>
                  <a:pt x="3942724" y="0"/>
                </a:lnTo>
                <a:lnTo>
                  <a:pt x="3939432" y="53696"/>
                </a:lnTo>
                <a:cubicBezTo>
                  <a:pt x="3926286" y="139653"/>
                  <a:pt x="3890892" y="219541"/>
                  <a:pt x="3684598" y="334822"/>
                </a:cubicBezTo>
                <a:cubicBezTo>
                  <a:pt x="3918196" y="331789"/>
                  <a:pt x="3971792" y="185158"/>
                  <a:pt x="3981904" y="155833"/>
                </a:cubicBezTo>
                <a:cubicBezTo>
                  <a:pt x="4027411" y="317632"/>
                  <a:pt x="3993028" y="404599"/>
                  <a:pt x="3993028" y="404599"/>
                </a:cubicBezTo>
                <a:cubicBezTo>
                  <a:pt x="3940444" y="578533"/>
                  <a:pt x="3623924" y="771681"/>
                  <a:pt x="3433810" y="635163"/>
                </a:cubicBezTo>
                <a:cubicBezTo>
                  <a:pt x="2893805" y="156844"/>
                  <a:pt x="3099088" y="642242"/>
                  <a:pt x="2283013" y="464262"/>
                </a:cubicBezTo>
                <a:cubicBezTo>
                  <a:pt x="2277957" y="463251"/>
                  <a:pt x="2278968" y="455161"/>
                  <a:pt x="2284025" y="455161"/>
                </a:cubicBezTo>
                <a:cubicBezTo>
                  <a:pt x="2601556" y="444037"/>
                  <a:pt x="2854367" y="256957"/>
                  <a:pt x="2959536" y="115383"/>
                </a:cubicBezTo>
                <a:cubicBezTo>
                  <a:pt x="2963581" y="109315"/>
                  <a:pt x="2955491" y="101225"/>
                  <a:pt x="2949424" y="107293"/>
                </a:cubicBezTo>
                <a:cubicBezTo>
                  <a:pt x="2789647" y="273137"/>
                  <a:pt x="2362902" y="477408"/>
                  <a:pt x="1789525" y="314598"/>
                </a:cubicBezTo>
                <a:cubicBezTo>
                  <a:pt x="1719750" y="288306"/>
                  <a:pt x="1577164" y="254935"/>
                  <a:pt x="1564018" y="251900"/>
                </a:cubicBezTo>
                <a:cubicBezTo>
                  <a:pt x="1542782" y="245833"/>
                  <a:pt x="1554917" y="262013"/>
                  <a:pt x="1554917" y="262013"/>
                </a:cubicBezTo>
                <a:cubicBezTo>
                  <a:pt x="2567173" y="576510"/>
                  <a:pt x="2389194" y="907188"/>
                  <a:pt x="2389194" y="907188"/>
                </a:cubicBezTo>
                <a:cubicBezTo>
                  <a:pt x="2370992" y="796962"/>
                  <a:pt x="2292115" y="689770"/>
                  <a:pt x="2159641" y="613927"/>
                </a:cubicBezTo>
                <a:cubicBezTo>
                  <a:pt x="2258743" y="732242"/>
                  <a:pt x="2255710" y="818197"/>
                  <a:pt x="2255710" y="818197"/>
                </a:cubicBezTo>
                <a:cubicBezTo>
                  <a:pt x="2256721" y="837412"/>
                  <a:pt x="2256721" y="904154"/>
                  <a:pt x="2248631" y="897075"/>
                </a:cubicBezTo>
                <a:cubicBezTo>
                  <a:pt x="2238518" y="886963"/>
                  <a:pt x="2210203" y="755501"/>
                  <a:pt x="2071663" y="706960"/>
                </a:cubicBezTo>
                <a:cubicBezTo>
                  <a:pt x="2049416" y="701905"/>
                  <a:pt x="2063573" y="718085"/>
                  <a:pt x="2063573" y="718085"/>
                </a:cubicBezTo>
                <a:cubicBezTo>
                  <a:pt x="2150540" y="841456"/>
                  <a:pt x="2086831" y="984043"/>
                  <a:pt x="1981662" y="1090223"/>
                </a:cubicBezTo>
                <a:cubicBezTo>
                  <a:pt x="1992786" y="1084155"/>
                  <a:pt x="2003909" y="1077077"/>
                  <a:pt x="2015034" y="1068987"/>
                </a:cubicBezTo>
                <a:cubicBezTo>
                  <a:pt x="2088854" y="1009323"/>
                  <a:pt x="2150540" y="961794"/>
                  <a:pt x="2152563" y="876851"/>
                </a:cubicBezTo>
                <a:cubicBezTo>
                  <a:pt x="2152563" y="848535"/>
                  <a:pt x="2189978" y="899097"/>
                  <a:pt x="2193013" y="935503"/>
                </a:cubicBezTo>
                <a:cubicBezTo>
                  <a:pt x="2190990" y="1046740"/>
                  <a:pt x="2126271" y="1094268"/>
                  <a:pt x="2042337" y="1153931"/>
                </a:cubicBezTo>
                <a:cubicBezTo>
                  <a:pt x="1941212" y="1225730"/>
                  <a:pt x="1609524" y="1394608"/>
                  <a:pt x="1195925" y="1315731"/>
                </a:cubicBezTo>
                <a:cubicBezTo>
                  <a:pt x="1484130" y="1399664"/>
                  <a:pt x="1645929" y="1362248"/>
                  <a:pt x="1759188" y="1329888"/>
                </a:cubicBezTo>
                <a:cubicBezTo>
                  <a:pt x="1763233" y="1328876"/>
                  <a:pt x="1766267" y="1334944"/>
                  <a:pt x="1762222" y="1336967"/>
                </a:cubicBezTo>
                <a:cubicBezTo>
                  <a:pt x="1691435" y="1385506"/>
                  <a:pt x="1611546" y="1409776"/>
                  <a:pt x="1303117" y="1458316"/>
                </a:cubicBezTo>
                <a:cubicBezTo>
                  <a:pt x="1585254" y="1480563"/>
                  <a:pt x="1740986" y="1459328"/>
                  <a:pt x="1879527" y="1385506"/>
                </a:cubicBezTo>
                <a:cubicBezTo>
                  <a:pt x="1882560" y="1383484"/>
                  <a:pt x="1885594" y="1387529"/>
                  <a:pt x="1882560" y="1389551"/>
                </a:cubicBezTo>
                <a:cubicBezTo>
                  <a:pt x="1799638" y="1452248"/>
                  <a:pt x="1517501" y="1619104"/>
                  <a:pt x="1158509" y="1608992"/>
                </a:cubicBezTo>
                <a:cubicBezTo>
                  <a:pt x="1213116" y="1658542"/>
                  <a:pt x="1464916" y="1649442"/>
                  <a:pt x="1500309" y="1648430"/>
                </a:cubicBezTo>
                <a:cubicBezTo>
                  <a:pt x="1502332" y="1648430"/>
                  <a:pt x="1503344" y="1650453"/>
                  <a:pt x="1502332" y="1651464"/>
                </a:cubicBezTo>
                <a:cubicBezTo>
                  <a:pt x="1450759" y="1717194"/>
                  <a:pt x="1323342" y="1726296"/>
                  <a:pt x="1323342" y="1726296"/>
                </a:cubicBezTo>
                <a:cubicBezTo>
                  <a:pt x="1347612" y="1731352"/>
                  <a:pt x="1368848" y="1736409"/>
                  <a:pt x="1387050" y="1741465"/>
                </a:cubicBezTo>
                <a:cubicBezTo>
                  <a:pt x="1405252" y="1745509"/>
                  <a:pt x="1424467" y="1748544"/>
                  <a:pt x="1442669" y="1750566"/>
                </a:cubicBezTo>
                <a:cubicBezTo>
                  <a:pt x="1624693" y="1761689"/>
                  <a:pt x="1816830" y="1717194"/>
                  <a:pt x="1983684" y="1635284"/>
                </a:cubicBezTo>
                <a:cubicBezTo>
                  <a:pt x="1989752" y="1632250"/>
                  <a:pt x="2041326" y="1604947"/>
                  <a:pt x="2041326" y="1604947"/>
                </a:cubicBezTo>
                <a:cubicBezTo>
                  <a:pt x="2046382" y="1641352"/>
                  <a:pt x="2021101" y="1692925"/>
                  <a:pt x="1993797" y="1723262"/>
                </a:cubicBezTo>
                <a:cubicBezTo>
                  <a:pt x="1962449" y="1757644"/>
                  <a:pt x="1921999" y="1780903"/>
                  <a:pt x="1881549" y="1801128"/>
                </a:cubicBezTo>
                <a:cubicBezTo>
                  <a:pt x="1892672" y="1818319"/>
                  <a:pt x="1875482" y="1856746"/>
                  <a:pt x="1868403" y="1865847"/>
                </a:cubicBezTo>
                <a:cubicBezTo>
                  <a:pt x="1612558" y="2185401"/>
                  <a:pt x="1001766" y="1993265"/>
                  <a:pt x="1001766" y="1993265"/>
                </a:cubicBezTo>
                <a:cubicBezTo>
                  <a:pt x="1001766" y="1993265"/>
                  <a:pt x="1000754" y="1993265"/>
                  <a:pt x="999744" y="1993265"/>
                </a:cubicBezTo>
                <a:cubicBezTo>
                  <a:pt x="1145363" y="2093377"/>
                  <a:pt x="1362780" y="2123715"/>
                  <a:pt x="1477051" y="2115625"/>
                </a:cubicBezTo>
                <a:cubicBezTo>
                  <a:pt x="1479074" y="2115625"/>
                  <a:pt x="1480085" y="2117648"/>
                  <a:pt x="1478062" y="2118658"/>
                </a:cubicBezTo>
                <a:cubicBezTo>
                  <a:pt x="1447725" y="2137873"/>
                  <a:pt x="1347612" y="2158097"/>
                  <a:pt x="1337500" y="2160120"/>
                </a:cubicBezTo>
                <a:cubicBezTo>
                  <a:pt x="1571097" y="2180345"/>
                  <a:pt x="1753121" y="2096412"/>
                  <a:pt x="1830987" y="2044838"/>
                </a:cubicBezTo>
                <a:cubicBezTo>
                  <a:pt x="1837055" y="2040793"/>
                  <a:pt x="1845144" y="2048883"/>
                  <a:pt x="1840088" y="2054950"/>
                </a:cubicBezTo>
                <a:cubicBezTo>
                  <a:pt x="1765256" y="2154052"/>
                  <a:pt x="1717728" y="2182367"/>
                  <a:pt x="1610536" y="2209670"/>
                </a:cubicBezTo>
                <a:cubicBezTo>
                  <a:pt x="1399185" y="2261244"/>
                  <a:pt x="1159521" y="2246076"/>
                  <a:pt x="970417" y="2143940"/>
                </a:cubicBezTo>
                <a:cubicBezTo>
                  <a:pt x="1170644" y="2526190"/>
                  <a:pt x="1447725" y="2465516"/>
                  <a:pt x="1531659" y="2446302"/>
                </a:cubicBezTo>
                <a:cubicBezTo>
                  <a:pt x="1427500" y="2605067"/>
                  <a:pt x="1220195" y="2650574"/>
                  <a:pt x="1040194" y="2520123"/>
                </a:cubicBezTo>
                <a:cubicBezTo>
                  <a:pt x="1030081" y="2513044"/>
                  <a:pt x="1021991" y="2504955"/>
                  <a:pt x="1012890" y="2497875"/>
                </a:cubicBezTo>
                <a:cubicBezTo>
                  <a:pt x="890529" y="2709226"/>
                  <a:pt x="464795" y="2786080"/>
                  <a:pt x="585134" y="2905408"/>
                </a:cubicBezTo>
                <a:cubicBezTo>
                  <a:pt x="1526602" y="3840809"/>
                  <a:pt x="2443801" y="4164407"/>
                  <a:pt x="2443801" y="4164407"/>
                </a:cubicBezTo>
                <a:cubicBezTo>
                  <a:pt x="2521667" y="4282217"/>
                  <a:pt x="2602820" y="4452359"/>
                  <a:pt x="2680749" y="4641304"/>
                </a:cubicBezTo>
                <a:lnTo>
                  <a:pt x="2704586" y="4702819"/>
                </a:lnTo>
                <a:lnTo>
                  <a:pt x="274676" y="4702819"/>
                </a:lnTo>
                <a:lnTo>
                  <a:pt x="115292" y="4702819"/>
                </a:lnTo>
                <a:lnTo>
                  <a:pt x="0" y="4702819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54279" y="2268082"/>
            <a:ext cx="4401108" cy="1070009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4279" y="3494160"/>
            <a:ext cx="4401108" cy="604640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8" name="Grafik 6">
            <a:extLst>
              <a:ext uri="{FF2B5EF4-FFF2-40B4-BE49-F238E27FC236}">
                <a16:creationId xmlns:a16="http://schemas.microsoft.com/office/drawing/2014/main" id="{4A50CB4E-A2BD-42A4-89AF-00FBAF42ED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25C16EB5-4461-4758-A5F1-9FCFC409D904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4F2F414-99B5-4842-AE69-123A75660DF4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E2AF92-0F47-4975-97EE-AD59D0F4352B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39DDEE01-97C2-45BB-8AA5-588FD5885C5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 dirty="0"/>
            </a:p>
          </p:txBody>
        </p:sp>
      </p:grp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19CBCE6-1CEE-2E4B-97C4-E36A3F437EC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0F391E70-C53F-8E44-AE6E-23719415C8B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E5E24761-2865-1D40-A92D-0F05793A17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6E2E5415-7F1B-EA4C-9A01-5E1F75F863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1D6B60F0-E3D6-3343-A074-965788DB847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315524F6-B2F6-E24E-91FE-A7BE6CEF8B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2057400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80121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(groß)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BFE84D2-D951-43C8-81B8-BCF2BCBCC3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545752"/>
            <a:ext cx="8101012" cy="3311525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73F9E275-8222-594E-AE4A-5DC2C6FC95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24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325410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(ohne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Zwei Inhalte ohne Untertitel (bearbeiten)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B557236-B6F1-4EF1-92AD-2624537923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550" y="1422399"/>
            <a:ext cx="3941762" cy="342423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D9B5E02-9A16-49B4-9355-BE71C0D665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9950" y="1422400"/>
            <a:ext cx="3943350" cy="3424238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3383617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tIns="0"/>
          <a:lstStyle/>
          <a:p>
            <a:r>
              <a:rPr lang="de-DE" dirty="0"/>
              <a:t>Zwei Inhalte (bearbeiten)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B1E48B2-9056-46C9-8170-057A7DDAE8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422399"/>
            <a:ext cx="3941762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C9A547D-69C2-4513-9E4D-7F7C15B98C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79950" y="1422400"/>
            <a:ext cx="3937000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DAA57B84-07F8-564B-8DEA-600525150D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3937000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9F477F5-428F-6D4A-B1D1-1A175E027E2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6300" y="1089025"/>
            <a:ext cx="3937000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4657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Diagramme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0FFFB7A-A86B-49FF-8A42-D51942986D7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22288" y="1422400"/>
            <a:ext cx="8100219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8E2B6C4B-5F28-AC4F-80E0-2631991988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17646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4">
          <p15:clr>
            <a:srgbClr val="FBAE40"/>
          </p15:clr>
        </p15:guide>
        <p15:guide id="2" pos="379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Tabellen 1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C0C6EB1C-18E9-44D2-B97A-2055909E560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30913" y="1422400"/>
            <a:ext cx="2590799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0FFFB7A-A86B-49FF-8A42-D51942986D7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22288" y="1422400"/>
            <a:ext cx="5310187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51B80552-8C75-CA4C-8B5A-9B2EBBE4E7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230283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4" userDrawn="1">
          <p15:clr>
            <a:srgbClr val="FBAE40"/>
          </p15:clr>
        </p15:guide>
        <p15:guide id="2" pos="379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Tabellen 2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4ED614B-D2A2-4F44-8C55-EA89904996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422399"/>
            <a:ext cx="259080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78E908BC-1AEE-469A-8B07-24C581B6328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311525" y="1422400"/>
            <a:ext cx="5310188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09B5CE0C-F0E5-4A46-8E54-A8BEBF3528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161278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1961" userDrawn="1">
          <p15:clr>
            <a:srgbClr val="FBAE40"/>
          </p15:clr>
        </p15:guide>
        <p15:guide id="3" pos="208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Vier Inhalte (bearbeiten)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FDB2AAA-C98E-4D27-9188-E7E5DBFF0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422400"/>
            <a:ext cx="3941762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5823B8EE-EC69-45B2-BAC9-1BCA4FBF1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79950" y="1422400"/>
            <a:ext cx="3941763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640510EC-0518-429F-B934-724E542AEEB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288" y="3187700"/>
            <a:ext cx="3941762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2C5C7A3E-AD9D-494E-9656-60D17A2D3DA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9950" y="3187701"/>
            <a:ext cx="3943350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F97F85F-5214-3C4D-AECA-FAB96CDFB63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869609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Viel Text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6BE7D15-C3F6-44ED-81D4-5CA3DF13946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288" y="1422400"/>
            <a:ext cx="3941762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225A19B-F9D6-496E-93F0-23086F37CD5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79950" y="1422400"/>
            <a:ext cx="394335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9BCD487A-0F7D-A741-B766-3DC58765EA0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112603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+ Heineko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A8B718B6-0A12-456A-A2B2-DDCE96D85C32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54" name="bk object 18">
              <a:extLst>
                <a:ext uri="{FF2B5EF4-FFF2-40B4-BE49-F238E27FC236}">
                  <a16:creationId xmlns:a16="http://schemas.microsoft.com/office/drawing/2014/main" id="{AA03ADD9-BB66-4FBA-AA38-A477A97E7E8A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483C21C1-427D-47E5-8D0D-E9E03790F6E3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Holder 3">
              <a:extLst>
                <a:ext uri="{FF2B5EF4-FFF2-40B4-BE49-F238E27FC236}">
                  <a16:creationId xmlns:a16="http://schemas.microsoft.com/office/drawing/2014/main" id="{E224A6C7-1F26-4748-BB34-5F7E18EFB33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grpSp>
        <p:nvGrpSpPr>
          <p:cNvPr id="16" name="Grafik 9">
            <a:extLst>
              <a:ext uri="{FF2B5EF4-FFF2-40B4-BE49-F238E27FC236}">
                <a16:creationId xmlns:a16="http://schemas.microsoft.com/office/drawing/2014/main" id="{FDF40BED-CE41-4F2B-9008-0CAE3088D83B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17" name="Grafik 9">
              <a:extLst>
                <a:ext uri="{FF2B5EF4-FFF2-40B4-BE49-F238E27FC236}">
                  <a16:creationId xmlns:a16="http://schemas.microsoft.com/office/drawing/2014/main" id="{0B49B38F-6A41-4759-B72C-5F216A133318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CBFECEB3-E5D0-4A80-BB99-C9B0C0773EAA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205BBD97-9903-40A9-8B6F-28C8A15C6553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601EB764-A17E-450D-B58A-6703C97C9CE9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82DD2E94-DB4B-4BD8-BFDB-FDFAA8C69EA1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40" name="Freihandform: Form 39">
                <a:extLst>
                  <a:ext uri="{FF2B5EF4-FFF2-40B4-BE49-F238E27FC236}">
                    <a16:creationId xmlns:a16="http://schemas.microsoft.com/office/drawing/2014/main" id="{832D3428-693C-4D74-94D9-E68B7A16B041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0E083E88-01F2-4468-BC37-D107C47234B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CE077675-12C0-483D-8266-8C564517BD07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FF4BAE46-A2AC-42A1-814E-CFCC32BEF113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A46A2275-819B-4DE9-965C-8B94B846FB54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21" name="Grafik 9">
              <a:extLst>
                <a:ext uri="{FF2B5EF4-FFF2-40B4-BE49-F238E27FC236}">
                  <a16:creationId xmlns:a16="http://schemas.microsoft.com/office/drawing/2014/main" id="{E34EB2FE-23B4-47AC-B2B7-CDB4683102DA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FD23CBD4-1BEB-423E-8DC2-39059E53AA13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2C65A015-E440-4675-B7F3-555C1D4FBF52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333A91E-2316-4EF6-B3D9-6EEBD206C840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23" name="Grafik 9">
              <a:extLst>
                <a:ext uri="{FF2B5EF4-FFF2-40B4-BE49-F238E27FC236}">
                  <a16:creationId xmlns:a16="http://schemas.microsoft.com/office/drawing/2014/main" id="{C8616353-1EFD-4898-8A56-A00BAFC56FC0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89797380-64F5-4BE7-99B6-07726B5EFB53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FB09C04D-B801-4043-976F-2CB57892DD7A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0C5D06E4-755E-46B7-B5D7-711E6626EED4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C88A03F6-FACB-4995-B138-81008C66E66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29192B9C-F3FF-4EAF-BBCF-ACEA07ACC4A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27" name="Grafik 9">
              <a:extLst>
                <a:ext uri="{FF2B5EF4-FFF2-40B4-BE49-F238E27FC236}">
                  <a16:creationId xmlns:a16="http://schemas.microsoft.com/office/drawing/2014/main" id="{3BE7F837-4861-4A4D-BD76-15443C5AA3A4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BB1FE5B7-58E9-40E5-A04E-E7CAAE5D0E3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E90E6BEA-4D78-4289-A05B-4F064701D3E5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174474D8-C33C-4271-85AE-095508EFB8EE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22FEF1E6-C2ED-48D1-B68D-F0300DB16821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3B9C8E9F-01A9-4CE0-8030-B76B3BE38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921" t="8747" b="17591"/>
          <a:stretch>
            <a:fillRect/>
          </a:stretch>
        </p:blipFill>
        <p:spPr>
          <a:xfrm>
            <a:off x="0" y="0"/>
            <a:ext cx="3731958" cy="4914900"/>
          </a:xfrm>
          <a:custGeom>
            <a:avLst/>
            <a:gdLst>
              <a:gd name="connsiteX0" fmla="*/ 0 w 5015880"/>
              <a:gd name="connsiteY0" fmla="*/ 0 h 6597650"/>
              <a:gd name="connsiteX1" fmla="*/ 5015880 w 5015880"/>
              <a:gd name="connsiteY1" fmla="*/ 0 h 6597650"/>
              <a:gd name="connsiteX2" fmla="*/ 5015880 w 5015880"/>
              <a:gd name="connsiteY2" fmla="*/ 6597650 h 6597650"/>
              <a:gd name="connsiteX3" fmla="*/ 0 w 5015880"/>
              <a:gd name="connsiteY3" fmla="*/ 6597650 h 659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5880" h="6597650">
                <a:moveTo>
                  <a:pt x="0" y="0"/>
                </a:moveTo>
                <a:lnTo>
                  <a:pt x="5015880" y="0"/>
                </a:lnTo>
                <a:lnTo>
                  <a:pt x="5015880" y="6597650"/>
                </a:lnTo>
                <a:lnTo>
                  <a:pt x="0" y="6597650"/>
                </a:lnTo>
                <a:close/>
              </a:path>
            </a:pathLst>
          </a:cu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4051" y="330910"/>
            <a:ext cx="2889316" cy="452322"/>
          </a:xfrm>
        </p:spPr>
        <p:txBody>
          <a:bodyPr/>
          <a:lstStyle/>
          <a:p>
            <a:r>
              <a:rPr lang="de-DE" dirty="0"/>
              <a:t>Inhalt + Kopf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F23939B8-98AC-4295-9C3F-D06AC0E2B265}"/>
              </a:ext>
            </a:extLst>
          </p:cNvPr>
          <p:cNvCxnSpPr>
            <a:cxnSpLocks/>
          </p:cNvCxnSpPr>
          <p:nvPr userDrawn="1"/>
        </p:nvCxnSpPr>
        <p:spPr>
          <a:xfrm>
            <a:off x="4464051" y="974732"/>
            <a:ext cx="2889315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16C751C-C99C-4A88-ADDD-C33FB6EC87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4050" y="1422400"/>
            <a:ext cx="436880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43" name="Textplatzhalter 3">
            <a:extLst>
              <a:ext uri="{FF2B5EF4-FFF2-40B4-BE49-F238E27FC236}">
                <a16:creationId xmlns:a16="http://schemas.microsoft.com/office/drawing/2014/main" id="{9D7F55B5-520F-1846-9A54-FEA146BB9F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4050" y="1089025"/>
            <a:ext cx="4159250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1077683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+ Bild rechts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D03C39F-F4DA-4E33-9C12-0C07D46B74D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625577" y="1422400"/>
            <a:ext cx="4518422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5337AD4-58C4-4CD3-B6EE-0320BEF61A5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550" y="1422399"/>
            <a:ext cx="3754437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6EF6949-DF2A-6945-ACA6-6155BA68DF6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557660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991EEF65-5B2F-4153-B72A-8188920387E8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7F2B589E-3839-4C3B-92E1-F293A76DB3C1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8DC76EE0-F751-40CD-B7DB-DC698896789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Holder 3">
              <a:extLst>
                <a:ext uri="{FF2B5EF4-FFF2-40B4-BE49-F238E27FC236}">
                  <a16:creationId xmlns:a16="http://schemas.microsoft.com/office/drawing/2014/main" id="{5DFAD467-705A-4EBF-B0CD-82975D99AB5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59BE50D6-D2EF-43B9-8437-C5253F74EA60}"/>
              </a:ext>
            </a:extLst>
          </p:cNvPr>
          <p:cNvSpPr/>
          <p:nvPr userDrawn="1"/>
        </p:nvSpPr>
        <p:spPr>
          <a:xfrm>
            <a:off x="1" y="1422400"/>
            <a:ext cx="3167992" cy="3492500"/>
          </a:xfrm>
          <a:custGeom>
            <a:avLst/>
            <a:gdLst>
              <a:gd name="connsiteX0" fmla="*/ 3773588 w 4271120"/>
              <a:gd name="connsiteY0" fmla="*/ 3280579 h 4702819"/>
              <a:gd name="connsiteX1" fmla="*/ 3717970 w 4271120"/>
              <a:gd name="connsiteY1" fmla="*/ 3393838 h 4702819"/>
              <a:gd name="connsiteX2" fmla="*/ 3755385 w 4271120"/>
              <a:gd name="connsiteY2" fmla="*/ 3541480 h 4702819"/>
              <a:gd name="connsiteX3" fmla="*/ 3742240 w 4271120"/>
              <a:gd name="connsiteY3" fmla="*/ 3544514 h 4702819"/>
              <a:gd name="connsiteX4" fmla="*/ 3594598 w 4271120"/>
              <a:gd name="connsiteY4" fmla="*/ 3403951 h 4702819"/>
              <a:gd name="connsiteX5" fmla="*/ 3773588 w 4271120"/>
              <a:gd name="connsiteY5" fmla="*/ 3280579 h 4702819"/>
              <a:gd name="connsiteX6" fmla="*/ 3937409 w 4271120"/>
              <a:gd name="connsiteY6" fmla="*/ 2981250 h 4702819"/>
              <a:gd name="connsiteX7" fmla="*/ 3833252 w 4271120"/>
              <a:gd name="connsiteY7" fmla="*/ 3118780 h 4702819"/>
              <a:gd name="connsiteX8" fmla="*/ 3480327 w 4271120"/>
              <a:gd name="connsiteY8" fmla="*/ 3142039 h 4702819"/>
              <a:gd name="connsiteX9" fmla="*/ 3488417 w 4271120"/>
              <a:gd name="connsiteY9" fmla="*/ 3070240 h 4702819"/>
              <a:gd name="connsiteX10" fmla="*/ 3802914 w 4271120"/>
              <a:gd name="connsiteY10" fmla="*/ 3008554 h 4702819"/>
              <a:gd name="connsiteX11" fmla="*/ 3937409 w 4271120"/>
              <a:gd name="connsiteY11" fmla="*/ 2981250 h 4702819"/>
              <a:gd name="connsiteX12" fmla="*/ 1530647 w 4271120"/>
              <a:gd name="connsiteY12" fmla="*/ 2816671 h 4702819"/>
              <a:gd name="connsiteX13" fmla="*/ 1538737 w 4271120"/>
              <a:gd name="connsiteY13" fmla="*/ 2820463 h 4702819"/>
              <a:gd name="connsiteX14" fmla="*/ 1944246 w 4271120"/>
              <a:gd name="connsiteY14" fmla="*/ 3409008 h 4702819"/>
              <a:gd name="connsiteX15" fmla="*/ 3606733 w 4271120"/>
              <a:gd name="connsiteY15" fmla="*/ 3913618 h 4702819"/>
              <a:gd name="connsiteX16" fmla="*/ 3607744 w 4271120"/>
              <a:gd name="connsiteY16" fmla="*/ 3926765 h 4702819"/>
              <a:gd name="connsiteX17" fmla="*/ 2423576 w 4271120"/>
              <a:gd name="connsiteY17" fmla="*/ 3894405 h 4702819"/>
              <a:gd name="connsiteX18" fmla="*/ 2077731 w 4271120"/>
              <a:gd name="connsiteY18" fmla="*/ 3806426 h 4702819"/>
              <a:gd name="connsiteX19" fmla="*/ 1525591 w 4271120"/>
              <a:gd name="connsiteY19" fmla="*/ 2823496 h 4702819"/>
              <a:gd name="connsiteX20" fmla="*/ 1530647 w 4271120"/>
              <a:gd name="connsiteY20" fmla="*/ 2816671 h 4702819"/>
              <a:gd name="connsiteX21" fmla="*/ 3996062 w 4271120"/>
              <a:gd name="connsiteY21" fmla="*/ 2605067 h 4702819"/>
              <a:gd name="connsiteX22" fmla="*/ 4271120 w 4271120"/>
              <a:gd name="connsiteY22" fmla="*/ 2676866 h 4702819"/>
              <a:gd name="connsiteX23" fmla="*/ 4008197 w 4271120"/>
              <a:gd name="connsiteY23" fmla="*/ 2693046 h 4702819"/>
              <a:gd name="connsiteX24" fmla="*/ 3829207 w 4271120"/>
              <a:gd name="connsiteY24" fmla="*/ 2680911 h 4702819"/>
              <a:gd name="connsiteX25" fmla="*/ 3670441 w 4271120"/>
              <a:gd name="connsiteY25" fmla="*/ 2642484 h 4702819"/>
              <a:gd name="connsiteX26" fmla="*/ 3996062 w 4271120"/>
              <a:gd name="connsiteY26" fmla="*/ 2605067 h 4702819"/>
              <a:gd name="connsiteX27" fmla="*/ 3443991 w 4271120"/>
              <a:gd name="connsiteY27" fmla="*/ 1373753 h 4702819"/>
              <a:gd name="connsiteX28" fmla="*/ 3808982 w 4271120"/>
              <a:gd name="connsiteY28" fmla="*/ 1505845 h 4702819"/>
              <a:gd name="connsiteX29" fmla="*/ 3766510 w 4271120"/>
              <a:gd name="connsiteY29" fmla="*/ 1714160 h 4702819"/>
              <a:gd name="connsiteX30" fmla="*/ 3673475 w 4271120"/>
              <a:gd name="connsiteY30" fmla="*/ 1626182 h 4702819"/>
              <a:gd name="connsiteX31" fmla="*/ 3503586 w 4271120"/>
              <a:gd name="connsiteY31" fmla="*/ 1940680 h 4702819"/>
              <a:gd name="connsiteX32" fmla="*/ 3349877 w 4271120"/>
              <a:gd name="connsiteY32" fmla="*/ 1900230 h 4702819"/>
              <a:gd name="connsiteX33" fmla="*/ 3263920 w 4271120"/>
              <a:gd name="connsiteY33" fmla="*/ 1778881 h 4702819"/>
              <a:gd name="connsiteX34" fmla="*/ 2886727 w 4271120"/>
              <a:gd name="connsiteY34" fmla="*/ 1881016 h 4702819"/>
              <a:gd name="connsiteX35" fmla="*/ 3400439 w 4271120"/>
              <a:gd name="connsiteY35" fmla="*/ 1585733 h 4702819"/>
              <a:gd name="connsiteX36" fmla="*/ 2921109 w 4271120"/>
              <a:gd name="connsiteY36" fmla="*/ 1605957 h 4702819"/>
              <a:gd name="connsiteX37" fmla="*/ 2913019 w 4271120"/>
              <a:gd name="connsiteY37" fmla="*/ 1594835 h 4702819"/>
              <a:gd name="connsiteX38" fmla="*/ 3443991 w 4271120"/>
              <a:gd name="connsiteY38" fmla="*/ 1373753 h 4702819"/>
              <a:gd name="connsiteX39" fmla="*/ 0 w 4271120"/>
              <a:gd name="connsiteY39" fmla="*/ 0 h 4702819"/>
              <a:gd name="connsiteX40" fmla="*/ 115292 w 4271120"/>
              <a:gd name="connsiteY40" fmla="*/ 0 h 4702819"/>
              <a:gd name="connsiteX41" fmla="*/ 274676 w 4271120"/>
              <a:gd name="connsiteY41" fmla="*/ 0 h 4702819"/>
              <a:gd name="connsiteX42" fmla="*/ 3942724 w 4271120"/>
              <a:gd name="connsiteY42" fmla="*/ 0 h 4702819"/>
              <a:gd name="connsiteX43" fmla="*/ 3939432 w 4271120"/>
              <a:gd name="connsiteY43" fmla="*/ 53696 h 4702819"/>
              <a:gd name="connsiteX44" fmla="*/ 3684598 w 4271120"/>
              <a:gd name="connsiteY44" fmla="*/ 334822 h 4702819"/>
              <a:gd name="connsiteX45" fmla="*/ 3981904 w 4271120"/>
              <a:gd name="connsiteY45" fmla="*/ 155833 h 4702819"/>
              <a:gd name="connsiteX46" fmla="*/ 3993028 w 4271120"/>
              <a:gd name="connsiteY46" fmla="*/ 404599 h 4702819"/>
              <a:gd name="connsiteX47" fmla="*/ 3433810 w 4271120"/>
              <a:gd name="connsiteY47" fmla="*/ 635163 h 4702819"/>
              <a:gd name="connsiteX48" fmla="*/ 2283013 w 4271120"/>
              <a:gd name="connsiteY48" fmla="*/ 464262 h 4702819"/>
              <a:gd name="connsiteX49" fmla="*/ 2284025 w 4271120"/>
              <a:gd name="connsiteY49" fmla="*/ 455161 h 4702819"/>
              <a:gd name="connsiteX50" fmla="*/ 2959536 w 4271120"/>
              <a:gd name="connsiteY50" fmla="*/ 115383 h 4702819"/>
              <a:gd name="connsiteX51" fmla="*/ 2949424 w 4271120"/>
              <a:gd name="connsiteY51" fmla="*/ 107293 h 4702819"/>
              <a:gd name="connsiteX52" fmla="*/ 1789525 w 4271120"/>
              <a:gd name="connsiteY52" fmla="*/ 314598 h 4702819"/>
              <a:gd name="connsiteX53" fmla="*/ 1564018 w 4271120"/>
              <a:gd name="connsiteY53" fmla="*/ 251900 h 4702819"/>
              <a:gd name="connsiteX54" fmla="*/ 1554917 w 4271120"/>
              <a:gd name="connsiteY54" fmla="*/ 262013 h 4702819"/>
              <a:gd name="connsiteX55" fmla="*/ 2389194 w 4271120"/>
              <a:gd name="connsiteY55" fmla="*/ 907188 h 4702819"/>
              <a:gd name="connsiteX56" fmla="*/ 2159641 w 4271120"/>
              <a:gd name="connsiteY56" fmla="*/ 613927 h 4702819"/>
              <a:gd name="connsiteX57" fmla="*/ 2255710 w 4271120"/>
              <a:gd name="connsiteY57" fmla="*/ 818197 h 4702819"/>
              <a:gd name="connsiteX58" fmla="*/ 2248631 w 4271120"/>
              <a:gd name="connsiteY58" fmla="*/ 897075 h 4702819"/>
              <a:gd name="connsiteX59" fmla="*/ 2071663 w 4271120"/>
              <a:gd name="connsiteY59" fmla="*/ 706960 h 4702819"/>
              <a:gd name="connsiteX60" fmla="*/ 2063573 w 4271120"/>
              <a:gd name="connsiteY60" fmla="*/ 718085 h 4702819"/>
              <a:gd name="connsiteX61" fmla="*/ 1981662 w 4271120"/>
              <a:gd name="connsiteY61" fmla="*/ 1090223 h 4702819"/>
              <a:gd name="connsiteX62" fmla="*/ 2015034 w 4271120"/>
              <a:gd name="connsiteY62" fmla="*/ 1068987 h 4702819"/>
              <a:gd name="connsiteX63" fmla="*/ 2152563 w 4271120"/>
              <a:gd name="connsiteY63" fmla="*/ 876851 h 4702819"/>
              <a:gd name="connsiteX64" fmla="*/ 2193013 w 4271120"/>
              <a:gd name="connsiteY64" fmla="*/ 935503 h 4702819"/>
              <a:gd name="connsiteX65" fmla="*/ 2042337 w 4271120"/>
              <a:gd name="connsiteY65" fmla="*/ 1153931 h 4702819"/>
              <a:gd name="connsiteX66" fmla="*/ 1195925 w 4271120"/>
              <a:gd name="connsiteY66" fmla="*/ 1315731 h 4702819"/>
              <a:gd name="connsiteX67" fmla="*/ 1759188 w 4271120"/>
              <a:gd name="connsiteY67" fmla="*/ 1329888 h 4702819"/>
              <a:gd name="connsiteX68" fmla="*/ 1762222 w 4271120"/>
              <a:gd name="connsiteY68" fmla="*/ 1336967 h 4702819"/>
              <a:gd name="connsiteX69" fmla="*/ 1303117 w 4271120"/>
              <a:gd name="connsiteY69" fmla="*/ 1458316 h 4702819"/>
              <a:gd name="connsiteX70" fmla="*/ 1879527 w 4271120"/>
              <a:gd name="connsiteY70" fmla="*/ 1385506 h 4702819"/>
              <a:gd name="connsiteX71" fmla="*/ 1882560 w 4271120"/>
              <a:gd name="connsiteY71" fmla="*/ 1389551 h 4702819"/>
              <a:gd name="connsiteX72" fmla="*/ 1158509 w 4271120"/>
              <a:gd name="connsiteY72" fmla="*/ 1608992 h 4702819"/>
              <a:gd name="connsiteX73" fmla="*/ 1500309 w 4271120"/>
              <a:gd name="connsiteY73" fmla="*/ 1648430 h 4702819"/>
              <a:gd name="connsiteX74" fmla="*/ 1502332 w 4271120"/>
              <a:gd name="connsiteY74" fmla="*/ 1651464 h 4702819"/>
              <a:gd name="connsiteX75" fmla="*/ 1323342 w 4271120"/>
              <a:gd name="connsiteY75" fmla="*/ 1726296 h 4702819"/>
              <a:gd name="connsiteX76" fmla="*/ 1387050 w 4271120"/>
              <a:gd name="connsiteY76" fmla="*/ 1741465 h 4702819"/>
              <a:gd name="connsiteX77" fmla="*/ 1442669 w 4271120"/>
              <a:gd name="connsiteY77" fmla="*/ 1750566 h 4702819"/>
              <a:gd name="connsiteX78" fmla="*/ 1983684 w 4271120"/>
              <a:gd name="connsiteY78" fmla="*/ 1635284 h 4702819"/>
              <a:gd name="connsiteX79" fmla="*/ 2041326 w 4271120"/>
              <a:gd name="connsiteY79" fmla="*/ 1604947 h 4702819"/>
              <a:gd name="connsiteX80" fmla="*/ 1993797 w 4271120"/>
              <a:gd name="connsiteY80" fmla="*/ 1723262 h 4702819"/>
              <a:gd name="connsiteX81" fmla="*/ 1881549 w 4271120"/>
              <a:gd name="connsiteY81" fmla="*/ 1801128 h 4702819"/>
              <a:gd name="connsiteX82" fmla="*/ 1868403 w 4271120"/>
              <a:gd name="connsiteY82" fmla="*/ 1865847 h 4702819"/>
              <a:gd name="connsiteX83" fmla="*/ 1001766 w 4271120"/>
              <a:gd name="connsiteY83" fmla="*/ 1993265 h 4702819"/>
              <a:gd name="connsiteX84" fmla="*/ 999744 w 4271120"/>
              <a:gd name="connsiteY84" fmla="*/ 1993265 h 4702819"/>
              <a:gd name="connsiteX85" fmla="*/ 1477051 w 4271120"/>
              <a:gd name="connsiteY85" fmla="*/ 2115625 h 4702819"/>
              <a:gd name="connsiteX86" fmla="*/ 1478062 w 4271120"/>
              <a:gd name="connsiteY86" fmla="*/ 2118658 h 4702819"/>
              <a:gd name="connsiteX87" fmla="*/ 1337500 w 4271120"/>
              <a:gd name="connsiteY87" fmla="*/ 2160120 h 4702819"/>
              <a:gd name="connsiteX88" fmla="*/ 1830987 w 4271120"/>
              <a:gd name="connsiteY88" fmla="*/ 2044838 h 4702819"/>
              <a:gd name="connsiteX89" fmla="*/ 1840088 w 4271120"/>
              <a:gd name="connsiteY89" fmla="*/ 2054950 h 4702819"/>
              <a:gd name="connsiteX90" fmla="*/ 1610536 w 4271120"/>
              <a:gd name="connsiteY90" fmla="*/ 2209670 h 4702819"/>
              <a:gd name="connsiteX91" fmla="*/ 970417 w 4271120"/>
              <a:gd name="connsiteY91" fmla="*/ 2143940 h 4702819"/>
              <a:gd name="connsiteX92" fmla="*/ 1531659 w 4271120"/>
              <a:gd name="connsiteY92" fmla="*/ 2446302 h 4702819"/>
              <a:gd name="connsiteX93" fmla="*/ 1040194 w 4271120"/>
              <a:gd name="connsiteY93" fmla="*/ 2520123 h 4702819"/>
              <a:gd name="connsiteX94" fmla="*/ 1012890 w 4271120"/>
              <a:gd name="connsiteY94" fmla="*/ 2497875 h 4702819"/>
              <a:gd name="connsiteX95" fmla="*/ 585134 w 4271120"/>
              <a:gd name="connsiteY95" fmla="*/ 2905408 h 4702819"/>
              <a:gd name="connsiteX96" fmla="*/ 2443801 w 4271120"/>
              <a:gd name="connsiteY96" fmla="*/ 4164407 h 4702819"/>
              <a:gd name="connsiteX97" fmla="*/ 2680749 w 4271120"/>
              <a:gd name="connsiteY97" fmla="*/ 4641304 h 4702819"/>
              <a:gd name="connsiteX98" fmla="*/ 2704586 w 4271120"/>
              <a:gd name="connsiteY98" fmla="*/ 4702819 h 4702819"/>
              <a:gd name="connsiteX99" fmla="*/ 274676 w 4271120"/>
              <a:gd name="connsiteY99" fmla="*/ 4702819 h 4702819"/>
              <a:gd name="connsiteX100" fmla="*/ 115292 w 4271120"/>
              <a:gd name="connsiteY100" fmla="*/ 4702819 h 4702819"/>
              <a:gd name="connsiteX101" fmla="*/ 0 w 4271120"/>
              <a:gd name="connsiteY101" fmla="*/ 4702819 h 470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4271120" h="4702819">
                <a:moveTo>
                  <a:pt x="3773588" y="3280579"/>
                </a:moveTo>
                <a:cubicBezTo>
                  <a:pt x="3773588" y="3280579"/>
                  <a:pt x="3730105" y="3343276"/>
                  <a:pt x="3717970" y="3393838"/>
                </a:cubicBezTo>
                <a:cubicBezTo>
                  <a:pt x="3745273" y="3430243"/>
                  <a:pt x="3753363" y="3442378"/>
                  <a:pt x="3755385" y="3541480"/>
                </a:cubicBezTo>
                <a:cubicBezTo>
                  <a:pt x="3755385" y="3549570"/>
                  <a:pt x="3745273" y="3551593"/>
                  <a:pt x="3742240" y="3544514"/>
                </a:cubicBezTo>
                <a:cubicBezTo>
                  <a:pt x="3714936" y="3479795"/>
                  <a:pt x="3663363" y="3420131"/>
                  <a:pt x="3594598" y="3403951"/>
                </a:cubicBezTo>
                <a:cubicBezTo>
                  <a:pt x="3610778" y="3321029"/>
                  <a:pt x="3667408" y="3281590"/>
                  <a:pt x="3773588" y="3280579"/>
                </a:cubicBezTo>
                <a:close/>
                <a:moveTo>
                  <a:pt x="3937409" y="2981250"/>
                </a:moveTo>
                <a:cubicBezTo>
                  <a:pt x="3924264" y="3035858"/>
                  <a:pt x="3891904" y="3080352"/>
                  <a:pt x="3833252" y="3118780"/>
                </a:cubicBezTo>
                <a:cubicBezTo>
                  <a:pt x="3598643" y="3075297"/>
                  <a:pt x="3669430" y="3152151"/>
                  <a:pt x="3480327" y="3142039"/>
                </a:cubicBezTo>
                <a:cubicBezTo>
                  <a:pt x="3479316" y="3127881"/>
                  <a:pt x="3479316" y="3081364"/>
                  <a:pt x="3488417" y="3070240"/>
                </a:cubicBezTo>
                <a:cubicBezTo>
                  <a:pt x="3640104" y="3123836"/>
                  <a:pt x="3659318" y="3035858"/>
                  <a:pt x="3802914" y="3008554"/>
                </a:cubicBezTo>
                <a:cubicBezTo>
                  <a:pt x="3851454" y="2999453"/>
                  <a:pt x="3909095" y="2995408"/>
                  <a:pt x="3937409" y="2981250"/>
                </a:cubicBezTo>
                <a:close/>
                <a:moveTo>
                  <a:pt x="1530647" y="2816671"/>
                </a:moveTo>
                <a:cubicBezTo>
                  <a:pt x="1533681" y="2815912"/>
                  <a:pt x="1537220" y="2816924"/>
                  <a:pt x="1538737" y="2820463"/>
                </a:cubicBezTo>
                <a:cubicBezTo>
                  <a:pt x="1704581" y="3184511"/>
                  <a:pt x="1838065" y="3351366"/>
                  <a:pt x="1944246" y="3409008"/>
                </a:cubicBezTo>
                <a:cubicBezTo>
                  <a:pt x="2164698" y="3528335"/>
                  <a:pt x="3031334" y="3856989"/>
                  <a:pt x="3606733" y="3913618"/>
                </a:cubicBezTo>
                <a:cubicBezTo>
                  <a:pt x="3614823" y="3913618"/>
                  <a:pt x="3615834" y="3924742"/>
                  <a:pt x="3607744" y="3926765"/>
                </a:cubicBezTo>
                <a:cubicBezTo>
                  <a:pt x="3352910" y="3984405"/>
                  <a:pt x="2663241" y="3916653"/>
                  <a:pt x="2423576" y="3894405"/>
                </a:cubicBezTo>
                <a:cubicBezTo>
                  <a:pt x="2159641" y="3869123"/>
                  <a:pt x="2078741" y="3805416"/>
                  <a:pt x="2077731" y="3806426"/>
                </a:cubicBezTo>
                <a:cubicBezTo>
                  <a:pt x="1903797" y="3672942"/>
                  <a:pt x="1564018" y="3144061"/>
                  <a:pt x="1525591" y="2823496"/>
                </a:cubicBezTo>
                <a:cubicBezTo>
                  <a:pt x="1525085" y="2819957"/>
                  <a:pt x="1527613" y="2817429"/>
                  <a:pt x="1530647" y="2816671"/>
                </a:cubicBezTo>
                <a:close/>
                <a:moveTo>
                  <a:pt x="3996062" y="2605067"/>
                </a:moveTo>
                <a:cubicBezTo>
                  <a:pt x="4069883" y="2597989"/>
                  <a:pt x="4190221" y="2621247"/>
                  <a:pt x="4271120" y="2676866"/>
                </a:cubicBezTo>
                <a:cubicBezTo>
                  <a:pt x="4252918" y="2737541"/>
                  <a:pt x="4086063" y="2706192"/>
                  <a:pt x="4008197" y="2693046"/>
                </a:cubicBezTo>
                <a:cubicBezTo>
                  <a:pt x="3953589" y="2684955"/>
                  <a:pt x="3889881" y="2681922"/>
                  <a:pt x="3829207" y="2680911"/>
                </a:cubicBezTo>
                <a:cubicBezTo>
                  <a:pt x="3777633" y="2679899"/>
                  <a:pt x="3693700" y="2671810"/>
                  <a:pt x="3670441" y="2642484"/>
                </a:cubicBezTo>
                <a:cubicBezTo>
                  <a:pt x="3719992" y="2647540"/>
                  <a:pt x="3843364" y="2620237"/>
                  <a:pt x="3996062" y="2605067"/>
                </a:cubicBezTo>
                <a:close/>
                <a:moveTo>
                  <a:pt x="3443991" y="1373753"/>
                </a:moveTo>
                <a:cubicBezTo>
                  <a:pt x="3569601" y="1369611"/>
                  <a:pt x="3697113" y="1404594"/>
                  <a:pt x="3808982" y="1505845"/>
                </a:cubicBezTo>
                <a:cubicBezTo>
                  <a:pt x="3760442" y="1576632"/>
                  <a:pt x="3761453" y="1685847"/>
                  <a:pt x="3766510" y="1714160"/>
                </a:cubicBezTo>
                <a:cubicBezTo>
                  <a:pt x="3739205" y="1705060"/>
                  <a:pt x="3695722" y="1653485"/>
                  <a:pt x="3673475" y="1626182"/>
                </a:cubicBezTo>
                <a:cubicBezTo>
                  <a:pt x="3582463" y="1677757"/>
                  <a:pt x="3486394" y="1844611"/>
                  <a:pt x="3503586" y="1940680"/>
                </a:cubicBezTo>
                <a:cubicBezTo>
                  <a:pt x="3512687" y="2019557"/>
                  <a:pt x="3455046" y="2031692"/>
                  <a:pt x="3349877" y="1900230"/>
                </a:cubicBezTo>
                <a:cubicBezTo>
                  <a:pt x="3299315" y="1936634"/>
                  <a:pt x="3250775" y="1870904"/>
                  <a:pt x="3263920" y="1778881"/>
                </a:cubicBezTo>
                <a:cubicBezTo>
                  <a:pt x="3182010" y="1864836"/>
                  <a:pt x="2961559" y="1908320"/>
                  <a:pt x="2886727" y="1881016"/>
                </a:cubicBezTo>
                <a:cubicBezTo>
                  <a:pt x="3034368" y="1838544"/>
                  <a:pt x="3254820" y="1604947"/>
                  <a:pt x="3400439" y="1585733"/>
                </a:cubicBezTo>
                <a:cubicBezTo>
                  <a:pt x="3282123" y="1528092"/>
                  <a:pt x="3076841" y="1513935"/>
                  <a:pt x="2921109" y="1605957"/>
                </a:cubicBezTo>
                <a:cubicBezTo>
                  <a:pt x="2914030" y="1610002"/>
                  <a:pt x="2906951" y="1599890"/>
                  <a:pt x="2913019" y="1594835"/>
                </a:cubicBezTo>
                <a:cubicBezTo>
                  <a:pt x="3030576" y="1496238"/>
                  <a:pt x="3234642" y="1380656"/>
                  <a:pt x="3443991" y="1373753"/>
                </a:cubicBezTo>
                <a:close/>
                <a:moveTo>
                  <a:pt x="0" y="0"/>
                </a:moveTo>
                <a:lnTo>
                  <a:pt x="115292" y="0"/>
                </a:lnTo>
                <a:lnTo>
                  <a:pt x="274676" y="0"/>
                </a:lnTo>
                <a:lnTo>
                  <a:pt x="3942724" y="0"/>
                </a:lnTo>
                <a:lnTo>
                  <a:pt x="3939432" y="53696"/>
                </a:lnTo>
                <a:cubicBezTo>
                  <a:pt x="3926286" y="139653"/>
                  <a:pt x="3890892" y="219541"/>
                  <a:pt x="3684598" y="334822"/>
                </a:cubicBezTo>
                <a:cubicBezTo>
                  <a:pt x="3918196" y="331789"/>
                  <a:pt x="3971792" y="185158"/>
                  <a:pt x="3981904" y="155833"/>
                </a:cubicBezTo>
                <a:cubicBezTo>
                  <a:pt x="4027411" y="317632"/>
                  <a:pt x="3993028" y="404599"/>
                  <a:pt x="3993028" y="404599"/>
                </a:cubicBezTo>
                <a:cubicBezTo>
                  <a:pt x="3940444" y="578533"/>
                  <a:pt x="3623924" y="771681"/>
                  <a:pt x="3433810" y="635163"/>
                </a:cubicBezTo>
                <a:cubicBezTo>
                  <a:pt x="2893805" y="156844"/>
                  <a:pt x="3099088" y="642242"/>
                  <a:pt x="2283013" y="464262"/>
                </a:cubicBezTo>
                <a:cubicBezTo>
                  <a:pt x="2277957" y="463251"/>
                  <a:pt x="2278968" y="455161"/>
                  <a:pt x="2284025" y="455161"/>
                </a:cubicBezTo>
                <a:cubicBezTo>
                  <a:pt x="2601556" y="444037"/>
                  <a:pt x="2854367" y="256957"/>
                  <a:pt x="2959536" y="115383"/>
                </a:cubicBezTo>
                <a:cubicBezTo>
                  <a:pt x="2963581" y="109315"/>
                  <a:pt x="2955491" y="101225"/>
                  <a:pt x="2949424" y="107293"/>
                </a:cubicBezTo>
                <a:cubicBezTo>
                  <a:pt x="2789647" y="273137"/>
                  <a:pt x="2362902" y="477408"/>
                  <a:pt x="1789525" y="314598"/>
                </a:cubicBezTo>
                <a:cubicBezTo>
                  <a:pt x="1719750" y="288306"/>
                  <a:pt x="1577164" y="254935"/>
                  <a:pt x="1564018" y="251900"/>
                </a:cubicBezTo>
                <a:cubicBezTo>
                  <a:pt x="1542782" y="245833"/>
                  <a:pt x="1554917" y="262013"/>
                  <a:pt x="1554917" y="262013"/>
                </a:cubicBezTo>
                <a:cubicBezTo>
                  <a:pt x="2567173" y="576510"/>
                  <a:pt x="2389194" y="907188"/>
                  <a:pt x="2389194" y="907188"/>
                </a:cubicBezTo>
                <a:cubicBezTo>
                  <a:pt x="2370992" y="796962"/>
                  <a:pt x="2292115" y="689770"/>
                  <a:pt x="2159641" y="613927"/>
                </a:cubicBezTo>
                <a:cubicBezTo>
                  <a:pt x="2258743" y="732242"/>
                  <a:pt x="2255710" y="818197"/>
                  <a:pt x="2255710" y="818197"/>
                </a:cubicBezTo>
                <a:cubicBezTo>
                  <a:pt x="2256721" y="837412"/>
                  <a:pt x="2256721" y="904154"/>
                  <a:pt x="2248631" y="897075"/>
                </a:cubicBezTo>
                <a:cubicBezTo>
                  <a:pt x="2238518" y="886963"/>
                  <a:pt x="2210203" y="755501"/>
                  <a:pt x="2071663" y="706960"/>
                </a:cubicBezTo>
                <a:cubicBezTo>
                  <a:pt x="2049416" y="701905"/>
                  <a:pt x="2063573" y="718085"/>
                  <a:pt x="2063573" y="718085"/>
                </a:cubicBezTo>
                <a:cubicBezTo>
                  <a:pt x="2150540" y="841456"/>
                  <a:pt x="2086831" y="984043"/>
                  <a:pt x="1981662" y="1090223"/>
                </a:cubicBezTo>
                <a:cubicBezTo>
                  <a:pt x="1992786" y="1084155"/>
                  <a:pt x="2003909" y="1077077"/>
                  <a:pt x="2015034" y="1068987"/>
                </a:cubicBezTo>
                <a:cubicBezTo>
                  <a:pt x="2088854" y="1009323"/>
                  <a:pt x="2150540" y="961794"/>
                  <a:pt x="2152563" y="876851"/>
                </a:cubicBezTo>
                <a:cubicBezTo>
                  <a:pt x="2152563" y="848535"/>
                  <a:pt x="2189978" y="899097"/>
                  <a:pt x="2193013" y="935503"/>
                </a:cubicBezTo>
                <a:cubicBezTo>
                  <a:pt x="2190990" y="1046740"/>
                  <a:pt x="2126271" y="1094268"/>
                  <a:pt x="2042337" y="1153931"/>
                </a:cubicBezTo>
                <a:cubicBezTo>
                  <a:pt x="1941212" y="1225730"/>
                  <a:pt x="1609524" y="1394608"/>
                  <a:pt x="1195925" y="1315731"/>
                </a:cubicBezTo>
                <a:cubicBezTo>
                  <a:pt x="1484130" y="1399664"/>
                  <a:pt x="1645929" y="1362248"/>
                  <a:pt x="1759188" y="1329888"/>
                </a:cubicBezTo>
                <a:cubicBezTo>
                  <a:pt x="1763233" y="1328876"/>
                  <a:pt x="1766267" y="1334944"/>
                  <a:pt x="1762222" y="1336967"/>
                </a:cubicBezTo>
                <a:cubicBezTo>
                  <a:pt x="1691435" y="1385506"/>
                  <a:pt x="1611546" y="1409776"/>
                  <a:pt x="1303117" y="1458316"/>
                </a:cubicBezTo>
                <a:cubicBezTo>
                  <a:pt x="1585254" y="1480563"/>
                  <a:pt x="1740986" y="1459328"/>
                  <a:pt x="1879527" y="1385506"/>
                </a:cubicBezTo>
                <a:cubicBezTo>
                  <a:pt x="1882560" y="1383484"/>
                  <a:pt x="1885594" y="1387529"/>
                  <a:pt x="1882560" y="1389551"/>
                </a:cubicBezTo>
                <a:cubicBezTo>
                  <a:pt x="1799638" y="1452248"/>
                  <a:pt x="1517501" y="1619104"/>
                  <a:pt x="1158509" y="1608992"/>
                </a:cubicBezTo>
                <a:cubicBezTo>
                  <a:pt x="1213116" y="1658542"/>
                  <a:pt x="1464916" y="1649442"/>
                  <a:pt x="1500309" y="1648430"/>
                </a:cubicBezTo>
                <a:cubicBezTo>
                  <a:pt x="1502332" y="1648430"/>
                  <a:pt x="1503344" y="1650453"/>
                  <a:pt x="1502332" y="1651464"/>
                </a:cubicBezTo>
                <a:cubicBezTo>
                  <a:pt x="1450759" y="1717194"/>
                  <a:pt x="1323342" y="1726296"/>
                  <a:pt x="1323342" y="1726296"/>
                </a:cubicBezTo>
                <a:cubicBezTo>
                  <a:pt x="1347612" y="1731352"/>
                  <a:pt x="1368848" y="1736409"/>
                  <a:pt x="1387050" y="1741465"/>
                </a:cubicBezTo>
                <a:cubicBezTo>
                  <a:pt x="1405252" y="1745509"/>
                  <a:pt x="1424467" y="1748544"/>
                  <a:pt x="1442669" y="1750566"/>
                </a:cubicBezTo>
                <a:cubicBezTo>
                  <a:pt x="1624693" y="1761689"/>
                  <a:pt x="1816830" y="1717194"/>
                  <a:pt x="1983684" y="1635284"/>
                </a:cubicBezTo>
                <a:cubicBezTo>
                  <a:pt x="1989752" y="1632250"/>
                  <a:pt x="2041326" y="1604947"/>
                  <a:pt x="2041326" y="1604947"/>
                </a:cubicBezTo>
                <a:cubicBezTo>
                  <a:pt x="2046382" y="1641352"/>
                  <a:pt x="2021101" y="1692925"/>
                  <a:pt x="1993797" y="1723262"/>
                </a:cubicBezTo>
                <a:cubicBezTo>
                  <a:pt x="1962449" y="1757644"/>
                  <a:pt x="1921999" y="1780903"/>
                  <a:pt x="1881549" y="1801128"/>
                </a:cubicBezTo>
                <a:cubicBezTo>
                  <a:pt x="1892672" y="1818319"/>
                  <a:pt x="1875482" y="1856746"/>
                  <a:pt x="1868403" y="1865847"/>
                </a:cubicBezTo>
                <a:cubicBezTo>
                  <a:pt x="1612558" y="2185401"/>
                  <a:pt x="1001766" y="1993265"/>
                  <a:pt x="1001766" y="1993265"/>
                </a:cubicBezTo>
                <a:cubicBezTo>
                  <a:pt x="1001766" y="1993265"/>
                  <a:pt x="1000754" y="1993265"/>
                  <a:pt x="999744" y="1993265"/>
                </a:cubicBezTo>
                <a:cubicBezTo>
                  <a:pt x="1145363" y="2093377"/>
                  <a:pt x="1362780" y="2123715"/>
                  <a:pt x="1477051" y="2115625"/>
                </a:cubicBezTo>
                <a:cubicBezTo>
                  <a:pt x="1479074" y="2115625"/>
                  <a:pt x="1480085" y="2117648"/>
                  <a:pt x="1478062" y="2118658"/>
                </a:cubicBezTo>
                <a:cubicBezTo>
                  <a:pt x="1447725" y="2137873"/>
                  <a:pt x="1347612" y="2158097"/>
                  <a:pt x="1337500" y="2160120"/>
                </a:cubicBezTo>
                <a:cubicBezTo>
                  <a:pt x="1571097" y="2180345"/>
                  <a:pt x="1753121" y="2096412"/>
                  <a:pt x="1830987" y="2044838"/>
                </a:cubicBezTo>
                <a:cubicBezTo>
                  <a:pt x="1837055" y="2040793"/>
                  <a:pt x="1845144" y="2048883"/>
                  <a:pt x="1840088" y="2054950"/>
                </a:cubicBezTo>
                <a:cubicBezTo>
                  <a:pt x="1765256" y="2154052"/>
                  <a:pt x="1717728" y="2182367"/>
                  <a:pt x="1610536" y="2209670"/>
                </a:cubicBezTo>
                <a:cubicBezTo>
                  <a:pt x="1399185" y="2261244"/>
                  <a:pt x="1159521" y="2246076"/>
                  <a:pt x="970417" y="2143940"/>
                </a:cubicBezTo>
                <a:cubicBezTo>
                  <a:pt x="1170644" y="2526190"/>
                  <a:pt x="1447725" y="2465516"/>
                  <a:pt x="1531659" y="2446302"/>
                </a:cubicBezTo>
                <a:cubicBezTo>
                  <a:pt x="1427500" y="2605067"/>
                  <a:pt x="1220195" y="2650574"/>
                  <a:pt x="1040194" y="2520123"/>
                </a:cubicBezTo>
                <a:cubicBezTo>
                  <a:pt x="1030081" y="2513044"/>
                  <a:pt x="1021991" y="2504955"/>
                  <a:pt x="1012890" y="2497875"/>
                </a:cubicBezTo>
                <a:cubicBezTo>
                  <a:pt x="890529" y="2709226"/>
                  <a:pt x="464795" y="2786080"/>
                  <a:pt x="585134" y="2905408"/>
                </a:cubicBezTo>
                <a:cubicBezTo>
                  <a:pt x="1526602" y="3840809"/>
                  <a:pt x="2443801" y="4164407"/>
                  <a:pt x="2443801" y="4164407"/>
                </a:cubicBezTo>
                <a:cubicBezTo>
                  <a:pt x="2521667" y="4282217"/>
                  <a:pt x="2602820" y="4452359"/>
                  <a:pt x="2680749" y="4641304"/>
                </a:cubicBezTo>
                <a:lnTo>
                  <a:pt x="2704586" y="4702819"/>
                </a:lnTo>
                <a:lnTo>
                  <a:pt x="274676" y="4702819"/>
                </a:lnTo>
                <a:lnTo>
                  <a:pt x="115292" y="4702819"/>
                </a:lnTo>
                <a:lnTo>
                  <a:pt x="0" y="4702819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de-DE" sz="135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899361"/>
            <a:ext cx="6399768" cy="540727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6399768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8AC3E5BE-9275-472F-AEB2-C4DA849B9A5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8A45B3C2-1CA4-47B2-9CD9-00EEF9D615AF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3243C064-66AF-4F89-A61C-8EAA80446B16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5E875C2F-2AC0-45DD-9626-129486821205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F1F040A-4C25-4A9B-91CF-4997C0E3FA28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4546E641-A9D5-9A47-9F76-2734E5A68A2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0679E3DD-A5E0-9442-80E4-78F5371D29B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1" name="Bildplatzhalter 4">
            <a:extLst>
              <a:ext uri="{FF2B5EF4-FFF2-40B4-BE49-F238E27FC236}">
                <a16:creationId xmlns:a16="http://schemas.microsoft.com/office/drawing/2014/main" id="{2EF12A4D-9E8B-6D48-B319-03F9AB23CB5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C9076294-3FF7-9C4E-9E9C-734FEDF8CD7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402837B2-EE3A-BB49-8729-EE20976AD00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4" name="Textplatzhalter 22">
            <a:extLst>
              <a:ext uri="{FF2B5EF4-FFF2-40B4-BE49-F238E27FC236}">
                <a16:creationId xmlns:a16="http://schemas.microsoft.com/office/drawing/2014/main" id="{3F468D62-B29F-1948-8A54-6EE8881E37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2057400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3075076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zwei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+ 2 Bilder rechts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1ADE6869-998B-4809-AE43-C38E35BE8AA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625578" y="1422400"/>
            <a:ext cx="2241947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B574367-BB34-447D-A233-6E083CBE551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921103" y="1422399"/>
            <a:ext cx="2222897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7DFAE767-5641-4D3F-9095-84DF2765072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2288" y="1422400"/>
            <a:ext cx="3754437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1169AC40-4AD9-954E-A54F-29F517D6CC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9608973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60" userDrawn="1">
          <p15:clr>
            <a:srgbClr val="FBAE40"/>
          </p15:clr>
        </p15:guide>
        <p15:guide id="2" pos="4326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+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7376B4C5-BE86-46E2-BB73-C84DD0D0A2B1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554B3AC1-FDFF-4DC3-9DC6-81F70D7AA0BB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bk object 18">
              <a:extLst>
                <a:ext uri="{FF2B5EF4-FFF2-40B4-BE49-F238E27FC236}">
                  <a16:creationId xmlns:a16="http://schemas.microsoft.com/office/drawing/2014/main" id="{77DD96AE-1808-4743-8DCB-608D8DC68352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Holder 3">
              <a:extLst>
                <a:ext uri="{FF2B5EF4-FFF2-40B4-BE49-F238E27FC236}">
                  <a16:creationId xmlns:a16="http://schemas.microsoft.com/office/drawing/2014/main" id="{DA1288D7-3EDD-4960-BA1A-AED8C420D13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25579" y="330910"/>
            <a:ext cx="2727787" cy="452322"/>
          </a:xfrm>
        </p:spPr>
        <p:txBody>
          <a:bodyPr/>
          <a:lstStyle/>
          <a:p>
            <a:r>
              <a:rPr lang="de-DE" dirty="0"/>
              <a:t>Inhalt + Bild links</a:t>
            </a:r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2A6B4FCA-16D8-4C61-9911-C6EBBA2E9614}"/>
              </a:ext>
            </a:extLst>
          </p:cNvPr>
          <p:cNvCxnSpPr>
            <a:cxnSpLocks/>
          </p:cNvCxnSpPr>
          <p:nvPr userDrawn="1"/>
        </p:nvCxnSpPr>
        <p:spPr>
          <a:xfrm>
            <a:off x="4625975" y="974732"/>
            <a:ext cx="2727391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73DDC7-C42E-4F39-AF1D-5C1BA1202CB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-6031" y="-1"/>
            <a:ext cx="4277280" cy="49149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8E86CCD-5F3A-4D32-9430-6A5FA2D999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5578" y="1422400"/>
            <a:ext cx="3997722" cy="348773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grpSp>
        <p:nvGrpSpPr>
          <p:cNvPr id="43" name="Grafik 9">
            <a:extLst>
              <a:ext uri="{FF2B5EF4-FFF2-40B4-BE49-F238E27FC236}">
                <a16:creationId xmlns:a16="http://schemas.microsoft.com/office/drawing/2014/main" id="{C91C6619-4CF7-49A7-802B-6AF7FF4914DA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5" name="Grafik 9">
              <a:extLst>
                <a:ext uri="{FF2B5EF4-FFF2-40B4-BE49-F238E27FC236}">
                  <a16:creationId xmlns:a16="http://schemas.microsoft.com/office/drawing/2014/main" id="{455B36EC-528F-4E97-93BF-21959E6FD9B9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91D309B1-63F8-4AB2-8EB2-1CAEF4C839A6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A36242A3-7F74-4857-8FF1-ADD22CCD327C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373027A2-4C51-4E71-A123-42FB987BF2B4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A909C168-98E6-4FA2-8D75-923A389A4E9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9A3716B3-558A-427F-BA0B-829497FC8881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F8470D77-D85D-4975-9A60-9CE2E8808B2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BCF37C2F-5134-4162-BE90-58DA31D2F78C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0B310A5-C7B4-461B-A746-BE06FBD16D53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41295C12-5E33-43EE-8872-7957A8D8536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0" name="Grafik 9">
              <a:extLst>
                <a:ext uri="{FF2B5EF4-FFF2-40B4-BE49-F238E27FC236}">
                  <a16:creationId xmlns:a16="http://schemas.microsoft.com/office/drawing/2014/main" id="{3A5FF387-F0B6-477E-998D-234DECE1DB1B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FE518397-1522-4A04-B6ED-00F9007F357A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10063F5E-0004-4BCF-97BF-1F768B2194CF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1A6F300E-3CC4-4B75-80D8-A919F613F4A3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2" name="Grafik 9">
              <a:extLst>
                <a:ext uri="{FF2B5EF4-FFF2-40B4-BE49-F238E27FC236}">
                  <a16:creationId xmlns:a16="http://schemas.microsoft.com/office/drawing/2014/main" id="{04AC514E-52CF-4856-ADD0-332C339C4D48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546461AE-92FF-428D-A949-FB0BA0C40486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E965C189-A801-452A-859F-28368D6503EA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B42D9CC-533D-471D-AE03-C7814754949F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CA820B0-ACB2-443B-BBD2-E5DA3D05A48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958C57C2-4634-4F2D-AAFF-837FFB064E0F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60" name="Grafik 9">
              <a:extLst>
                <a:ext uri="{FF2B5EF4-FFF2-40B4-BE49-F238E27FC236}">
                  <a16:creationId xmlns:a16="http://schemas.microsoft.com/office/drawing/2014/main" id="{FD7A4790-53F8-44AD-B4D7-867D12B3CFB1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360B4408-9AA2-45E3-BA56-27796B0DA924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A4F7D52C-F51B-4EFD-812F-B2EE83A760E2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EC28B88-2DCA-403B-A59C-F6B806C02DBB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EA9E0D8-953E-4386-A47D-85043DF818F8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9" name="Textplatzhalter 3">
            <a:extLst>
              <a:ext uri="{FF2B5EF4-FFF2-40B4-BE49-F238E27FC236}">
                <a16:creationId xmlns:a16="http://schemas.microsoft.com/office/drawing/2014/main" id="{B5D41B38-F074-CA45-A2A6-6B6A14B25E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5578" y="1089025"/>
            <a:ext cx="399772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227148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+ zwei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CBB2739F-531B-406E-B9AE-7F5955A4C086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6" name="bk object 18">
              <a:extLst>
                <a:ext uri="{FF2B5EF4-FFF2-40B4-BE49-F238E27FC236}">
                  <a16:creationId xmlns:a16="http://schemas.microsoft.com/office/drawing/2014/main" id="{10BD749C-F32D-4FA0-8B2F-E4376F4459C1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bk object 18">
              <a:extLst>
                <a:ext uri="{FF2B5EF4-FFF2-40B4-BE49-F238E27FC236}">
                  <a16:creationId xmlns:a16="http://schemas.microsoft.com/office/drawing/2014/main" id="{75AD1741-5FE5-4A33-9577-F1F4588F6C91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Holder 3">
              <a:extLst>
                <a:ext uri="{FF2B5EF4-FFF2-40B4-BE49-F238E27FC236}">
                  <a16:creationId xmlns:a16="http://schemas.microsoft.com/office/drawing/2014/main" id="{BF81CE3E-1239-4D0D-8337-4AABB0EB94B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25579" y="330910"/>
            <a:ext cx="2727787" cy="452322"/>
          </a:xfrm>
        </p:spPr>
        <p:txBody>
          <a:bodyPr/>
          <a:lstStyle/>
          <a:p>
            <a:r>
              <a:rPr lang="de-DE" dirty="0"/>
              <a:t>Inhalt + 2 Bilder</a:t>
            </a: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C79038B0-AD42-42B7-8D15-303CEBA1DC4C}"/>
              </a:ext>
            </a:extLst>
          </p:cNvPr>
          <p:cNvCxnSpPr>
            <a:cxnSpLocks/>
          </p:cNvCxnSpPr>
          <p:nvPr userDrawn="1"/>
        </p:nvCxnSpPr>
        <p:spPr>
          <a:xfrm>
            <a:off x="4625975" y="974732"/>
            <a:ext cx="2727391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9464C44-AFA3-4DC5-AA03-2798F14ED87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4276259" cy="243114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E691ED2-3E52-4E4A-9F7C-C8A112966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0" y="2493863"/>
            <a:ext cx="4276259" cy="2421037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49" name="Textplatzhalter 6">
            <a:extLst>
              <a:ext uri="{FF2B5EF4-FFF2-40B4-BE49-F238E27FC236}">
                <a16:creationId xmlns:a16="http://schemas.microsoft.com/office/drawing/2014/main" id="{7826728D-0439-4A76-A6FC-AAE7B4BDFA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5578" y="1422400"/>
            <a:ext cx="4000268" cy="348773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grpSp>
        <p:nvGrpSpPr>
          <p:cNvPr id="43" name="Grafik 9">
            <a:extLst>
              <a:ext uri="{FF2B5EF4-FFF2-40B4-BE49-F238E27FC236}">
                <a16:creationId xmlns:a16="http://schemas.microsoft.com/office/drawing/2014/main" id="{076F09CB-2CC2-4309-BDB1-67804947A214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5" name="Grafik 9">
              <a:extLst>
                <a:ext uri="{FF2B5EF4-FFF2-40B4-BE49-F238E27FC236}">
                  <a16:creationId xmlns:a16="http://schemas.microsoft.com/office/drawing/2014/main" id="{AE4D5FB2-1354-4A1C-9AC6-94BA47AFA657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FE59B463-359E-41D0-BD04-1F9F20933BC7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0FB2DBB2-6B23-44DE-BAFF-BA7815BDA3A9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0F2E9D98-4AD9-4DB8-99C6-0DF7955D45B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D351D8E0-4F29-4BBF-9D49-14AAEB93E919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DCB72BFE-8B60-40AD-87F8-487863D43F75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52E0BA5A-CC65-4BB8-81BB-4CB15A4D8CF1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359051EF-44DD-407B-AE1C-A76EDF0E837C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C0514696-52F1-48B2-96C8-A3E4798980DC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E0DDF57D-AA32-45B9-BDC9-86A24A39DB9E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1" name="Grafik 9">
              <a:extLst>
                <a:ext uri="{FF2B5EF4-FFF2-40B4-BE49-F238E27FC236}">
                  <a16:creationId xmlns:a16="http://schemas.microsoft.com/office/drawing/2014/main" id="{E7679A7C-9589-4CF8-9F8D-7E3A97D84278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C32EB792-112B-4098-B905-0403E3AB3D3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2364557F-298E-4BF1-8A6D-06EF159C2726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9C8A17D1-D5DE-42B7-8090-E7E649D8A805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3" name="Grafik 9">
              <a:extLst>
                <a:ext uri="{FF2B5EF4-FFF2-40B4-BE49-F238E27FC236}">
                  <a16:creationId xmlns:a16="http://schemas.microsoft.com/office/drawing/2014/main" id="{36D757E1-23B8-4B97-B880-F711EC0DB08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E1960764-ED10-4D2C-88D0-696068264BC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E6C9C067-792C-4C17-A5B3-D48C1665DD24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960872F2-485E-4F8B-8FCC-FC63006E79D3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4E07D7C9-0535-4673-8091-4F17D0B62650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B0B4093-9FAE-4FEC-9671-D0091528BD5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61" name="Grafik 9">
              <a:extLst>
                <a:ext uri="{FF2B5EF4-FFF2-40B4-BE49-F238E27FC236}">
                  <a16:creationId xmlns:a16="http://schemas.microsoft.com/office/drawing/2014/main" id="{D5D00B8F-439D-4A9C-AC31-D90D9CFAFF16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A0B59116-9AC3-488B-B418-57F05127DD42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ED6E8E7E-1035-4870-8608-70848BB2B703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0A256F68-56C7-4D5B-BCCD-3A6858B05732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4EEEE710-875E-4346-9F6D-CFFB3EF72B31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40" name="Textplatzhalter 3">
            <a:extLst>
              <a:ext uri="{FF2B5EF4-FFF2-40B4-BE49-F238E27FC236}">
                <a16:creationId xmlns:a16="http://schemas.microsoft.com/office/drawing/2014/main" id="{28366CDA-53C4-C445-BB35-C76A6EF75D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23032" y="1089025"/>
            <a:ext cx="4000268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479887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71" userDrawn="1">
          <p15:clr>
            <a:srgbClr val="FBAE40"/>
          </p15:clr>
        </p15:guide>
        <p15:guide id="2" orient="horz" pos="1537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2 Bilder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133C81B-6C39-4BD5-9BF9-8617341D801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0" y="1422400"/>
            <a:ext cx="4544616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915B8044-0142-42E8-8428-B098000CEBD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599384" y="1422400"/>
            <a:ext cx="4544616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FC4DC007-2365-A648-88B1-D6FDE125C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662697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7" userDrawn="1">
          <p15:clr>
            <a:srgbClr val="FBAE40"/>
          </p15:clr>
        </p15:guide>
        <p15:guide id="3" pos="28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3 Bilder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021923-B745-4638-A634-E1DA375F90E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1422399"/>
            <a:ext cx="2978945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47556F71-EDA3-472E-9372-CE0F4A69672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032522" y="1422400"/>
            <a:ext cx="3078956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C1ADC803-A245-408E-AB12-EC54C19B5108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5058" y="1422400"/>
            <a:ext cx="2978943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58BC8DE0-A3EE-804D-838F-898D4F788B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736764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0" userDrawn="1">
          <p15:clr>
            <a:srgbClr val="FBAE40"/>
          </p15:clr>
        </p15:guide>
        <p15:guide id="3" pos="3850" userDrawn="1">
          <p15:clr>
            <a:srgbClr val="FBAE40"/>
          </p15:clr>
        </p15:guide>
        <p15:guide id="4" pos="3884" userDrawn="1">
          <p15:clr>
            <a:srgbClr val="FBAE40"/>
          </p15:clr>
        </p15:guide>
        <p15:guide id="5" pos="1877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+ Bild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Großes Bild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40F789-6719-4203-8D60-D2478F65170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0" y="1422399"/>
            <a:ext cx="9144000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75616D54-86F2-9449-AA54-998236971E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680941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79" userDrawn="1">
          <p15:clr>
            <a:srgbClr val="FBAE40"/>
          </p15:clr>
        </p15:guide>
        <p15:guide id="2" orient="horz" pos="2014" userDrawn="1">
          <p15:clr>
            <a:srgbClr val="FBAE40"/>
          </p15:clr>
        </p15:guide>
        <p15:guide id="3" pos="2863" userDrawn="1">
          <p15:clr>
            <a:srgbClr val="FBAE40"/>
          </p15:clr>
        </p15:guide>
        <p15:guide id="4" pos="2897" userDrawn="1">
          <p15:clr>
            <a:srgbClr val="FBAE40"/>
          </p15:clr>
        </p15:guide>
        <p15:guide id="5" pos="1928" userDrawn="1">
          <p15:clr>
            <a:srgbClr val="FBAE40"/>
          </p15:clr>
        </p15:guide>
        <p15:guide id="6" pos="1894" userDrawn="1">
          <p15:clr>
            <a:srgbClr val="FBAE40"/>
          </p15:clr>
        </p15:guide>
        <p15:guide id="7" pos="958" userDrawn="1">
          <p15:clr>
            <a:srgbClr val="FBAE40"/>
          </p15:clr>
        </p15:guide>
        <p15:guide id="8" pos="924" userDrawn="1">
          <p15:clr>
            <a:srgbClr val="FBAE40"/>
          </p15:clr>
        </p15:guide>
        <p15:guide id="9" pos="4309" userDrawn="1">
          <p15:clr>
            <a:srgbClr val="FBAE40"/>
          </p15:clr>
        </p15:guide>
        <p15:guide id="10" pos="4343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BC85E-9658-4D4D-BDC1-B9AA54CC6E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(bearbeiten)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50C059-9EF2-4BF6-ACD1-CD0A42FA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F95CDF-AED9-4575-BFCF-0B8549EE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D803084A-5ADB-8145-8DBF-2148A08267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12352740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BC85E-9658-4D4D-BDC1-B9AA54CC6E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(bearbeiten)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50C059-9EF2-4BF6-ACD1-CD0A42FA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F95CDF-AED9-4575-BFCF-0B8549EE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3771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9286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+ Heineko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4F2D883D-86A1-4B38-BBBC-81F258AD3664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A0B87E1F-4D99-4450-9167-085B1ECC6BB2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29147ACE-4C7A-4AC3-A60F-A813EE08D57E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Holder 3">
              <a:extLst>
                <a:ext uri="{FF2B5EF4-FFF2-40B4-BE49-F238E27FC236}">
                  <a16:creationId xmlns:a16="http://schemas.microsoft.com/office/drawing/2014/main" id="{3187F65C-802F-454B-B4D7-B16EEF26A62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2920" y="3034543"/>
            <a:ext cx="4779587" cy="9192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> (bearbeiten)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B9C8E9F-01A9-4CE0-8030-B76B3BE38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921" t="8747" b="17591"/>
          <a:stretch>
            <a:fillRect/>
          </a:stretch>
        </p:blipFill>
        <p:spPr>
          <a:xfrm>
            <a:off x="0" y="0"/>
            <a:ext cx="3731958" cy="4914900"/>
          </a:xfrm>
          <a:custGeom>
            <a:avLst/>
            <a:gdLst>
              <a:gd name="connsiteX0" fmla="*/ 0 w 5015880"/>
              <a:gd name="connsiteY0" fmla="*/ 0 h 6597650"/>
              <a:gd name="connsiteX1" fmla="*/ 5015880 w 5015880"/>
              <a:gd name="connsiteY1" fmla="*/ 0 h 6597650"/>
              <a:gd name="connsiteX2" fmla="*/ 5015880 w 5015880"/>
              <a:gd name="connsiteY2" fmla="*/ 6597650 h 6597650"/>
              <a:gd name="connsiteX3" fmla="*/ 0 w 5015880"/>
              <a:gd name="connsiteY3" fmla="*/ 6597650 h 659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5880" h="6597650">
                <a:moveTo>
                  <a:pt x="0" y="0"/>
                </a:moveTo>
                <a:lnTo>
                  <a:pt x="5015880" y="0"/>
                </a:lnTo>
                <a:lnTo>
                  <a:pt x="5015880" y="6597650"/>
                </a:lnTo>
                <a:lnTo>
                  <a:pt x="0" y="6597650"/>
                </a:lnTo>
                <a:close/>
              </a:path>
            </a:pathLst>
          </a:cu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4667E34A-CC7E-4835-9AC5-FE237F81C03D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626385F0-EFB3-4177-8D2F-2F9907091087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6808F36E-77C0-40F5-86F8-7030FC5D0DFD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46CD7CF4-F97B-47E8-A3F8-5B427518485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5C9615FD-3950-4AAF-91D1-B7E0D1523EB1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6D61BCB8-A392-44BE-9B58-0C8894F2C6E3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5651F35B-CB90-42B4-A471-984346A049EA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8CE6B607-72CF-4173-94CC-C59F836899D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500087AB-383E-4624-A927-873B03065E80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22AA03D7-3F03-4C4F-A0C9-836B56272C8C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908EC93F-835E-4D0F-A675-2F99EC043AA5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2CEF44ED-A72E-4351-9881-F8B58E7CA517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38C57ED4-5249-44F6-A846-8A50E1B0A8A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A3174859-C1AB-4E2C-AD75-5F35D1D33C1A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2C5BCA75-4F93-46B4-878A-E68AC698764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BCECBBC6-DE4D-4DC8-8D21-F5528013426A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BCE4B876-F0A5-4F73-BBFF-C3F17D7B5C7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5E2AB3D-28C9-4DA2-9CAC-58EAE4EB09DB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DA3BF75-3E56-4B78-B7D6-F84532C639D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33376168-99F8-4715-AF4C-8EE786D54481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EC324BE3-07EF-4C6E-9A11-992391FDED69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2E5DE4CB-903E-4460-9F03-DE6427A3C0A8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44D50118-5ACB-41E0-AC63-9E2D51DEF863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8E08ECA6-CD33-45EB-90A7-60C724D72EE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4E5B9455-EFA6-4E2C-ADFA-01DEA81D9373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E6E39BDF-EF42-4AB6-B762-15EEF4205FD7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CE13B148-0823-5B43-8A0E-5E7CA97610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794989" y="400420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7" name="Bildplatzhalter 4">
            <a:extLst>
              <a:ext uri="{FF2B5EF4-FFF2-40B4-BE49-F238E27FC236}">
                <a16:creationId xmlns:a16="http://schemas.microsoft.com/office/drawing/2014/main" id="{D683DF22-D1D8-1E49-BAFA-D5A1DD9A84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43714" y="394479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299A59BA-AFBC-5240-9675-0BE075D1745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9" name="Bildplatzhalter 4">
            <a:extLst>
              <a:ext uri="{FF2B5EF4-FFF2-40B4-BE49-F238E27FC236}">
                <a16:creationId xmlns:a16="http://schemas.microsoft.com/office/drawing/2014/main" id="{6E20D846-4FF9-AC41-BF41-CEE6E2A08CD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A849AFAA-CFDD-4649-874D-F4E9C02357E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</p:spTree>
    <p:extLst>
      <p:ext uri="{BB962C8B-B14F-4D97-AF65-F5344CB8AC3E}">
        <p14:creationId xmlns:p14="http://schemas.microsoft.com/office/powerpoint/2010/main" val="220726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2A319C61-FBE7-466D-8041-BA328224720B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27" name="bk object 18">
              <a:extLst>
                <a:ext uri="{FF2B5EF4-FFF2-40B4-BE49-F238E27FC236}">
                  <a16:creationId xmlns:a16="http://schemas.microsoft.com/office/drawing/2014/main" id="{6943C0CE-1EA2-499D-ACFC-7FAE777D4885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C64DCA2F-E670-44CF-8CCD-A8817BCDFE08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Holder 3">
              <a:extLst>
                <a:ext uri="{FF2B5EF4-FFF2-40B4-BE49-F238E27FC236}">
                  <a16:creationId xmlns:a16="http://schemas.microsoft.com/office/drawing/2014/main" id="{39C16D6C-600C-4A10-95E4-95BF4999FC1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331598"/>
            <a:ext cx="6399768" cy="1108490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6399768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018F5287-7D90-4427-B223-AB51C34FB46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949CBA05-EE3B-40FD-B566-67D594E41B9E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73274AB8-A508-4076-9FF6-7AE09BB7827C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0060672-D990-46D3-A86C-D3F5FB08D442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7FB0B066-EC76-4017-ACF3-B5105457A388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22" name="Bildplatzhalter 4">
            <a:extLst>
              <a:ext uri="{FF2B5EF4-FFF2-40B4-BE49-F238E27FC236}">
                <a16:creationId xmlns:a16="http://schemas.microsoft.com/office/drawing/2014/main" id="{03E97028-859A-C34B-BA69-FE65392BD5C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5A992989-D88F-904A-82A9-2CECB1EC29C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1D43BA97-CCC3-C745-9C93-62FFC1864A4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F49ABE06-6658-974E-AB25-5DDB34A0CD2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76F20FCB-C090-BA4C-A643-DDAF7FA315D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1" name="Textplatzhalter 22">
            <a:extLst>
              <a:ext uri="{FF2B5EF4-FFF2-40B4-BE49-F238E27FC236}">
                <a16:creationId xmlns:a16="http://schemas.microsoft.com/office/drawing/2014/main" id="{BA467741-5272-AC4D-9B23-E74C3927F43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2057400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11673539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C90C208C-E187-483E-A849-994740CF4EB9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EE0396FA-425F-4EDC-9520-B9A44FA9B2CE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565B0312-1532-4603-9199-E7A9D647D7DD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Holder 3">
              <a:extLst>
                <a:ext uri="{FF2B5EF4-FFF2-40B4-BE49-F238E27FC236}">
                  <a16:creationId xmlns:a16="http://schemas.microsoft.com/office/drawing/2014/main" id="{64829966-6167-4E75-9B98-6CFBF28F3C7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7304" y="3034543"/>
            <a:ext cx="5735203" cy="9192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> (bearbeiten)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28A21B8F-6E69-4E11-AFD3-54EC4D2DD560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D38F2AA7-E6E5-436E-8E36-7603834951D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CEE46D69-7B6E-4033-9F52-F87603FD3DC4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BDAE65FC-F144-4EB4-BDE1-439A96EEE0C4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D3DBEDEF-DBC0-4148-9FDD-21C8CA8A0A9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32B50B26-A8AC-4560-90A5-3EA0F8790AC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E672BC32-FFA3-4CA6-A563-DD6F9BC119AB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9D229350-21C3-418C-96E5-56B9BC68276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3B2C3CB2-9BD9-4C7F-A03D-9FAC1547D206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C34D53EC-E9A8-4321-AADF-45F3327CFD78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43A49C16-A28B-4031-A77C-89AAA332D02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6648D76C-F5E6-4559-8E7C-C8AC6A349ECC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2294CCB-ECFF-408E-9DE3-9CFD213367B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8C858B51-A8C9-432A-9282-705400CDA1E4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50DEC09-33CF-46B7-8919-E68733DA60E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76E6A984-C52F-41F6-89DA-473E7CC811C1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F56B1511-9094-47FA-A7FF-42BAE978C4B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71AA2D1-C758-44FC-9F5A-F60912B8F482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9FFC4BE-782B-4407-ABB2-26B7AB21968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5558C76-36A1-4709-91E4-31D73F769E5E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4203DE1-A9F0-4D64-93D7-6F1193FCCD92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C9404E57-FC61-463D-95D1-ADB8769BB660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98FC7513-1A8D-48DA-B31B-27CFF283C2A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C99C6873-07A7-4B6A-8391-A221663427C6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E38E9FDA-632B-45E0-B5F5-238D39870ED1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62FEBD5E-81F2-4B87-AF0E-C85931DA9405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CB4FCE89-4ECE-184E-897C-4631FB0C0D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93312" y="394879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9" name="Bildplatzhalter 4">
            <a:extLst>
              <a:ext uri="{FF2B5EF4-FFF2-40B4-BE49-F238E27FC236}">
                <a16:creationId xmlns:a16="http://schemas.microsoft.com/office/drawing/2014/main" id="{1123C5FD-FD36-EF46-A7BE-730ECD0226B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3259" y="394879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76763FB6-F29F-6E45-A8AF-56E9738E6C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41" name="Bildplatzhalter 4">
            <a:extLst>
              <a:ext uri="{FF2B5EF4-FFF2-40B4-BE49-F238E27FC236}">
                <a16:creationId xmlns:a16="http://schemas.microsoft.com/office/drawing/2014/main" id="{A1AF13E3-064D-6244-AEC0-7A7D21E29C7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72" name="Bildplatzhalter 4">
            <a:extLst>
              <a:ext uri="{FF2B5EF4-FFF2-40B4-BE49-F238E27FC236}">
                <a16:creationId xmlns:a16="http://schemas.microsoft.com/office/drawing/2014/main" id="{1472E981-D1BB-BD49-8ED3-BA240E3D17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</p:spTree>
    <p:extLst>
      <p:ext uri="{BB962C8B-B14F-4D97-AF65-F5344CB8AC3E}">
        <p14:creationId xmlns:p14="http://schemas.microsoft.com/office/powerpoint/2010/main" val="36723533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C90C208C-E187-483E-A849-994740CF4EB9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EE0396FA-425F-4EDC-9520-B9A44FA9B2CE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565B0312-1532-4603-9199-E7A9D647D7DD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Holder 3">
              <a:extLst>
                <a:ext uri="{FF2B5EF4-FFF2-40B4-BE49-F238E27FC236}">
                  <a16:creationId xmlns:a16="http://schemas.microsoft.com/office/drawing/2014/main" id="{64829966-6167-4E75-9B98-6CFBF28F3C7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4279" y="3034543"/>
            <a:ext cx="4968228" cy="9192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> (bearbeiten)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28A21B8F-6E69-4E11-AFD3-54EC4D2DD560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D38F2AA7-E6E5-436E-8E36-7603834951D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CEE46D69-7B6E-4033-9F52-F87603FD3DC4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BDAE65FC-F144-4EB4-BDE1-439A96EEE0C4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D3DBEDEF-DBC0-4148-9FDD-21C8CA8A0A9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32B50B26-A8AC-4560-90A5-3EA0F8790AC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E672BC32-FFA3-4CA6-A563-DD6F9BC119AB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9D229350-21C3-418C-96E5-56B9BC68276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3B2C3CB2-9BD9-4C7F-A03D-9FAC1547D206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C34D53EC-E9A8-4321-AADF-45F3327CFD78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43A49C16-A28B-4031-A77C-89AAA332D02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6648D76C-F5E6-4559-8E7C-C8AC6A349ECC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2294CCB-ECFF-408E-9DE3-9CFD213367B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8C858B51-A8C9-432A-9282-705400CDA1E4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50DEC09-33CF-46B7-8919-E68733DA60E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76E6A984-C52F-41F6-89DA-473E7CC811C1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F56B1511-9094-47FA-A7FF-42BAE978C4B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71AA2D1-C758-44FC-9F5A-F60912B8F482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9FFC4BE-782B-4407-ABB2-26B7AB21968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5558C76-36A1-4709-91E4-31D73F769E5E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4203DE1-A9F0-4D64-93D7-6F1193FCCD92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C9404E57-FC61-463D-95D1-ADB8769BB660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98FC7513-1A8D-48DA-B31B-27CFF283C2A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C99C6873-07A7-4B6A-8391-A221663427C6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E38E9FDA-632B-45E0-B5F5-238D39870ED1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62FEBD5E-81F2-4B87-AF0E-C85931DA9405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CB4FCE89-4ECE-184E-897C-4631FB0C0D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93312" y="394879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9" name="Bildplatzhalter 4">
            <a:extLst>
              <a:ext uri="{FF2B5EF4-FFF2-40B4-BE49-F238E27FC236}">
                <a16:creationId xmlns:a16="http://schemas.microsoft.com/office/drawing/2014/main" id="{1123C5FD-FD36-EF46-A7BE-730ECD0226B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3259" y="394879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76763FB6-F29F-6E45-A8AF-56E9738E6C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41" name="Bildplatzhalter 4">
            <a:extLst>
              <a:ext uri="{FF2B5EF4-FFF2-40B4-BE49-F238E27FC236}">
                <a16:creationId xmlns:a16="http://schemas.microsoft.com/office/drawing/2014/main" id="{A1AF13E3-064D-6244-AEC0-7A7D21E29C7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72" name="Bildplatzhalter 4">
            <a:extLst>
              <a:ext uri="{FF2B5EF4-FFF2-40B4-BE49-F238E27FC236}">
                <a16:creationId xmlns:a16="http://schemas.microsoft.com/office/drawing/2014/main" id="{1472E981-D1BB-BD49-8ED3-BA240E3D17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73" name="Inhaltsplatzhalter 3">
            <a:extLst>
              <a:ext uri="{FF2B5EF4-FFF2-40B4-BE49-F238E27FC236}">
                <a16:creationId xmlns:a16="http://schemas.microsoft.com/office/drawing/2014/main" id="{EA02FDF1-F7DB-BE48-B1B0-7B94721FC31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0" y="1422400"/>
            <a:ext cx="3491880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64746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620AA-32ED-47AB-8B00-CDB69B7BC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547FA-AC2E-4CB5-B5AF-A0B95CD4B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9B2F85-1D95-472E-A2AE-A4526C96D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5F03E-37E9-40E1-A32F-E55DC89AF122}" type="datetimeFigureOut">
              <a:rPr lang="en-US" smtClean="0"/>
              <a:t>5/6/2024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4FAB5-A5E6-44B0-B65D-22D0F4899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121D3-FCD0-4C43-A5DF-45E44D9B8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ECF02-26BD-4F2A-BD50-E1DFF0F4242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7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3C014E30-33A3-475F-B8A0-9E84E311170A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6643BCF6-A569-4BAD-B15C-E253B00A5594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bk object 18">
              <a:extLst>
                <a:ext uri="{FF2B5EF4-FFF2-40B4-BE49-F238E27FC236}">
                  <a16:creationId xmlns:a16="http://schemas.microsoft.com/office/drawing/2014/main" id="{D0D25174-0D7D-4590-B212-5467D04FECF1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Holder 3">
              <a:extLst>
                <a:ext uri="{FF2B5EF4-FFF2-40B4-BE49-F238E27FC236}">
                  <a16:creationId xmlns:a16="http://schemas.microsoft.com/office/drawing/2014/main" id="{7C25F4F3-A838-4B03-A6C0-3D91C8E43EB3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4936563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FAB22651-CAFB-4334-BBAD-47EBF4CF7F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331598"/>
            <a:ext cx="4936563" cy="1108490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CF4A76B1-953E-4A32-9BD1-DE88786E38F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CFD7E5C6-0F67-4B37-B3BF-534429CFB0DA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4D3305F2-C7C5-4C12-9231-D66E6CDF1F5F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41CA9BF-ECB3-404C-B6B8-1533D1C1E0A0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B7658C24-2A28-49B2-96C0-D5EEAC50C41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F135B6-57F4-4B6E-AD86-CFAA18EDA94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620941" y="1088383"/>
            <a:ext cx="3523059" cy="3826517"/>
          </a:xfrm>
          <a:solidFill>
            <a:schemeClr val="bg2">
              <a:lumMod val="100000"/>
            </a:schemeClr>
          </a:solidFill>
          <a:ln/>
        </p:spPr>
        <p:txBody>
          <a:bodyPr lIns="0" tIns="540000" rIns="0" bIns="0" anchor="t">
            <a:noAutofit/>
          </a:bodyPr>
          <a:lstStyle>
            <a:lvl1pPr marL="180975" indent="0" algn="l">
              <a:lnSpc>
                <a:spcPct val="90000"/>
              </a:lnSpc>
              <a:buNone/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Inhaltsplatzhalter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32C3CFE1-9073-8745-BD09-80495049B6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A46737F8-B03F-0745-A5A9-B5476E203B2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8" name="Bildplatzhalter 4">
            <a:extLst>
              <a:ext uri="{FF2B5EF4-FFF2-40B4-BE49-F238E27FC236}">
                <a16:creationId xmlns:a16="http://schemas.microsoft.com/office/drawing/2014/main" id="{5E485192-2EF9-6641-A4FD-7903E499C73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26225" y="4151976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F92B4699-D079-5B46-A5E5-D0CE8B4FF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230436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5" name="Textplatzhalter 22">
            <a:extLst>
              <a:ext uri="{FF2B5EF4-FFF2-40B4-BE49-F238E27FC236}">
                <a16:creationId xmlns:a16="http://schemas.microsoft.com/office/drawing/2014/main" id="{E88F2ABD-B4F2-BF45-B0C0-261F3A2EC7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1541121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46692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CAE8C18B-3B31-4172-BD36-383A2D959058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033258C7-8016-4009-9FB1-F90060178720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bk object 18">
              <a:extLst>
                <a:ext uri="{FF2B5EF4-FFF2-40B4-BE49-F238E27FC236}">
                  <a16:creationId xmlns:a16="http://schemas.microsoft.com/office/drawing/2014/main" id="{F63F0B04-1DC4-4DF5-9D98-F1A5AB5B67C4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Holder 3">
              <a:extLst>
                <a:ext uri="{FF2B5EF4-FFF2-40B4-BE49-F238E27FC236}">
                  <a16:creationId xmlns:a16="http://schemas.microsoft.com/office/drawing/2014/main" id="{1BF4C821-21F2-42D9-9C34-70F485006BB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16" name="Titel 1">
            <a:extLst>
              <a:ext uri="{FF2B5EF4-FFF2-40B4-BE49-F238E27FC236}">
                <a16:creationId xmlns:a16="http://schemas.microsoft.com/office/drawing/2014/main" id="{73AB5F60-3C1F-41DD-B58A-3B7E23CC9D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250489"/>
            <a:ext cx="2830329" cy="1189599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2830329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335E6D46-1A90-4F85-971E-BE51B6E275C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23343E36-3D15-4FBD-82A0-2EF69415466D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F35EBB84-4567-4B99-BCB2-9E4F2E74A659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D04A692-1B93-4339-9E71-F30AA92C9F93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5237AA0D-D90E-4127-B627-42907D1E6150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76DE86-C438-4E37-A2C2-A3C892D489F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545886" y="1088383"/>
            <a:ext cx="5598114" cy="3826517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B08885F2-1A5F-B44F-9FA4-22C52965E81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3609EE5A-0FD7-3E40-A359-B82C3079D7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B667A3A2-D04C-4844-BBA2-F27F285A2A1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819555" y="4150658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8" name="Textplatzhalter 22">
            <a:extLst>
              <a:ext uri="{FF2B5EF4-FFF2-40B4-BE49-F238E27FC236}">
                <a16:creationId xmlns:a16="http://schemas.microsoft.com/office/drawing/2014/main" id="{F8DF472F-A7C0-6447-A12C-AB015A5D0F1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1169392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05045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zwei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8609EF01-760B-4279-96D2-9AE5DF9E07ED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2" name="bk object 18">
              <a:extLst>
                <a:ext uri="{FF2B5EF4-FFF2-40B4-BE49-F238E27FC236}">
                  <a16:creationId xmlns:a16="http://schemas.microsoft.com/office/drawing/2014/main" id="{A4C7AC9B-CEA5-4C57-B178-3624C6812F1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bk object 18">
              <a:extLst>
                <a:ext uri="{FF2B5EF4-FFF2-40B4-BE49-F238E27FC236}">
                  <a16:creationId xmlns:a16="http://schemas.microsoft.com/office/drawing/2014/main" id="{D054BE5A-53A6-4A25-B171-207E0A5A15D9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Holder 3">
              <a:extLst>
                <a:ext uri="{FF2B5EF4-FFF2-40B4-BE49-F238E27FC236}">
                  <a16:creationId xmlns:a16="http://schemas.microsoft.com/office/drawing/2014/main" id="{7E7A0D5B-9864-42E6-BDCD-A3D2A068635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16" name="Titel 1">
            <a:extLst>
              <a:ext uri="{FF2B5EF4-FFF2-40B4-BE49-F238E27FC236}">
                <a16:creationId xmlns:a16="http://schemas.microsoft.com/office/drawing/2014/main" id="{73AB5F60-3C1F-41DD-B58A-3B7E23CC9D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3818597"/>
            <a:ext cx="5341606" cy="567763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4458767"/>
            <a:ext cx="5341607" cy="27418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4" name="Grafik 6">
            <a:extLst>
              <a:ext uri="{FF2B5EF4-FFF2-40B4-BE49-F238E27FC236}">
                <a16:creationId xmlns:a16="http://schemas.microsoft.com/office/drawing/2014/main" id="{06DED613-6C95-44B4-934D-915F765D5E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ED8DE4AB-9CB4-42A7-9E68-6E2FAB87CDD7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AF7295B-8EB5-4B3E-B347-40D564DF2E8A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19EB503C-B339-4925-A963-9A41C6D48A86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458334B5-873D-4772-A5CD-6DB0CA382F6C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9443CD-BCA7-46CF-AFA8-330C463402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1422399"/>
            <a:ext cx="6678234" cy="2396196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B24558D-B62E-4475-9EF0-8C38F6D9AB6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40999" y="1422400"/>
            <a:ext cx="2403000" cy="2396196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F7FE4B2A-DC36-0D4C-9F52-0C253A8928E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FCFEEB94-02FC-204B-B0CC-7FE7C62C171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CC219343-0397-9E4E-BD60-873C1713E3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940153" y="4159763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016D7102-C9CE-0D4A-85BF-0EC312730C6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16352" y="415033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9" name="Textplatzhalter 22">
            <a:extLst>
              <a:ext uri="{FF2B5EF4-FFF2-40B4-BE49-F238E27FC236}">
                <a16:creationId xmlns:a16="http://schemas.microsoft.com/office/drawing/2014/main" id="{85B9FCEE-8B61-EE4E-8E60-A4B4C50E63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96335" y="4467117"/>
            <a:ext cx="1021127" cy="274183"/>
          </a:xfrm>
        </p:spPr>
        <p:txBody>
          <a:bodyPr/>
          <a:lstStyle>
            <a:lvl1pPr marL="0" indent="0" algn="r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4123730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D474F-8BEC-4D91-A03D-D9362EBEA4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Inhaltsverzeichnis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49AD49C-66AF-4DEA-AFAD-00CFC0FCD9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A236E8-550F-4D48-A470-B5B6ACB7D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CEECEC85-61F4-4B79-8C27-7F9D489194F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488102" y="1422400"/>
            <a:ext cx="3655898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00A45E48-BE13-4673-A7CD-2D5059A1B6F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550" y="1422399"/>
            <a:ext cx="4586288" cy="3492500"/>
          </a:xfrm>
        </p:spPr>
        <p:txBody>
          <a:bodyPr>
            <a:noAutofit/>
          </a:bodyPr>
          <a:lstStyle>
            <a:lvl1pPr marL="295275" indent="-295275">
              <a:spcBef>
                <a:spcPts val="1200"/>
              </a:spcBef>
              <a:buFont typeface="+mj-lt"/>
              <a:buAutoNum type="arabicPeriod"/>
              <a:defRPr/>
            </a:lvl1pPr>
            <a:lvl2pPr>
              <a:defRPr/>
            </a:lvl2pPr>
          </a:lstStyle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3613049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2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(ohne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ohne Untertitel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389A477-57D5-4BE0-806F-7840FB2B8F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550" y="1422399"/>
            <a:ext cx="809625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180927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921D334-520E-4FBB-B8A8-6A609B53F9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422399"/>
            <a:ext cx="8101012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6CD374-8E61-0A4C-83F0-76A0F812601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93736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2B04C92-175E-41BA-89CE-B2785D9E3855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AFB087C7-FC7D-4892-B0D6-EA804CF535F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bk object 18">
              <a:extLst>
                <a:ext uri="{FF2B5EF4-FFF2-40B4-BE49-F238E27FC236}">
                  <a16:creationId xmlns:a16="http://schemas.microsoft.com/office/drawing/2014/main" id="{FA50712F-6C72-4330-A489-54C0FA78213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Holder 3">
              <a:extLst>
                <a:ext uri="{FF2B5EF4-FFF2-40B4-BE49-F238E27FC236}">
                  <a16:creationId xmlns:a16="http://schemas.microsoft.com/office/drawing/2014/main" id="{390EDD11-ED96-4F2C-BB78-7CE69D30A03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03D4771-8BB8-4FA1-A2DA-170FCFE2056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6594" y="330910"/>
            <a:ext cx="6826772" cy="4523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2F5159-1DFE-4F9C-BE85-E97D32EA19C5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521550" y="1422399"/>
            <a:ext cx="8100956" cy="3423465"/>
          </a:xfrm>
          <a:prstGeom prst="rect">
            <a:avLst/>
          </a:prstGeom>
        </p:spPr>
        <p:txBody>
          <a:bodyPr vert="horz" lIns="0" tIns="7200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64DE2C-9DE8-411C-83C3-1274BB37020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35496" y="4975579"/>
            <a:ext cx="337406" cy="1486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C549DC-12B4-40A5-A309-CF801E18C8D4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628650" y="4975579"/>
            <a:ext cx="7129704" cy="1486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9F45371-9B7D-4505-A4D1-3E02BE436A0C}"/>
              </a:ext>
            </a:extLst>
          </p:cNvPr>
          <p:cNvCxnSpPr>
            <a:cxnSpLocks/>
          </p:cNvCxnSpPr>
          <p:nvPr userDrawn="1"/>
        </p:nvCxnSpPr>
        <p:spPr>
          <a:xfrm>
            <a:off x="521551" y="974732"/>
            <a:ext cx="5634625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afik 9">
            <a:extLst>
              <a:ext uri="{FF2B5EF4-FFF2-40B4-BE49-F238E27FC236}">
                <a16:creationId xmlns:a16="http://schemas.microsoft.com/office/drawing/2014/main" id="{A240364D-AE4D-440E-88A8-B05FF302FB9D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2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C5CA81CC-0A8C-4F0A-898F-756081956301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1076D363-C034-4E14-9F45-AC0FCE1EDB1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 dirty="0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594D7886-9B36-4085-8FC4-E5D73FFB04FF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34A71752-C6CB-41A1-9ED4-535445E5CA2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0B449204-D2C5-46C7-9446-78CB3AE33C0F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836500CA-7AFD-48CA-B6D3-0D77161C68B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17016B36-B092-4AFD-B601-383B7784BFBF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D1A46A87-4807-4767-B647-E3EC036BC92A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59FDC7EA-9A66-40BA-AEEF-50B9422FB283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EDC61321-1CDD-47FE-82F4-EC44AE05670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88F89A53-4AB3-4A93-B3CB-37874A98D1FD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58E0EDC8-E74F-4551-8BD2-939CC38E7C3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4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9D8C1F22-3E98-4749-B684-AA127651774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1C3B0773-417D-4813-BD67-9BC2D01A3929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1B5CEBB8-8410-4826-A2E1-C3C323E13940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C2141CF3-1E59-49AE-B4F4-71225DE8DBD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77A4FE29-4562-4C15-8839-87F3DA744A7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4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499DC055-1C0A-47CE-BA62-2B92DDA092AF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CFC50087-AE06-4FC3-BF14-DD98E5DF1E5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21874895-4ADB-4607-9955-2800059B66C0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A96FB2-00D1-437E-BC9E-014BF2485AA3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</p:grpSp>
      <p:sp>
        <p:nvSpPr>
          <p:cNvPr id="45" name="Freihandform: Form 44">
            <a:extLst>
              <a:ext uri="{FF2B5EF4-FFF2-40B4-BE49-F238E27FC236}">
                <a16:creationId xmlns:a16="http://schemas.microsoft.com/office/drawing/2014/main" id="{883162FD-5920-459D-B957-31A263988D88}"/>
              </a:ext>
            </a:extLst>
          </p:cNvPr>
          <p:cNvSpPr/>
          <p:nvPr userDrawn="1"/>
        </p:nvSpPr>
        <p:spPr>
          <a:xfrm>
            <a:off x="-4877" y="407792"/>
            <a:ext cx="337406" cy="294925"/>
          </a:xfrm>
          <a:custGeom>
            <a:avLst/>
            <a:gdLst>
              <a:gd name="connsiteX0" fmla="*/ 0 w 152234"/>
              <a:gd name="connsiteY0" fmla="*/ 134353 h 132902"/>
              <a:gd name="connsiteX1" fmla="*/ 84816 w 152234"/>
              <a:gd name="connsiteY1" fmla="*/ 134353 h 132902"/>
              <a:gd name="connsiteX2" fmla="*/ 152234 w 152234"/>
              <a:gd name="connsiteY2" fmla="*/ 67176 h 132902"/>
              <a:gd name="connsiteX3" fmla="*/ 84816 w 152234"/>
              <a:gd name="connsiteY3" fmla="*/ 0 h 132902"/>
              <a:gd name="connsiteX4" fmla="*/ 0 w 152234"/>
              <a:gd name="connsiteY4" fmla="*/ 0 h 132902"/>
              <a:gd name="connsiteX5" fmla="*/ 0 w 152234"/>
              <a:gd name="connsiteY5" fmla="*/ 134353 h 13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234" h="132902">
                <a:moveTo>
                  <a:pt x="0" y="134353"/>
                </a:moveTo>
                <a:lnTo>
                  <a:pt x="84816" y="134353"/>
                </a:lnTo>
                <a:cubicBezTo>
                  <a:pt x="122029" y="134353"/>
                  <a:pt x="152234" y="104389"/>
                  <a:pt x="152234" y="67176"/>
                </a:cubicBezTo>
                <a:cubicBezTo>
                  <a:pt x="152234" y="29964"/>
                  <a:pt x="122029" y="0"/>
                  <a:pt x="84816" y="0"/>
                </a:cubicBezTo>
                <a:lnTo>
                  <a:pt x="0" y="0"/>
                </a:lnTo>
                <a:lnTo>
                  <a:pt x="0" y="134353"/>
                </a:lnTo>
                <a:close/>
              </a:path>
            </a:pathLst>
          </a:custGeom>
          <a:solidFill>
            <a:srgbClr val="006AB3"/>
          </a:solidFill>
          <a:ln w="240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/>
          </a:p>
        </p:txBody>
      </p:sp>
      <p:pic>
        <p:nvPicPr>
          <p:cNvPr id="46" name="Grafik 4">
            <a:extLst>
              <a:ext uri="{FF2B5EF4-FFF2-40B4-BE49-F238E27FC236}">
                <a16:creationId xmlns:a16="http://schemas.microsoft.com/office/drawing/2014/main" id="{83896D08-C13C-4D1F-B8A4-645BED667AC2}"/>
              </a:ext>
            </a:extLst>
          </p:cNvPr>
          <p:cNvPicPr>
            <a:picLocks noChangeAspect="1"/>
          </p:cNvPicPr>
          <p:nvPr userDrawn="1"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43265" y="4450561"/>
            <a:ext cx="597403" cy="43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2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6" r:id="rId7"/>
    <p:sldLayoutId id="2147483697" r:id="rId8"/>
    <p:sldLayoutId id="2147483698" r:id="rId9"/>
    <p:sldLayoutId id="2147483721" r:id="rId10"/>
    <p:sldLayoutId id="2147483699" r:id="rId11"/>
    <p:sldLayoutId id="2147483700" r:id="rId12"/>
    <p:sldLayoutId id="2147483722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4" r:id="rId25"/>
    <p:sldLayoutId id="2147483716" r:id="rId26"/>
    <p:sldLayoutId id="2147483717" r:id="rId27"/>
    <p:sldLayoutId id="2147483718" r:id="rId28"/>
    <p:sldLayoutId id="2147483719" r:id="rId29"/>
    <p:sldLayoutId id="2147483720" r:id="rId30"/>
    <p:sldLayoutId id="2147483723" r:id="rId31"/>
    <p:sldLayoutId id="2147483724" r:id="rId3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2" panose="05020102010507070707" pitchFamily="18" charset="2"/>
        <a:buChar char="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74638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Wingdings 2" panose="05020102010507070707" pitchFamily="18" charset="2"/>
        <a:buChar char="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261" userDrawn="1">
          <p15:clr>
            <a:srgbClr val="F26B43"/>
          </p15:clr>
        </p15:guide>
        <p15:guide id="4" pos="329" userDrawn="1">
          <p15:clr>
            <a:srgbClr val="F26B43"/>
          </p15:clr>
        </p15:guide>
        <p15:guide id="5" pos="5432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  <p15:guide id="7" orient="horz" pos="3096" userDrawn="1">
          <p15:clr>
            <a:srgbClr val="F26B43"/>
          </p15:clr>
        </p15:guide>
        <p15:guide id="9" orient="horz" pos="3121" userDrawn="1">
          <p15:clr>
            <a:srgbClr val="F26B43"/>
          </p15:clr>
        </p15:guide>
        <p15:guide id="10" orient="horz" pos="8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://creativecommons.org/licenses/by/4.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el 100">
            <a:extLst>
              <a:ext uri="{FF2B5EF4-FFF2-40B4-BE49-F238E27FC236}">
                <a16:creationId xmlns:a16="http://schemas.microsoft.com/office/drawing/2014/main" id="{6ABA10D6-0652-4B42-A35F-CF9E0DD124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35896" y="1923289"/>
            <a:ext cx="4401108" cy="1070009"/>
          </a:xfrm>
        </p:spPr>
        <p:txBody>
          <a:bodyPr/>
          <a:lstStyle/>
          <a:p>
            <a:r>
              <a:rPr lang="de-DE" sz="3200" dirty="0"/>
              <a:t>OMERO &amp; </a:t>
            </a:r>
            <a:r>
              <a:rPr lang="de-DE" sz="3200" dirty="0" err="1"/>
              <a:t>Fiji</a:t>
            </a:r>
            <a:endParaRPr lang="en-US" sz="3200" dirty="0"/>
          </a:p>
        </p:txBody>
      </p:sp>
      <p:sp>
        <p:nvSpPr>
          <p:cNvPr id="132" name="Textplatzhalter 131">
            <a:extLst>
              <a:ext uri="{FF2B5EF4-FFF2-40B4-BE49-F238E27FC236}">
                <a16:creationId xmlns:a16="http://schemas.microsoft.com/office/drawing/2014/main" id="{13915252-8486-BE43-A525-942B4DD0B99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30-04-2024</a:t>
            </a:r>
          </a:p>
        </p:txBody>
      </p:sp>
      <p:grpSp>
        <p:nvGrpSpPr>
          <p:cNvPr id="10" name="Gruppieren 6">
            <a:extLst>
              <a:ext uri="{FF2B5EF4-FFF2-40B4-BE49-F238E27FC236}">
                <a16:creationId xmlns:a16="http://schemas.microsoft.com/office/drawing/2014/main" id="{D596456E-CB41-4BC5-BE3C-5694613F124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1" name="Grafik 11">
              <a:extLst>
                <a:ext uri="{FF2B5EF4-FFF2-40B4-BE49-F238E27FC236}">
                  <a16:creationId xmlns:a16="http://schemas.microsoft.com/office/drawing/2014/main" id="{4A43F0CA-9729-4290-AE2B-FDAEBAA6A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2" name="Textfeld 12">
              <a:extLst>
                <a:ext uri="{FF2B5EF4-FFF2-40B4-BE49-F238E27FC236}">
                  <a16:creationId xmlns:a16="http://schemas.microsoft.com/office/drawing/2014/main" id="{71ED5DE9-D590-4142-AA2A-B18A251BF71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3954D0A8-ED74-417D-81C4-D9984A974FFF}"/>
              </a:ext>
            </a:extLst>
          </p:cNvPr>
          <p:cNvSpPr txBox="1">
            <a:spLocks/>
          </p:cNvSpPr>
          <p:nvPr/>
        </p:nvSpPr>
        <p:spPr bwMode="auto">
          <a:xfrm>
            <a:off x="3646909" y="3943077"/>
            <a:ext cx="5184575" cy="707326"/>
          </a:xfrm>
          <a:prstGeom prst="rect">
            <a:avLst/>
          </a:prstGeom>
          <a:noFill/>
        </p:spPr>
        <p:txBody>
          <a:bodyPr vert="horz" lIns="0" tIns="7200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Wingdings 2" panose="05020102010507070707" pitchFamily="18" charset="2"/>
              <a:buNone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2746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6"/>
              </a:buClr>
              <a:buFont typeface="Wingdings 2" panose="05020102010507070707" pitchFamily="18" charset="2"/>
              <a:buChar char="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8038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6"/>
              </a:buClr>
              <a:buFont typeface="Wingdings 2" panose="05020102010507070707" pitchFamily="18" charset="2"/>
              <a:buChar char="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4738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Wingdings 2" panose="05020102010507070707" pitchFamily="18" charset="2"/>
              <a:buChar char="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438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Wingdings 2" panose="05020102010507070707" pitchFamily="18" charset="2"/>
              <a:buChar char="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dirty="0">
                <a:solidFill>
                  <a:srgbClr val="006AB3"/>
                </a:solidFill>
              </a:rPr>
              <a:t>Day 2 Session 8</a:t>
            </a:r>
          </a:p>
          <a:p>
            <a:pPr algn="l">
              <a:defRPr/>
            </a:pPr>
            <a:r>
              <a:rPr lang="en-US" sz="1200" dirty="0">
                <a:solidFill>
                  <a:srgbClr val="006AB3"/>
                </a:solidFill>
              </a:rPr>
              <a:t>Trainer: Vanessa Fuchs, </a:t>
            </a:r>
            <a:r>
              <a:rPr lang="en-US" sz="1200" b="1" dirty="0">
                <a:solidFill>
                  <a:srgbClr val="006AB3"/>
                </a:solidFill>
              </a:rPr>
              <a:t>Tom Boissonnet</a:t>
            </a:r>
            <a:r>
              <a:rPr lang="en-US" sz="1200" dirty="0">
                <a:solidFill>
                  <a:srgbClr val="006AB3"/>
                </a:solidFill>
              </a:rPr>
              <a:t>, Christian Schmidt</a:t>
            </a:r>
          </a:p>
          <a:p>
            <a:pPr algn="l">
              <a:defRPr/>
            </a:pPr>
            <a:endParaRPr lang="en-US" sz="1200" dirty="0">
              <a:solidFill>
                <a:srgbClr val="006AB3"/>
              </a:solidFill>
            </a:endParaRP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65548312-9A5D-4197-9D09-201C8B44BAB8}"/>
              </a:ext>
            </a:extLst>
          </p:cNvPr>
          <p:cNvSpPr txBox="1">
            <a:spLocks/>
          </p:cNvSpPr>
          <p:nvPr/>
        </p:nvSpPr>
        <p:spPr bwMode="auto">
          <a:xfrm>
            <a:off x="3563888" y="3129444"/>
            <a:ext cx="5400600" cy="129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i="0">
                <a:solidFill>
                  <a:srgbClr val="0B1B2E"/>
                </a:solidFill>
                <a:latin typeface="Leelawadee UI"/>
                <a:ea typeface="+mn-ea"/>
                <a:cs typeface="Leelawadee UI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B1B2E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rgbClr val="0B1B2E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>
                <a:solidFill>
                  <a:srgbClr val="0B1B2E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>
                <a:solidFill>
                  <a:srgbClr val="0B1B2E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>
                <a:solidFill>
                  <a:srgbClr val="006AB3"/>
                </a:solidFill>
              </a:rPr>
              <a:t>Workshop: </a:t>
            </a:r>
            <a:r>
              <a:rPr lang="en-US" sz="1400" b="1" dirty="0">
                <a:solidFill>
                  <a:srgbClr val="006AB3"/>
                </a:solidFill>
              </a:rPr>
              <a:t>FAIR data handling for microscopy: Structured metadata annotation in OMERO</a:t>
            </a:r>
          </a:p>
          <a:p>
            <a:r>
              <a:rPr lang="de-DE" sz="1100" dirty="0">
                <a:solidFill>
                  <a:srgbClr val="006AB3"/>
                </a:solidFill>
              </a:rPr>
              <a:t>April 29th &amp; 30th, 2024</a:t>
            </a: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63BEE5B4-C906-4D52-8784-69E520BE1405}"/>
              </a:ext>
            </a:extLst>
          </p:cNvPr>
          <p:cNvSpPr>
            <a:spLocks/>
          </p:cNvSpPr>
          <p:nvPr/>
        </p:nvSpPr>
        <p:spPr bwMode="auto">
          <a:xfrm>
            <a:off x="6300192" y="4547447"/>
            <a:ext cx="297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600" dirty="0" err="1"/>
              <a:t>With</a:t>
            </a:r>
            <a:r>
              <a:rPr lang="de-DE" sz="600" dirty="0"/>
              <a:t>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exception</a:t>
            </a:r>
            <a:r>
              <a:rPr lang="de-DE" sz="600" dirty="0"/>
              <a:t> of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layout</a:t>
            </a:r>
            <a:r>
              <a:rPr lang="de-DE" sz="600" dirty="0"/>
              <a:t>, </a:t>
            </a:r>
            <a:r>
              <a:rPr lang="de-DE" sz="600" dirty="0" err="1"/>
              <a:t>logos</a:t>
            </a:r>
            <a:r>
              <a:rPr lang="de-DE" sz="600" dirty="0"/>
              <a:t>, and </a:t>
            </a:r>
            <a:r>
              <a:rPr lang="de-DE" sz="600" dirty="0" err="1"/>
              <a:t>unless</a:t>
            </a:r>
            <a:r>
              <a:rPr lang="de-DE" sz="600" dirty="0"/>
              <a:t> </a:t>
            </a:r>
            <a:r>
              <a:rPr lang="de-DE" sz="600" dirty="0" err="1"/>
              <a:t>cited</a:t>
            </a:r>
            <a:r>
              <a:rPr lang="de-DE" sz="600" dirty="0"/>
              <a:t> </a:t>
            </a:r>
            <a:r>
              <a:rPr lang="de-DE" sz="600" dirty="0" err="1"/>
              <a:t>third</a:t>
            </a:r>
            <a:r>
              <a:rPr lang="de-DE" sz="600" dirty="0"/>
              <a:t>-party </a:t>
            </a:r>
            <a:r>
              <a:rPr lang="de-DE" sz="600" dirty="0" err="1"/>
              <a:t>content</a:t>
            </a:r>
            <a:r>
              <a:rPr lang="de-DE" sz="600" dirty="0"/>
              <a:t>,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content</a:t>
            </a:r>
            <a:r>
              <a:rPr lang="de-DE" sz="600" dirty="0"/>
              <a:t> of </a:t>
            </a:r>
            <a:r>
              <a:rPr lang="de-DE" sz="600" dirty="0" err="1"/>
              <a:t>these</a:t>
            </a:r>
            <a:r>
              <a:rPr lang="de-DE" sz="600" dirty="0"/>
              <a:t> </a:t>
            </a:r>
            <a:r>
              <a:rPr lang="de-DE" sz="600" dirty="0" err="1"/>
              <a:t>slides</a:t>
            </a:r>
            <a:r>
              <a:rPr lang="de-DE" sz="600" dirty="0"/>
              <a:t> </a:t>
            </a:r>
            <a:r>
              <a:rPr lang="de-DE" sz="600" dirty="0" err="1"/>
              <a:t>is</a:t>
            </a:r>
            <a:r>
              <a:rPr lang="de-DE" sz="600" dirty="0"/>
              <a:t> </a:t>
            </a:r>
            <a:r>
              <a:rPr lang="de-DE" sz="600" dirty="0" err="1"/>
              <a:t>shared</a:t>
            </a:r>
            <a:r>
              <a:rPr lang="de-DE" sz="600" dirty="0"/>
              <a:t> </a:t>
            </a:r>
            <a:r>
              <a:rPr lang="de-DE" sz="600" dirty="0" err="1"/>
              <a:t>under</a:t>
            </a:r>
            <a:r>
              <a:rPr lang="de-DE" sz="600" dirty="0"/>
              <a:t>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terms</a:t>
            </a:r>
            <a:r>
              <a:rPr lang="de-DE" sz="600" dirty="0"/>
              <a:t> of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u="sng" dirty="0">
                <a:hlinkClick r:id="rId4" tooltip="http://creativecommons.org/licenses/by/4.0"/>
              </a:rPr>
              <a:t>Creative Commons Attribution License (CC-BY 4.0)</a:t>
            </a:r>
            <a:r>
              <a:rPr lang="de-DE" sz="600" dirty="0"/>
              <a:t> </a:t>
            </a:r>
            <a:r>
              <a:rPr lang="de-DE" sz="600" dirty="0" err="1"/>
              <a:t>unless</a:t>
            </a:r>
            <a:r>
              <a:rPr lang="de-DE" sz="600" dirty="0"/>
              <a:t>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content</a:t>
            </a:r>
            <a:r>
              <a:rPr lang="de-DE" sz="600" dirty="0"/>
              <a:t> </a:t>
            </a:r>
            <a:r>
              <a:rPr lang="de-DE" sz="600" dirty="0" err="1"/>
              <a:t>is</a:t>
            </a:r>
            <a:r>
              <a:rPr lang="de-DE" sz="600" dirty="0"/>
              <a:t> </a:t>
            </a:r>
            <a:r>
              <a:rPr lang="de-DE" sz="600" dirty="0" err="1"/>
              <a:t>marked</a:t>
            </a:r>
            <a:r>
              <a:rPr lang="de-DE" sz="600" dirty="0"/>
              <a:t> </a:t>
            </a:r>
            <a:r>
              <a:rPr lang="de-DE" sz="600" dirty="0" err="1"/>
              <a:t>otherwise</a:t>
            </a:r>
            <a:r>
              <a:rPr lang="de-DE" sz="600" dirty="0"/>
              <a:t>.</a:t>
            </a:r>
            <a:endParaRPr sz="1100" dirty="0"/>
          </a:p>
        </p:txBody>
      </p:sp>
      <p:pic>
        <p:nvPicPr>
          <p:cNvPr id="17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D8C37191-D4AB-495F-ABCB-BAEE965F3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389479" y="4596572"/>
            <a:ext cx="930707" cy="325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1597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633882-3764-4021-8F48-22A9D74884B0}"/>
              </a:ext>
            </a:extLst>
          </p:cNvPr>
          <p:cNvSpPr/>
          <p:nvPr/>
        </p:nvSpPr>
        <p:spPr>
          <a:xfrm>
            <a:off x="406957" y="245960"/>
            <a:ext cx="8573997" cy="15317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03" name="AutoShape 79">
            <a:extLst>
              <a:ext uri="{FF2B5EF4-FFF2-40B4-BE49-F238E27FC236}">
                <a16:creationId xmlns:a16="http://schemas.microsoft.com/office/drawing/2014/main" id="{178C43A6-E120-4A86-8E0D-2CB2D084464C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956044" y="4151466"/>
            <a:ext cx="3560445" cy="0"/>
          </a:xfrm>
          <a:prstGeom prst="straightConnector1">
            <a:avLst/>
          </a:prstGeom>
          <a:noFill/>
          <a:ln w="28575" algn="ctr">
            <a:solidFill>
              <a:srgbClr val="00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102" name="AutoShape 78">
            <a:extLst>
              <a:ext uri="{FF2B5EF4-FFF2-40B4-BE49-F238E27FC236}">
                <a16:creationId xmlns:a16="http://schemas.microsoft.com/office/drawing/2014/main" id="{86D0681B-6B84-41BC-BA05-ECA1D62B4CD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72324" y="3636639"/>
            <a:ext cx="2332673" cy="0"/>
          </a:xfrm>
          <a:prstGeom prst="straightConnector1">
            <a:avLst/>
          </a:prstGeom>
          <a:noFill/>
          <a:ln w="28575" algn="ctr">
            <a:solidFill>
              <a:srgbClr val="00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grpSp>
        <p:nvGrpSpPr>
          <p:cNvPr id="1117" name="Group 1116">
            <a:extLst>
              <a:ext uri="{FF2B5EF4-FFF2-40B4-BE49-F238E27FC236}">
                <a16:creationId xmlns:a16="http://schemas.microsoft.com/office/drawing/2014/main" id="{38661E56-6917-4BDC-9D26-A5DD61F15FE3}"/>
              </a:ext>
            </a:extLst>
          </p:cNvPr>
          <p:cNvGrpSpPr/>
          <p:nvPr/>
        </p:nvGrpSpPr>
        <p:grpSpPr>
          <a:xfrm>
            <a:off x="6874980" y="2631751"/>
            <a:ext cx="1993583" cy="1768317"/>
            <a:chOff x="9166640" y="3877632"/>
            <a:chExt cx="2658110" cy="2357756"/>
          </a:xfrm>
        </p:grpSpPr>
        <p:sp>
          <p:nvSpPr>
            <p:cNvPr id="62" name="AutoShape 80">
              <a:extLst>
                <a:ext uri="{FF2B5EF4-FFF2-40B4-BE49-F238E27FC236}">
                  <a16:creationId xmlns:a16="http://schemas.microsoft.com/office/drawing/2014/main" id="{209EC7B2-FFB8-4324-8483-E8641FAA7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6640" y="3877632"/>
              <a:ext cx="2658110" cy="235775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pic>
          <p:nvPicPr>
            <p:cNvPr id="1105" name="Picture 81">
              <a:extLst>
                <a:ext uri="{FF2B5EF4-FFF2-40B4-BE49-F238E27FC236}">
                  <a16:creationId xmlns:a16="http://schemas.microsoft.com/office/drawing/2014/main" id="{9EEC65E0-ADB1-4E0A-B6CC-2AC3F75612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63490" y="4085912"/>
              <a:ext cx="1202690" cy="10623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107" name="Picture 83">
              <a:extLst>
                <a:ext uri="{FF2B5EF4-FFF2-40B4-BE49-F238E27FC236}">
                  <a16:creationId xmlns:a16="http://schemas.microsoft.com/office/drawing/2014/main" id="{6F986F78-8BB7-4D7B-B9DD-733CA37902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25870" y="4117027"/>
              <a:ext cx="1118235" cy="10140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1081" name="Text Box 139">
              <a:extLst>
                <a:ext uri="{FF2B5EF4-FFF2-40B4-BE49-F238E27FC236}">
                  <a16:creationId xmlns:a16="http://schemas.microsoft.com/office/drawing/2014/main" id="{2E1D9220-7688-4A75-8D9F-A3D4BDD00E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30775" y="3915097"/>
              <a:ext cx="1114425" cy="201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050" i="1">
                  <a:solidFill>
                    <a:srgbClr val="000000"/>
                  </a:solidFill>
                  <a:latin typeface="Calibri" panose="020F0502020204030204" pitchFamily="34" charset="0"/>
                </a:rPr>
                <a:t>Fiji</a:t>
              </a:r>
              <a:endParaRPr lang="en-US" altLang="en-US" sz="750">
                <a:latin typeface="Arial" panose="020B0604020202020204" pitchFamily="34" charset="0"/>
              </a:endParaRPr>
            </a:p>
          </p:txBody>
        </p:sp>
        <p:sp>
          <p:nvSpPr>
            <p:cNvPr id="1082" name="Text Box 140">
              <a:extLst>
                <a:ext uri="{FF2B5EF4-FFF2-40B4-BE49-F238E27FC236}">
                  <a16:creationId xmlns:a16="http://schemas.microsoft.com/office/drawing/2014/main" id="{E559077C-DD75-442C-A3B0-C5751E6DE0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8865" y="3915097"/>
              <a:ext cx="1115060" cy="201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050" i="1">
                  <a:solidFill>
                    <a:srgbClr val="000000"/>
                  </a:solidFill>
                  <a:latin typeface="Calibri" panose="020F0502020204030204" pitchFamily="34" charset="0"/>
                </a:rPr>
                <a:t>napari</a:t>
              </a:r>
              <a:endParaRPr lang="en-US" altLang="en-US" sz="750">
                <a:latin typeface="Arial" panose="020B0604020202020204" pitchFamily="34" charset="0"/>
              </a:endParaRPr>
            </a:p>
          </p:txBody>
        </p:sp>
      </p:grpSp>
      <p:grpSp>
        <p:nvGrpSpPr>
          <p:cNvPr id="1109" name="Group 1108">
            <a:extLst>
              <a:ext uri="{FF2B5EF4-FFF2-40B4-BE49-F238E27FC236}">
                <a16:creationId xmlns:a16="http://schemas.microsoft.com/office/drawing/2014/main" id="{8887A343-1458-4C94-AAF8-ADA6990619EB}"/>
              </a:ext>
            </a:extLst>
          </p:cNvPr>
          <p:cNvGrpSpPr/>
          <p:nvPr/>
        </p:nvGrpSpPr>
        <p:grpSpPr>
          <a:xfrm>
            <a:off x="3523534" y="1662937"/>
            <a:ext cx="3559969" cy="151448"/>
            <a:chOff x="4698045" y="2213016"/>
            <a:chExt cx="4746625" cy="201930"/>
          </a:xfrm>
        </p:grpSpPr>
        <p:cxnSp>
          <p:nvCxnSpPr>
            <p:cNvPr id="1027" name="AutoShape 3">
              <a:extLst>
                <a:ext uri="{FF2B5EF4-FFF2-40B4-BE49-F238E27FC236}">
                  <a16:creationId xmlns:a16="http://schemas.microsoft.com/office/drawing/2014/main" id="{15F003C2-0511-4F53-9B4D-838C22D7C0E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4698045" y="2220001"/>
              <a:ext cx="4746625" cy="0"/>
            </a:xfrm>
            <a:prstGeom prst="straightConnector1">
              <a:avLst/>
            </a:prstGeom>
            <a:noFill/>
            <a:ln w="28575" algn="ctr">
              <a:solidFill>
                <a:srgbClr val="000000"/>
              </a:solidFill>
              <a:prstDash val="sys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sp>
          <p:nvSpPr>
            <p:cNvPr id="38" name="Text Box 56">
              <a:extLst>
                <a:ext uri="{FF2B5EF4-FFF2-40B4-BE49-F238E27FC236}">
                  <a16:creationId xmlns:a16="http://schemas.microsoft.com/office/drawing/2014/main" id="{F2FF901D-D26A-4F6A-9E52-0AF9F984D2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9470" y="2213016"/>
              <a:ext cx="1115060" cy="201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900" i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network</a:t>
              </a:r>
              <a:endParaRPr lang="en-US" altLang="en-US" sz="675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1026" name="AutoShape 2">
            <a:extLst>
              <a:ext uri="{FF2B5EF4-FFF2-40B4-BE49-F238E27FC236}">
                <a16:creationId xmlns:a16="http://schemas.microsoft.com/office/drawing/2014/main" id="{621C0B9E-AB80-4B1B-A215-91E997E3DC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39864" y="1732470"/>
            <a:ext cx="602933" cy="0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4" name="AutoShape 4">
            <a:extLst>
              <a:ext uri="{FF2B5EF4-FFF2-40B4-BE49-F238E27FC236}">
                <a16:creationId xmlns:a16="http://schemas.microsoft.com/office/drawing/2014/main" id="{BA0A3DA6-456C-489E-B9F8-F23C4519E3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6333" y="530415"/>
            <a:ext cx="1993106" cy="176831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6" name="AutoShape 9">
            <a:extLst>
              <a:ext uri="{FF2B5EF4-FFF2-40B4-BE49-F238E27FC236}">
                <a16:creationId xmlns:a16="http://schemas.microsoft.com/office/drawing/2014/main" id="{780BA8A7-802C-41F1-B88C-38EF6F2F1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785" y="526001"/>
            <a:ext cx="4025265" cy="176831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421179C5-9032-4A3D-BDA8-21600EADC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5450" y="245960"/>
            <a:ext cx="2038350" cy="21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OMERO Virtual Machine</a:t>
            </a:r>
            <a:endParaRPr lang="en-US" altLang="en-US" sz="1500" dirty="0">
              <a:latin typeface="Arial" panose="020B0604020202020204" pitchFamily="34" charset="0"/>
            </a:endParaRPr>
          </a:p>
        </p:txBody>
      </p:sp>
      <p:pic>
        <p:nvPicPr>
          <p:cNvPr id="1065" name="Picture 41">
            <a:extLst>
              <a:ext uri="{FF2B5EF4-FFF2-40B4-BE49-F238E27FC236}">
                <a16:creationId xmlns:a16="http://schemas.microsoft.com/office/drawing/2014/main" id="{5FD35BAA-514C-455F-AA38-078EBC59E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103" y="1119060"/>
            <a:ext cx="394335" cy="331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cxnSp>
        <p:nvCxnSpPr>
          <p:cNvPr id="1066" name="AutoShape 42">
            <a:extLst>
              <a:ext uri="{FF2B5EF4-FFF2-40B4-BE49-F238E27FC236}">
                <a16:creationId xmlns:a16="http://schemas.microsoft.com/office/drawing/2014/main" id="{712A3FB4-D8B8-42A6-BB93-F4346539C9AB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50969" y="1493868"/>
            <a:ext cx="810000" cy="0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067" name="AutoShape 43">
            <a:extLst>
              <a:ext uri="{FF2B5EF4-FFF2-40B4-BE49-F238E27FC236}">
                <a16:creationId xmlns:a16="http://schemas.microsoft.com/office/drawing/2014/main" id="{CC749FF0-5559-451F-9CC1-51091EE96D3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546745" y="1500536"/>
            <a:ext cx="0" cy="171926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32" name="Oval 48">
            <a:extLst>
              <a:ext uri="{FF2B5EF4-FFF2-40B4-BE49-F238E27FC236}">
                <a16:creationId xmlns:a16="http://schemas.microsoft.com/office/drawing/2014/main" id="{3FD5627A-8A3F-476A-BDF1-EBC4539D9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4318" y="1398143"/>
            <a:ext cx="286226" cy="286226"/>
          </a:xfrm>
          <a:prstGeom prst="ellipse">
            <a:avLst/>
          </a:prstGeom>
          <a:solidFill>
            <a:srgbClr val="F3F3F3"/>
          </a:solidFill>
          <a:ln w="25400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endParaRPr lang="en-US" altLang="en-US" sz="750">
              <a:latin typeface="Arial" panose="020B0604020202020204" pitchFamily="34" charset="0"/>
            </a:endParaRPr>
          </a:p>
        </p:txBody>
      </p:sp>
      <p:sp>
        <p:nvSpPr>
          <p:cNvPr id="34" name="Oval 50">
            <a:extLst>
              <a:ext uri="{FF2B5EF4-FFF2-40B4-BE49-F238E27FC236}">
                <a16:creationId xmlns:a16="http://schemas.microsoft.com/office/drawing/2014/main" id="{08B329D1-297F-4856-9DFC-C1359501F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7024" y="1335278"/>
            <a:ext cx="286226" cy="286226"/>
          </a:xfrm>
          <a:prstGeom prst="ellipse">
            <a:avLst/>
          </a:prstGeom>
          <a:solidFill>
            <a:srgbClr val="F3F3F3"/>
          </a:solidFill>
          <a:ln w="25400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120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endParaRPr lang="en-US" altLang="en-US" sz="750">
              <a:latin typeface="Arial" panose="020B0604020202020204" pitchFamily="34" charset="0"/>
            </a:endParaRPr>
          </a:p>
        </p:txBody>
      </p:sp>
      <p:sp>
        <p:nvSpPr>
          <p:cNvPr id="35" name="Text Box 53">
            <a:extLst>
              <a:ext uri="{FF2B5EF4-FFF2-40B4-BE49-F238E27FC236}">
                <a16:creationId xmlns:a16="http://schemas.microsoft.com/office/drawing/2014/main" id="{5C24AB01-538E-42BC-ADF2-4076D37EB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4309" y="919987"/>
            <a:ext cx="840581" cy="199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000000"/>
                </a:solidFill>
                <a:latin typeface="Calibri" panose="020F0502020204030204" pitchFamily="34" charset="0"/>
              </a:rPr>
              <a:t>read plane</a:t>
            </a:r>
            <a:endParaRPr lang="en-US" altLang="en-US" sz="675" dirty="0">
              <a:latin typeface="Arial" panose="020B0604020202020204" pitchFamily="34" charset="0"/>
            </a:endParaRPr>
          </a:p>
        </p:txBody>
      </p:sp>
      <p:sp>
        <p:nvSpPr>
          <p:cNvPr id="37" name="Text Box 55">
            <a:extLst>
              <a:ext uri="{FF2B5EF4-FFF2-40B4-BE49-F238E27FC236}">
                <a16:creationId xmlns:a16="http://schemas.microsoft.com/office/drawing/2014/main" id="{F220B204-1ACA-47B5-916F-7C3EC41DC67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376953" y="1173829"/>
            <a:ext cx="1606391" cy="50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Access image </a:t>
            </a:r>
            <a:r>
              <a:rPr lang="en-US" alt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through</a:t>
            </a:r>
            <a:r>
              <a:rPr lang="fr-FR" alt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altLang="en-US" sz="12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OMERO.server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grpSp>
        <p:nvGrpSpPr>
          <p:cNvPr id="1108" name="Group 1107">
            <a:extLst>
              <a:ext uri="{FF2B5EF4-FFF2-40B4-BE49-F238E27FC236}">
                <a16:creationId xmlns:a16="http://schemas.microsoft.com/office/drawing/2014/main" id="{3AFC96BE-0314-47F5-8E2A-68910A90591F}"/>
              </a:ext>
            </a:extLst>
          </p:cNvPr>
          <p:cNvGrpSpPr/>
          <p:nvPr/>
        </p:nvGrpSpPr>
        <p:grpSpPr>
          <a:xfrm>
            <a:off x="6910147" y="558513"/>
            <a:ext cx="1888808" cy="924878"/>
            <a:chOff x="9213530" y="740451"/>
            <a:chExt cx="2518410" cy="1233170"/>
          </a:xfrm>
        </p:grpSpPr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7EEE900-4963-4553-9AF2-D941403BAD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51325" y="911901"/>
              <a:ext cx="1202690" cy="1061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3AB0D9DA-939E-455E-96E7-0BA90F3123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14340" y="942381"/>
              <a:ext cx="1117600" cy="101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39" name="Text Box 57">
              <a:extLst>
                <a:ext uri="{FF2B5EF4-FFF2-40B4-BE49-F238E27FC236}">
                  <a16:creationId xmlns:a16="http://schemas.microsoft.com/office/drawing/2014/main" id="{C587797A-CB32-4792-B641-E98EB17918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13530" y="740451"/>
              <a:ext cx="1114425" cy="201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050" i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Fiji</a:t>
              </a:r>
              <a:endParaRPr lang="en-US" altLang="en-US" sz="750" dirty="0">
                <a:latin typeface="Arial" panose="020B0604020202020204" pitchFamily="34" charset="0"/>
              </a:endParaRPr>
            </a:p>
          </p:txBody>
        </p:sp>
        <p:sp>
          <p:nvSpPr>
            <p:cNvPr id="40" name="Text Box 58">
              <a:extLst>
                <a:ext uri="{FF2B5EF4-FFF2-40B4-BE49-F238E27FC236}">
                  <a16:creationId xmlns:a16="http://schemas.microsoft.com/office/drawing/2014/main" id="{5EB911BF-DECF-443A-AB0B-9F12BB9F48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34000" y="740451"/>
              <a:ext cx="1115060" cy="2019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050" i="1">
                  <a:solidFill>
                    <a:srgbClr val="000000"/>
                  </a:solidFill>
                  <a:latin typeface="Calibri" panose="020F0502020204030204" pitchFamily="34" charset="0"/>
                </a:rPr>
                <a:t>napari</a:t>
              </a:r>
              <a:endParaRPr lang="en-US" altLang="en-US" sz="750">
                <a:latin typeface="Arial" panose="020B0604020202020204" pitchFamily="34" charset="0"/>
              </a:endParaRPr>
            </a:p>
          </p:txBody>
        </p:sp>
      </p:grpSp>
      <p:grpSp>
        <p:nvGrpSpPr>
          <p:cNvPr id="1099" name="Group 1098">
            <a:extLst>
              <a:ext uri="{FF2B5EF4-FFF2-40B4-BE49-F238E27FC236}">
                <a16:creationId xmlns:a16="http://schemas.microsoft.com/office/drawing/2014/main" id="{884ECEC8-B9AD-41CE-BC1E-8E91869AE626}"/>
              </a:ext>
            </a:extLst>
          </p:cNvPr>
          <p:cNvGrpSpPr/>
          <p:nvPr/>
        </p:nvGrpSpPr>
        <p:grpSpPr>
          <a:xfrm>
            <a:off x="2890122" y="568924"/>
            <a:ext cx="1819751" cy="1619794"/>
            <a:chOff x="3853495" y="754331"/>
            <a:chExt cx="2426335" cy="2159725"/>
          </a:xfrm>
        </p:grpSpPr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45D1AA74-3A06-4ED9-A2A3-1E56830C9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3495" y="1050331"/>
              <a:ext cx="2426335" cy="18637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1" name="AutoShape 15">
              <a:extLst>
                <a:ext uri="{FF2B5EF4-FFF2-40B4-BE49-F238E27FC236}">
                  <a16:creationId xmlns:a16="http://schemas.microsoft.com/office/drawing/2014/main" id="{6D390F6E-89BF-4CF3-9411-09304A315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3355" y="1912026"/>
              <a:ext cx="2182495" cy="903605"/>
            </a:xfrm>
            <a:prstGeom prst="roundRect">
              <a:avLst>
                <a:gd name="adj" fmla="val 16667"/>
              </a:avLst>
            </a:prstGeom>
            <a:solidFill>
              <a:srgbClr val="5B9BD5"/>
            </a:solidFill>
            <a:ln w="254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grpSp>
          <p:nvGrpSpPr>
            <p:cNvPr id="12" name="Group 16">
              <a:extLst>
                <a:ext uri="{FF2B5EF4-FFF2-40B4-BE49-F238E27FC236}">
                  <a16:creationId xmlns:a16="http://schemas.microsoft.com/office/drawing/2014/main" id="{FE445BF0-69E6-4BB2-B0C0-F63CD4E2D0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5450" y="2006641"/>
              <a:ext cx="617220" cy="589280"/>
              <a:chOff x="106610255" y="107883434"/>
              <a:chExt cx="1072055" cy="1111469"/>
            </a:xfrm>
          </p:grpSpPr>
          <p:sp>
            <p:nvSpPr>
              <p:cNvPr id="13" name="Rectangle 17">
                <a:extLst>
                  <a:ext uri="{FF2B5EF4-FFF2-40B4-BE49-F238E27FC236}">
                    <a16:creationId xmlns:a16="http://schemas.microsoft.com/office/drawing/2014/main" id="{D49013BA-D50A-4E07-AD69-C6758BDA4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10255" y="107883434"/>
                <a:ext cx="1072055" cy="1111469"/>
              </a:xfrm>
              <a:prstGeom prst="rect">
                <a:avLst/>
              </a:prstGeom>
              <a:solidFill>
                <a:srgbClr val="FFFFFF"/>
              </a:solidFill>
              <a:ln w="254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pic>
            <p:nvPicPr>
              <p:cNvPr id="1042" name="Picture 18" descr="stereotaxic">
                <a:extLst>
                  <a:ext uri="{FF2B5EF4-FFF2-40B4-BE49-F238E27FC236}">
                    <a16:creationId xmlns:a16="http://schemas.microsoft.com/office/drawing/2014/main" id="{7BA11545-5EEA-43CC-A2D4-0C15046864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569"/>
              <a:stretch>
                <a:fillRect/>
              </a:stretch>
            </p:blipFill>
            <p:spPr bwMode="auto">
              <a:xfrm>
                <a:off x="106626981" y="107949382"/>
                <a:ext cx="1035071" cy="9774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4" name="Group 19">
              <a:extLst>
                <a:ext uri="{FF2B5EF4-FFF2-40B4-BE49-F238E27FC236}">
                  <a16:creationId xmlns:a16="http://schemas.microsoft.com/office/drawing/2014/main" id="{DDE7D74F-4557-44D0-B111-F57A77F92A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095" y="2052996"/>
              <a:ext cx="617220" cy="589280"/>
              <a:chOff x="106610255" y="107883434"/>
              <a:chExt cx="1072055" cy="1111469"/>
            </a:xfrm>
          </p:grpSpPr>
          <p:sp>
            <p:nvSpPr>
              <p:cNvPr id="15" name="Rectangle 20">
                <a:extLst>
                  <a:ext uri="{FF2B5EF4-FFF2-40B4-BE49-F238E27FC236}">
                    <a16:creationId xmlns:a16="http://schemas.microsoft.com/office/drawing/2014/main" id="{CFD863E6-BC73-4D4D-A337-EBD9715DD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10255" y="107883434"/>
                <a:ext cx="1072055" cy="1111469"/>
              </a:xfrm>
              <a:prstGeom prst="rect">
                <a:avLst/>
              </a:prstGeom>
              <a:solidFill>
                <a:srgbClr val="FFFFFF"/>
              </a:solidFill>
              <a:ln w="254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pic>
            <p:nvPicPr>
              <p:cNvPr id="1045" name="Picture 21" descr="stereotaxic">
                <a:extLst>
                  <a:ext uri="{FF2B5EF4-FFF2-40B4-BE49-F238E27FC236}">
                    <a16:creationId xmlns:a16="http://schemas.microsoft.com/office/drawing/2014/main" id="{4BFBF8A7-F964-4404-A8F7-A1E6624673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569"/>
              <a:stretch>
                <a:fillRect/>
              </a:stretch>
            </p:blipFill>
            <p:spPr bwMode="auto">
              <a:xfrm>
                <a:off x="106626981" y="107949382"/>
                <a:ext cx="1035071" cy="9774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6" name="Group 22">
              <a:extLst>
                <a:ext uri="{FF2B5EF4-FFF2-40B4-BE49-F238E27FC236}">
                  <a16:creationId xmlns:a16="http://schemas.microsoft.com/office/drawing/2014/main" id="{C8DE1821-4A06-45FB-80EB-70175A1182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57660" y="2107606"/>
              <a:ext cx="617220" cy="589280"/>
              <a:chOff x="106610255" y="107883434"/>
              <a:chExt cx="1072055" cy="1111469"/>
            </a:xfrm>
          </p:grpSpPr>
          <p:sp>
            <p:nvSpPr>
              <p:cNvPr id="17" name="Rectangle 23">
                <a:extLst>
                  <a:ext uri="{FF2B5EF4-FFF2-40B4-BE49-F238E27FC236}">
                    <a16:creationId xmlns:a16="http://schemas.microsoft.com/office/drawing/2014/main" id="{B332FB96-8367-4151-95C2-81742611F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10255" y="107883434"/>
                <a:ext cx="1072055" cy="1111469"/>
              </a:xfrm>
              <a:prstGeom prst="rect">
                <a:avLst/>
              </a:prstGeom>
              <a:solidFill>
                <a:srgbClr val="FFFFFF"/>
              </a:solidFill>
              <a:ln w="254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pic>
            <p:nvPicPr>
              <p:cNvPr id="1048" name="Picture 24" descr="stereotaxic">
                <a:extLst>
                  <a:ext uri="{FF2B5EF4-FFF2-40B4-BE49-F238E27FC236}">
                    <a16:creationId xmlns:a16="http://schemas.microsoft.com/office/drawing/2014/main" id="{AC5C3DEB-73DF-4C6E-B6F3-30B46E732A1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569"/>
              <a:stretch>
                <a:fillRect/>
              </a:stretch>
            </p:blipFill>
            <p:spPr bwMode="auto">
              <a:xfrm>
                <a:off x="106626981" y="107949382"/>
                <a:ext cx="1035071" cy="9774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8" name="Rectangle 25">
              <a:extLst>
                <a:ext uri="{FF2B5EF4-FFF2-40B4-BE49-F238E27FC236}">
                  <a16:creationId xmlns:a16="http://schemas.microsoft.com/office/drawing/2014/main" id="{18170AEB-DBAE-4908-B54F-DCD338C0A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1145" y="2159041"/>
              <a:ext cx="617855" cy="589280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grpSp>
          <p:nvGrpSpPr>
            <p:cNvPr id="19" name="Group 27">
              <a:extLst>
                <a:ext uri="{FF2B5EF4-FFF2-40B4-BE49-F238E27FC236}">
                  <a16:creationId xmlns:a16="http://schemas.microsoft.com/office/drawing/2014/main" id="{0885620E-848B-47AD-84C4-9F4A1916D3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1785" y="2005371"/>
              <a:ext cx="617220" cy="589280"/>
              <a:chOff x="106610255" y="107883434"/>
              <a:chExt cx="1072055" cy="1111469"/>
            </a:xfrm>
          </p:grpSpPr>
          <p:sp>
            <p:nvSpPr>
              <p:cNvPr id="20" name="Rectangle 28">
                <a:extLst>
                  <a:ext uri="{FF2B5EF4-FFF2-40B4-BE49-F238E27FC236}">
                    <a16:creationId xmlns:a16="http://schemas.microsoft.com/office/drawing/2014/main" id="{F476CB7C-4DB8-4263-A70B-F05D8AE0C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10255" y="107883434"/>
                <a:ext cx="1072055" cy="1111469"/>
              </a:xfrm>
              <a:prstGeom prst="rect">
                <a:avLst/>
              </a:prstGeom>
              <a:solidFill>
                <a:srgbClr val="FFFFFF"/>
              </a:solidFill>
              <a:ln w="254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pic>
            <p:nvPicPr>
              <p:cNvPr id="1053" name="Picture 29" descr="stereotaxic">
                <a:extLst>
                  <a:ext uri="{FF2B5EF4-FFF2-40B4-BE49-F238E27FC236}">
                    <a16:creationId xmlns:a16="http://schemas.microsoft.com/office/drawing/2014/main" id="{7C24A6AB-0E0B-4773-9850-D930DA04B2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569"/>
              <a:stretch>
                <a:fillRect/>
              </a:stretch>
            </p:blipFill>
            <p:spPr bwMode="auto">
              <a:xfrm>
                <a:off x="106626981" y="107949382"/>
                <a:ext cx="1035071" cy="9774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1" name="Group 30">
              <a:extLst>
                <a:ext uri="{FF2B5EF4-FFF2-40B4-BE49-F238E27FC236}">
                  <a16:creationId xmlns:a16="http://schemas.microsoft.com/office/drawing/2014/main" id="{905F7E3D-C4A3-4F80-B43C-265989BE30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65430" y="2051091"/>
              <a:ext cx="617220" cy="589280"/>
              <a:chOff x="106610255" y="107883434"/>
              <a:chExt cx="1072055" cy="1111469"/>
            </a:xfrm>
          </p:grpSpPr>
          <p:sp>
            <p:nvSpPr>
              <p:cNvPr id="22" name="Rectangle 31">
                <a:extLst>
                  <a:ext uri="{FF2B5EF4-FFF2-40B4-BE49-F238E27FC236}">
                    <a16:creationId xmlns:a16="http://schemas.microsoft.com/office/drawing/2014/main" id="{76C18A7D-6AC3-43AB-8ACD-28770554F6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10255" y="107883434"/>
                <a:ext cx="1072055" cy="1111469"/>
              </a:xfrm>
              <a:prstGeom prst="rect">
                <a:avLst/>
              </a:prstGeom>
              <a:solidFill>
                <a:srgbClr val="FFFFFF"/>
              </a:solidFill>
              <a:ln w="254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pic>
            <p:nvPicPr>
              <p:cNvPr id="1056" name="Picture 32" descr="stereotaxic">
                <a:extLst>
                  <a:ext uri="{FF2B5EF4-FFF2-40B4-BE49-F238E27FC236}">
                    <a16:creationId xmlns:a16="http://schemas.microsoft.com/office/drawing/2014/main" id="{CA9AAC15-8654-4968-897C-EA8A42822F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569"/>
              <a:stretch>
                <a:fillRect/>
              </a:stretch>
            </p:blipFill>
            <p:spPr bwMode="auto">
              <a:xfrm>
                <a:off x="106626981" y="107949382"/>
                <a:ext cx="1035071" cy="9774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3" name="Group 33">
              <a:extLst>
                <a:ext uri="{FF2B5EF4-FFF2-40B4-BE49-F238E27FC236}">
                  <a16:creationId xmlns:a16="http://schemas.microsoft.com/office/drawing/2014/main" id="{65798829-F93A-42E0-B7C1-FFF398FA0A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13995" y="2105701"/>
              <a:ext cx="617220" cy="589280"/>
              <a:chOff x="106610255" y="107883434"/>
              <a:chExt cx="1072055" cy="1111469"/>
            </a:xfrm>
          </p:grpSpPr>
          <p:sp>
            <p:nvSpPr>
              <p:cNvPr id="24" name="Rectangle 34">
                <a:extLst>
                  <a:ext uri="{FF2B5EF4-FFF2-40B4-BE49-F238E27FC236}">
                    <a16:creationId xmlns:a16="http://schemas.microsoft.com/office/drawing/2014/main" id="{2E7A217B-ACFA-4C10-8C65-719F33250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10255" y="107883434"/>
                <a:ext cx="1072055" cy="1111469"/>
              </a:xfrm>
              <a:prstGeom prst="rect">
                <a:avLst/>
              </a:prstGeom>
              <a:solidFill>
                <a:srgbClr val="FFFFFF"/>
              </a:solidFill>
              <a:ln w="254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pic>
            <p:nvPicPr>
              <p:cNvPr id="1059" name="Picture 35" descr="stereotaxic">
                <a:extLst>
                  <a:ext uri="{FF2B5EF4-FFF2-40B4-BE49-F238E27FC236}">
                    <a16:creationId xmlns:a16="http://schemas.microsoft.com/office/drawing/2014/main" id="{CF8369A6-E4B2-4181-90F9-DB6162C23E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569"/>
              <a:stretch>
                <a:fillRect/>
              </a:stretch>
            </p:blipFill>
            <p:spPr bwMode="auto">
              <a:xfrm>
                <a:off x="106626981" y="107949382"/>
                <a:ext cx="1035071" cy="97741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5" name="Rectangle 36">
              <a:extLst>
                <a:ext uri="{FF2B5EF4-FFF2-40B4-BE49-F238E27FC236}">
                  <a16:creationId xmlns:a16="http://schemas.microsoft.com/office/drawing/2014/main" id="{46703CF8-CDFE-4215-8C07-3783B7982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7480" y="2157771"/>
              <a:ext cx="617855" cy="589280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26" name="Text Box 38">
              <a:extLst>
                <a:ext uri="{FF2B5EF4-FFF2-40B4-BE49-F238E27FC236}">
                  <a16:creationId xmlns:a16="http://schemas.microsoft.com/office/drawing/2014/main" id="{C6900D90-5EB6-411E-9E7E-394BB30857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0765" y="2176821"/>
              <a:ext cx="386715" cy="332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2100" dirty="0">
                  <a:solidFill>
                    <a:srgbClr val="000000"/>
                  </a:solidFill>
                  <a:latin typeface="Calibri" panose="020F0502020204030204" pitchFamily="34" charset="0"/>
                </a:rPr>
                <a:t>...</a:t>
              </a:r>
              <a:endParaRPr lang="en-US" altLang="en-US" sz="1350" dirty="0">
                <a:latin typeface="Arial" panose="020B0604020202020204" pitchFamily="34" charset="0"/>
              </a:endParaRPr>
            </a:p>
          </p:txBody>
        </p:sp>
        <p:sp>
          <p:nvSpPr>
            <p:cNvPr id="27" name="Text Box 39">
              <a:extLst>
                <a:ext uri="{FF2B5EF4-FFF2-40B4-BE49-F238E27FC236}">
                  <a16:creationId xmlns:a16="http://schemas.microsoft.com/office/drawing/2014/main" id="{BAB1CBDF-7D7E-4620-9E56-BAA82D7A04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4655" y="1691046"/>
              <a:ext cx="1784350" cy="1797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825" i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OME.TIFF (5D)</a:t>
              </a:r>
              <a:endParaRPr lang="en-US" altLang="en-US" sz="600" dirty="0">
                <a:latin typeface="Arial" panose="020B0604020202020204" pitchFamily="34" charset="0"/>
              </a:endParaRPr>
            </a:p>
          </p:txBody>
        </p:sp>
        <p:sp>
          <p:nvSpPr>
            <p:cNvPr id="28" name="Text Box 40">
              <a:extLst>
                <a:ext uri="{FF2B5EF4-FFF2-40B4-BE49-F238E27FC236}">
                  <a16:creationId xmlns:a16="http://schemas.microsoft.com/office/drawing/2014/main" id="{86B46AD5-FA4E-4550-A17F-9142F0A083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1185" y="754331"/>
              <a:ext cx="1398270" cy="2768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VM Filesystem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43" name="Text Box 61">
              <a:extLst>
                <a:ext uri="{FF2B5EF4-FFF2-40B4-BE49-F238E27FC236}">
                  <a16:creationId xmlns:a16="http://schemas.microsoft.com/office/drawing/2014/main" id="{155FAD5D-D26A-49C2-B60E-B2D901F289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3185" y="1311316"/>
              <a:ext cx="2303780" cy="234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900" dirty="0">
                  <a:solidFill>
                    <a:srgbClr val="000000"/>
                  </a:solidFill>
                  <a:latin typeface="Calibri" panose="020F0502020204030204" pitchFamily="34" charset="0"/>
                </a:rPr>
                <a:t>/OMERO/</a:t>
              </a:r>
              <a:r>
                <a:rPr lang="fr-FR" altLang="en-US" sz="900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ManagedRepository</a:t>
              </a:r>
              <a:r>
                <a:rPr lang="fr-FR" altLang="en-US" sz="900" dirty="0">
                  <a:solidFill>
                    <a:srgbClr val="000000"/>
                  </a:solidFill>
                  <a:latin typeface="Calibri" panose="020F0502020204030204" pitchFamily="34" charset="0"/>
                </a:rPr>
                <a:t>/</a:t>
              </a:r>
              <a:endParaRPr lang="en-US" altLang="en-US" sz="600" dirty="0">
                <a:latin typeface="Arial" panose="020B0604020202020204" pitchFamily="34" charset="0"/>
              </a:endParaRPr>
            </a:p>
          </p:txBody>
        </p:sp>
        <p:sp>
          <p:nvSpPr>
            <p:cNvPr id="44" name="Text Box 62">
              <a:extLst>
                <a:ext uri="{FF2B5EF4-FFF2-40B4-BE49-F238E27FC236}">
                  <a16:creationId xmlns:a16="http://schemas.microsoft.com/office/drawing/2014/main" id="{5C8F62A8-ED44-44B2-A813-C4F78F550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8145" y="1136056"/>
              <a:ext cx="1784350" cy="1797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050" i="1">
                  <a:solidFill>
                    <a:srgbClr val="000000"/>
                  </a:solidFill>
                  <a:latin typeface="Calibri" panose="020F0502020204030204" pitchFamily="34" charset="0"/>
                </a:rPr>
                <a:t>internal path</a:t>
              </a:r>
              <a:endParaRPr lang="en-US" altLang="en-US" sz="750">
                <a:latin typeface="Arial" panose="020B0604020202020204" pitchFamily="34" charset="0"/>
              </a:endParaRPr>
            </a:p>
          </p:txBody>
        </p:sp>
      </p:grpSp>
      <p:sp>
        <p:nvSpPr>
          <p:cNvPr id="46" name="Text Box 64">
            <a:extLst>
              <a:ext uri="{FF2B5EF4-FFF2-40B4-BE49-F238E27FC236}">
                <a16:creationId xmlns:a16="http://schemas.microsoft.com/office/drawing/2014/main" id="{13286CA7-2AC3-4163-AF77-52BC835BD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152" y="1441957"/>
            <a:ext cx="840581" cy="199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000000"/>
                </a:solidFill>
                <a:latin typeface="Calibri" panose="020F0502020204030204" pitchFamily="34" charset="0"/>
              </a:rPr>
              <a:t>send plane</a:t>
            </a:r>
            <a:endParaRPr lang="en-US" altLang="en-US" sz="675" dirty="0">
              <a:latin typeface="Arial" panose="020B0604020202020204" pitchFamily="34" charset="0"/>
            </a:endParaRPr>
          </a:p>
        </p:txBody>
      </p:sp>
      <p:sp>
        <p:nvSpPr>
          <p:cNvPr id="47" name="Text Box 65">
            <a:extLst>
              <a:ext uri="{FF2B5EF4-FFF2-40B4-BE49-F238E27FC236}">
                <a16:creationId xmlns:a16="http://schemas.microsoft.com/office/drawing/2014/main" id="{E8FD61E9-DBA1-4BBA-A985-A4FD870DD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2063" y="272003"/>
            <a:ext cx="1744980" cy="21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1500" dirty="0">
                <a:solidFill>
                  <a:srgbClr val="000000"/>
                </a:solidFill>
                <a:latin typeface="Calibri" panose="020F0502020204030204" pitchFamily="34" charset="0"/>
              </a:rPr>
              <a:t>Workstation</a:t>
            </a:r>
            <a:endParaRPr lang="en-US" altLang="en-US" sz="1500" dirty="0">
              <a:latin typeface="Arial" panose="020B0604020202020204" pitchFamily="34" charset="0"/>
            </a:endParaRPr>
          </a:p>
        </p:txBody>
      </p:sp>
      <p:grpSp>
        <p:nvGrpSpPr>
          <p:cNvPr id="1098" name="Group 1097">
            <a:extLst>
              <a:ext uri="{FF2B5EF4-FFF2-40B4-BE49-F238E27FC236}">
                <a16:creationId xmlns:a16="http://schemas.microsoft.com/office/drawing/2014/main" id="{4D22A5AB-7F70-4A73-BAB5-38DE1C425F84}"/>
              </a:ext>
            </a:extLst>
          </p:cNvPr>
          <p:cNvGrpSpPr/>
          <p:nvPr/>
        </p:nvGrpSpPr>
        <p:grpSpPr>
          <a:xfrm>
            <a:off x="790812" y="544245"/>
            <a:ext cx="1309211" cy="1677333"/>
            <a:chOff x="1054415" y="721427"/>
            <a:chExt cx="1745615" cy="2236444"/>
          </a:xfrm>
        </p:grpSpPr>
        <p:grpSp>
          <p:nvGrpSpPr>
            <p:cNvPr id="9" name="Group 12">
              <a:extLst>
                <a:ext uri="{FF2B5EF4-FFF2-40B4-BE49-F238E27FC236}">
                  <a16:creationId xmlns:a16="http://schemas.microsoft.com/office/drawing/2014/main" id="{A5F984FE-2A93-409A-9FA0-5AE7B332A6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4415" y="978576"/>
              <a:ext cx="1745615" cy="1979295"/>
              <a:chOff x="100843895" y="105280691"/>
              <a:chExt cx="3616177" cy="4154879"/>
            </a:xfrm>
          </p:grpSpPr>
          <p:sp>
            <p:nvSpPr>
              <p:cNvPr id="10" name="AutoShape 13">
                <a:extLst>
                  <a:ext uri="{FF2B5EF4-FFF2-40B4-BE49-F238E27FC236}">
                    <a16:creationId xmlns:a16="http://schemas.microsoft.com/office/drawing/2014/main" id="{FE2D88C2-7B96-4754-88DC-19937AD9A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43895" y="105280691"/>
                <a:ext cx="3616177" cy="415487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pic>
            <p:nvPicPr>
              <p:cNvPr id="1038" name="Picture 14" descr="one-node.png">
                <a:extLst>
                  <a:ext uri="{FF2B5EF4-FFF2-40B4-BE49-F238E27FC236}">
                    <a16:creationId xmlns:a16="http://schemas.microsoft.com/office/drawing/2014/main" id="{B2E3F55D-8006-4919-A04B-AA4BAC94EC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34" t="26851" r="7944" b="8774"/>
              <a:stretch>
                <a:fillRect/>
              </a:stretch>
            </p:blipFill>
            <p:spPr bwMode="auto">
              <a:xfrm>
                <a:off x="101022603" y="105507311"/>
                <a:ext cx="3224901" cy="3707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5" name="Text Box 63">
              <a:extLst>
                <a:ext uri="{FF2B5EF4-FFF2-40B4-BE49-F238E27FC236}">
                  <a16:creationId xmlns:a16="http://schemas.microsoft.com/office/drawing/2014/main" id="{7B288371-272B-4B01-9E03-27ECE8BC09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9500" y="2677201"/>
              <a:ext cx="631190" cy="1797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825" i="1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database</a:t>
              </a:r>
              <a:endParaRPr lang="en-US" altLang="en-US" sz="600" dirty="0">
                <a:latin typeface="Arial" panose="020B0604020202020204" pitchFamily="34" charset="0"/>
              </a:endParaRPr>
            </a:p>
          </p:txBody>
        </p:sp>
        <p:sp>
          <p:nvSpPr>
            <p:cNvPr id="48" name="Text Box 66">
              <a:extLst>
                <a:ext uri="{FF2B5EF4-FFF2-40B4-BE49-F238E27FC236}">
                  <a16:creationId xmlns:a16="http://schemas.microsoft.com/office/drawing/2014/main" id="{6EE0CA2F-47D2-43E8-AFF9-01DC4BB10E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25865" y="721427"/>
              <a:ext cx="1398270" cy="277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OMERO</a:t>
              </a:r>
              <a:endParaRPr lang="en-US" altLang="en-US" sz="750" dirty="0">
                <a:latin typeface="Arial" panose="020B0604020202020204" pitchFamily="34" charset="0"/>
              </a:endParaRPr>
            </a:p>
          </p:txBody>
        </p:sp>
      </p:grpSp>
      <p:sp>
        <p:nvSpPr>
          <p:cNvPr id="63" name="AutoShape 84">
            <a:extLst>
              <a:ext uri="{FF2B5EF4-FFF2-40B4-BE49-F238E27FC236}">
                <a16:creationId xmlns:a16="http://schemas.microsoft.com/office/drawing/2014/main" id="{3FC3F4BF-5414-4B00-8799-2FD21A0B78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785" y="2623179"/>
            <a:ext cx="4025265" cy="176831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 algn="ctr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cxnSp>
        <p:nvCxnSpPr>
          <p:cNvPr id="1110" name="AutoShape 86">
            <a:extLst>
              <a:ext uri="{FF2B5EF4-FFF2-40B4-BE49-F238E27FC236}">
                <a16:creationId xmlns:a16="http://schemas.microsoft.com/office/drawing/2014/main" id="{AA717504-334B-4A6B-8861-6209FC5E235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698041" y="4214331"/>
            <a:ext cx="420053" cy="0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grpSp>
        <p:nvGrpSpPr>
          <p:cNvPr id="1116" name="Group 1115">
            <a:extLst>
              <a:ext uri="{FF2B5EF4-FFF2-40B4-BE49-F238E27FC236}">
                <a16:creationId xmlns:a16="http://schemas.microsoft.com/office/drawing/2014/main" id="{B101A98C-4BF7-4C7C-9EC0-04E37D150269}"/>
              </a:ext>
            </a:extLst>
          </p:cNvPr>
          <p:cNvGrpSpPr/>
          <p:nvPr/>
        </p:nvGrpSpPr>
        <p:grpSpPr>
          <a:xfrm>
            <a:off x="2898769" y="2672641"/>
            <a:ext cx="1819751" cy="1616937"/>
            <a:chOff x="3865025" y="3932152"/>
            <a:chExt cx="2426335" cy="2155916"/>
          </a:xfrm>
        </p:grpSpPr>
        <p:sp>
          <p:nvSpPr>
            <p:cNvPr id="1024" name="AutoShape 85">
              <a:extLst>
                <a:ext uri="{FF2B5EF4-FFF2-40B4-BE49-F238E27FC236}">
                  <a16:creationId xmlns:a16="http://schemas.microsoft.com/office/drawing/2014/main" id="{9D0E0080-8F2B-4684-94A5-934BC5B8B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5025" y="4224342"/>
              <a:ext cx="2426335" cy="186372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3175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31" name="Text Box 90">
              <a:extLst>
                <a:ext uri="{FF2B5EF4-FFF2-40B4-BE49-F238E27FC236}">
                  <a16:creationId xmlns:a16="http://schemas.microsoft.com/office/drawing/2014/main" id="{7877D1AD-2BDF-4087-83FD-4ECE949B6A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4080" y="4450402"/>
              <a:ext cx="2303145" cy="234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900" dirty="0">
                  <a:solidFill>
                    <a:srgbClr val="000000"/>
                  </a:solidFill>
                  <a:latin typeface="Calibri" panose="020F0502020204030204" pitchFamily="34" charset="0"/>
                </a:rPr>
                <a:t>/OMERO/</a:t>
              </a:r>
              <a:r>
                <a:rPr lang="fr-FR" altLang="en-US" sz="900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ManagedRepository</a:t>
              </a:r>
              <a:r>
                <a:rPr lang="fr-FR" altLang="en-US" sz="900" dirty="0">
                  <a:solidFill>
                    <a:srgbClr val="000000"/>
                  </a:solidFill>
                  <a:latin typeface="Calibri" panose="020F0502020204030204" pitchFamily="34" charset="0"/>
                </a:rPr>
                <a:t>/</a:t>
              </a:r>
              <a:endParaRPr lang="en-US" altLang="en-US" sz="600" dirty="0">
                <a:latin typeface="Arial" panose="020B0604020202020204" pitchFamily="34" charset="0"/>
              </a:endParaRPr>
            </a:p>
          </p:txBody>
        </p:sp>
        <p:sp>
          <p:nvSpPr>
            <p:cNvPr id="1034" name="Text Box 92">
              <a:extLst>
                <a:ext uri="{FF2B5EF4-FFF2-40B4-BE49-F238E27FC236}">
                  <a16:creationId xmlns:a16="http://schemas.microsoft.com/office/drawing/2014/main" id="{1DF173FD-9E33-4253-8E46-AE3130A61C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3030" y="3932152"/>
              <a:ext cx="1398270" cy="2768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VM Filesystem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083" name="Text Box 141">
              <a:extLst>
                <a:ext uri="{FF2B5EF4-FFF2-40B4-BE49-F238E27FC236}">
                  <a16:creationId xmlns:a16="http://schemas.microsoft.com/office/drawing/2014/main" id="{77F9BCA9-B077-436D-A3F2-EEA95A4DBC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9670" y="4275142"/>
              <a:ext cx="1784985" cy="1797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050" i="1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internal</a:t>
              </a:r>
              <a:r>
                <a:rPr lang="fr-FR" altLang="en-US" sz="1050" i="1" dirty="0">
                  <a:solidFill>
                    <a:srgbClr val="000000"/>
                  </a:solidFill>
                  <a:latin typeface="Calibri" panose="020F0502020204030204" pitchFamily="34" charset="0"/>
                </a:rPr>
                <a:t> </a:t>
              </a:r>
              <a:r>
                <a:rPr lang="fr-FR" altLang="en-US" sz="1050" i="1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path</a:t>
              </a:r>
              <a:endParaRPr lang="en-US" altLang="en-US" sz="750" dirty="0">
                <a:latin typeface="Arial" panose="020B0604020202020204" pitchFamily="34" charset="0"/>
              </a:endParaRPr>
            </a:p>
          </p:txBody>
        </p:sp>
      </p:grpSp>
      <p:sp>
        <p:nvSpPr>
          <p:cNvPr id="1033" name="Text Box 91">
            <a:extLst>
              <a:ext uri="{FF2B5EF4-FFF2-40B4-BE49-F238E27FC236}">
                <a16:creationId xmlns:a16="http://schemas.microsoft.com/office/drawing/2014/main" id="{339DE319-3260-4D7E-BD8C-69C51371F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2615" y="3435186"/>
            <a:ext cx="1338263" cy="13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900" i="1" dirty="0">
                <a:solidFill>
                  <a:srgbClr val="000000"/>
                </a:solidFill>
                <a:latin typeface="Calibri" panose="020F0502020204030204" pitchFamily="34" charset="0"/>
              </a:rPr>
              <a:t>OME.TIFF (5D)</a:t>
            </a:r>
            <a:endParaRPr lang="en-US" altLang="en-US" sz="675" dirty="0">
              <a:latin typeface="Arial" panose="020B0604020202020204" pitchFamily="34" charset="0"/>
            </a:endParaRPr>
          </a:p>
        </p:txBody>
      </p:sp>
      <p:cxnSp>
        <p:nvCxnSpPr>
          <p:cNvPr id="1120" name="AutoShape 96">
            <a:extLst>
              <a:ext uri="{FF2B5EF4-FFF2-40B4-BE49-F238E27FC236}">
                <a16:creationId xmlns:a16="http://schemas.microsoft.com/office/drawing/2014/main" id="{8E5F22D7-239D-4894-B592-374B9E135D0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329799" y="3389466"/>
            <a:ext cx="0" cy="324326"/>
          </a:xfrm>
          <a:prstGeom prst="straightConnector1">
            <a:avLst/>
          </a:prstGeom>
          <a:noFill/>
          <a:ln w="5080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148" name="AutoShape 124">
            <a:extLst>
              <a:ext uri="{FF2B5EF4-FFF2-40B4-BE49-F238E27FC236}">
                <a16:creationId xmlns:a16="http://schemas.microsoft.com/office/drawing/2014/main" id="{AB2C494D-1177-4E29-84E5-3C733233386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8172400" y="3397086"/>
            <a:ext cx="0" cy="323850"/>
          </a:xfrm>
          <a:prstGeom prst="straightConnector1">
            <a:avLst/>
          </a:prstGeom>
          <a:noFill/>
          <a:ln w="5080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cxnSp>
        <p:nvCxnSpPr>
          <p:cNvPr id="1149" name="AutoShape 125">
            <a:extLst>
              <a:ext uri="{FF2B5EF4-FFF2-40B4-BE49-F238E27FC236}">
                <a16:creationId xmlns:a16="http://schemas.microsoft.com/office/drawing/2014/main" id="{3ED873FA-3169-40CE-AF2E-080CCDDFBA7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514935" y="3714744"/>
            <a:ext cx="1849279" cy="0"/>
          </a:xfrm>
          <a:prstGeom prst="straightConnector1">
            <a:avLst/>
          </a:prstGeom>
          <a:noFill/>
          <a:ln w="508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grpSp>
        <p:nvGrpSpPr>
          <p:cNvPr id="1124" name="Group 1123">
            <a:extLst>
              <a:ext uri="{FF2B5EF4-FFF2-40B4-BE49-F238E27FC236}">
                <a16:creationId xmlns:a16="http://schemas.microsoft.com/office/drawing/2014/main" id="{7464F9A7-BB82-46A3-9CBC-1CBF6A68D845}"/>
              </a:ext>
            </a:extLst>
          </p:cNvPr>
          <p:cNvGrpSpPr/>
          <p:nvPr/>
        </p:nvGrpSpPr>
        <p:grpSpPr>
          <a:xfrm>
            <a:off x="6559703" y="4095745"/>
            <a:ext cx="2019776" cy="444341"/>
            <a:chOff x="8746270" y="5829623"/>
            <a:chExt cx="2693035" cy="592455"/>
          </a:xfrm>
        </p:grpSpPr>
        <p:cxnSp>
          <p:nvCxnSpPr>
            <p:cNvPr id="1106" name="AutoShape 82">
              <a:extLst>
                <a:ext uri="{FF2B5EF4-FFF2-40B4-BE49-F238E27FC236}">
                  <a16:creationId xmlns:a16="http://schemas.microsoft.com/office/drawing/2014/main" id="{E19FEA1F-16E4-4938-979B-A68322C6967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8746270" y="5987738"/>
              <a:ext cx="794385" cy="0"/>
            </a:xfrm>
            <a:prstGeom prst="straightConnector1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sp>
          <p:nvSpPr>
            <p:cNvPr id="1036" name="Oval 95">
              <a:extLst>
                <a:ext uri="{FF2B5EF4-FFF2-40B4-BE49-F238E27FC236}">
                  <a16:creationId xmlns:a16="http://schemas.microsoft.com/office/drawing/2014/main" id="{C1D54F41-AEFC-431D-A8CE-ABF07B554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65065" y="6040443"/>
              <a:ext cx="381635" cy="381635"/>
            </a:xfrm>
            <a:prstGeom prst="ellipse">
              <a:avLst/>
            </a:prstGeom>
            <a:solidFill>
              <a:srgbClr val="F3F3F3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1</a:t>
              </a:r>
              <a:endParaRPr lang="en-US" altLang="en-US" sz="750">
                <a:latin typeface="Arial" panose="020B0604020202020204" pitchFamily="34" charset="0"/>
              </a:endParaRPr>
            </a:p>
          </p:txBody>
        </p:sp>
        <p:sp>
          <p:nvSpPr>
            <p:cNvPr id="1068" name="Text Box 126">
              <a:extLst>
                <a:ext uri="{FF2B5EF4-FFF2-40B4-BE49-F238E27FC236}">
                  <a16:creationId xmlns:a16="http://schemas.microsoft.com/office/drawing/2014/main" id="{B4B5A257-5EBD-4A2A-9CA1-4C9D8ADC70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72050" y="5829623"/>
              <a:ext cx="2167255" cy="265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request import path</a:t>
              </a:r>
              <a:endParaRPr lang="en-US" altLang="en-US" sz="675" dirty="0">
                <a:latin typeface="Arial" panose="020B0604020202020204" pitchFamily="34" charset="0"/>
              </a:endParaRPr>
            </a:p>
          </p:txBody>
        </p:sp>
      </p:grpSp>
      <p:cxnSp>
        <p:nvCxnSpPr>
          <p:cNvPr id="1151" name="AutoShape 127">
            <a:extLst>
              <a:ext uri="{FF2B5EF4-FFF2-40B4-BE49-F238E27FC236}">
                <a16:creationId xmlns:a16="http://schemas.microsoft.com/office/drawing/2014/main" id="{58A0F867-6553-4B7B-8D52-73A3F56DF3E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2061045" y="3601873"/>
            <a:ext cx="475774" cy="1905"/>
          </a:xfrm>
          <a:prstGeom prst="straightConnector1">
            <a:avLst/>
          </a:prstGeom>
          <a:noFill/>
          <a:ln w="5080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069" name="Text Box 128">
            <a:extLst>
              <a:ext uri="{FF2B5EF4-FFF2-40B4-BE49-F238E27FC236}">
                <a16:creationId xmlns:a16="http://schemas.microsoft.com/office/drawing/2014/main" id="{FC89944A-4A62-457D-9721-7E010754C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9028" y="4209569"/>
            <a:ext cx="1110139" cy="181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000000"/>
                </a:solidFill>
                <a:latin typeface="Calibri" panose="020F0502020204030204" pitchFamily="34" charset="0"/>
              </a:rPr>
              <a:t>send import path</a:t>
            </a:r>
            <a:endParaRPr lang="en-US" altLang="en-US" sz="675" dirty="0">
              <a:latin typeface="Arial" panose="020B0604020202020204" pitchFamily="34" charset="0"/>
            </a:endParaRPr>
          </a:p>
        </p:txBody>
      </p:sp>
      <p:sp>
        <p:nvSpPr>
          <p:cNvPr id="1071" name="Oval 129">
            <a:extLst>
              <a:ext uri="{FF2B5EF4-FFF2-40B4-BE49-F238E27FC236}">
                <a16:creationId xmlns:a16="http://schemas.microsoft.com/office/drawing/2014/main" id="{01B1BD3B-56D8-4899-9439-789727C7F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2804" y="4245764"/>
            <a:ext cx="286226" cy="286226"/>
          </a:xfrm>
          <a:prstGeom prst="ellipse">
            <a:avLst/>
          </a:prstGeom>
          <a:solidFill>
            <a:srgbClr val="F3F3F3"/>
          </a:solidFill>
          <a:ln w="25400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3</a:t>
            </a:r>
            <a:endParaRPr lang="en-US" altLang="en-US" sz="750" dirty="0">
              <a:latin typeface="Arial" panose="020B0604020202020204" pitchFamily="34" charset="0"/>
            </a:endParaRPr>
          </a:p>
        </p:txBody>
      </p:sp>
      <p:grpSp>
        <p:nvGrpSpPr>
          <p:cNvPr id="1119" name="Group 1118">
            <a:extLst>
              <a:ext uri="{FF2B5EF4-FFF2-40B4-BE49-F238E27FC236}">
                <a16:creationId xmlns:a16="http://schemas.microsoft.com/office/drawing/2014/main" id="{02BFF055-77B2-4EB9-91F9-BBAAA60C6897}"/>
              </a:ext>
            </a:extLst>
          </p:cNvPr>
          <p:cNvGrpSpPr/>
          <p:nvPr/>
        </p:nvGrpSpPr>
        <p:grpSpPr>
          <a:xfrm>
            <a:off x="2996877" y="3588538"/>
            <a:ext cx="1636871" cy="569119"/>
            <a:chOff x="3995835" y="5153348"/>
            <a:chExt cx="2182495" cy="758825"/>
          </a:xfrm>
        </p:grpSpPr>
        <p:sp>
          <p:nvSpPr>
            <p:cNvPr id="1072" name="AutoShape 131">
              <a:extLst>
                <a:ext uri="{FF2B5EF4-FFF2-40B4-BE49-F238E27FC236}">
                  <a16:creationId xmlns:a16="http://schemas.microsoft.com/office/drawing/2014/main" id="{C0E03730-0B3B-4054-9DA4-F0CD7C7E9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5835" y="5153348"/>
              <a:ext cx="2182495" cy="623570"/>
            </a:xfrm>
            <a:prstGeom prst="roundRect">
              <a:avLst>
                <a:gd name="adj" fmla="val 16667"/>
              </a:avLst>
            </a:prstGeom>
            <a:solidFill>
              <a:srgbClr val="DFEBF7"/>
            </a:solidFill>
            <a:ln w="25400" cap="rnd" algn="ctr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073" name="Text Box 132">
              <a:extLst>
                <a:ext uri="{FF2B5EF4-FFF2-40B4-BE49-F238E27FC236}">
                  <a16:creationId xmlns:a16="http://schemas.microsoft.com/office/drawing/2014/main" id="{43796EA1-52B6-4E51-A73F-21B259B59A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2995" y="5155888"/>
              <a:ext cx="1885950" cy="756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SYMBOLIC LINK        (</a:t>
              </a:r>
              <a:r>
                <a:rPr lang="fr-FR" altLang="en-US" sz="1200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in-place</a:t>
              </a:r>
              <a:r>
                <a:rPr lang="fr-FR" altLang="en-US" sz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 import)</a:t>
              </a:r>
            </a:p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600" dirty="0">
                <a:latin typeface="Arial" panose="020B0604020202020204" pitchFamily="34" charset="0"/>
              </a:endParaRPr>
            </a:p>
          </p:txBody>
        </p:sp>
      </p:grpSp>
      <p:sp>
        <p:nvSpPr>
          <p:cNvPr id="1077" name="Text Box 134">
            <a:extLst>
              <a:ext uri="{FF2B5EF4-FFF2-40B4-BE49-F238E27FC236}">
                <a16:creationId xmlns:a16="http://schemas.microsoft.com/office/drawing/2014/main" id="{5DFCE2A7-61A9-498C-B8E9-79E09F02CEF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601668" y="3235637"/>
            <a:ext cx="2102168" cy="501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Shortcut access for in-place imported images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pic>
        <p:nvPicPr>
          <p:cNvPr id="1159" name="Picture 135">
            <a:extLst>
              <a:ext uri="{FF2B5EF4-FFF2-40B4-BE49-F238E27FC236}">
                <a16:creationId xmlns:a16="http://schemas.microsoft.com/office/drawing/2014/main" id="{3A3D7BD4-CC15-4EFA-B6ED-18AB757DE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4" t="6323" r="12135" b="4532"/>
          <a:stretch>
            <a:fillRect/>
          </a:stretch>
        </p:blipFill>
        <p:spPr bwMode="auto">
          <a:xfrm>
            <a:off x="7003568" y="3401372"/>
            <a:ext cx="292894" cy="29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078" name="Text Box 136">
            <a:extLst>
              <a:ext uri="{FF2B5EF4-FFF2-40B4-BE49-F238E27FC236}">
                <a16:creationId xmlns:a16="http://schemas.microsoft.com/office/drawing/2014/main" id="{B66ECAA0-3D03-4A5A-8850-2138ECA46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4074" y="3748081"/>
            <a:ext cx="802958" cy="199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000000"/>
                </a:solidFill>
                <a:latin typeface="Calibri" panose="020F0502020204030204" pitchFamily="34" charset="0"/>
              </a:rPr>
              <a:t>access</a:t>
            </a:r>
            <a:r>
              <a:rPr lang="fr-FR" altLang="en-US" sz="1050" dirty="0">
                <a:solidFill>
                  <a:srgbClr val="000000"/>
                </a:solidFill>
                <a:latin typeface="Calibri" panose="020F0502020204030204" pitchFamily="34" charset="0"/>
              </a:rPr>
              <a:t> stack</a:t>
            </a:r>
            <a:endParaRPr lang="en-US" altLang="en-US" sz="675" dirty="0">
              <a:latin typeface="Arial" panose="020B0604020202020204" pitchFamily="34" charset="0"/>
            </a:endParaRPr>
          </a:p>
        </p:txBody>
      </p:sp>
      <p:sp>
        <p:nvSpPr>
          <p:cNvPr id="1079" name="Oval 137">
            <a:extLst>
              <a:ext uri="{FF2B5EF4-FFF2-40B4-BE49-F238E27FC236}">
                <a16:creationId xmlns:a16="http://schemas.microsoft.com/office/drawing/2014/main" id="{51DEDEA3-C6C8-4BA7-B650-7CAD04D2D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4038" y="3748082"/>
            <a:ext cx="286226" cy="286226"/>
          </a:xfrm>
          <a:prstGeom prst="ellipse">
            <a:avLst/>
          </a:prstGeom>
          <a:solidFill>
            <a:srgbClr val="F3F3F3"/>
          </a:solidFill>
          <a:ln w="25400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4</a:t>
            </a:r>
            <a:endParaRPr lang="en-US" altLang="en-US" sz="750" dirty="0">
              <a:latin typeface="Arial" panose="020B0604020202020204" pitchFamily="34" charset="0"/>
            </a:endParaRPr>
          </a:p>
        </p:txBody>
      </p:sp>
      <p:cxnSp>
        <p:nvCxnSpPr>
          <p:cNvPr id="1167" name="AutoShape 143">
            <a:extLst>
              <a:ext uri="{FF2B5EF4-FFF2-40B4-BE49-F238E27FC236}">
                <a16:creationId xmlns:a16="http://schemas.microsoft.com/office/drawing/2014/main" id="{225975AE-BD9B-4306-874E-87D7251816C3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1734814" y="4039071"/>
            <a:ext cx="797243" cy="0"/>
          </a:xfrm>
          <a:prstGeom prst="straightConnector1">
            <a:avLst/>
          </a:prstGeom>
          <a:noFill/>
          <a:ln w="50800" algn="ctr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085" name="Text Box 144">
            <a:extLst>
              <a:ext uri="{FF2B5EF4-FFF2-40B4-BE49-F238E27FC236}">
                <a16:creationId xmlns:a16="http://schemas.microsoft.com/office/drawing/2014/main" id="{B5566D69-6DBF-4F1A-83E4-FD45B0618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0582" y="3011323"/>
            <a:ext cx="729431" cy="514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dirty="0">
                <a:solidFill>
                  <a:srgbClr val="000000"/>
                </a:solidFill>
                <a:latin typeface="Calibri" panose="020F0502020204030204" pitchFamily="34" charset="0"/>
              </a:rPr>
              <a:t>read import path (FS)</a:t>
            </a:r>
            <a:endParaRPr lang="en-US" altLang="en-US" sz="675" dirty="0">
              <a:latin typeface="Arial" panose="020B0604020202020204" pitchFamily="34" charset="0"/>
            </a:endParaRPr>
          </a:p>
        </p:txBody>
      </p:sp>
      <p:cxnSp>
        <p:nvCxnSpPr>
          <p:cNvPr id="1169" name="AutoShape 145">
            <a:extLst>
              <a:ext uri="{FF2B5EF4-FFF2-40B4-BE49-F238E27FC236}">
                <a16:creationId xmlns:a16="http://schemas.microsoft.com/office/drawing/2014/main" id="{F2560915-1CCD-4A99-94A3-3CD2AF954A31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2533485" y="3352793"/>
            <a:ext cx="0" cy="705803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086" name="Oval 146">
            <a:extLst>
              <a:ext uri="{FF2B5EF4-FFF2-40B4-BE49-F238E27FC236}">
                <a16:creationId xmlns:a16="http://schemas.microsoft.com/office/drawing/2014/main" id="{17D3C699-FACD-4A72-BE95-B83F0B2FC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2" y="3677121"/>
            <a:ext cx="286226" cy="286226"/>
          </a:xfrm>
          <a:prstGeom prst="ellipse">
            <a:avLst/>
          </a:prstGeom>
          <a:solidFill>
            <a:srgbClr val="F3F3F3"/>
          </a:solidFill>
          <a:ln w="25400" algn="ctr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2</a:t>
            </a:r>
            <a:endParaRPr lang="en-US" altLang="en-US" sz="750" dirty="0">
              <a:latin typeface="Arial" panose="020B0604020202020204" pitchFamily="34" charset="0"/>
            </a:endParaRPr>
          </a:p>
        </p:txBody>
      </p:sp>
      <p:grpSp>
        <p:nvGrpSpPr>
          <p:cNvPr id="1115" name="Group 1114">
            <a:extLst>
              <a:ext uri="{FF2B5EF4-FFF2-40B4-BE49-F238E27FC236}">
                <a16:creationId xmlns:a16="http://schemas.microsoft.com/office/drawing/2014/main" id="{00785C33-FB35-4EFB-9595-0626D09C2F4E}"/>
              </a:ext>
            </a:extLst>
          </p:cNvPr>
          <p:cNvGrpSpPr/>
          <p:nvPr/>
        </p:nvGrpSpPr>
        <p:grpSpPr>
          <a:xfrm>
            <a:off x="806127" y="2633524"/>
            <a:ext cx="1309211" cy="1682725"/>
            <a:chOff x="1074835" y="3879995"/>
            <a:chExt cx="1745615" cy="2243633"/>
          </a:xfrm>
        </p:grpSpPr>
        <p:grpSp>
          <p:nvGrpSpPr>
            <p:cNvPr id="1025" name="Group 87">
              <a:extLst>
                <a:ext uri="{FF2B5EF4-FFF2-40B4-BE49-F238E27FC236}">
                  <a16:creationId xmlns:a16="http://schemas.microsoft.com/office/drawing/2014/main" id="{9EA08215-9F47-4683-9238-1A28797DBA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74835" y="4144967"/>
              <a:ext cx="1745615" cy="1978661"/>
              <a:chOff x="100843895" y="105280691"/>
              <a:chExt cx="3616177" cy="4154879"/>
            </a:xfrm>
          </p:grpSpPr>
          <p:sp>
            <p:nvSpPr>
              <p:cNvPr id="1028" name="AutoShape 88">
                <a:extLst>
                  <a:ext uri="{FF2B5EF4-FFF2-40B4-BE49-F238E27FC236}">
                    <a16:creationId xmlns:a16="http://schemas.microsoft.com/office/drawing/2014/main" id="{88254B09-11CB-4CA2-836C-CF561B688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43895" y="105280691"/>
                <a:ext cx="3616177" cy="4154879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pic>
            <p:nvPicPr>
              <p:cNvPr id="1113" name="Picture 89" descr="one-node.png">
                <a:extLst>
                  <a:ext uri="{FF2B5EF4-FFF2-40B4-BE49-F238E27FC236}">
                    <a16:creationId xmlns:a16="http://schemas.microsoft.com/office/drawing/2014/main" id="{13A7A7FC-662D-46F2-A300-90CB6F002B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34" t="26851" r="7944" b="8774"/>
              <a:stretch>
                <a:fillRect/>
              </a:stretch>
            </p:blipFill>
            <p:spPr bwMode="auto">
              <a:xfrm>
                <a:off x="101022603" y="105507311"/>
                <a:ext cx="3224901" cy="3707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88" name="Text Box 148">
              <a:extLst>
                <a:ext uri="{FF2B5EF4-FFF2-40B4-BE49-F238E27FC236}">
                  <a16:creationId xmlns:a16="http://schemas.microsoft.com/office/drawing/2014/main" id="{EF51D551-945B-4F90-ADCE-ABE746A888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2300" y="5840418"/>
              <a:ext cx="631190" cy="1797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825" i="1" dirty="0" err="1">
                  <a:solidFill>
                    <a:srgbClr val="000000"/>
                  </a:solidFill>
                  <a:latin typeface="Calibri" panose="020F0502020204030204" pitchFamily="34" charset="0"/>
                </a:rPr>
                <a:t>database</a:t>
              </a:r>
              <a:endParaRPr lang="en-US" altLang="en-US" sz="600" dirty="0">
                <a:latin typeface="Arial" panose="020B0604020202020204" pitchFamily="34" charset="0"/>
              </a:endParaRPr>
            </a:p>
          </p:txBody>
        </p:sp>
        <p:sp>
          <p:nvSpPr>
            <p:cNvPr id="1094" name="Text Box 152">
              <a:extLst>
                <a:ext uri="{FF2B5EF4-FFF2-40B4-BE49-F238E27FC236}">
                  <a16:creationId xmlns:a16="http://schemas.microsoft.com/office/drawing/2014/main" id="{27B9C9D0-4CB0-40C4-9CA5-7BFE7DEE59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7240" y="3879995"/>
              <a:ext cx="1398905" cy="2768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200" dirty="0">
                  <a:solidFill>
                    <a:srgbClr val="000000"/>
                  </a:solidFill>
                  <a:latin typeface="Calibri" panose="020F0502020204030204" pitchFamily="34" charset="0"/>
                </a:rPr>
                <a:t>OMERO</a:t>
              </a:r>
              <a:endParaRPr lang="en-US" altLang="en-US" sz="750" dirty="0">
                <a:latin typeface="Arial" panose="020B0604020202020204" pitchFamily="34" charset="0"/>
              </a:endParaRPr>
            </a:p>
          </p:txBody>
        </p:sp>
      </p:grpSp>
      <p:sp>
        <p:nvSpPr>
          <p:cNvPr id="33" name="Text Box 49">
            <a:extLst>
              <a:ext uri="{FF2B5EF4-FFF2-40B4-BE49-F238E27FC236}">
                <a16:creationId xmlns:a16="http://schemas.microsoft.com/office/drawing/2014/main" id="{6F767280-7592-4757-AD12-66AC3C046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0250" y="1416239"/>
            <a:ext cx="836295" cy="151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900" i="1" dirty="0">
                <a:solidFill>
                  <a:srgbClr val="000000"/>
                </a:solidFill>
                <a:latin typeface="Calibri" panose="020F0502020204030204" pitchFamily="34" charset="0"/>
              </a:rPr>
              <a:t>OMERO plugins</a:t>
            </a:r>
            <a:endParaRPr lang="en-US" altLang="en-US" sz="675" dirty="0">
              <a:latin typeface="Arial" panose="020B0604020202020204" pitchFamily="34" charset="0"/>
            </a:endParaRPr>
          </a:p>
        </p:txBody>
      </p:sp>
      <p:grpSp>
        <p:nvGrpSpPr>
          <p:cNvPr id="1111" name="Group 1110">
            <a:extLst>
              <a:ext uri="{FF2B5EF4-FFF2-40B4-BE49-F238E27FC236}">
                <a16:creationId xmlns:a16="http://schemas.microsoft.com/office/drawing/2014/main" id="{68521215-D520-4C31-BB26-900A92A1B646}"/>
              </a:ext>
            </a:extLst>
          </p:cNvPr>
          <p:cNvGrpSpPr/>
          <p:nvPr/>
        </p:nvGrpSpPr>
        <p:grpSpPr>
          <a:xfrm>
            <a:off x="6358174" y="1416240"/>
            <a:ext cx="2247424" cy="320516"/>
            <a:chOff x="8477565" y="1884086"/>
            <a:chExt cx="2996565" cy="427355"/>
          </a:xfrm>
        </p:grpSpPr>
        <p:cxnSp>
          <p:nvCxnSpPr>
            <p:cNvPr id="1030" name="AutoShape 6">
              <a:extLst>
                <a:ext uri="{FF2B5EF4-FFF2-40B4-BE49-F238E27FC236}">
                  <a16:creationId xmlns:a16="http://schemas.microsoft.com/office/drawing/2014/main" id="{33E98C05-6891-43AA-9BF1-661C9C49527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8477565" y="2302551"/>
              <a:ext cx="2996565" cy="0"/>
            </a:xfrm>
            <a:prstGeom prst="straightConnector1">
              <a:avLst/>
            </a:prstGeom>
            <a:noFill/>
            <a:ln w="38100" algn="ctr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sp>
          <p:nvSpPr>
            <p:cNvPr id="5" name="Text Box 7">
              <a:extLst>
                <a:ext uri="{FF2B5EF4-FFF2-40B4-BE49-F238E27FC236}">
                  <a16:creationId xmlns:a16="http://schemas.microsoft.com/office/drawing/2014/main" id="{AD3CEB35-455D-4017-AE62-9BF921F433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48685" y="1918376"/>
              <a:ext cx="1120775" cy="2654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solidFill>
                    <a:srgbClr val="000000"/>
                  </a:solidFill>
                  <a:latin typeface="Calibri" panose="020F0502020204030204" pitchFamily="34" charset="0"/>
                </a:rPr>
                <a:t>request</a:t>
              </a:r>
              <a:r>
                <a:rPr lang="fr-FR" altLang="en-US" sz="1050" dirty="0">
                  <a:solidFill>
                    <a:srgbClr val="000000"/>
                  </a:solidFill>
                  <a:latin typeface="Calibri" panose="020F0502020204030204" pitchFamily="34" charset="0"/>
                </a:rPr>
                <a:t> plane</a:t>
              </a:r>
              <a:endParaRPr lang="en-US" altLang="en-US" sz="675" dirty="0">
                <a:latin typeface="Arial" panose="020B0604020202020204" pitchFamily="34" charset="0"/>
              </a:endParaRPr>
            </a:p>
          </p:txBody>
        </p:sp>
        <p:sp>
          <p:nvSpPr>
            <p:cNvPr id="31" name="Oval 47">
              <a:extLst>
                <a:ext uri="{FF2B5EF4-FFF2-40B4-BE49-F238E27FC236}">
                  <a16:creationId xmlns:a16="http://schemas.microsoft.com/office/drawing/2014/main" id="{F0CF747E-A23D-41A1-B735-FFD3B47FA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5020" y="1884086"/>
              <a:ext cx="381635" cy="381635"/>
            </a:xfrm>
            <a:prstGeom prst="ellipse">
              <a:avLst/>
            </a:prstGeom>
            <a:solidFill>
              <a:srgbClr val="F3F3F3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pPr algn="ctr" defTabSz="6858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altLang="en-US" sz="1200">
                  <a:solidFill>
                    <a:srgbClr val="000000"/>
                  </a:solidFill>
                  <a:latin typeface="Calibri" panose="020F0502020204030204" pitchFamily="34" charset="0"/>
                </a:rPr>
                <a:t>1</a:t>
              </a:r>
              <a:endParaRPr lang="en-US" altLang="en-US" sz="750">
                <a:latin typeface="Arial" panose="020B0604020202020204" pitchFamily="34" charset="0"/>
              </a:endParaRPr>
            </a:p>
          </p:txBody>
        </p:sp>
        <p:cxnSp>
          <p:nvCxnSpPr>
            <p:cNvPr id="1075" name="AutoShape 51">
              <a:extLst>
                <a:ext uri="{FF2B5EF4-FFF2-40B4-BE49-F238E27FC236}">
                  <a16:creationId xmlns:a16="http://schemas.microsoft.com/office/drawing/2014/main" id="{6A7F6141-DC76-4E0D-B742-1DFB182D703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1464605" y="1915836"/>
              <a:ext cx="0" cy="394335"/>
            </a:xfrm>
            <a:prstGeom prst="straightConnector1">
              <a:avLst/>
            </a:prstGeom>
            <a:noFill/>
            <a:ln w="508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  <p:cxnSp>
          <p:nvCxnSpPr>
            <p:cNvPr id="1076" name="AutoShape 52">
              <a:extLst>
                <a:ext uri="{FF2B5EF4-FFF2-40B4-BE49-F238E27FC236}">
                  <a16:creationId xmlns:a16="http://schemas.microsoft.com/office/drawing/2014/main" id="{F780D60B-47AA-40A9-837D-1B372B9BEEC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10237785" y="1900596"/>
              <a:ext cx="0" cy="410845"/>
            </a:xfrm>
            <a:prstGeom prst="straightConnector1">
              <a:avLst/>
            </a:prstGeom>
            <a:noFill/>
            <a:ln w="50800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cxnSp>
      </p:grpSp>
      <p:cxnSp>
        <p:nvCxnSpPr>
          <p:cNvPr id="1154" name="AutoShape 130">
            <a:extLst>
              <a:ext uri="{FF2B5EF4-FFF2-40B4-BE49-F238E27FC236}">
                <a16:creationId xmlns:a16="http://schemas.microsoft.com/office/drawing/2014/main" id="{A2426900-A985-4F26-A46B-2AAE009860BD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4583266" y="3697599"/>
            <a:ext cx="522446" cy="0"/>
          </a:xfrm>
          <a:prstGeom prst="straightConnector1">
            <a:avLst/>
          </a:prstGeom>
          <a:noFill/>
          <a:ln w="38100" algn="ctr">
            <a:solidFill>
              <a:srgbClr val="0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cxnSp>
      <p:sp>
        <p:nvSpPr>
          <p:cNvPr id="184" name="Text Box 150">
            <a:extLst>
              <a:ext uri="{FF2B5EF4-FFF2-40B4-BE49-F238E27FC236}">
                <a16:creationId xmlns:a16="http://schemas.microsoft.com/office/drawing/2014/main" id="{0E4D8FDB-41E8-4BAD-A7B9-626C334322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3454" y="1540336"/>
            <a:ext cx="129540" cy="125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27432" tIns="27432" rIns="27432" bIns="27432" numCol="1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50" dirty="0">
              <a:latin typeface="Arial" panose="020B0604020202020204" pitchFamily="34" charset="0"/>
            </a:endParaRPr>
          </a:p>
        </p:txBody>
      </p:sp>
      <p:sp>
        <p:nvSpPr>
          <p:cNvPr id="3" name="AutoShape 2" descr="https://openclipart.org/image/800px/13305">
            <a:extLst>
              <a:ext uri="{FF2B5EF4-FFF2-40B4-BE49-F238E27FC236}">
                <a16:creationId xmlns:a16="http://schemas.microsoft.com/office/drawing/2014/main" id="{B03C34C9-46A7-4823-8B96-773FA27560C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14287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AutoShape 4" descr="https://openclipart.org/image/800px/13305">
            <a:extLst>
              <a:ext uri="{FF2B5EF4-FFF2-40B4-BE49-F238E27FC236}">
                <a16:creationId xmlns:a16="http://schemas.microsoft.com/office/drawing/2014/main" id="{0628CD88-535A-4936-86F3-D974BD0B1A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229527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674F646-1DB9-4C08-AA32-8A1F9F7A79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88379" y="1686750"/>
            <a:ext cx="425868" cy="318869"/>
          </a:xfrm>
          <a:prstGeom prst="rect">
            <a:avLst/>
          </a:prstGeom>
        </p:spPr>
      </p:pic>
      <p:pic>
        <p:nvPicPr>
          <p:cNvPr id="154" name="Picture 153">
            <a:extLst>
              <a:ext uri="{FF2B5EF4-FFF2-40B4-BE49-F238E27FC236}">
                <a16:creationId xmlns:a16="http://schemas.microsoft.com/office/drawing/2014/main" id="{EB71221C-F543-4C55-9EA4-0B7A2720D9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9917" y="1684207"/>
            <a:ext cx="425868" cy="318869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671D6A2E-FAAE-4B3B-A9E4-2B21A15C03E8}"/>
              </a:ext>
            </a:extLst>
          </p:cNvPr>
          <p:cNvGrpSpPr/>
          <p:nvPr/>
        </p:nvGrpSpPr>
        <p:grpSpPr>
          <a:xfrm>
            <a:off x="2315288" y="1728183"/>
            <a:ext cx="463391" cy="441960"/>
            <a:chOff x="2315288" y="1728183"/>
            <a:chExt cx="463391" cy="441960"/>
          </a:xfrm>
        </p:grpSpPr>
        <p:sp>
          <p:nvSpPr>
            <p:cNvPr id="30" name="Rectangle 45">
              <a:extLst>
                <a:ext uri="{FF2B5EF4-FFF2-40B4-BE49-F238E27FC236}">
                  <a16:creationId xmlns:a16="http://schemas.microsoft.com/office/drawing/2014/main" id="{F7D0C47A-6E1C-4837-AC87-CCC32DA55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5288" y="1728183"/>
              <a:ext cx="463391" cy="441960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pic>
          <p:nvPicPr>
            <p:cNvPr id="155" name="Picture 154">
              <a:extLst>
                <a:ext uri="{FF2B5EF4-FFF2-40B4-BE49-F238E27FC236}">
                  <a16:creationId xmlns:a16="http://schemas.microsoft.com/office/drawing/2014/main" id="{1C707259-32DD-4CD0-A4CD-F7DD5A098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31960" y="1784006"/>
              <a:ext cx="425868" cy="318869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9843178-A527-4116-AA2D-EE6AA0060643}"/>
              </a:ext>
            </a:extLst>
          </p:cNvPr>
          <p:cNvGrpSpPr/>
          <p:nvPr/>
        </p:nvGrpSpPr>
        <p:grpSpPr>
          <a:xfrm>
            <a:off x="8371358" y="3613779"/>
            <a:ext cx="463391" cy="441960"/>
            <a:chOff x="8371358" y="3613779"/>
            <a:chExt cx="463391" cy="441960"/>
          </a:xfrm>
        </p:grpSpPr>
        <p:sp>
          <p:nvSpPr>
            <p:cNvPr id="1035" name="Rectangle 93">
              <a:extLst>
                <a:ext uri="{FF2B5EF4-FFF2-40B4-BE49-F238E27FC236}">
                  <a16:creationId xmlns:a16="http://schemas.microsoft.com/office/drawing/2014/main" id="{CCE5E957-56AC-49E8-A49C-F463E62C0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1358" y="3613779"/>
              <a:ext cx="463391" cy="441960"/>
            </a:xfrm>
            <a:prstGeom prst="rect">
              <a:avLst/>
            </a:prstGeom>
            <a:solidFill>
              <a:srgbClr val="FFFFFF"/>
            </a:solidFill>
            <a:ln w="25400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27432" tIns="27432" rIns="27432" bIns="27432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pic>
          <p:nvPicPr>
            <p:cNvPr id="156" name="Picture 155">
              <a:extLst>
                <a:ext uri="{FF2B5EF4-FFF2-40B4-BE49-F238E27FC236}">
                  <a16:creationId xmlns:a16="http://schemas.microsoft.com/office/drawing/2014/main" id="{A755936E-C092-471E-8E1E-5C5F3EF988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98717" y="3684373"/>
              <a:ext cx="425868" cy="318869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DA0E89A-BF78-410F-895C-EEB3840C2E18}"/>
              </a:ext>
            </a:extLst>
          </p:cNvPr>
          <p:cNvGrpSpPr/>
          <p:nvPr/>
        </p:nvGrpSpPr>
        <p:grpSpPr>
          <a:xfrm>
            <a:off x="4857109" y="2354548"/>
            <a:ext cx="1951673" cy="1627373"/>
            <a:chOff x="4857109" y="2354548"/>
            <a:chExt cx="1951673" cy="1627373"/>
          </a:xfrm>
        </p:grpSpPr>
        <p:grpSp>
          <p:nvGrpSpPr>
            <p:cNvPr id="1121" name="Group 1120">
              <a:extLst>
                <a:ext uri="{FF2B5EF4-FFF2-40B4-BE49-F238E27FC236}">
                  <a16:creationId xmlns:a16="http://schemas.microsoft.com/office/drawing/2014/main" id="{C1BB5AC1-CB9B-44A1-B1EB-ECB7452BA6C3}"/>
                </a:ext>
              </a:extLst>
            </p:cNvPr>
            <p:cNvGrpSpPr/>
            <p:nvPr/>
          </p:nvGrpSpPr>
          <p:grpSpPr>
            <a:xfrm>
              <a:off x="4857109" y="2354548"/>
              <a:ext cx="1951673" cy="1627373"/>
              <a:chOff x="6476145" y="3508027"/>
              <a:chExt cx="2602230" cy="2169831"/>
            </a:xfrm>
          </p:grpSpPr>
          <p:sp>
            <p:nvSpPr>
              <p:cNvPr id="1037" name="AutoShape 97">
                <a:extLst>
                  <a:ext uri="{FF2B5EF4-FFF2-40B4-BE49-F238E27FC236}">
                    <a16:creationId xmlns:a16="http://schemas.microsoft.com/office/drawing/2014/main" id="{67DC5AB2-8D79-4E24-B1BB-4F0CD6206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7435" y="3866202"/>
                <a:ext cx="2242185" cy="1811656"/>
              </a:xfrm>
              <a:prstGeom prst="roundRect">
                <a:avLst>
                  <a:gd name="adj" fmla="val 16667"/>
                </a:avLst>
              </a:prstGeom>
              <a:solidFill>
                <a:srgbClr val="FFFFFF"/>
              </a:solidFill>
              <a:ln w="3175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 dirty="0"/>
              </a:p>
            </p:txBody>
          </p:sp>
          <p:sp>
            <p:nvSpPr>
              <p:cNvPr id="1039" name="AutoShape 98">
                <a:extLst>
                  <a:ext uri="{FF2B5EF4-FFF2-40B4-BE49-F238E27FC236}">
                    <a16:creationId xmlns:a16="http://schemas.microsoft.com/office/drawing/2014/main" id="{31CB8459-062A-4597-B85B-68949FAF1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0935" y="4590102"/>
                <a:ext cx="2127250" cy="903605"/>
              </a:xfrm>
              <a:prstGeom prst="roundRect">
                <a:avLst>
                  <a:gd name="adj" fmla="val 16667"/>
                </a:avLst>
              </a:prstGeom>
              <a:solidFill>
                <a:srgbClr val="5B9BD5"/>
              </a:solidFill>
              <a:ln w="254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040" name="Group 99">
                <a:extLst>
                  <a:ext uri="{FF2B5EF4-FFF2-40B4-BE49-F238E27FC236}">
                    <a16:creationId xmlns:a16="http://schemas.microsoft.com/office/drawing/2014/main" id="{3DB72649-2967-4408-B0B1-E07F2181F5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26360" y="4684717"/>
                <a:ext cx="617855" cy="589280"/>
                <a:chOff x="106610255" y="107883434"/>
                <a:chExt cx="1072055" cy="1111469"/>
              </a:xfrm>
            </p:grpSpPr>
            <p:sp>
              <p:nvSpPr>
                <p:cNvPr id="1041" name="Rectangle 100">
                  <a:extLst>
                    <a:ext uri="{FF2B5EF4-FFF2-40B4-BE49-F238E27FC236}">
                      <a16:creationId xmlns:a16="http://schemas.microsoft.com/office/drawing/2014/main" id="{2CEB39CB-13BF-4306-AC77-B4D4D6F4D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10255" y="107883434"/>
                  <a:ext cx="1072055" cy="1111469"/>
                </a:xfrm>
                <a:prstGeom prst="rect">
                  <a:avLst/>
                </a:prstGeom>
                <a:solidFill>
                  <a:srgbClr val="FFFFFF"/>
                </a:solidFill>
                <a:ln w="2540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27432" tIns="27432" rIns="27432" bIns="274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pic>
              <p:nvPicPr>
                <p:cNvPr id="1125" name="Picture 101" descr="stereotaxic">
                  <a:extLst>
                    <a:ext uri="{FF2B5EF4-FFF2-40B4-BE49-F238E27FC236}">
                      <a16:creationId xmlns:a16="http://schemas.microsoft.com/office/drawing/2014/main" id="{FA0993AF-540D-43DA-B292-EB524324741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5569"/>
                <a:stretch>
                  <a:fillRect/>
                </a:stretch>
              </p:blipFill>
              <p:spPr bwMode="auto">
                <a:xfrm>
                  <a:off x="106626981" y="107949382"/>
                  <a:ext cx="1035071" cy="9774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043" name="Group 102">
                <a:extLst>
                  <a:ext uri="{FF2B5EF4-FFF2-40B4-BE49-F238E27FC236}">
                    <a16:creationId xmlns:a16="http://schemas.microsoft.com/office/drawing/2014/main" id="{B2EB1B05-5B72-4C48-A8BF-3DFC097326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80005" y="4731072"/>
                <a:ext cx="617855" cy="589280"/>
                <a:chOff x="106610255" y="107883434"/>
                <a:chExt cx="1072055" cy="1111469"/>
              </a:xfrm>
            </p:grpSpPr>
            <p:sp>
              <p:nvSpPr>
                <p:cNvPr id="1044" name="Rectangle 103">
                  <a:extLst>
                    <a:ext uri="{FF2B5EF4-FFF2-40B4-BE49-F238E27FC236}">
                      <a16:creationId xmlns:a16="http://schemas.microsoft.com/office/drawing/2014/main" id="{37B07EAE-6E1C-4F97-A68A-4F39692B34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10255" y="107883434"/>
                  <a:ext cx="1072055" cy="1111469"/>
                </a:xfrm>
                <a:prstGeom prst="rect">
                  <a:avLst/>
                </a:prstGeom>
                <a:solidFill>
                  <a:srgbClr val="FFFFFF"/>
                </a:solidFill>
                <a:ln w="2540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27432" tIns="27432" rIns="27432" bIns="274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pic>
              <p:nvPicPr>
                <p:cNvPr id="1128" name="Picture 104" descr="stereotaxic">
                  <a:extLst>
                    <a:ext uri="{FF2B5EF4-FFF2-40B4-BE49-F238E27FC236}">
                      <a16:creationId xmlns:a16="http://schemas.microsoft.com/office/drawing/2014/main" id="{3741B122-80F3-4531-A182-B7325D28F78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5569"/>
                <a:stretch>
                  <a:fillRect/>
                </a:stretch>
              </p:blipFill>
              <p:spPr bwMode="auto">
                <a:xfrm>
                  <a:off x="106626981" y="107949382"/>
                  <a:ext cx="1035071" cy="9774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046" name="Group 105">
                <a:extLst>
                  <a:ext uri="{FF2B5EF4-FFF2-40B4-BE49-F238E27FC236}">
                    <a16:creationId xmlns:a16="http://schemas.microsoft.com/office/drawing/2014/main" id="{2DAFD5A9-CABA-4CB2-84E9-D79876AAAA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28570" y="4785682"/>
                <a:ext cx="617855" cy="589280"/>
                <a:chOff x="106610255" y="107883434"/>
                <a:chExt cx="1072055" cy="1111469"/>
              </a:xfrm>
            </p:grpSpPr>
            <p:sp>
              <p:nvSpPr>
                <p:cNvPr id="1047" name="Rectangle 106">
                  <a:extLst>
                    <a:ext uri="{FF2B5EF4-FFF2-40B4-BE49-F238E27FC236}">
                      <a16:creationId xmlns:a16="http://schemas.microsoft.com/office/drawing/2014/main" id="{4D63D003-DF9E-463C-98A4-5770173FAD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10255" y="107883434"/>
                  <a:ext cx="1072055" cy="1111469"/>
                </a:xfrm>
                <a:prstGeom prst="rect">
                  <a:avLst/>
                </a:prstGeom>
                <a:solidFill>
                  <a:srgbClr val="FFFFFF"/>
                </a:solidFill>
                <a:ln w="2540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27432" tIns="27432" rIns="27432" bIns="274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pic>
              <p:nvPicPr>
                <p:cNvPr id="1131" name="Picture 107" descr="stereotaxic">
                  <a:extLst>
                    <a:ext uri="{FF2B5EF4-FFF2-40B4-BE49-F238E27FC236}">
                      <a16:creationId xmlns:a16="http://schemas.microsoft.com/office/drawing/2014/main" id="{D59216BC-4942-466F-94BD-4CA80A04AB3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5569"/>
                <a:stretch>
                  <a:fillRect/>
                </a:stretch>
              </p:blipFill>
              <p:spPr bwMode="auto">
                <a:xfrm>
                  <a:off x="106626981" y="107949382"/>
                  <a:ext cx="1035071" cy="9774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1049" name="Rectangle 108">
                <a:extLst>
                  <a:ext uri="{FF2B5EF4-FFF2-40B4-BE49-F238E27FC236}">
                    <a16:creationId xmlns:a16="http://schemas.microsoft.com/office/drawing/2014/main" id="{D2DA82E2-2AD5-4B30-94CA-F5D8EB1A5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2690" y="4837118"/>
                <a:ext cx="617220" cy="589280"/>
              </a:xfrm>
              <a:prstGeom prst="rect">
                <a:avLst/>
              </a:prstGeom>
              <a:solidFill>
                <a:srgbClr val="FFFFFF"/>
              </a:solidFill>
              <a:ln w="254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grpSp>
            <p:nvGrpSpPr>
              <p:cNvPr id="1051" name="Group 110">
                <a:extLst>
                  <a:ext uri="{FF2B5EF4-FFF2-40B4-BE49-F238E27FC236}">
                    <a16:creationId xmlns:a16="http://schemas.microsoft.com/office/drawing/2014/main" id="{5B76C886-469F-4FD5-A415-9111A8E6A9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82695" y="4683447"/>
                <a:ext cx="617855" cy="589280"/>
                <a:chOff x="106610255" y="107883434"/>
                <a:chExt cx="1072055" cy="1111469"/>
              </a:xfrm>
            </p:grpSpPr>
            <p:sp>
              <p:nvSpPr>
                <p:cNvPr id="1052" name="Rectangle 111">
                  <a:extLst>
                    <a:ext uri="{FF2B5EF4-FFF2-40B4-BE49-F238E27FC236}">
                      <a16:creationId xmlns:a16="http://schemas.microsoft.com/office/drawing/2014/main" id="{4FFDA2D0-763C-40B5-B14A-11176BB09A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10255" y="107883434"/>
                  <a:ext cx="1072055" cy="1111469"/>
                </a:xfrm>
                <a:prstGeom prst="rect">
                  <a:avLst/>
                </a:prstGeom>
                <a:solidFill>
                  <a:srgbClr val="FFFFFF"/>
                </a:solidFill>
                <a:ln w="2540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27432" tIns="27432" rIns="27432" bIns="274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pic>
              <p:nvPicPr>
                <p:cNvPr id="1136" name="Picture 112" descr="stereotaxic">
                  <a:extLst>
                    <a:ext uri="{FF2B5EF4-FFF2-40B4-BE49-F238E27FC236}">
                      <a16:creationId xmlns:a16="http://schemas.microsoft.com/office/drawing/2014/main" id="{0EB5C575-A1CE-486B-BFDF-95504A3AF85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5569"/>
                <a:stretch>
                  <a:fillRect/>
                </a:stretch>
              </p:blipFill>
              <p:spPr bwMode="auto">
                <a:xfrm>
                  <a:off x="106626981" y="107949382"/>
                  <a:ext cx="1035071" cy="9774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054" name="Group 113">
                <a:extLst>
                  <a:ext uri="{FF2B5EF4-FFF2-40B4-BE49-F238E27FC236}">
                    <a16:creationId xmlns:a16="http://schemas.microsoft.com/office/drawing/2014/main" id="{E910721F-B975-4730-9292-8F19D838F8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036340" y="4729168"/>
                <a:ext cx="617855" cy="589280"/>
                <a:chOff x="106610255" y="107883434"/>
                <a:chExt cx="1072055" cy="1111469"/>
              </a:xfrm>
            </p:grpSpPr>
            <p:sp>
              <p:nvSpPr>
                <p:cNvPr id="1055" name="Rectangle 114">
                  <a:extLst>
                    <a:ext uri="{FF2B5EF4-FFF2-40B4-BE49-F238E27FC236}">
                      <a16:creationId xmlns:a16="http://schemas.microsoft.com/office/drawing/2014/main" id="{CFF21749-C957-49CF-827A-C6A5BB0928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10255" y="107883434"/>
                  <a:ext cx="1072055" cy="1111469"/>
                </a:xfrm>
                <a:prstGeom prst="rect">
                  <a:avLst/>
                </a:prstGeom>
                <a:solidFill>
                  <a:srgbClr val="FFFFFF"/>
                </a:solidFill>
                <a:ln w="2540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27432" tIns="27432" rIns="27432" bIns="274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pic>
              <p:nvPicPr>
                <p:cNvPr id="1139" name="Picture 115" descr="stereotaxic">
                  <a:extLst>
                    <a:ext uri="{FF2B5EF4-FFF2-40B4-BE49-F238E27FC236}">
                      <a16:creationId xmlns:a16="http://schemas.microsoft.com/office/drawing/2014/main" id="{4B67A994-3075-4B4C-BFFE-50D3BB9907D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5569"/>
                <a:stretch>
                  <a:fillRect/>
                </a:stretch>
              </p:blipFill>
              <p:spPr bwMode="auto">
                <a:xfrm>
                  <a:off x="106626981" y="107949382"/>
                  <a:ext cx="1035071" cy="9774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1057" name="Group 116">
                <a:extLst>
                  <a:ext uri="{FF2B5EF4-FFF2-40B4-BE49-F238E27FC236}">
                    <a16:creationId xmlns:a16="http://schemas.microsoft.com/office/drawing/2014/main" id="{C641508C-2539-41DC-8EA9-892402F32D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84905" y="4783778"/>
                <a:ext cx="617855" cy="589280"/>
                <a:chOff x="106610255" y="107883434"/>
                <a:chExt cx="1072055" cy="1111469"/>
              </a:xfrm>
            </p:grpSpPr>
            <p:sp>
              <p:nvSpPr>
                <p:cNvPr id="1058" name="Rectangle 117">
                  <a:extLst>
                    <a:ext uri="{FF2B5EF4-FFF2-40B4-BE49-F238E27FC236}">
                      <a16:creationId xmlns:a16="http://schemas.microsoft.com/office/drawing/2014/main" id="{120D45FF-6DC6-4388-8B31-4AA6AD9485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6610255" y="107883434"/>
                  <a:ext cx="1072055" cy="1111469"/>
                </a:xfrm>
                <a:prstGeom prst="rect">
                  <a:avLst/>
                </a:prstGeom>
                <a:solidFill>
                  <a:srgbClr val="FFFFFF"/>
                </a:solidFill>
                <a:ln w="25400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27432" tIns="27432" rIns="27432" bIns="27432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013"/>
                </a:p>
              </p:txBody>
            </p:sp>
            <p:pic>
              <p:nvPicPr>
                <p:cNvPr id="1142" name="Picture 118" descr="stereotaxic">
                  <a:extLst>
                    <a:ext uri="{FF2B5EF4-FFF2-40B4-BE49-F238E27FC236}">
                      <a16:creationId xmlns:a16="http://schemas.microsoft.com/office/drawing/2014/main" id="{DE706F0D-1EB6-4120-892C-84E0CA68BFD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5569"/>
                <a:stretch>
                  <a:fillRect/>
                </a:stretch>
              </p:blipFill>
              <p:spPr bwMode="auto">
                <a:xfrm>
                  <a:off x="106626981" y="107949382"/>
                  <a:ext cx="1035071" cy="9774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5400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000000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1060" name="Rectangle 119">
                <a:extLst>
                  <a:ext uri="{FF2B5EF4-FFF2-40B4-BE49-F238E27FC236}">
                    <a16:creationId xmlns:a16="http://schemas.microsoft.com/office/drawing/2014/main" id="{EE5666D5-B780-4673-AB1F-AA6B7CE44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29025" y="4835848"/>
                <a:ext cx="617220" cy="589280"/>
              </a:xfrm>
              <a:prstGeom prst="rect">
                <a:avLst/>
              </a:prstGeom>
              <a:solidFill>
                <a:srgbClr val="FFFFFF"/>
              </a:solidFill>
              <a:ln w="254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013"/>
              </a:p>
            </p:txBody>
          </p:sp>
          <p:sp>
            <p:nvSpPr>
              <p:cNvPr id="1062" name="Text Box 121">
                <a:extLst>
                  <a:ext uri="{FF2B5EF4-FFF2-40B4-BE49-F238E27FC236}">
                    <a16:creationId xmlns:a16="http://schemas.microsoft.com/office/drawing/2014/main" id="{D0762DFC-6467-49CB-895C-788F441AD15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41675" y="4854898"/>
                <a:ext cx="387350" cy="3321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altLang="en-US" sz="210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...</a:t>
                </a:r>
                <a:endParaRPr lang="en-US" altLang="en-US" sz="1350">
                  <a:latin typeface="Arial" panose="020B0604020202020204" pitchFamily="34" charset="0"/>
                </a:endParaRPr>
              </a:p>
            </p:txBody>
          </p:sp>
          <p:sp>
            <p:nvSpPr>
              <p:cNvPr id="1063" name="Text Box 122">
                <a:extLst>
                  <a:ext uri="{FF2B5EF4-FFF2-40B4-BE49-F238E27FC236}">
                    <a16:creationId xmlns:a16="http://schemas.microsoft.com/office/drawing/2014/main" id="{CA000ED5-292F-4F6E-989C-818958034D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981605" y="4390941"/>
                <a:ext cx="1784985" cy="1797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altLang="en-US" sz="825" i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OME.TIFF (5D)</a:t>
                </a:r>
                <a:endParaRPr lang="en-US" altLang="en-US" sz="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64" name="Text Box 123">
                <a:extLst>
                  <a:ext uri="{FF2B5EF4-FFF2-40B4-BE49-F238E27FC236}">
                    <a16:creationId xmlns:a16="http://schemas.microsoft.com/office/drawing/2014/main" id="{9F0D6D6A-C4C5-47DA-8071-166EA57D94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76145" y="3508027"/>
                <a:ext cx="2602230" cy="2882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5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Fileserver</a:t>
                </a:r>
                <a:endParaRPr lang="en-US" altLang="en-US" sz="788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74" name="Text Box 133">
                <a:extLst>
                  <a:ext uri="{FF2B5EF4-FFF2-40B4-BE49-F238E27FC236}">
                    <a16:creationId xmlns:a16="http://schemas.microsoft.com/office/drawing/2014/main" id="{F3F6BB19-6379-45E9-AEA8-97B5B710311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05355" y="4123377"/>
                <a:ext cx="2393315" cy="234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altLang="en-US" sz="9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/</a:t>
                </a:r>
                <a:r>
                  <a:rPr lang="fr-FR" altLang="en-US" sz="900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Project_A</a:t>
                </a:r>
                <a:r>
                  <a:rPr lang="fr-FR" altLang="en-US" sz="9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/Experiment_1/</a:t>
                </a:r>
                <a:endParaRPr lang="en-US" altLang="en-US" sz="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084" name="Text Box 142">
                <a:extLst>
                  <a:ext uri="{FF2B5EF4-FFF2-40B4-BE49-F238E27FC236}">
                    <a16:creationId xmlns:a16="http://schemas.microsoft.com/office/drawing/2014/main" id="{FC5CD930-CB7F-49F2-8815-9EE46511D0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57780" y="3953197"/>
                <a:ext cx="1784350" cy="1797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27432" tIns="27432" rIns="27432" bIns="27432" numCol="1" anchor="t" anchorCtr="0" compatLnSpc="1">
                <a:prstTxWarp prst="textNoShape">
                  <a:avLst/>
                </a:prstTxWarp>
              </a:bodyPr>
              <a:lstStyle/>
              <a:p>
                <a:pPr algn="ctr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altLang="en-US" sz="1050" i="1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import </a:t>
                </a:r>
                <a:r>
                  <a:rPr lang="fr-FR" altLang="en-US" sz="1050" i="1" dirty="0" err="1">
                    <a:solidFill>
                      <a:srgbClr val="000000"/>
                    </a:solidFill>
                    <a:latin typeface="Calibri" panose="020F0502020204030204" pitchFamily="34" charset="0"/>
                  </a:rPr>
                  <a:t>path</a:t>
                </a:r>
                <a:endParaRPr lang="en-US" altLang="en-US" sz="750" dirty="0">
                  <a:latin typeface="Arial" panose="020B0604020202020204" pitchFamily="34" charset="0"/>
                </a:endParaRPr>
              </a:p>
            </p:txBody>
          </p:sp>
        </p:grpSp>
        <p:pic>
          <p:nvPicPr>
            <p:cNvPr id="157" name="Picture 156">
              <a:extLst>
                <a:ext uri="{FF2B5EF4-FFF2-40B4-BE49-F238E27FC236}">
                  <a16:creationId xmlns:a16="http://schemas.microsoft.com/office/drawing/2014/main" id="{A495D4AA-C643-43F0-9043-549CC4E1A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71058" y="3400161"/>
              <a:ext cx="425868" cy="318869"/>
            </a:xfrm>
            <a:prstGeom prst="rect">
              <a:avLst/>
            </a:prstGeom>
          </p:spPr>
        </p:pic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13029DD7-1192-44D8-A05E-5EE24AD50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99782" y="3406419"/>
              <a:ext cx="425868" cy="318869"/>
            </a:xfrm>
            <a:prstGeom prst="rect">
              <a:avLst/>
            </a:prstGeom>
          </p:spPr>
        </p:pic>
      </p:grpSp>
      <p:sp>
        <p:nvSpPr>
          <p:cNvPr id="160" name="Footer Placeholder 2">
            <a:extLst>
              <a:ext uri="{FF2B5EF4-FFF2-40B4-BE49-F238E27FC236}">
                <a16:creationId xmlns:a16="http://schemas.microsoft.com/office/drawing/2014/main" id="{5864443F-5910-41C5-AFD8-6F3A3E37D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975579"/>
            <a:ext cx="7129704" cy="148683"/>
          </a:xfrm>
        </p:spPr>
        <p:txBody>
          <a:bodyPr/>
          <a:lstStyle/>
          <a:p>
            <a:r>
              <a:rPr lang="de-DE" dirty="0"/>
              <a:t>https://openclipart.org/detail/13305/neuroninterneuron-2</a:t>
            </a:r>
          </a:p>
        </p:txBody>
      </p:sp>
      <p:sp>
        <p:nvSpPr>
          <p:cNvPr id="161" name="Slide Number Placeholder 3">
            <a:extLst>
              <a:ext uri="{FF2B5EF4-FFF2-40B4-BE49-F238E27FC236}">
                <a16:creationId xmlns:a16="http://schemas.microsoft.com/office/drawing/2014/main" id="{10800D77-2BB4-40DA-8781-1520B80F7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496" y="4975579"/>
            <a:ext cx="337406" cy="148683"/>
          </a:xfrm>
        </p:spPr>
        <p:txBody>
          <a:bodyPr/>
          <a:lstStyle/>
          <a:p>
            <a:fld id="{9D195BCC-3514-4B1B-9C18-24F3D67EC549}" type="slidenum">
              <a:rPr lang="de-DE" smtClean="0"/>
              <a:t>2</a:t>
            </a:fld>
            <a:endParaRPr lang="de-DE" dirty="0"/>
          </a:p>
        </p:txBody>
      </p:sp>
      <p:pic>
        <p:nvPicPr>
          <p:cNvPr id="15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945F466A-4C35-4695-83B7-F690B914B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767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  <p:bldP spid="34" grpId="0" animBg="1"/>
      <p:bldP spid="35" grpId="0"/>
      <p:bldP spid="46" grpId="0"/>
      <p:bldP spid="47" grpId="0"/>
      <p:bldP spid="63" grpId="0" animBg="1"/>
      <p:bldP spid="1033" grpId="0"/>
      <p:bldP spid="1069" grpId="0"/>
      <p:bldP spid="1071" grpId="0" animBg="1"/>
      <p:bldP spid="1077" grpId="0"/>
      <p:bldP spid="1078" grpId="0"/>
      <p:bldP spid="1079" grpId="0" animBg="1"/>
      <p:bldP spid="1085" grpId="0"/>
      <p:bldP spid="1086" grpId="0" animBg="1"/>
      <p:bldP spid="33" grpId="0"/>
      <p:bldP spid="1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3988A-FB1E-44D9-A1C8-090833D7C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OMERO-Fiji plugin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5451A8-FAF8-411E-9187-163205FD7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B66432-EDA9-4566-80A2-B81DAC01F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3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23398B-2640-49F2-B041-28B9D27E1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940" y="2395596"/>
            <a:ext cx="4963218" cy="2010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B6E4A2-A10A-4B38-AE82-80A36F9CB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028892"/>
            <a:ext cx="7125694" cy="1238423"/>
          </a:xfrm>
          <a:prstGeom prst="rect">
            <a:avLst/>
          </a:prstGeom>
        </p:spPr>
      </p:pic>
      <p:pic>
        <p:nvPicPr>
          <p:cNvPr id="8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1074F351-E966-456F-BF0C-1313F9DED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8828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33DA8-F038-4716-92A5-2FDD96D45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Fiji - </a:t>
            </a:r>
            <a:r>
              <a:rPr lang="en-US" dirty="0" err="1"/>
              <a:t>OMERO.insight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DCF7D6-445D-449D-BD59-48EE265E0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CE04B-6C73-478B-AEAD-56A755E52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4</a:t>
            </a:fld>
            <a:endParaRPr lang="de-DE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7264CF7-8A41-4F38-9C8F-BC73AA22537F}"/>
              </a:ext>
            </a:extLst>
          </p:cNvPr>
          <p:cNvCxnSpPr/>
          <p:nvPr/>
        </p:nvCxnSpPr>
        <p:spPr>
          <a:xfrm>
            <a:off x="251520" y="4198724"/>
            <a:ext cx="37713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882FFA34-84AC-4961-BEED-52271A8B0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5496562-B73E-4515-803C-A8CF7F922746}"/>
              </a:ext>
            </a:extLst>
          </p:cNvPr>
          <p:cNvGrpSpPr/>
          <p:nvPr/>
        </p:nvGrpSpPr>
        <p:grpSpPr>
          <a:xfrm>
            <a:off x="683568" y="1140713"/>
            <a:ext cx="7455535" cy="3723392"/>
            <a:chOff x="683568" y="1140713"/>
            <a:chExt cx="7455535" cy="372339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0DA1C58-B3AB-4B17-B450-44A5A131F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568" y="1140713"/>
              <a:ext cx="7455535" cy="3723392"/>
            </a:xfrm>
            <a:prstGeom prst="rect">
              <a:avLst/>
            </a:prstGeom>
          </p:spPr>
        </p:pic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3F2DBCEE-DF80-4972-A952-BEFD7B9FA80F}"/>
                </a:ext>
              </a:extLst>
            </p:cNvPr>
            <p:cNvSpPr/>
            <p:nvPr/>
          </p:nvSpPr>
          <p:spPr>
            <a:xfrm>
              <a:off x="1725984" y="1179365"/>
              <a:ext cx="504056" cy="99416"/>
            </a:xfrm>
            <a:prstGeom prst="rect">
              <a:avLst/>
            </a:prstGeom>
            <a:solidFill>
              <a:srgbClr val="F0F4F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46777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DA46C-FFEC-40B7-B119-F80022A85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Bio-Formats importer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9417C7-E0FE-4361-BAEE-FC689769C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8AB62-0601-46C5-9927-5EB051F6B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5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5B4483-2434-4A98-A240-FF9ECBACB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049307"/>
            <a:ext cx="5256584" cy="38316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E0C61B9-2B9A-4490-BB53-848E399FB187}"/>
              </a:ext>
            </a:extLst>
          </p:cNvPr>
          <p:cNvSpPr/>
          <p:nvPr/>
        </p:nvSpPr>
        <p:spPr>
          <a:xfrm>
            <a:off x="3491880" y="2718941"/>
            <a:ext cx="1296144" cy="40495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477BA09A-3264-4D75-A717-EA158AE1F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016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Activity</a:t>
            </a:r>
            <a:r>
              <a:rPr lang="de-DE" dirty="0"/>
              <a:t> 1</a:t>
            </a:r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9E16B16-B350-4B15-90C8-5AD34F364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5495" y="1710829"/>
            <a:ext cx="8096250" cy="3492500"/>
          </a:xfrm>
        </p:spPr>
        <p:txBody>
          <a:bodyPr/>
          <a:lstStyle/>
          <a:p>
            <a:r>
              <a:rPr lang="de-DE" dirty="0"/>
              <a:t>Goal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familiarize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connection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fiji</a:t>
            </a:r>
            <a:endParaRPr lang="de-DE" dirty="0"/>
          </a:p>
          <a:p>
            <a:endParaRPr lang="de-DE" dirty="0"/>
          </a:p>
          <a:p>
            <a:pPr lvl="1"/>
            <a:r>
              <a:rPr lang="de-DE" dirty="0"/>
              <a:t>Open </a:t>
            </a:r>
            <a:r>
              <a:rPr lang="de-DE" dirty="0" err="1"/>
              <a:t>images</a:t>
            </a:r>
            <a:r>
              <a:rPr lang="de-DE" dirty="0"/>
              <a:t> (</a:t>
            </a:r>
            <a:r>
              <a:rPr lang="de-DE" dirty="0" err="1"/>
              <a:t>plate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yesterday</a:t>
            </a:r>
            <a:r>
              <a:rPr lang="de-DE" dirty="0"/>
              <a:t>)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Fiji-OMERO.insight</a:t>
            </a:r>
            <a:r>
              <a:rPr lang="de-DE" dirty="0"/>
              <a:t> </a:t>
            </a:r>
            <a:r>
              <a:rPr lang="de-DE" dirty="0" err="1"/>
              <a:t>client</a:t>
            </a:r>
            <a:endParaRPr lang="de-DE" dirty="0"/>
          </a:p>
          <a:p>
            <a:pPr lvl="1"/>
            <a:r>
              <a:rPr lang="de-DE" dirty="0"/>
              <a:t>Segment </a:t>
            </a:r>
            <a:r>
              <a:rPr lang="de-DE" dirty="0" err="1"/>
              <a:t>nuclei</a:t>
            </a:r>
            <a:r>
              <a:rPr lang="de-DE" dirty="0"/>
              <a:t> (</a:t>
            </a:r>
            <a:r>
              <a:rPr lang="de-DE" dirty="0" err="1"/>
              <a:t>manually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imageJ</a:t>
            </a:r>
            <a:r>
              <a:rPr lang="de-DE" dirty="0"/>
              <a:t> </a:t>
            </a:r>
            <a:r>
              <a:rPr lang="de-DE" dirty="0" err="1"/>
              <a:t>skills</a:t>
            </a:r>
            <a:r>
              <a:rPr lang="de-DE" dirty="0"/>
              <a:t>)</a:t>
            </a:r>
          </a:p>
          <a:p>
            <a:pPr lvl="1"/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segmented</a:t>
            </a:r>
            <a:r>
              <a:rPr lang="de-DE" dirty="0"/>
              <a:t> </a:t>
            </a:r>
            <a:r>
              <a:rPr lang="de-DE" dirty="0" err="1"/>
              <a:t>nuclei</a:t>
            </a:r>
            <a:r>
              <a:rPr lang="de-DE" dirty="0"/>
              <a:t> and </a:t>
            </a:r>
            <a:r>
              <a:rPr lang="de-DE" dirty="0" err="1"/>
              <a:t>upload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back </a:t>
            </a:r>
            <a:r>
              <a:rPr lang="de-DE" dirty="0" err="1"/>
              <a:t>to</a:t>
            </a:r>
            <a:r>
              <a:rPr lang="de-DE" dirty="0"/>
              <a:t> OMERO (ROIs and </a:t>
            </a:r>
            <a:r>
              <a:rPr lang="de-DE" dirty="0" err="1"/>
              <a:t>result</a:t>
            </a:r>
            <a:r>
              <a:rPr lang="de-DE" dirty="0"/>
              <a:t> </a:t>
            </a:r>
            <a:r>
              <a:rPr lang="de-DE" dirty="0" err="1"/>
              <a:t>table</a:t>
            </a:r>
            <a:r>
              <a:rPr lang="de-DE" dirty="0"/>
              <a:t>)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Optional: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macro</a:t>
            </a:r>
            <a:r>
              <a:rPr lang="de-DE" dirty="0"/>
              <a:t> </a:t>
            </a:r>
            <a:r>
              <a:rPr lang="de-DE" dirty="0" err="1"/>
              <a:t>attached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segment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:</a:t>
            </a:r>
          </a:p>
          <a:p>
            <a:pPr lvl="1"/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search</a:t>
            </a:r>
            <a:r>
              <a:rPr lang="de-DE" dirty="0"/>
              <a:t> bar in </a:t>
            </a:r>
            <a:r>
              <a:rPr lang="de-DE" dirty="0" err="1"/>
              <a:t>Fiji</a:t>
            </a:r>
            <a:r>
              <a:rPr lang="de-DE" dirty="0"/>
              <a:t>,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different 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macro</a:t>
            </a:r>
            <a:endParaRPr lang="de-DE" dirty="0"/>
          </a:p>
          <a:p>
            <a:endParaRPr lang="de-D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D36785-A3A9-42DF-A622-8660912BE024}"/>
              </a:ext>
            </a:extLst>
          </p:cNvPr>
          <p:cNvSpPr/>
          <p:nvPr/>
        </p:nvSpPr>
        <p:spPr>
          <a:xfrm>
            <a:off x="7008913" y="2037642"/>
            <a:ext cx="2304256" cy="508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 Do not use batch mode</a:t>
            </a:r>
          </a:p>
          <a:p>
            <a:r>
              <a:rPr lang="en-US" dirty="0"/>
              <a:t>- Careful with big images</a:t>
            </a:r>
          </a:p>
        </p:txBody>
      </p:sp>
      <p:pic>
        <p:nvPicPr>
          <p:cNvPr id="9" name="Picture 2" descr="Datei:Warning.svg – Wikipedia">
            <a:extLst>
              <a:ext uri="{FF2B5EF4-FFF2-40B4-BE49-F238E27FC236}">
                <a16:creationId xmlns:a16="http://schemas.microsoft.com/office/drawing/2014/main" id="{D80A5749-A69C-4FF8-8DF9-C8D17A097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159" y="992322"/>
            <a:ext cx="1134641" cy="104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29F5D68-2582-4A91-9815-5E06ABC5F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8023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01FEC-30D0-413B-AAE0-E4A2B1C2D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Automatizing - </a:t>
            </a:r>
            <a:r>
              <a:rPr lang="en-US" dirty="0" err="1"/>
              <a:t>omero_macro_extension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A7A89A-A075-4269-BDAB-8AF6E0C40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B9638-EB88-4D7C-B9D3-81CE43B29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7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A9F5F7-F7FE-4A52-86E5-D66548E77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206773"/>
            <a:ext cx="6516216" cy="3534380"/>
          </a:xfrm>
          <a:prstGeom prst="rect">
            <a:avLst/>
          </a:prstGeom>
        </p:spPr>
      </p:pic>
      <p:pic>
        <p:nvPicPr>
          <p:cNvPr id="7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140E7131-1D7E-497B-BBA6-06C3EDDC5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5786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Activity</a:t>
            </a:r>
            <a:r>
              <a:rPr lang="de-DE" dirty="0"/>
              <a:t> 2</a:t>
            </a:r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9E16B16-B350-4B15-90C8-5AD34F364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1550" y="1422399"/>
            <a:ext cx="8096250" cy="3492500"/>
          </a:xfrm>
        </p:spPr>
        <p:txBody>
          <a:bodyPr/>
          <a:lstStyle/>
          <a:p>
            <a:r>
              <a:rPr lang="de-DE" dirty="0"/>
              <a:t>Goal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understand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analysis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scale</a:t>
            </a:r>
            <a:r>
              <a:rPr lang="de-DE" dirty="0"/>
              <a:t> </a:t>
            </a:r>
            <a:r>
              <a:rPr lang="de-DE" dirty="0" err="1"/>
              <a:t>up</a:t>
            </a:r>
            <a:endParaRPr lang="de-DE" dirty="0"/>
          </a:p>
          <a:p>
            <a:pPr lvl="1"/>
            <a:r>
              <a:rPr lang="de-DE" dirty="0"/>
              <a:t>Download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macro</a:t>
            </a:r>
            <a:r>
              <a:rPr lang="de-DE" dirty="0"/>
              <a:t> </a:t>
            </a:r>
            <a:r>
              <a:rPr lang="de-DE" dirty="0" err="1"/>
              <a:t>attached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project</a:t>
            </a:r>
            <a:endParaRPr lang="de-DE" dirty="0"/>
          </a:p>
          <a:p>
            <a:pPr lvl="1"/>
            <a:r>
              <a:rPr lang="de-DE" dirty="0"/>
              <a:t>This </a:t>
            </a:r>
            <a:r>
              <a:rPr lang="de-DE" dirty="0" err="1"/>
              <a:t>macro</a:t>
            </a:r>
            <a:r>
              <a:rPr lang="de-DE" dirty="0"/>
              <a:t> </a:t>
            </a:r>
            <a:r>
              <a:rPr lang="de-DE" dirty="0" err="1"/>
              <a:t>applies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nuclei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all </a:t>
            </a:r>
            <a:r>
              <a:rPr lang="de-DE" dirty="0" err="1"/>
              <a:t>images</a:t>
            </a:r>
            <a:r>
              <a:rPr lang="de-DE" dirty="0"/>
              <a:t> in a </a:t>
            </a:r>
            <a:r>
              <a:rPr lang="de-DE" dirty="0" err="1"/>
              <a:t>dataset</a:t>
            </a:r>
            <a:endParaRPr lang="de-DE" dirty="0"/>
          </a:p>
          <a:p>
            <a:pPr lvl="1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result</a:t>
            </a:r>
            <a:r>
              <a:rPr lang="de-DE" dirty="0"/>
              <a:t> </a:t>
            </a:r>
            <a:r>
              <a:rPr lang="de-DE" dirty="0" err="1"/>
              <a:t>output</a:t>
            </a:r>
            <a:r>
              <a:rPr lang="de-DE" dirty="0"/>
              <a:t>?</a:t>
            </a:r>
          </a:p>
          <a:p>
            <a:pPr lvl="1"/>
            <a:endParaRPr lang="de-DE" dirty="0"/>
          </a:p>
          <a:p>
            <a:r>
              <a:rPr lang="de-DE" dirty="0">
                <a:latin typeface="Arial (Body)"/>
              </a:rPr>
              <a:t>Look at </a:t>
            </a:r>
            <a:r>
              <a:rPr lang="de-DE" dirty="0" err="1">
                <a:latin typeface="Arial (Body)"/>
              </a:rPr>
              <a:t>the</a:t>
            </a:r>
            <a:r>
              <a:rPr lang="de-DE" dirty="0">
                <a:latin typeface="Arial (Body)"/>
              </a:rPr>
              <a:t> </a:t>
            </a:r>
            <a:r>
              <a:rPr lang="de-DE" dirty="0" err="1">
                <a:latin typeface="Arial (Body)"/>
              </a:rPr>
              <a:t>table</a:t>
            </a:r>
            <a:r>
              <a:rPr lang="de-DE" dirty="0">
                <a:latin typeface="Arial (Body)"/>
              </a:rPr>
              <a:t> </a:t>
            </a:r>
            <a:r>
              <a:rPr lang="de-DE" dirty="0" err="1">
                <a:latin typeface="Arial (Body)"/>
              </a:rPr>
              <a:t>attached</a:t>
            </a:r>
            <a:r>
              <a:rPr lang="de-DE" dirty="0">
                <a:latin typeface="Arial (Body)"/>
              </a:rPr>
              <a:t> </a:t>
            </a:r>
            <a:r>
              <a:rPr lang="de-DE" dirty="0" err="1">
                <a:latin typeface="Arial (Body)"/>
              </a:rPr>
              <a:t>to</a:t>
            </a:r>
            <a:r>
              <a:rPr lang="de-DE" dirty="0">
                <a:latin typeface="Arial (Body)"/>
              </a:rPr>
              <a:t> </a:t>
            </a:r>
            <a:r>
              <a:rPr lang="de-DE" dirty="0" err="1">
                <a:latin typeface="Arial (Body)"/>
              </a:rPr>
              <a:t>the</a:t>
            </a:r>
            <a:r>
              <a:rPr lang="de-DE" dirty="0">
                <a:latin typeface="Arial (Body)"/>
              </a:rPr>
              <a:t> </a:t>
            </a:r>
            <a:r>
              <a:rPr lang="de-DE" dirty="0" err="1">
                <a:latin typeface="Arial (Body)"/>
              </a:rPr>
              <a:t>dataset</a:t>
            </a:r>
            <a:r>
              <a:rPr lang="de-DE" dirty="0">
                <a:latin typeface="Arial (Body)"/>
              </a:rPr>
              <a:t> </a:t>
            </a:r>
            <a:r>
              <a:rPr lang="de-DE" dirty="0" err="1">
                <a:latin typeface="Arial (Body)"/>
              </a:rPr>
              <a:t>you</a:t>
            </a:r>
            <a:r>
              <a:rPr lang="de-DE" dirty="0">
                <a:latin typeface="Arial (Body)"/>
              </a:rPr>
              <a:t> </a:t>
            </a:r>
            <a:r>
              <a:rPr lang="de-DE" dirty="0" err="1">
                <a:latin typeface="Arial (Body)"/>
              </a:rPr>
              <a:t>processed</a:t>
            </a:r>
            <a:endParaRPr lang="de-DE" dirty="0">
              <a:latin typeface="Arial (Body)"/>
            </a:endParaRPr>
          </a:p>
          <a:p>
            <a:pPr lvl="1"/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Optional: </a:t>
            </a:r>
            <a:r>
              <a:rPr lang="de-DE" dirty="0" err="1"/>
              <a:t>have</a:t>
            </a:r>
            <a:r>
              <a:rPr lang="de-DE" dirty="0"/>
              <a:t> a </a:t>
            </a:r>
            <a:r>
              <a:rPr lang="de-DE" dirty="0" err="1"/>
              <a:t>look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predefined</a:t>
            </a:r>
            <a:r>
              <a:rPr lang="de-DE" dirty="0"/>
              <a:t> </a:t>
            </a:r>
            <a:r>
              <a:rPr lang="de-DE" dirty="0" err="1"/>
              <a:t>examples</a:t>
            </a:r>
            <a:endParaRPr lang="de-DE" dirty="0"/>
          </a:p>
          <a:p>
            <a:pPr lvl="1"/>
            <a:r>
              <a:rPr lang="de-DE" dirty="0"/>
              <a:t>Load a </a:t>
            </a:r>
            <a:r>
              <a:rPr lang="de-DE" dirty="0" err="1"/>
              <a:t>subregion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ROI: </a:t>
            </a:r>
            <a:r>
              <a:rPr lang="de-DE" dirty="0" err="1"/>
              <a:t>try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reasonably</a:t>
            </a:r>
            <a:r>
              <a:rPr lang="de-DE" dirty="0"/>
              <a:t> </a:t>
            </a:r>
            <a:r>
              <a:rPr lang="de-DE" dirty="0" err="1"/>
              <a:t>small</a:t>
            </a:r>
            <a:r>
              <a:rPr lang="de-DE" dirty="0"/>
              <a:t> ROI on a </a:t>
            </a:r>
            <a:r>
              <a:rPr lang="de-DE" dirty="0" err="1"/>
              <a:t>histology</a:t>
            </a:r>
            <a:r>
              <a:rPr lang="de-DE" dirty="0"/>
              <a:t> </a:t>
            </a:r>
            <a:r>
              <a:rPr lang="de-DE" dirty="0" err="1"/>
              <a:t>image</a:t>
            </a:r>
            <a:endParaRPr lang="de-DE" dirty="0"/>
          </a:p>
          <a:p>
            <a:pPr lvl="1"/>
            <a:r>
              <a:rPr lang="de-DE" dirty="0"/>
              <a:t>Print a </a:t>
            </a:r>
            <a:r>
              <a:rPr lang="de-DE" dirty="0" err="1"/>
              <a:t>key-value</a:t>
            </a:r>
            <a:r>
              <a:rPr lang="de-DE" dirty="0"/>
              <a:t> pair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macro</a:t>
            </a:r>
            <a:r>
              <a:rPr lang="de-DE" dirty="0"/>
              <a:t>: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logic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pair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77F9E2-A4F4-4BD6-8C9E-CB5E357C5472}"/>
              </a:ext>
            </a:extLst>
          </p:cNvPr>
          <p:cNvSpPr/>
          <p:nvPr/>
        </p:nvSpPr>
        <p:spPr>
          <a:xfrm>
            <a:off x="6732240" y="2213043"/>
            <a:ext cx="2304256" cy="508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- Do not use batch mode</a:t>
            </a:r>
          </a:p>
          <a:p>
            <a:r>
              <a:rPr lang="en-US" dirty="0"/>
              <a:t>- Careful with big images</a:t>
            </a:r>
          </a:p>
        </p:txBody>
      </p:sp>
      <p:pic>
        <p:nvPicPr>
          <p:cNvPr id="1026" name="Picture 2" descr="Datei:Warning.svg – Wikipedia">
            <a:extLst>
              <a:ext uri="{FF2B5EF4-FFF2-40B4-BE49-F238E27FC236}">
                <a16:creationId xmlns:a16="http://schemas.microsoft.com/office/drawing/2014/main" id="{AFBA1227-29B0-4B6D-888A-D30B5EF3C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486" y="1167723"/>
            <a:ext cx="1134641" cy="104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D8B9D95B-0229-4E5F-8215-01088493D7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7506178"/>
      </p:ext>
    </p:extLst>
  </p:cSld>
  <p:clrMapOvr>
    <a:masterClrMapping/>
  </p:clrMapOvr>
</p:sld>
</file>

<file path=ppt/theme/theme1.xml><?xml version="1.0" encoding="utf-8"?>
<a:theme xmlns:a="http://schemas.openxmlformats.org/drawingml/2006/main" name="HHU_PPT_Vorlage">
  <a:themeElements>
    <a:clrScheme name="HHU">
      <a:dk1>
        <a:sysClr val="windowText" lastClr="000000"/>
      </a:dk1>
      <a:lt1>
        <a:sysClr val="window" lastClr="FFFFFF"/>
      </a:lt1>
      <a:dk2>
        <a:srgbClr val="006AB3"/>
      </a:dk2>
      <a:lt2>
        <a:srgbClr val="CCCCCC"/>
      </a:lt2>
      <a:accent1>
        <a:srgbClr val="003964"/>
      </a:accent1>
      <a:accent2>
        <a:srgbClr val="57BAB1"/>
      </a:accent2>
      <a:accent3>
        <a:srgbClr val="EE7F00"/>
      </a:accent3>
      <a:accent4>
        <a:srgbClr val="BE0A26"/>
      </a:accent4>
      <a:accent5>
        <a:srgbClr val="8CB110"/>
      </a:accent5>
      <a:accent6>
        <a:srgbClr val="B5CBD6"/>
      </a:accent6>
      <a:hlink>
        <a:srgbClr val="AEABAB"/>
      </a:hlink>
      <a:folHlink>
        <a:srgbClr val="D0CECE"/>
      </a:folHlink>
    </a:clrScheme>
    <a:fontScheme name="HH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_Master_HHU_191127.potx" id="{F3938B69-4255-4D03-9129-AB257F1BA87B}" vid="{D92A2462-9914-4D52-BB8D-CB7AB473941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436</Words>
  <Application>Microsoft Office PowerPoint</Application>
  <PresentationFormat>Benutzerdefiniert</PresentationFormat>
  <Paragraphs>91</Paragraphs>
  <Slides>8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Arial (Body)</vt:lpstr>
      <vt:lpstr>Calibri</vt:lpstr>
      <vt:lpstr>Leelawadee UI</vt:lpstr>
      <vt:lpstr>Wingdings 2</vt:lpstr>
      <vt:lpstr>HHU_PPT_Vorlage</vt:lpstr>
      <vt:lpstr>OMERO &amp; Fiji</vt:lpstr>
      <vt:lpstr>PowerPoint-Präsentation</vt:lpstr>
      <vt:lpstr>OMERO-Fiji plugin</vt:lpstr>
      <vt:lpstr>Fiji - OMERO.insight</vt:lpstr>
      <vt:lpstr>Bio-Formats importer</vt:lpstr>
      <vt:lpstr>Activity 1</vt:lpstr>
      <vt:lpstr>Automatizing - omero_macro_extension</vt:lpstr>
      <vt:lpstr>Activity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 dolor sit amet</dc:title>
  <dc:creator>Microsoft Office User</dc:creator>
  <cp:lastModifiedBy>Schmidt, Christian</cp:lastModifiedBy>
  <cp:revision>98</cp:revision>
  <dcterms:created xsi:type="dcterms:W3CDTF">2020-09-16T09:44:36Z</dcterms:created>
  <dcterms:modified xsi:type="dcterms:W3CDTF">2024-05-06T08:56:13Z</dcterms:modified>
</cp:coreProperties>
</file>