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4018" r:id="rId5"/>
    <p:sldMasterId id="2147484031" r:id="rId6"/>
    <p:sldMasterId id="2147484041" r:id="rId7"/>
  </p:sldMasterIdLst>
  <p:notesMasterIdLst>
    <p:notesMasterId r:id="rId48"/>
  </p:notesMasterIdLst>
  <p:handoutMasterIdLst>
    <p:handoutMasterId r:id="rId49"/>
  </p:handoutMasterIdLst>
  <p:sldIdLst>
    <p:sldId id="2413" r:id="rId8"/>
    <p:sldId id="2336" r:id="rId9"/>
    <p:sldId id="2337" r:id="rId10"/>
    <p:sldId id="292" r:id="rId11"/>
    <p:sldId id="434" r:id="rId12"/>
    <p:sldId id="450" r:id="rId13"/>
    <p:sldId id="440" r:id="rId14"/>
    <p:sldId id="441" r:id="rId15"/>
    <p:sldId id="442" r:id="rId16"/>
    <p:sldId id="754" r:id="rId17"/>
    <p:sldId id="752" r:id="rId18"/>
    <p:sldId id="753" r:id="rId19"/>
    <p:sldId id="748" r:id="rId20"/>
    <p:sldId id="757" r:id="rId21"/>
    <p:sldId id="451" r:id="rId22"/>
    <p:sldId id="470" r:id="rId23"/>
    <p:sldId id="454" r:id="rId24"/>
    <p:sldId id="747" r:id="rId25"/>
    <p:sldId id="975" r:id="rId26"/>
    <p:sldId id="279" r:id="rId27"/>
    <p:sldId id="2415" r:id="rId28"/>
    <p:sldId id="2414" r:id="rId29"/>
    <p:sldId id="1255" r:id="rId30"/>
    <p:sldId id="832" r:id="rId31"/>
    <p:sldId id="2405" r:id="rId32"/>
    <p:sldId id="2406" r:id="rId33"/>
    <p:sldId id="1160" r:id="rId34"/>
    <p:sldId id="933" r:id="rId35"/>
    <p:sldId id="892" r:id="rId36"/>
    <p:sldId id="891" r:id="rId37"/>
    <p:sldId id="2382" r:id="rId38"/>
    <p:sldId id="2407" r:id="rId39"/>
    <p:sldId id="2408" r:id="rId40"/>
    <p:sldId id="2409" r:id="rId41"/>
    <p:sldId id="2410" r:id="rId42"/>
    <p:sldId id="2412" r:id="rId43"/>
    <p:sldId id="2411" r:id="rId44"/>
    <p:sldId id="2377" r:id="rId45"/>
    <p:sldId id="2416" r:id="rId46"/>
    <p:sldId id="2359" r:id="rId47"/>
  </p:sldIdLst>
  <p:sldSz cx="9144000" cy="5143500" type="screen16x9"/>
  <p:notesSz cx="6805613" cy="99441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43B75A66-9E91-4DD9-B746-828A96ED2253}">
          <p14:sldIdLst>
            <p14:sldId id="2413"/>
            <p14:sldId id="2336"/>
            <p14:sldId id="2337"/>
            <p14:sldId id="292"/>
            <p14:sldId id="434"/>
            <p14:sldId id="450"/>
            <p14:sldId id="440"/>
            <p14:sldId id="441"/>
            <p14:sldId id="442"/>
            <p14:sldId id="754"/>
            <p14:sldId id="752"/>
            <p14:sldId id="753"/>
            <p14:sldId id="748"/>
            <p14:sldId id="757"/>
            <p14:sldId id="451"/>
            <p14:sldId id="470"/>
            <p14:sldId id="454"/>
            <p14:sldId id="747"/>
            <p14:sldId id="975"/>
            <p14:sldId id="279"/>
            <p14:sldId id="2415"/>
            <p14:sldId id="2414"/>
            <p14:sldId id="1255"/>
            <p14:sldId id="832"/>
            <p14:sldId id="2405"/>
            <p14:sldId id="2406"/>
            <p14:sldId id="1160"/>
            <p14:sldId id="933"/>
            <p14:sldId id="892"/>
            <p14:sldId id="891"/>
            <p14:sldId id="2382"/>
            <p14:sldId id="2407"/>
            <p14:sldId id="2408"/>
            <p14:sldId id="2409"/>
            <p14:sldId id="2410"/>
            <p14:sldId id="2412"/>
            <p14:sldId id="2411"/>
            <p14:sldId id="2377"/>
            <p14:sldId id="2416"/>
            <p14:sldId id="23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EEFEC"/>
    <a:srgbClr val="384443"/>
    <a:srgbClr val="FFCCFF"/>
    <a:srgbClr val="2A9686"/>
    <a:srgbClr val="039F9D"/>
    <a:srgbClr val="C6C6C6"/>
    <a:srgbClr val="86BE96"/>
    <a:srgbClr val="0066FF"/>
    <a:srgbClr val="0070C0"/>
    <a:srgbClr val="06CA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C22EFE-D343-48F1-8640-FE26F5ED4C4E}" v="72" dt="2024-05-01T13:08:12.0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94" autoAdjust="0"/>
    <p:restoredTop sz="87892" autoAdjust="0"/>
  </p:normalViewPr>
  <p:slideViewPr>
    <p:cSldViewPr snapToGrid="0">
      <p:cViewPr varScale="1">
        <p:scale>
          <a:sx n="73" d="100"/>
          <a:sy n="73" d="100"/>
        </p:scale>
        <p:origin x="1016" y="52"/>
      </p:cViewPr>
      <p:guideLst/>
    </p:cSldViewPr>
  </p:slideViewPr>
  <p:outlineViewPr>
    <p:cViewPr>
      <p:scale>
        <a:sx n="33" d="100"/>
        <a:sy n="33" d="100"/>
      </p:scale>
      <p:origin x="0" y="-15564"/>
    </p:cViewPr>
  </p:outlineViewPr>
  <p:notesTextViewPr>
    <p:cViewPr>
      <p:scale>
        <a:sx n="3" d="2"/>
        <a:sy n="3" d="2"/>
      </p:scale>
      <p:origin x="0" y="0"/>
    </p:cViewPr>
  </p:notesTextViewPr>
  <p:sorterViewPr>
    <p:cViewPr>
      <p:scale>
        <a:sx n="70" d="100"/>
        <a:sy n="70" d="100"/>
      </p:scale>
      <p:origin x="0" y="-952"/>
    </p:cViewPr>
  </p:sorterViewPr>
  <p:notesViewPr>
    <p:cSldViewPr snapToGrid="0">
      <p:cViewPr varScale="1">
        <p:scale>
          <a:sx n="44" d="100"/>
          <a:sy n="44" d="100"/>
        </p:scale>
        <p:origin x="2780" y="56"/>
      </p:cViewPr>
      <p:guideLst/>
    </p:cSldViewPr>
  </p:notesViewPr>
  <p:gridSpacing cx="719999" cy="71999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stie Whitaker" userId="c7f7f51d-fa74-4aad-87fe-f3e2dff2cbad" providerId="ADAL" clId="{DEC22EFE-D343-48F1-8640-FE26F5ED4C4E}"/>
    <pc:docChg chg="undo redo custSel addSld delSld modSld sldOrd modSection">
      <pc:chgData name="Kirstie Whitaker" userId="c7f7f51d-fa74-4aad-87fe-f3e2dff2cbad" providerId="ADAL" clId="{DEC22EFE-D343-48F1-8640-FE26F5ED4C4E}" dt="2024-05-01T13:08:12.010" v="1445"/>
      <pc:docMkLst>
        <pc:docMk/>
      </pc:docMkLst>
      <pc:sldChg chg="add del">
        <pc:chgData name="Kirstie Whitaker" userId="c7f7f51d-fa74-4aad-87fe-f3e2dff2cbad" providerId="ADAL" clId="{DEC22EFE-D343-48F1-8640-FE26F5ED4C4E}" dt="2024-04-30T22:28:53.128" v="931" actId="47"/>
        <pc:sldMkLst>
          <pc:docMk/>
          <pc:sldMk cId="0" sldId="264"/>
        </pc:sldMkLst>
      </pc:sldChg>
      <pc:sldChg chg="del">
        <pc:chgData name="Kirstie Whitaker" userId="c7f7f51d-fa74-4aad-87fe-f3e2dff2cbad" providerId="ADAL" clId="{DEC22EFE-D343-48F1-8640-FE26F5ED4C4E}" dt="2024-04-30T22:39:41.970" v="1200" actId="47"/>
        <pc:sldMkLst>
          <pc:docMk/>
          <pc:sldMk cId="3361691138" sldId="266"/>
        </pc:sldMkLst>
      </pc:sldChg>
      <pc:sldChg chg="del">
        <pc:chgData name="Kirstie Whitaker" userId="c7f7f51d-fa74-4aad-87fe-f3e2dff2cbad" providerId="ADAL" clId="{DEC22EFE-D343-48F1-8640-FE26F5ED4C4E}" dt="2024-04-30T22:39:41.970" v="1200" actId="47"/>
        <pc:sldMkLst>
          <pc:docMk/>
          <pc:sldMk cId="1803201947" sldId="270"/>
        </pc:sldMkLst>
      </pc:sldChg>
      <pc:sldChg chg="del">
        <pc:chgData name="Kirstie Whitaker" userId="c7f7f51d-fa74-4aad-87fe-f3e2dff2cbad" providerId="ADAL" clId="{DEC22EFE-D343-48F1-8640-FE26F5ED4C4E}" dt="2024-04-30T22:39:41.970" v="1200" actId="47"/>
        <pc:sldMkLst>
          <pc:docMk/>
          <pc:sldMk cId="2475739048" sldId="276"/>
        </pc:sldMkLst>
      </pc:sldChg>
      <pc:sldChg chg="addSp modSp mod modNotes">
        <pc:chgData name="Kirstie Whitaker" userId="c7f7f51d-fa74-4aad-87fe-f3e2dff2cbad" providerId="ADAL" clId="{DEC22EFE-D343-48F1-8640-FE26F5ED4C4E}" dt="2024-05-01T13:07:50.592" v="1444" actId="1076"/>
        <pc:sldMkLst>
          <pc:docMk/>
          <pc:sldMk cId="0" sldId="279"/>
        </pc:sldMkLst>
        <pc:spChg chg="add mod">
          <ac:chgData name="Kirstie Whitaker" userId="c7f7f51d-fa74-4aad-87fe-f3e2dff2cbad" providerId="ADAL" clId="{DEC22EFE-D343-48F1-8640-FE26F5ED4C4E}" dt="2024-05-01T13:07:33.992" v="1438" actId="207"/>
          <ac:spMkLst>
            <pc:docMk/>
            <pc:sldMk cId="0" sldId="279"/>
            <ac:spMk id="2" creationId="{17158472-1021-F6D1-CA88-AC8E60D41DBE}"/>
          </ac:spMkLst>
        </pc:spChg>
        <pc:spChg chg="mod">
          <ac:chgData name="Kirstie Whitaker" userId="c7f7f51d-fa74-4aad-87fe-f3e2dff2cbad" providerId="ADAL" clId="{DEC22EFE-D343-48F1-8640-FE26F5ED4C4E}" dt="2024-05-01T13:07:50.592" v="1444" actId="1076"/>
          <ac:spMkLst>
            <pc:docMk/>
            <pc:sldMk cId="0" sldId="279"/>
            <ac:spMk id="729" creationId="{00000000-0000-0000-0000-000000000000}"/>
          </ac:spMkLst>
        </pc:spChg>
        <pc:picChg chg="mod">
          <ac:chgData name="Kirstie Whitaker" userId="c7f7f51d-fa74-4aad-87fe-f3e2dff2cbad" providerId="ADAL" clId="{DEC22EFE-D343-48F1-8640-FE26F5ED4C4E}" dt="2024-05-01T13:07:47.746" v="1443" actId="1076"/>
          <ac:picMkLst>
            <pc:docMk/>
            <pc:sldMk cId="0" sldId="279"/>
            <ac:picMk id="728" creationId="{00000000-0000-0000-0000-000000000000}"/>
          </ac:picMkLst>
        </pc:picChg>
      </pc:sldChg>
      <pc:sldChg chg="add del">
        <pc:chgData name="Kirstie Whitaker" userId="c7f7f51d-fa74-4aad-87fe-f3e2dff2cbad" providerId="ADAL" clId="{DEC22EFE-D343-48F1-8640-FE26F5ED4C4E}" dt="2024-04-30T22:28:53.128" v="931" actId="47"/>
        <pc:sldMkLst>
          <pc:docMk/>
          <pc:sldMk cId="1192753031" sldId="287"/>
        </pc:sldMkLst>
      </pc:sldChg>
      <pc:sldChg chg="addSp modSp add del mod modNotesTx">
        <pc:chgData name="Kirstie Whitaker" userId="c7f7f51d-fa74-4aad-87fe-f3e2dff2cbad" providerId="ADAL" clId="{DEC22EFE-D343-48F1-8640-FE26F5ED4C4E}" dt="2024-05-01T13:05:50.014" v="1403" actId="20577"/>
        <pc:sldMkLst>
          <pc:docMk/>
          <pc:sldMk cId="0" sldId="292"/>
        </pc:sldMkLst>
        <pc:spChg chg="add mod">
          <ac:chgData name="Kirstie Whitaker" userId="c7f7f51d-fa74-4aad-87fe-f3e2dff2cbad" providerId="ADAL" clId="{DEC22EFE-D343-48F1-8640-FE26F5ED4C4E}" dt="2024-05-01T13:05:41.035" v="1401"/>
          <ac:spMkLst>
            <pc:docMk/>
            <pc:sldMk cId="0" sldId="292"/>
            <ac:spMk id="2" creationId="{C146633A-8002-071A-1A54-D2BD81990C41}"/>
          </ac:spMkLst>
        </pc:spChg>
        <pc:spChg chg="add mod">
          <ac:chgData name="Kirstie Whitaker" userId="c7f7f51d-fa74-4aad-87fe-f3e2dff2cbad" providerId="ADAL" clId="{DEC22EFE-D343-48F1-8640-FE26F5ED4C4E}" dt="2024-05-01T13:05:50.014" v="1403" actId="20577"/>
          <ac:spMkLst>
            <pc:docMk/>
            <pc:sldMk cId="0" sldId="292"/>
            <ac:spMk id="3" creationId="{7110F25B-B34A-1275-F124-39B44CF6E76F}"/>
          </ac:spMkLst>
        </pc:spChg>
        <pc:spChg chg="mod">
          <ac:chgData name="Kirstie Whitaker" userId="c7f7f51d-fa74-4aad-87fe-f3e2dff2cbad" providerId="ADAL" clId="{DEC22EFE-D343-48F1-8640-FE26F5ED4C4E}" dt="2024-04-30T22:27:18.339" v="922"/>
          <ac:spMkLst>
            <pc:docMk/>
            <pc:sldMk cId="0" sldId="292"/>
            <ac:spMk id="19460" creationId="{19B9E81D-6C83-4C2B-B1E5-268EC342C0B0}"/>
          </ac:spMkLst>
        </pc:spChg>
      </pc:sldChg>
      <pc:sldChg chg="add del">
        <pc:chgData name="Kirstie Whitaker" userId="c7f7f51d-fa74-4aad-87fe-f3e2dff2cbad" providerId="ADAL" clId="{DEC22EFE-D343-48F1-8640-FE26F5ED4C4E}" dt="2024-04-30T22:27:40.916" v="927" actId="47"/>
        <pc:sldMkLst>
          <pc:docMk/>
          <pc:sldMk cId="0" sldId="295"/>
        </pc:sldMkLst>
      </pc:sldChg>
      <pc:sldChg chg="add del">
        <pc:chgData name="Kirstie Whitaker" userId="c7f7f51d-fa74-4aad-87fe-f3e2dff2cbad" providerId="ADAL" clId="{DEC22EFE-D343-48F1-8640-FE26F5ED4C4E}" dt="2024-04-30T22:31:56.841" v="991" actId="47"/>
        <pc:sldMkLst>
          <pc:docMk/>
          <pc:sldMk cId="2485885027" sldId="301"/>
        </pc:sldMkLst>
      </pc:sldChg>
      <pc:sldChg chg="add del">
        <pc:chgData name="Kirstie Whitaker" userId="c7f7f51d-fa74-4aad-87fe-f3e2dff2cbad" providerId="ADAL" clId="{DEC22EFE-D343-48F1-8640-FE26F5ED4C4E}" dt="2024-04-30T22:28:53.128" v="931" actId="47"/>
        <pc:sldMkLst>
          <pc:docMk/>
          <pc:sldMk cId="0" sldId="302"/>
        </pc:sldMkLst>
      </pc:sldChg>
      <pc:sldChg chg="add del">
        <pc:chgData name="Kirstie Whitaker" userId="c7f7f51d-fa74-4aad-87fe-f3e2dff2cbad" providerId="ADAL" clId="{DEC22EFE-D343-48F1-8640-FE26F5ED4C4E}" dt="2024-04-30T22:28:53.128" v="931" actId="47"/>
        <pc:sldMkLst>
          <pc:docMk/>
          <pc:sldMk cId="1551004823" sldId="323"/>
        </pc:sldMkLst>
      </pc:sldChg>
      <pc:sldChg chg="add del">
        <pc:chgData name="Kirstie Whitaker" userId="c7f7f51d-fa74-4aad-87fe-f3e2dff2cbad" providerId="ADAL" clId="{DEC22EFE-D343-48F1-8640-FE26F5ED4C4E}" dt="2024-04-30T22:27:40.916" v="927" actId="47"/>
        <pc:sldMkLst>
          <pc:docMk/>
          <pc:sldMk cId="0" sldId="332"/>
        </pc:sldMkLst>
      </pc:sldChg>
      <pc:sldChg chg="add del">
        <pc:chgData name="Kirstie Whitaker" userId="c7f7f51d-fa74-4aad-87fe-f3e2dff2cbad" providerId="ADAL" clId="{DEC22EFE-D343-48F1-8640-FE26F5ED4C4E}" dt="2024-04-30T22:27:40.916" v="927" actId="47"/>
        <pc:sldMkLst>
          <pc:docMk/>
          <pc:sldMk cId="0" sldId="333"/>
        </pc:sldMkLst>
      </pc:sldChg>
      <pc:sldChg chg="add del">
        <pc:chgData name="Kirstie Whitaker" userId="c7f7f51d-fa74-4aad-87fe-f3e2dff2cbad" providerId="ADAL" clId="{DEC22EFE-D343-48F1-8640-FE26F5ED4C4E}" dt="2024-04-30T22:27:40.916" v="927" actId="47"/>
        <pc:sldMkLst>
          <pc:docMk/>
          <pc:sldMk cId="3264006192" sldId="425"/>
        </pc:sldMkLst>
      </pc:sldChg>
      <pc:sldChg chg="add del">
        <pc:chgData name="Kirstie Whitaker" userId="c7f7f51d-fa74-4aad-87fe-f3e2dff2cbad" providerId="ADAL" clId="{DEC22EFE-D343-48F1-8640-FE26F5ED4C4E}" dt="2024-04-30T22:27:40.916" v="927" actId="47"/>
        <pc:sldMkLst>
          <pc:docMk/>
          <pc:sldMk cId="4138689936" sldId="431"/>
        </pc:sldMkLst>
      </pc:sldChg>
      <pc:sldChg chg="add del">
        <pc:chgData name="Kirstie Whitaker" userId="c7f7f51d-fa74-4aad-87fe-f3e2dff2cbad" providerId="ADAL" clId="{DEC22EFE-D343-48F1-8640-FE26F5ED4C4E}" dt="2024-04-30T22:31:56.841" v="991" actId="47"/>
        <pc:sldMkLst>
          <pc:docMk/>
          <pc:sldMk cId="3740559870" sldId="432"/>
        </pc:sldMkLst>
      </pc:sldChg>
      <pc:sldChg chg="addSp modSp add del mod modNotesTx">
        <pc:chgData name="Kirstie Whitaker" userId="c7f7f51d-fa74-4aad-87fe-f3e2dff2cbad" providerId="ADAL" clId="{DEC22EFE-D343-48F1-8640-FE26F5ED4C4E}" dt="2024-05-01T13:06:11.130" v="1407" actId="207"/>
        <pc:sldMkLst>
          <pc:docMk/>
          <pc:sldMk cId="276123468" sldId="434"/>
        </pc:sldMkLst>
        <pc:spChg chg="add mod">
          <ac:chgData name="Kirstie Whitaker" userId="c7f7f51d-fa74-4aad-87fe-f3e2dff2cbad" providerId="ADAL" clId="{DEC22EFE-D343-48F1-8640-FE26F5ED4C4E}" dt="2024-05-01T13:06:11.130" v="1407" actId="207"/>
          <ac:spMkLst>
            <pc:docMk/>
            <pc:sldMk cId="276123468" sldId="434"/>
            <ac:spMk id="5" creationId="{C7205538-F9B1-522F-966C-A6C567C6F866}"/>
          </ac:spMkLst>
        </pc:spChg>
      </pc:sldChg>
      <pc:sldChg chg="add del">
        <pc:chgData name="Kirstie Whitaker" userId="c7f7f51d-fa74-4aad-87fe-f3e2dff2cbad" providerId="ADAL" clId="{DEC22EFE-D343-48F1-8640-FE26F5ED4C4E}" dt="2024-04-30T22:27:44.224" v="928" actId="47"/>
        <pc:sldMkLst>
          <pc:docMk/>
          <pc:sldMk cId="984918802" sldId="435"/>
        </pc:sldMkLst>
      </pc:sldChg>
      <pc:sldChg chg="addSp modSp add del modNotesTx">
        <pc:chgData name="Kirstie Whitaker" userId="c7f7f51d-fa74-4aad-87fe-f3e2dff2cbad" providerId="ADAL" clId="{DEC22EFE-D343-48F1-8640-FE26F5ED4C4E}" dt="2024-05-01T13:06:21.447" v="1409"/>
        <pc:sldMkLst>
          <pc:docMk/>
          <pc:sldMk cId="3428517540" sldId="440"/>
        </pc:sldMkLst>
        <pc:spChg chg="add mod">
          <ac:chgData name="Kirstie Whitaker" userId="c7f7f51d-fa74-4aad-87fe-f3e2dff2cbad" providerId="ADAL" clId="{DEC22EFE-D343-48F1-8640-FE26F5ED4C4E}" dt="2024-05-01T13:06:14.902" v="1408"/>
          <ac:spMkLst>
            <pc:docMk/>
            <pc:sldMk cId="3428517540" sldId="440"/>
            <ac:spMk id="7" creationId="{44E7B2E0-DF43-2626-7165-DC30AB1CB42D}"/>
          </ac:spMkLst>
        </pc:spChg>
        <pc:spChg chg="add mod">
          <ac:chgData name="Kirstie Whitaker" userId="c7f7f51d-fa74-4aad-87fe-f3e2dff2cbad" providerId="ADAL" clId="{DEC22EFE-D343-48F1-8640-FE26F5ED4C4E}" dt="2024-05-01T13:06:21.447" v="1409"/>
          <ac:spMkLst>
            <pc:docMk/>
            <pc:sldMk cId="3428517540" sldId="440"/>
            <ac:spMk id="8" creationId="{521A5B62-D69E-3821-1FE8-383D15DAA150}"/>
          </ac:spMkLst>
        </pc:spChg>
      </pc:sldChg>
      <pc:sldChg chg="addSp modSp add del modNotesTx">
        <pc:chgData name="Kirstie Whitaker" userId="c7f7f51d-fa74-4aad-87fe-f3e2dff2cbad" providerId="ADAL" clId="{DEC22EFE-D343-48F1-8640-FE26F5ED4C4E}" dt="2024-05-01T13:06:22.931" v="1410"/>
        <pc:sldMkLst>
          <pc:docMk/>
          <pc:sldMk cId="3120136019" sldId="441"/>
        </pc:sldMkLst>
        <pc:spChg chg="add mod">
          <ac:chgData name="Kirstie Whitaker" userId="c7f7f51d-fa74-4aad-87fe-f3e2dff2cbad" providerId="ADAL" clId="{DEC22EFE-D343-48F1-8640-FE26F5ED4C4E}" dt="2024-05-01T13:06:22.931" v="1410"/>
          <ac:spMkLst>
            <pc:docMk/>
            <pc:sldMk cId="3120136019" sldId="441"/>
            <ac:spMk id="14" creationId="{EDCE2775-D227-8779-6EAC-13525F22CC5F}"/>
          </ac:spMkLst>
        </pc:spChg>
      </pc:sldChg>
      <pc:sldChg chg="addSp modSp add del modNotesTx">
        <pc:chgData name="Kirstie Whitaker" userId="c7f7f51d-fa74-4aad-87fe-f3e2dff2cbad" providerId="ADAL" clId="{DEC22EFE-D343-48F1-8640-FE26F5ED4C4E}" dt="2024-05-01T13:06:24.371" v="1411"/>
        <pc:sldMkLst>
          <pc:docMk/>
          <pc:sldMk cId="3498022411" sldId="442"/>
        </pc:sldMkLst>
        <pc:spChg chg="add mod">
          <ac:chgData name="Kirstie Whitaker" userId="c7f7f51d-fa74-4aad-87fe-f3e2dff2cbad" providerId="ADAL" clId="{DEC22EFE-D343-48F1-8640-FE26F5ED4C4E}" dt="2024-05-01T13:06:24.371" v="1411"/>
          <ac:spMkLst>
            <pc:docMk/>
            <pc:sldMk cId="3498022411" sldId="442"/>
            <ac:spMk id="13" creationId="{969F7861-994B-0477-47EE-ECAEC8422BDF}"/>
          </ac:spMkLst>
        </pc:spChg>
      </pc:sldChg>
      <pc:sldChg chg="add del">
        <pc:chgData name="Kirstie Whitaker" userId="c7f7f51d-fa74-4aad-87fe-f3e2dff2cbad" providerId="ADAL" clId="{DEC22EFE-D343-48F1-8640-FE26F5ED4C4E}" dt="2024-04-30T22:28:53.128" v="931" actId="47"/>
        <pc:sldMkLst>
          <pc:docMk/>
          <pc:sldMk cId="868099938" sldId="443"/>
        </pc:sldMkLst>
      </pc:sldChg>
      <pc:sldChg chg="add del">
        <pc:chgData name="Kirstie Whitaker" userId="c7f7f51d-fa74-4aad-87fe-f3e2dff2cbad" providerId="ADAL" clId="{DEC22EFE-D343-48F1-8640-FE26F5ED4C4E}" dt="2024-04-30T22:28:53.128" v="931" actId="47"/>
        <pc:sldMkLst>
          <pc:docMk/>
          <pc:sldMk cId="2260735904" sldId="445"/>
        </pc:sldMkLst>
      </pc:sldChg>
      <pc:sldChg chg="add del">
        <pc:chgData name="Kirstie Whitaker" userId="c7f7f51d-fa74-4aad-87fe-f3e2dff2cbad" providerId="ADAL" clId="{DEC22EFE-D343-48F1-8640-FE26F5ED4C4E}" dt="2024-04-30T22:28:53.128" v="931" actId="47"/>
        <pc:sldMkLst>
          <pc:docMk/>
          <pc:sldMk cId="0" sldId="447"/>
        </pc:sldMkLst>
      </pc:sldChg>
      <pc:sldChg chg="add del">
        <pc:chgData name="Kirstie Whitaker" userId="c7f7f51d-fa74-4aad-87fe-f3e2dff2cbad" providerId="ADAL" clId="{DEC22EFE-D343-48F1-8640-FE26F5ED4C4E}" dt="2024-04-30T22:28:53.128" v="931" actId="47"/>
        <pc:sldMkLst>
          <pc:docMk/>
          <pc:sldMk cId="1800322883" sldId="448"/>
        </pc:sldMkLst>
      </pc:sldChg>
      <pc:sldChg chg="modSp add del">
        <pc:chgData name="Kirstie Whitaker" userId="c7f7f51d-fa74-4aad-87fe-f3e2dff2cbad" providerId="ADAL" clId="{DEC22EFE-D343-48F1-8640-FE26F5ED4C4E}" dt="2024-04-30T22:28:53.128" v="931" actId="47"/>
        <pc:sldMkLst>
          <pc:docMk/>
          <pc:sldMk cId="2602177953" sldId="449"/>
        </pc:sldMkLst>
        <pc:spChg chg="mod">
          <ac:chgData name="Kirstie Whitaker" userId="c7f7f51d-fa74-4aad-87fe-f3e2dff2cbad" providerId="ADAL" clId="{DEC22EFE-D343-48F1-8640-FE26F5ED4C4E}" dt="2024-04-30T22:27:18.339" v="922"/>
          <ac:spMkLst>
            <pc:docMk/>
            <pc:sldMk cId="2602177953" sldId="449"/>
            <ac:spMk id="20483" creationId="{BA28EE1C-ADB2-4CFE-AF75-A0AF3ACFAE43}"/>
          </ac:spMkLst>
        </pc:spChg>
      </pc:sldChg>
      <pc:sldChg chg="addSp modSp add del mod modNotesTx">
        <pc:chgData name="Kirstie Whitaker" userId="c7f7f51d-fa74-4aad-87fe-f3e2dff2cbad" providerId="ADAL" clId="{DEC22EFE-D343-48F1-8640-FE26F5ED4C4E}" dt="2024-05-01T13:06:05.303" v="1405" actId="207"/>
        <pc:sldMkLst>
          <pc:docMk/>
          <pc:sldMk cId="320287576" sldId="450"/>
        </pc:sldMkLst>
        <pc:spChg chg="add mod">
          <ac:chgData name="Kirstie Whitaker" userId="c7f7f51d-fa74-4aad-87fe-f3e2dff2cbad" providerId="ADAL" clId="{DEC22EFE-D343-48F1-8640-FE26F5ED4C4E}" dt="2024-05-01T13:06:05.303" v="1405" actId="207"/>
          <ac:spMkLst>
            <pc:docMk/>
            <pc:sldMk cId="320287576" sldId="450"/>
            <ac:spMk id="2" creationId="{D652090B-D590-9405-0F7F-42AB55C6C228}"/>
          </ac:spMkLst>
        </pc:spChg>
        <pc:spChg chg="mod">
          <ac:chgData name="Kirstie Whitaker" userId="c7f7f51d-fa74-4aad-87fe-f3e2dff2cbad" providerId="ADAL" clId="{DEC22EFE-D343-48F1-8640-FE26F5ED4C4E}" dt="2024-04-30T22:27:18.339" v="922"/>
          <ac:spMkLst>
            <pc:docMk/>
            <pc:sldMk cId="320287576" sldId="450"/>
            <ac:spMk id="47106" creationId="{7E4578DC-4004-461C-8F96-EEFAE1168695}"/>
          </ac:spMkLst>
        </pc:spChg>
      </pc:sldChg>
      <pc:sldChg chg="addSp modSp add del mod modNotesTx">
        <pc:chgData name="Kirstie Whitaker" userId="c7f7f51d-fa74-4aad-87fe-f3e2dff2cbad" providerId="ADAL" clId="{DEC22EFE-D343-48F1-8640-FE26F5ED4C4E}" dt="2024-05-01T13:07:04.459" v="1427"/>
        <pc:sldMkLst>
          <pc:docMk/>
          <pc:sldMk cId="580310937" sldId="451"/>
        </pc:sldMkLst>
        <pc:spChg chg="mod">
          <ac:chgData name="Kirstie Whitaker" userId="c7f7f51d-fa74-4aad-87fe-f3e2dff2cbad" providerId="ADAL" clId="{DEC22EFE-D343-48F1-8640-FE26F5ED4C4E}" dt="2024-05-01T13:07:04.459" v="1427"/>
          <ac:spMkLst>
            <pc:docMk/>
            <pc:sldMk cId="580310937" sldId="451"/>
            <ac:spMk id="6" creationId="{FE6561CE-F5DA-43F0-8807-FA6A9A5A6725}"/>
          </ac:spMkLst>
        </pc:spChg>
        <pc:spChg chg="add mod">
          <ac:chgData name="Kirstie Whitaker" userId="c7f7f51d-fa74-4aad-87fe-f3e2dff2cbad" providerId="ADAL" clId="{DEC22EFE-D343-48F1-8640-FE26F5ED4C4E}" dt="2024-05-01T13:07:00.879" v="1425"/>
          <ac:spMkLst>
            <pc:docMk/>
            <pc:sldMk cId="580310937" sldId="451"/>
            <ac:spMk id="7" creationId="{D22FD57A-E4F2-EBEB-0700-029D3837FF22}"/>
          </ac:spMkLst>
        </pc:spChg>
      </pc:sldChg>
      <pc:sldChg chg="add del">
        <pc:chgData name="Kirstie Whitaker" userId="c7f7f51d-fa74-4aad-87fe-f3e2dff2cbad" providerId="ADAL" clId="{DEC22EFE-D343-48F1-8640-FE26F5ED4C4E}" dt="2024-04-30T22:28:53.128" v="931" actId="47"/>
        <pc:sldMkLst>
          <pc:docMk/>
          <pc:sldMk cId="2158144632" sldId="452"/>
        </pc:sldMkLst>
      </pc:sldChg>
      <pc:sldChg chg="add del">
        <pc:chgData name="Kirstie Whitaker" userId="c7f7f51d-fa74-4aad-87fe-f3e2dff2cbad" providerId="ADAL" clId="{DEC22EFE-D343-48F1-8640-FE26F5ED4C4E}" dt="2024-04-30T22:28:53.128" v="931" actId="47"/>
        <pc:sldMkLst>
          <pc:docMk/>
          <pc:sldMk cId="4087491303" sldId="453"/>
        </pc:sldMkLst>
      </pc:sldChg>
      <pc:sldChg chg="addSp modSp add del mod modNotesTx">
        <pc:chgData name="Kirstie Whitaker" userId="c7f7f51d-fa74-4aad-87fe-f3e2dff2cbad" providerId="ADAL" clId="{DEC22EFE-D343-48F1-8640-FE26F5ED4C4E}" dt="2024-05-01T13:07:19.612" v="1435"/>
        <pc:sldMkLst>
          <pc:docMk/>
          <pc:sldMk cId="4138417814" sldId="454"/>
        </pc:sldMkLst>
        <pc:spChg chg="add mod">
          <ac:chgData name="Kirstie Whitaker" userId="c7f7f51d-fa74-4aad-87fe-f3e2dff2cbad" providerId="ADAL" clId="{DEC22EFE-D343-48F1-8640-FE26F5ED4C4E}" dt="2024-05-01T13:07:19.612" v="1435"/>
          <ac:spMkLst>
            <pc:docMk/>
            <pc:sldMk cId="4138417814" sldId="454"/>
            <ac:spMk id="4" creationId="{D6CF8FB2-C798-FECB-3C5D-5A8FA3098DA6}"/>
          </ac:spMkLst>
        </pc:spChg>
        <pc:spChg chg="mod">
          <ac:chgData name="Kirstie Whitaker" userId="c7f7f51d-fa74-4aad-87fe-f3e2dff2cbad" providerId="ADAL" clId="{DEC22EFE-D343-48F1-8640-FE26F5ED4C4E}" dt="2024-05-01T13:07:14.026" v="1431"/>
          <ac:spMkLst>
            <pc:docMk/>
            <pc:sldMk cId="4138417814" sldId="454"/>
            <ac:spMk id="7" creationId="{BE493DD5-7AC3-488D-8B50-142E761DCC98}"/>
          </ac:spMkLst>
        </pc:spChg>
      </pc:sldChg>
      <pc:sldChg chg="add del">
        <pc:chgData name="Kirstie Whitaker" userId="c7f7f51d-fa74-4aad-87fe-f3e2dff2cbad" providerId="ADAL" clId="{DEC22EFE-D343-48F1-8640-FE26F5ED4C4E}" dt="2024-04-30T22:28:53.128" v="931" actId="47"/>
        <pc:sldMkLst>
          <pc:docMk/>
          <pc:sldMk cId="3593796109" sldId="455"/>
        </pc:sldMkLst>
      </pc:sldChg>
      <pc:sldChg chg="add del">
        <pc:chgData name="Kirstie Whitaker" userId="c7f7f51d-fa74-4aad-87fe-f3e2dff2cbad" providerId="ADAL" clId="{DEC22EFE-D343-48F1-8640-FE26F5ED4C4E}" dt="2024-04-30T22:28:53.128" v="931" actId="47"/>
        <pc:sldMkLst>
          <pc:docMk/>
          <pc:sldMk cId="3226054691" sldId="456"/>
        </pc:sldMkLst>
      </pc:sldChg>
      <pc:sldChg chg="add del">
        <pc:chgData name="Kirstie Whitaker" userId="c7f7f51d-fa74-4aad-87fe-f3e2dff2cbad" providerId="ADAL" clId="{DEC22EFE-D343-48F1-8640-FE26F5ED4C4E}" dt="2024-04-30T22:28:53.128" v="931" actId="47"/>
        <pc:sldMkLst>
          <pc:docMk/>
          <pc:sldMk cId="3245799195" sldId="457"/>
        </pc:sldMkLst>
      </pc:sldChg>
      <pc:sldChg chg="add del">
        <pc:chgData name="Kirstie Whitaker" userId="c7f7f51d-fa74-4aad-87fe-f3e2dff2cbad" providerId="ADAL" clId="{DEC22EFE-D343-48F1-8640-FE26F5ED4C4E}" dt="2024-04-30T22:28:53.128" v="931" actId="47"/>
        <pc:sldMkLst>
          <pc:docMk/>
          <pc:sldMk cId="3485072532" sldId="458"/>
        </pc:sldMkLst>
      </pc:sldChg>
      <pc:sldChg chg="add del">
        <pc:chgData name="Kirstie Whitaker" userId="c7f7f51d-fa74-4aad-87fe-f3e2dff2cbad" providerId="ADAL" clId="{DEC22EFE-D343-48F1-8640-FE26F5ED4C4E}" dt="2024-04-30T22:28:53.128" v="931" actId="47"/>
        <pc:sldMkLst>
          <pc:docMk/>
          <pc:sldMk cId="745636139" sldId="459"/>
        </pc:sldMkLst>
      </pc:sldChg>
      <pc:sldChg chg="add del">
        <pc:chgData name="Kirstie Whitaker" userId="c7f7f51d-fa74-4aad-87fe-f3e2dff2cbad" providerId="ADAL" clId="{DEC22EFE-D343-48F1-8640-FE26F5ED4C4E}" dt="2024-04-30T22:28:53.128" v="931" actId="47"/>
        <pc:sldMkLst>
          <pc:docMk/>
          <pc:sldMk cId="2384395616" sldId="460"/>
        </pc:sldMkLst>
      </pc:sldChg>
      <pc:sldChg chg="add del">
        <pc:chgData name="Kirstie Whitaker" userId="c7f7f51d-fa74-4aad-87fe-f3e2dff2cbad" providerId="ADAL" clId="{DEC22EFE-D343-48F1-8640-FE26F5ED4C4E}" dt="2024-04-30T22:28:53.128" v="931" actId="47"/>
        <pc:sldMkLst>
          <pc:docMk/>
          <pc:sldMk cId="249117448" sldId="461"/>
        </pc:sldMkLst>
      </pc:sldChg>
      <pc:sldChg chg="add del">
        <pc:chgData name="Kirstie Whitaker" userId="c7f7f51d-fa74-4aad-87fe-f3e2dff2cbad" providerId="ADAL" clId="{DEC22EFE-D343-48F1-8640-FE26F5ED4C4E}" dt="2024-04-30T22:28:53.128" v="931" actId="47"/>
        <pc:sldMkLst>
          <pc:docMk/>
          <pc:sldMk cId="1688716987" sldId="462"/>
        </pc:sldMkLst>
      </pc:sldChg>
      <pc:sldChg chg="add del">
        <pc:chgData name="Kirstie Whitaker" userId="c7f7f51d-fa74-4aad-87fe-f3e2dff2cbad" providerId="ADAL" clId="{DEC22EFE-D343-48F1-8640-FE26F5ED4C4E}" dt="2024-04-30T22:28:53.128" v="931" actId="47"/>
        <pc:sldMkLst>
          <pc:docMk/>
          <pc:sldMk cId="4260772532" sldId="463"/>
        </pc:sldMkLst>
      </pc:sldChg>
      <pc:sldChg chg="add del">
        <pc:chgData name="Kirstie Whitaker" userId="c7f7f51d-fa74-4aad-87fe-f3e2dff2cbad" providerId="ADAL" clId="{DEC22EFE-D343-48F1-8640-FE26F5ED4C4E}" dt="2024-04-30T22:28:53.128" v="931" actId="47"/>
        <pc:sldMkLst>
          <pc:docMk/>
          <pc:sldMk cId="2359191691" sldId="464"/>
        </pc:sldMkLst>
      </pc:sldChg>
      <pc:sldChg chg="add del">
        <pc:chgData name="Kirstie Whitaker" userId="c7f7f51d-fa74-4aad-87fe-f3e2dff2cbad" providerId="ADAL" clId="{DEC22EFE-D343-48F1-8640-FE26F5ED4C4E}" dt="2024-04-30T22:28:53.128" v="931" actId="47"/>
        <pc:sldMkLst>
          <pc:docMk/>
          <pc:sldMk cId="2998847140" sldId="465"/>
        </pc:sldMkLst>
      </pc:sldChg>
      <pc:sldChg chg="add del">
        <pc:chgData name="Kirstie Whitaker" userId="c7f7f51d-fa74-4aad-87fe-f3e2dff2cbad" providerId="ADAL" clId="{DEC22EFE-D343-48F1-8640-FE26F5ED4C4E}" dt="2024-04-30T22:28:53.128" v="931" actId="47"/>
        <pc:sldMkLst>
          <pc:docMk/>
          <pc:sldMk cId="3915605839" sldId="466"/>
        </pc:sldMkLst>
      </pc:sldChg>
      <pc:sldChg chg="add del">
        <pc:chgData name="Kirstie Whitaker" userId="c7f7f51d-fa74-4aad-87fe-f3e2dff2cbad" providerId="ADAL" clId="{DEC22EFE-D343-48F1-8640-FE26F5ED4C4E}" dt="2024-04-30T22:28:53.128" v="931" actId="47"/>
        <pc:sldMkLst>
          <pc:docMk/>
          <pc:sldMk cId="688510021" sldId="467"/>
        </pc:sldMkLst>
      </pc:sldChg>
      <pc:sldChg chg="add del">
        <pc:chgData name="Kirstie Whitaker" userId="c7f7f51d-fa74-4aad-87fe-f3e2dff2cbad" providerId="ADAL" clId="{DEC22EFE-D343-48F1-8640-FE26F5ED4C4E}" dt="2024-04-30T22:28:53.128" v="931" actId="47"/>
        <pc:sldMkLst>
          <pc:docMk/>
          <pc:sldMk cId="2210435804" sldId="469"/>
        </pc:sldMkLst>
      </pc:sldChg>
      <pc:sldChg chg="addSp modSp add del mod modNotesTx">
        <pc:chgData name="Kirstie Whitaker" userId="c7f7f51d-fa74-4aad-87fe-f3e2dff2cbad" providerId="ADAL" clId="{DEC22EFE-D343-48F1-8640-FE26F5ED4C4E}" dt="2024-05-01T13:07:21.248" v="1436"/>
        <pc:sldMkLst>
          <pc:docMk/>
          <pc:sldMk cId="2921561286" sldId="470"/>
        </pc:sldMkLst>
        <pc:spChg chg="mod">
          <ac:chgData name="Kirstie Whitaker" userId="c7f7f51d-fa74-4aad-87fe-f3e2dff2cbad" providerId="ADAL" clId="{DEC22EFE-D343-48F1-8640-FE26F5ED4C4E}" dt="2024-05-01T13:07:09.981" v="1429"/>
          <ac:spMkLst>
            <pc:docMk/>
            <pc:sldMk cId="2921561286" sldId="470"/>
            <ac:spMk id="6" creationId="{FE6561CE-F5DA-43F0-8807-FA6A9A5A6725}"/>
          </ac:spMkLst>
        </pc:spChg>
        <pc:spChg chg="add mod">
          <ac:chgData name="Kirstie Whitaker" userId="c7f7f51d-fa74-4aad-87fe-f3e2dff2cbad" providerId="ADAL" clId="{DEC22EFE-D343-48F1-8640-FE26F5ED4C4E}" dt="2024-05-01T13:07:21.248" v="1436"/>
          <ac:spMkLst>
            <pc:docMk/>
            <pc:sldMk cId="2921561286" sldId="470"/>
            <ac:spMk id="7" creationId="{59E8A426-CFE2-41DE-ECEA-8D4A6BF1FE8F}"/>
          </ac:spMkLst>
        </pc:spChg>
      </pc:sldChg>
      <pc:sldChg chg="add del">
        <pc:chgData name="Kirstie Whitaker" userId="c7f7f51d-fa74-4aad-87fe-f3e2dff2cbad" providerId="ADAL" clId="{DEC22EFE-D343-48F1-8640-FE26F5ED4C4E}" dt="2024-04-30T22:28:53.128" v="931" actId="47"/>
        <pc:sldMkLst>
          <pc:docMk/>
          <pc:sldMk cId="4246035820" sldId="471"/>
        </pc:sldMkLst>
      </pc:sldChg>
      <pc:sldChg chg="modSp add del mod">
        <pc:chgData name="Kirstie Whitaker" userId="c7f7f51d-fa74-4aad-87fe-f3e2dff2cbad" providerId="ADAL" clId="{DEC22EFE-D343-48F1-8640-FE26F5ED4C4E}" dt="2024-04-30T22:27:55.595" v="929" actId="47"/>
        <pc:sldMkLst>
          <pc:docMk/>
          <pc:sldMk cId="405426890" sldId="725"/>
        </pc:sldMkLst>
        <pc:spChg chg="mod">
          <ac:chgData name="Kirstie Whitaker" userId="c7f7f51d-fa74-4aad-87fe-f3e2dff2cbad" providerId="ADAL" clId="{DEC22EFE-D343-48F1-8640-FE26F5ED4C4E}" dt="2024-04-30T22:27:24.642" v="926"/>
          <ac:spMkLst>
            <pc:docMk/>
            <pc:sldMk cId="405426890" sldId="725"/>
            <ac:spMk id="5" creationId="{4E0345DD-F28F-4D5D-AE45-66FCCB07A891}"/>
          </ac:spMkLst>
        </pc:spChg>
        <pc:spChg chg="mod">
          <ac:chgData name="Kirstie Whitaker" userId="c7f7f51d-fa74-4aad-87fe-f3e2dff2cbad" providerId="ADAL" clId="{DEC22EFE-D343-48F1-8640-FE26F5ED4C4E}" dt="2024-04-30T22:27:24.642" v="926"/>
          <ac:spMkLst>
            <pc:docMk/>
            <pc:sldMk cId="405426890" sldId="725"/>
            <ac:spMk id="6" creationId="{97455347-C6D4-4DBD-B320-F126F6DAF18E}"/>
          </ac:spMkLst>
        </pc:spChg>
      </pc:sldChg>
      <pc:sldChg chg="add del">
        <pc:chgData name="Kirstie Whitaker" userId="c7f7f51d-fa74-4aad-87fe-f3e2dff2cbad" providerId="ADAL" clId="{DEC22EFE-D343-48F1-8640-FE26F5ED4C4E}" dt="2024-04-30T22:27:55.595" v="929" actId="47"/>
        <pc:sldMkLst>
          <pc:docMk/>
          <pc:sldMk cId="770711964" sldId="731"/>
        </pc:sldMkLst>
      </pc:sldChg>
      <pc:sldChg chg="add del">
        <pc:chgData name="Kirstie Whitaker" userId="c7f7f51d-fa74-4aad-87fe-f3e2dff2cbad" providerId="ADAL" clId="{DEC22EFE-D343-48F1-8640-FE26F5ED4C4E}" dt="2024-04-30T22:27:55.595" v="929" actId="47"/>
        <pc:sldMkLst>
          <pc:docMk/>
          <pc:sldMk cId="1583151156" sldId="732"/>
        </pc:sldMkLst>
      </pc:sldChg>
      <pc:sldChg chg="add del">
        <pc:chgData name="Kirstie Whitaker" userId="c7f7f51d-fa74-4aad-87fe-f3e2dff2cbad" providerId="ADAL" clId="{DEC22EFE-D343-48F1-8640-FE26F5ED4C4E}" dt="2024-04-30T22:27:55.595" v="929" actId="47"/>
        <pc:sldMkLst>
          <pc:docMk/>
          <pc:sldMk cId="112091496" sldId="733"/>
        </pc:sldMkLst>
      </pc:sldChg>
      <pc:sldChg chg="add del">
        <pc:chgData name="Kirstie Whitaker" userId="c7f7f51d-fa74-4aad-87fe-f3e2dff2cbad" providerId="ADAL" clId="{DEC22EFE-D343-48F1-8640-FE26F5ED4C4E}" dt="2024-04-30T22:27:55.595" v="929" actId="47"/>
        <pc:sldMkLst>
          <pc:docMk/>
          <pc:sldMk cId="2436001234" sldId="746"/>
        </pc:sldMkLst>
      </pc:sldChg>
      <pc:sldChg chg="addSp modSp add del mod modNotesTx">
        <pc:chgData name="Kirstie Whitaker" userId="c7f7f51d-fa74-4aad-87fe-f3e2dff2cbad" providerId="ADAL" clId="{DEC22EFE-D343-48F1-8640-FE26F5ED4C4E}" dt="2024-05-01T13:07:18.128" v="1434"/>
        <pc:sldMkLst>
          <pc:docMk/>
          <pc:sldMk cId="693294016" sldId="747"/>
        </pc:sldMkLst>
        <pc:spChg chg="add mod">
          <ac:chgData name="Kirstie Whitaker" userId="c7f7f51d-fa74-4aad-87fe-f3e2dff2cbad" providerId="ADAL" clId="{DEC22EFE-D343-48F1-8640-FE26F5ED4C4E}" dt="2024-05-01T13:07:18.128" v="1434"/>
          <ac:spMkLst>
            <pc:docMk/>
            <pc:sldMk cId="693294016" sldId="747"/>
            <ac:spMk id="4" creationId="{5968D001-E6EF-8118-FB6F-3F2E5435A437}"/>
          </ac:spMkLst>
        </pc:spChg>
        <pc:spChg chg="mod">
          <ac:chgData name="Kirstie Whitaker" userId="c7f7f51d-fa74-4aad-87fe-f3e2dff2cbad" providerId="ADAL" clId="{DEC22EFE-D343-48F1-8640-FE26F5ED4C4E}" dt="2024-05-01T13:07:17.872" v="1433"/>
          <ac:spMkLst>
            <pc:docMk/>
            <pc:sldMk cId="693294016" sldId="747"/>
            <ac:spMk id="11" creationId="{4C1C899C-B4C9-45AB-83D2-A61FA31FF5D1}"/>
          </ac:spMkLst>
        </pc:spChg>
      </pc:sldChg>
      <pc:sldChg chg="addSp modSp add del mod modNotesTx">
        <pc:chgData name="Kirstie Whitaker" userId="c7f7f51d-fa74-4aad-87fe-f3e2dff2cbad" providerId="ADAL" clId="{DEC22EFE-D343-48F1-8640-FE26F5ED4C4E}" dt="2024-05-01T13:06:55.240" v="1423"/>
        <pc:sldMkLst>
          <pc:docMk/>
          <pc:sldMk cId="2400201080" sldId="748"/>
        </pc:sldMkLst>
        <pc:spChg chg="mod">
          <ac:chgData name="Kirstie Whitaker" userId="c7f7f51d-fa74-4aad-87fe-f3e2dff2cbad" providerId="ADAL" clId="{DEC22EFE-D343-48F1-8640-FE26F5ED4C4E}" dt="2024-05-01T13:06:54.751" v="1422"/>
          <ac:spMkLst>
            <pc:docMk/>
            <pc:sldMk cId="2400201080" sldId="748"/>
            <ac:spMk id="3" creationId="{DDA02234-D181-42D9-B6F3-8FDB9B3A9F4C}"/>
          </ac:spMkLst>
        </pc:spChg>
        <pc:spChg chg="add mod">
          <ac:chgData name="Kirstie Whitaker" userId="c7f7f51d-fa74-4aad-87fe-f3e2dff2cbad" providerId="ADAL" clId="{DEC22EFE-D343-48F1-8640-FE26F5ED4C4E}" dt="2024-05-01T13:06:55.240" v="1423"/>
          <ac:spMkLst>
            <pc:docMk/>
            <pc:sldMk cId="2400201080" sldId="748"/>
            <ac:spMk id="4" creationId="{226626C8-4BE1-C1CB-0467-960E6E5B2931}"/>
          </ac:spMkLst>
        </pc:spChg>
      </pc:sldChg>
      <pc:sldChg chg="add del">
        <pc:chgData name="Kirstie Whitaker" userId="c7f7f51d-fa74-4aad-87fe-f3e2dff2cbad" providerId="ADAL" clId="{DEC22EFE-D343-48F1-8640-FE26F5ED4C4E}" dt="2024-04-30T22:28:21.480" v="930" actId="47"/>
        <pc:sldMkLst>
          <pc:docMk/>
          <pc:sldMk cId="3347867941" sldId="749"/>
        </pc:sldMkLst>
      </pc:sldChg>
      <pc:sldChg chg="add del">
        <pc:chgData name="Kirstie Whitaker" userId="c7f7f51d-fa74-4aad-87fe-f3e2dff2cbad" providerId="ADAL" clId="{DEC22EFE-D343-48F1-8640-FE26F5ED4C4E}" dt="2024-04-30T22:28:21.480" v="930" actId="47"/>
        <pc:sldMkLst>
          <pc:docMk/>
          <pc:sldMk cId="313198108" sldId="750"/>
        </pc:sldMkLst>
      </pc:sldChg>
      <pc:sldChg chg="add del">
        <pc:chgData name="Kirstie Whitaker" userId="c7f7f51d-fa74-4aad-87fe-f3e2dff2cbad" providerId="ADAL" clId="{DEC22EFE-D343-48F1-8640-FE26F5ED4C4E}" dt="2024-04-30T22:28:21.480" v="930" actId="47"/>
        <pc:sldMkLst>
          <pc:docMk/>
          <pc:sldMk cId="1529609801" sldId="751"/>
        </pc:sldMkLst>
      </pc:sldChg>
      <pc:sldChg chg="addSp modSp add del mod modNotesTx">
        <pc:chgData name="Kirstie Whitaker" userId="c7f7f51d-fa74-4aad-87fe-f3e2dff2cbad" providerId="ADAL" clId="{DEC22EFE-D343-48F1-8640-FE26F5ED4C4E}" dt="2024-05-01T13:06:40.912" v="1417"/>
        <pc:sldMkLst>
          <pc:docMk/>
          <pc:sldMk cId="2364032270" sldId="752"/>
        </pc:sldMkLst>
        <pc:spChg chg="add mod">
          <ac:chgData name="Kirstie Whitaker" userId="c7f7f51d-fa74-4aad-87fe-f3e2dff2cbad" providerId="ADAL" clId="{DEC22EFE-D343-48F1-8640-FE26F5ED4C4E}" dt="2024-05-01T13:06:40.912" v="1417"/>
          <ac:spMkLst>
            <pc:docMk/>
            <pc:sldMk cId="2364032270" sldId="752"/>
            <ac:spMk id="2" creationId="{8FD420AD-803F-1BDC-B322-A364A0FBB3BE}"/>
          </ac:spMkLst>
        </pc:spChg>
        <pc:spChg chg="mod">
          <ac:chgData name="Kirstie Whitaker" userId="c7f7f51d-fa74-4aad-87fe-f3e2dff2cbad" providerId="ADAL" clId="{DEC22EFE-D343-48F1-8640-FE26F5ED4C4E}" dt="2024-05-01T13:06:39.613" v="1416"/>
          <ac:spMkLst>
            <pc:docMk/>
            <pc:sldMk cId="2364032270" sldId="752"/>
            <ac:spMk id="6" creationId="{0B2661B6-C3ED-4408-8A0F-F75217F4EF55}"/>
          </ac:spMkLst>
        </pc:spChg>
      </pc:sldChg>
      <pc:sldChg chg="addSp modSp add del mod modNotesTx">
        <pc:chgData name="Kirstie Whitaker" userId="c7f7f51d-fa74-4aad-87fe-f3e2dff2cbad" providerId="ADAL" clId="{DEC22EFE-D343-48F1-8640-FE26F5ED4C4E}" dt="2024-05-01T13:06:46.782" v="1420"/>
        <pc:sldMkLst>
          <pc:docMk/>
          <pc:sldMk cId="3402547114" sldId="753"/>
        </pc:sldMkLst>
        <pc:spChg chg="add mod">
          <ac:chgData name="Kirstie Whitaker" userId="c7f7f51d-fa74-4aad-87fe-f3e2dff2cbad" providerId="ADAL" clId="{DEC22EFE-D343-48F1-8640-FE26F5ED4C4E}" dt="2024-05-01T13:06:46.782" v="1420"/>
          <ac:spMkLst>
            <pc:docMk/>
            <pc:sldMk cId="3402547114" sldId="753"/>
            <ac:spMk id="3" creationId="{6F2A7FC5-DA11-CF79-3183-A482C0F46A64}"/>
          </ac:spMkLst>
        </pc:spChg>
        <pc:spChg chg="mod">
          <ac:chgData name="Kirstie Whitaker" userId="c7f7f51d-fa74-4aad-87fe-f3e2dff2cbad" providerId="ADAL" clId="{DEC22EFE-D343-48F1-8640-FE26F5ED4C4E}" dt="2024-05-01T13:06:46.445" v="1419"/>
          <ac:spMkLst>
            <pc:docMk/>
            <pc:sldMk cId="3402547114" sldId="753"/>
            <ac:spMk id="6" creationId="{0B2661B6-C3ED-4408-8A0F-F75217F4EF55}"/>
          </ac:spMkLst>
        </pc:spChg>
      </pc:sldChg>
      <pc:sldChg chg="addSp modSp add del mod modNotesTx">
        <pc:chgData name="Kirstie Whitaker" userId="c7f7f51d-fa74-4aad-87fe-f3e2dff2cbad" providerId="ADAL" clId="{DEC22EFE-D343-48F1-8640-FE26F5ED4C4E}" dt="2024-05-01T13:06:32.398" v="1414"/>
        <pc:sldMkLst>
          <pc:docMk/>
          <pc:sldMk cId="3444243303" sldId="754"/>
        </pc:sldMkLst>
        <pc:spChg chg="add mod">
          <ac:chgData name="Kirstie Whitaker" userId="c7f7f51d-fa74-4aad-87fe-f3e2dff2cbad" providerId="ADAL" clId="{DEC22EFE-D343-48F1-8640-FE26F5ED4C4E}" dt="2024-05-01T13:06:25.868" v="1412"/>
          <ac:spMkLst>
            <pc:docMk/>
            <pc:sldMk cId="3444243303" sldId="754"/>
            <ac:spMk id="2" creationId="{5209F22B-E041-E2F6-49FC-4D8B75E47F19}"/>
          </ac:spMkLst>
        </pc:spChg>
        <pc:spChg chg="mod">
          <ac:chgData name="Kirstie Whitaker" userId="c7f7f51d-fa74-4aad-87fe-f3e2dff2cbad" providerId="ADAL" clId="{DEC22EFE-D343-48F1-8640-FE26F5ED4C4E}" dt="2024-05-01T13:06:32.398" v="1414"/>
          <ac:spMkLst>
            <pc:docMk/>
            <pc:sldMk cId="3444243303" sldId="754"/>
            <ac:spMk id="4" creationId="{46CA8CFB-E940-4FE4-8282-DD6A7007C180}"/>
          </ac:spMkLst>
        </pc:spChg>
      </pc:sldChg>
      <pc:sldChg chg="modSp add del">
        <pc:chgData name="Kirstie Whitaker" userId="c7f7f51d-fa74-4aad-87fe-f3e2dff2cbad" providerId="ADAL" clId="{DEC22EFE-D343-48F1-8640-FE26F5ED4C4E}" dt="2024-04-30T22:28:21.480" v="930" actId="47"/>
        <pc:sldMkLst>
          <pc:docMk/>
          <pc:sldMk cId="1171051933" sldId="756"/>
        </pc:sldMkLst>
        <pc:spChg chg="mod">
          <ac:chgData name="Kirstie Whitaker" userId="c7f7f51d-fa74-4aad-87fe-f3e2dff2cbad" providerId="ADAL" clId="{DEC22EFE-D343-48F1-8640-FE26F5ED4C4E}" dt="2024-04-30T22:27:18.339" v="922"/>
          <ac:spMkLst>
            <pc:docMk/>
            <pc:sldMk cId="1171051933" sldId="756"/>
            <ac:spMk id="47106" creationId="{7E4578DC-4004-461C-8F96-EEFAE1168695}"/>
          </ac:spMkLst>
        </pc:spChg>
      </pc:sldChg>
      <pc:sldChg chg="addSp modSp add del modNotesTx">
        <pc:chgData name="Kirstie Whitaker" userId="c7f7f51d-fa74-4aad-87fe-f3e2dff2cbad" providerId="ADAL" clId="{DEC22EFE-D343-48F1-8640-FE26F5ED4C4E}" dt="2024-05-01T13:06:58.184" v="1424"/>
        <pc:sldMkLst>
          <pc:docMk/>
          <pc:sldMk cId="4125492812" sldId="757"/>
        </pc:sldMkLst>
        <pc:spChg chg="add mod">
          <ac:chgData name="Kirstie Whitaker" userId="c7f7f51d-fa74-4aad-87fe-f3e2dff2cbad" providerId="ADAL" clId="{DEC22EFE-D343-48F1-8640-FE26F5ED4C4E}" dt="2024-05-01T13:06:58.184" v="1424"/>
          <ac:spMkLst>
            <pc:docMk/>
            <pc:sldMk cId="4125492812" sldId="757"/>
            <ac:spMk id="3" creationId="{016AD67E-C7F8-7747-8443-5265ACA2DE01}"/>
          </ac:spMkLst>
        </pc:spChg>
        <pc:spChg chg="mod">
          <ac:chgData name="Kirstie Whitaker" userId="c7f7f51d-fa74-4aad-87fe-f3e2dff2cbad" providerId="ADAL" clId="{DEC22EFE-D343-48F1-8640-FE26F5ED4C4E}" dt="2024-04-30T22:27:18.339" v="922"/>
          <ac:spMkLst>
            <pc:docMk/>
            <pc:sldMk cId="4125492812" sldId="757"/>
            <ac:spMk id="47106" creationId="{7E4578DC-4004-461C-8F96-EEFAE1168695}"/>
          </ac:spMkLst>
        </pc:spChg>
      </pc:sldChg>
      <pc:sldChg chg="add del">
        <pc:chgData name="Kirstie Whitaker" userId="c7f7f51d-fa74-4aad-87fe-f3e2dff2cbad" providerId="ADAL" clId="{DEC22EFE-D343-48F1-8640-FE26F5ED4C4E}" dt="2024-04-30T22:28:21.480" v="930" actId="47"/>
        <pc:sldMkLst>
          <pc:docMk/>
          <pc:sldMk cId="621210519" sldId="758"/>
        </pc:sldMkLst>
      </pc:sldChg>
      <pc:sldChg chg="modSp mod">
        <pc:chgData name="Kirstie Whitaker" userId="c7f7f51d-fa74-4aad-87fe-f3e2dff2cbad" providerId="ADAL" clId="{DEC22EFE-D343-48F1-8640-FE26F5ED4C4E}" dt="2024-05-01T13:05:31.411" v="1399"/>
        <pc:sldMkLst>
          <pc:docMk/>
          <pc:sldMk cId="3442568367" sldId="832"/>
        </pc:sldMkLst>
        <pc:spChg chg="mod">
          <ac:chgData name="Kirstie Whitaker" userId="c7f7f51d-fa74-4aad-87fe-f3e2dff2cbad" providerId="ADAL" clId="{DEC22EFE-D343-48F1-8640-FE26F5ED4C4E}" dt="2024-04-30T22:21:52.216" v="910" actId="20577"/>
          <ac:spMkLst>
            <pc:docMk/>
            <pc:sldMk cId="3442568367" sldId="832"/>
            <ac:spMk id="2" creationId="{47400D61-6563-4FCB-9C3E-A771DD76972D}"/>
          </ac:spMkLst>
        </pc:spChg>
        <pc:spChg chg="mod">
          <ac:chgData name="Kirstie Whitaker" userId="c7f7f51d-fa74-4aad-87fe-f3e2dff2cbad" providerId="ADAL" clId="{DEC22EFE-D343-48F1-8640-FE26F5ED4C4E}" dt="2024-05-01T13:05:31.411" v="1399"/>
          <ac:spMkLst>
            <pc:docMk/>
            <pc:sldMk cId="3442568367" sldId="832"/>
            <ac:spMk id="5" creationId="{65851AC4-36C6-4A21-9E46-931A817AB4D9}"/>
          </ac:spMkLst>
        </pc:spChg>
      </pc:sldChg>
      <pc:sldChg chg="modSp mod ord modNotesTx">
        <pc:chgData name="Kirstie Whitaker" userId="c7f7f51d-fa74-4aad-87fe-f3e2dff2cbad" providerId="ADAL" clId="{DEC22EFE-D343-48F1-8640-FE26F5ED4C4E}" dt="2024-05-01T13:05:31.411" v="1399"/>
        <pc:sldMkLst>
          <pc:docMk/>
          <pc:sldMk cId="260731275" sldId="891"/>
        </pc:sldMkLst>
        <pc:spChg chg="mod">
          <ac:chgData name="Kirstie Whitaker" userId="c7f7f51d-fa74-4aad-87fe-f3e2dff2cbad" providerId="ADAL" clId="{DEC22EFE-D343-48F1-8640-FE26F5ED4C4E}" dt="2024-04-30T22:24:34.273" v="918" actId="313"/>
          <ac:spMkLst>
            <pc:docMk/>
            <pc:sldMk cId="260731275" sldId="891"/>
            <ac:spMk id="2" creationId="{31DA448A-0289-43BB-B498-B705446114BE}"/>
          </ac:spMkLst>
        </pc:spChg>
        <pc:spChg chg="mod">
          <ac:chgData name="Kirstie Whitaker" userId="c7f7f51d-fa74-4aad-87fe-f3e2dff2cbad" providerId="ADAL" clId="{DEC22EFE-D343-48F1-8640-FE26F5ED4C4E}" dt="2024-05-01T13:05:31.411" v="1399"/>
          <ac:spMkLst>
            <pc:docMk/>
            <pc:sldMk cId="260731275" sldId="891"/>
            <ac:spMk id="8" creationId="{79712B1E-87F1-42C0-8C02-977E2D6132C0}"/>
          </ac:spMkLst>
        </pc:spChg>
      </pc:sldChg>
      <pc:sldChg chg="modSp mod ord modNotesTx">
        <pc:chgData name="Kirstie Whitaker" userId="c7f7f51d-fa74-4aad-87fe-f3e2dff2cbad" providerId="ADAL" clId="{DEC22EFE-D343-48F1-8640-FE26F5ED4C4E}" dt="2024-05-01T13:05:31.411" v="1399"/>
        <pc:sldMkLst>
          <pc:docMk/>
          <pc:sldMk cId="667325995" sldId="892"/>
        </pc:sldMkLst>
        <pc:spChg chg="mod">
          <ac:chgData name="Kirstie Whitaker" userId="c7f7f51d-fa74-4aad-87fe-f3e2dff2cbad" providerId="ADAL" clId="{DEC22EFE-D343-48F1-8640-FE26F5ED4C4E}" dt="2024-04-30T22:24:31.204" v="916" actId="313"/>
          <ac:spMkLst>
            <pc:docMk/>
            <pc:sldMk cId="667325995" sldId="892"/>
            <ac:spMk id="2" creationId="{31DA448A-0289-43BB-B498-B705446114BE}"/>
          </ac:spMkLst>
        </pc:spChg>
        <pc:spChg chg="mod">
          <ac:chgData name="Kirstie Whitaker" userId="c7f7f51d-fa74-4aad-87fe-f3e2dff2cbad" providerId="ADAL" clId="{DEC22EFE-D343-48F1-8640-FE26F5ED4C4E}" dt="2024-05-01T13:05:31.411" v="1399"/>
          <ac:spMkLst>
            <pc:docMk/>
            <pc:sldMk cId="667325995" sldId="892"/>
            <ac:spMk id="11" creationId="{87D75D0F-3AA6-4C5A-9B82-3E52253BEDF4}"/>
          </ac:spMkLst>
        </pc:spChg>
      </pc:sldChg>
      <pc:sldChg chg="del">
        <pc:chgData name="Kirstie Whitaker" userId="c7f7f51d-fa74-4aad-87fe-f3e2dff2cbad" providerId="ADAL" clId="{DEC22EFE-D343-48F1-8640-FE26F5ED4C4E}" dt="2024-04-30T22:39:41.970" v="1200" actId="47"/>
        <pc:sldMkLst>
          <pc:docMk/>
          <pc:sldMk cId="2853715098" sldId="893"/>
        </pc:sldMkLst>
      </pc:sldChg>
      <pc:sldChg chg="modSp mod ord modNotesTx">
        <pc:chgData name="Kirstie Whitaker" userId="c7f7f51d-fa74-4aad-87fe-f3e2dff2cbad" providerId="ADAL" clId="{DEC22EFE-D343-48F1-8640-FE26F5ED4C4E}" dt="2024-05-01T13:05:31.411" v="1399"/>
        <pc:sldMkLst>
          <pc:docMk/>
          <pc:sldMk cId="89175276" sldId="933"/>
        </pc:sldMkLst>
        <pc:spChg chg="mod">
          <ac:chgData name="Kirstie Whitaker" userId="c7f7f51d-fa74-4aad-87fe-f3e2dff2cbad" providerId="ADAL" clId="{DEC22EFE-D343-48F1-8640-FE26F5ED4C4E}" dt="2024-04-30T22:24:27.977" v="914" actId="33524"/>
          <ac:spMkLst>
            <pc:docMk/>
            <pc:sldMk cId="89175276" sldId="933"/>
            <ac:spMk id="2" creationId="{31DA448A-0289-43BB-B498-B705446114BE}"/>
          </ac:spMkLst>
        </pc:spChg>
        <pc:spChg chg="mod">
          <ac:chgData name="Kirstie Whitaker" userId="c7f7f51d-fa74-4aad-87fe-f3e2dff2cbad" providerId="ADAL" clId="{DEC22EFE-D343-48F1-8640-FE26F5ED4C4E}" dt="2024-05-01T13:05:31.411" v="1399"/>
          <ac:spMkLst>
            <pc:docMk/>
            <pc:sldMk cId="89175276" sldId="933"/>
            <ac:spMk id="5" creationId="{80E8D3C6-B8A8-4CE5-AE26-18F2FDFEA384}"/>
          </ac:spMkLst>
        </pc:spChg>
      </pc:sldChg>
      <pc:sldChg chg="addSp delSp modSp mod ord modNotesTx">
        <pc:chgData name="Kirstie Whitaker" userId="c7f7f51d-fa74-4aad-87fe-f3e2dff2cbad" providerId="ADAL" clId="{DEC22EFE-D343-48F1-8640-FE26F5ED4C4E}" dt="2024-05-01T13:05:31.411" v="1399"/>
        <pc:sldMkLst>
          <pc:docMk/>
          <pc:sldMk cId="1787291791" sldId="975"/>
        </pc:sldMkLst>
        <pc:spChg chg="mod">
          <ac:chgData name="Kirstie Whitaker" userId="c7f7f51d-fa74-4aad-87fe-f3e2dff2cbad" providerId="ADAL" clId="{DEC22EFE-D343-48F1-8640-FE26F5ED4C4E}" dt="2024-05-01T13:05:31.411" v="1399"/>
          <ac:spMkLst>
            <pc:docMk/>
            <pc:sldMk cId="1787291791" sldId="975"/>
            <ac:spMk id="8" creationId="{310F34C1-D01B-40E7-9DB6-42DA3CE80120}"/>
          </ac:spMkLst>
        </pc:spChg>
        <pc:picChg chg="add mod">
          <ac:chgData name="Kirstie Whitaker" userId="c7f7f51d-fa74-4aad-87fe-f3e2dff2cbad" providerId="ADAL" clId="{DEC22EFE-D343-48F1-8640-FE26F5ED4C4E}" dt="2024-04-30T23:15:22.735" v="1333" actId="962"/>
          <ac:picMkLst>
            <pc:docMk/>
            <pc:sldMk cId="1787291791" sldId="975"/>
            <ac:picMk id="3" creationId="{D455D9FB-C45E-6C1A-785D-7FF3553CE675}"/>
          </ac:picMkLst>
        </pc:picChg>
        <pc:picChg chg="del">
          <ac:chgData name="Kirstie Whitaker" userId="c7f7f51d-fa74-4aad-87fe-f3e2dff2cbad" providerId="ADAL" clId="{DEC22EFE-D343-48F1-8640-FE26F5ED4C4E}" dt="2024-04-30T23:14:44.347" v="1328" actId="478"/>
          <ac:picMkLst>
            <pc:docMk/>
            <pc:sldMk cId="1787291791" sldId="975"/>
            <ac:picMk id="52" creationId="{2A3F514B-8F58-477A-917C-CD48F3EEE201}"/>
          </ac:picMkLst>
        </pc:picChg>
        <pc:picChg chg="del">
          <ac:chgData name="Kirstie Whitaker" userId="c7f7f51d-fa74-4aad-87fe-f3e2dff2cbad" providerId="ADAL" clId="{DEC22EFE-D343-48F1-8640-FE26F5ED4C4E}" dt="2024-04-30T23:14:45.903" v="1329" actId="478"/>
          <ac:picMkLst>
            <pc:docMk/>
            <pc:sldMk cId="1787291791" sldId="975"/>
            <ac:picMk id="56" creationId="{E843CC78-C937-4BC6-B0E9-4E81F0215919}"/>
          </ac:picMkLst>
        </pc:picChg>
        <pc:picChg chg="del">
          <ac:chgData name="Kirstie Whitaker" userId="c7f7f51d-fa74-4aad-87fe-f3e2dff2cbad" providerId="ADAL" clId="{DEC22EFE-D343-48F1-8640-FE26F5ED4C4E}" dt="2024-04-30T23:14:47.230" v="1330" actId="478"/>
          <ac:picMkLst>
            <pc:docMk/>
            <pc:sldMk cId="1787291791" sldId="975"/>
            <ac:picMk id="58" creationId="{135EBB2C-E9FB-4C75-B3D4-F890DDF203B1}"/>
          </ac:picMkLst>
        </pc:picChg>
      </pc:sldChg>
      <pc:sldChg chg="del">
        <pc:chgData name="Kirstie Whitaker" userId="c7f7f51d-fa74-4aad-87fe-f3e2dff2cbad" providerId="ADAL" clId="{DEC22EFE-D343-48F1-8640-FE26F5ED4C4E}" dt="2024-04-30T22:39:41.970" v="1200" actId="47"/>
        <pc:sldMkLst>
          <pc:docMk/>
          <pc:sldMk cId="376331570" sldId="1027"/>
        </pc:sldMkLst>
      </pc:sldChg>
      <pc:sldChg chg="del">
        <pc:chgData name="Kirstie Whitaker" userId="c7f7f51d-fa74-4aad-87fe-f3e2dff2cbad" providerId="ADAL" clId="{DEC22EFE-D343-48F1-8640-FE26F5ED4C4E}" dt="2024-04-30T22:39:53.654" v="1202" actId="47"/>
        <pc:sldMkLst>
          <pc:docMk/>
          <pc:sldMk cId="3133724303" sldId="1075"/>
        </pc:sldMkLst>
      </pc:sldChg>
      <pc:sldChg chg="del ord modNotesTx">
        <pc:chgData name="Kirstie Whitaker" userId="c7f7f51d-fa74-4aad-87fe-f3e2dff2cbad" providerId="ADAL" clId="{DEC22EFE-D343-48F1-8640-FE26F5ED4C4E}" dt="2024-04-30T22:47:05.726" v="1226" actId="47"/>
        <pc:sldMkLst>
          <pc:docMk/>
          <pc:sldMk cId="2182314230" sldId="1077"/>
        </pc:sldMkLst>
      </pc:sldChg>
      <pc:sldChg chg="del">
        <pc:chgData name="Kirstie Whitaker" userId="c7f7f51d-fa74-4aad-87fe-f3e2dff2cbad" providerId="ADAL" clId="{DEC22EFE-D343-48F1-8640-FE26F5ED4C4E}" dt="2024-04-30T22:39:41.970" v="1200" actId="47"/>
        <pc:sldMkLst>
          <pc:docMk/>
          <pc:sldMk cId="3918629262" sldId="1144"/>
        </pc:sldMkLst>
      </pc:sldChg>
      <pc:sldChg chg="del ord">
        <pc:chgData name="Kirstie Whitaker" userId="c7f7f51d-fa74-4aad-87fe-f3e2dff2cbad" providerId="ADAL" clId="{DEC22EFE-D343-48F1-8640-FE26F5ED4C4E}" dt="2024-04-30T22:38:36.384" v="1173" actId="47"/>
        <pc:sldMkLst>
          <pc:docMk/>
          <pc:sldMk cId="3471256385" sldId="1159"/>
        </pc:sldMkLst>
      </pc:sldChg>
      <pc:sldChg chg="modSp mod ord modNotesTx">
        <pc:chgData name="Kirstie Whitaker" userId="c7f7f51d-fa74-4aad-87fe-f3e2dff2cbad" providerId="ADAL" clId="{DEC22EFE-D343-48F1-8640-FE26F5ED4C4E}" dt="2024-05-01T13:05:31.411" v="1399"/>
        <pc:sldMkLst>
          <pc:docMk/>
          <pc:sldMk cId="3652185089" sldId="1160"/>
        </pc:sldMkLst>
        <pc:spChg chg="mod">
          <ac:chgData name="Kirstie Whitaker" userId="c7f7f51d-fa74-4aad-87fe-f3e2dff2cbad" providerId="ADAL" clId="{DEC22EFE-D343-48F1-8640-FE26F5ED4C4E}" dt="2024-04-30T22:24:17.631" v="913" actId="33524"/>
          <ac:spMkLst>
            <pc:docMk/>
            <pc:sldMk cId="3652185089" sldId="1160"/>
            <ac:spMk id="2" creationId="{31DA448A-0289-43BB-B498-B705446114BE}"/>
          </ac:spMkLst>
        </pc:spChg>
        <pc:spChg chg="mod">
          <ac:chgData name="Kirstie Whitaker" userId="c7f7f51d-fa74-4aad-87fe-f3e2dff2cbad" providerId="ADAL" clId="{DEC22EFE-D343-48F1-8640-FE26F5ED4C4E}" dt="2024-05-01T13:05:31.411" v="1399"/>
          <ac:spMkLst>
            <pc:docMk/>
            <pc:sldMk cId="3652185089" sldId="1160"/>
            <ac:spMk id="5" creationId="{80E8D3C6-B8A8-4CE5-AE26-18F2FDFEA384}"/>
          </ac:spMkLst>
        </pc:spChg>
      </pc:sldChg>
      <pc:sldChg chg="del">
        <pc:chgData name="Kirstie Whitaker" userId="c7f7f51d-fa74-4aad-87fe-f3e2dff2cbad" providerId="ADAL" clId="{DEC22EFE-D343-48F1-8640-FE26F5ED4C4E}" dt="2024-04-30T22:39:41.970" v="1200" actId="47"/>
        <pc:sldMkLst>
          <pc:docMk/>
          <pc:sldMk cId="1879002882" sldId="1162"/>
        </pc:sldMkLst>
      </pc:sldChg>
      <pc:sldChg chg="del">
        <pc:chgData name="Kirstie Whitaker" userId="c7f7f51d-fa74-4aad-87fe-f3e2dff2cbad" providerId="ADAL" clId="{DEC22EFE-D343-48F1-8640-FE26F5ED4C4E}" dt="2024-04-30T22:39:41.970" v="1200" actId="47"/>
        <pc:sldMkLst>
          <pc:docMk/>
          <pc:sldMk cId="3175593381" sldId="1252"/>
        </pc:sldMkLst>
      </pc:sldChg>
      <pc:sldChg chg="modSp ord modNotesTx">
        <pc:chgData name="Kirstie Whitaker" userId="c7f7f51d-fa74-4aad-87fe-f3e2dff2cbad" providerId="ADAL" clId="{DEC22EFE-D343-48F1-8640-FE26F5ED4C4E}" dt="2024-05-01T13:05:31.411" v="1399"/>
        <pc:sldMkLst>
          <pc:docMk/>
          <pc:sldMk cId="3343675384" sldId="1255"/>
        </pc:sldMkLst>
        <pc:spChg chg="mod">
          <ac:chgData name="Kirstie Whitaker" userId="c7f7f51d-fa74-4aad-87fe-f3e2dff2cbad" providerId="ADAL" clId="{DEC22EFE-D343-48F1-8640-FE26F5ED4C4E}" dt="2024-05-01T13:05:31.411" v="1399"/>
          <ac:spMkLst>
            <pc:docMk/>
            <pc:sldMk cId="3343675384" sldId="1255"/>
            <ac:spMk id="5" creationId="{1EF8F4F5-565C-4B4C-BEC1-D4574DC48441}"/>
          </ac:spMkLst>
        </pc:spChg>
      </pc:sldChg>
      <pc:sldChg chg="del">
        <pc:chgData name="Kirstie Whitaker" userId="c7f7f51d-fa74-4aad-87fe-f3e2dff2cbad" providerId="ADAL" clId="{DEC22EFE-D343-48F1-8640-FE26F5ED4C4E}" dt="2024-04-30T22:39:41.970" v="1200" actId="47"/>
        <pc:sldMkLst>
          <pc:docMk/>
          <pc:sldMk cId="329116728" sldId="1284"/>
        </pc:sldMkLst>
      </pc:sldChg>
      <pc:sldChg chg="del">
        <pc:chgData name="Kirstie Whitaker" userId="c7f7f51d-fa74-4aad-87fe-f3e2dff2cbad" providerId="ADAL" clId="{DEC22EFE-D343-48F1-8640-FE26F5ED4C4E}" dt="2024-05-01T10:09:28.552" v="1369" actId="47"/>
        <pc:sldMkLst>
          <pc:docMk/>
          <pc:sldMk cId="803943172" sldId="1319"/>
        </pc:sldMkLst>
      </pc:sldChg>
      <pc:sldChg chg="del">
        <pc:chgData name="Kirstie Whitaker" userId="c7f7f51d-fa74-4aad-87fe-f3e2dff2cbad" providerId="ADAL" clId="{DEC22EFE-D343-48F1-8640-FE26F5ED4C4E}" dt="2024-04-30T22:39:41.970" v="1200" actId="47"/>
        <pc:sldMkLst>
          <pc:docMk/>
          <pc:sldMk cId="1208092077" sldId="1382"/>
        </pc:sldMkLst>
      </pc:sldChg>
      <pc:sldChg chg="del">
        <pc:chgData name="Kirstie Whitaker" userId="c7f7f51d-fa74-4aad-87fe-f3e2dff2cbad" providerId="ADAL" clId="{DEC22EFE-D343-48F1-8640-FE26F5ED4C4E}" dt="2024-04-30T22:39:41.970" v="1200" actId="47"/>
        <pc:sldMkLst>
          <pc:docMk/>
          <pc:sldMk cId="960608354" sldId="1385"/>
        </pc:sldMkLst>
      </pc:sldChg>
      <pc:sldChg chg="del">
        <pc:chgData name="Kirstie Whitaker" userId="c7f7f51d-fa74-4aad-87fe-f3e2dff2cbad" providerId="ADAL" clId="{DEC22EFE-D343-48F1-8640-FE26F5ED4C4E}" dt="2024-04-30T22:39:41.970" v="1200" actId="47"/>
        <pc:sldMkLst>
          <pc:docMk/>
          <pc:sldMk cId="2406314516" sldId="1395"/>
        </pc:sldMkLst>
      </pc:sldChg>
      <pc:sldChg chg="modSp del mod ord modNotesTx">
        <pc:chgData name="Kirstie Whitaker" userId="c7f7f51d-fa74-4aad-87fe-f3e2dff2cbad" providerId="ADAL" clId="{DEC22EFE-D343-48F1-8640-FE26F5ED4C4E}" dt="2024-04-30T22:47:05.726" v="1226" actId="47"/>
        <pc:sldMkLst>
          <pc:docMk/>
          <pc:sldMk cId="3549316293" sldId="2286"/>
        </pc:sldMkLst>
        <pc:spChg chg="mod">
          <ac:chgData name="Kirstie Whitaker" userId="c7f7f51d-fa74-4aad-87fe-f3e2dff2cbad" providerId="ADAL" clId="{DEC22EFE-D343-48F1-8640-FE26F5ED4C4E}" dt="2024-04-30T21:58:20.326" v="61" actId="207"/>
          <ac:spMkLst>
            <pc:docMk/>
            <pc:sldMk cId="3549316293" sldId="2286"/>
            <ac:spMk id="17" creationId="{8A497A97-4755-0842-B024-52D7AF07F1E2}"/>
          </ac:spMkLst>
        </pc:spChg>
      </pc:sldChg>
      <pc:sldChg chg="addSp delSp modSp del mod ord">
        <pc:chgData name="Kirstie Whitaker" userId="c7f7f51d-fa74-4aad-87fe-f3e2dff2cbad" providerId="ADAL" clId="{DEC22EFE-D343-48F1-8640-FE26F5ED4C4E}" dt="2024-04-30T21:56:31.774" v="51" actId="47"/>
        <pc:sldMkLst>
          <pc:docMk/>
          <pc:sldMk cId="3457626315" sldId="2287"/>
        </pc:sldMkLst>
        <pc:picChg chg="add mod modCrop">
          <ac:chgData name="Kirstie Whitaker" userId="c7f7f51d-fa74-4aad-87fe-f3e2dff2cbad" providerId="ADAL" clId="{DEC22EFE-D343-48F1-8640-FE26F5ED4C4E}" dt="2024-04-30T21:56:07.232" v="49" actId="18131"/>
          <ac:picMkLst>
            <pc:docMk/>
            <pc:sldMk cId="3457626315" sldId="2287"/>
            <ac:picMk id="6" creationId="{8E2F4FD1-5809-ACD1-47A6-45AA8E2902C3}"/>
          </ac:picMkLst>
        </pc:picChg>
        <pc:picChg chg="del">
          <ac:chgData name="Kirstie Whitaker" userId="c7f7f51d-fa74-4aad-87fe-f3e2dff2cbad" providerId="ADAL" clId="{DEC22EFE-D343-48F1-8640-FE26F5ED4C4E}" dt="2024-04-30T21:53:12.717" v="28" actId="478"/>
          <ac:picMkLst>
            <pc:docMk/>
            <pc:sldMk cId="3457626315" sldId="2287"/>
            <ac:picMk id="1026" creationId="{B0A1CDD9-F6FD-4B90-8A42-A10CC6193C41}"/>
          </ac:picMkLst>
        </pc:picChg>
      </pc:sldChg>
      <pc:sldChg chg="modSp ord modNotesTx">
        <pc:chgData name="Kirstie Whitaker" userId="c7f7f51d-fa74-4aad-87fe-f3e2dff2cbad" providerId="ADAL" clId="{DEC22EFE-D343-48F1-8640-FE26F5ED4C4E}" dt="2024-05-01T13:05:31.411" v="1399"/>
        <pc:sldMkLst>
          <pc:docMk/>
          <pc:sldMk cId="1561564784" sldId="2336"/>
        </pc:sldMkLst>
        <pc:spChg chg="mod">
          <ac:chgData name="Kirstie Whitaker" userId="c7f7f51d-fa74-4aad-87fe-f3e2dff2cbad" providerId="ADAL" clId="{DEC22EFE-D343-48F1-8640-FE26F5ED4C4E}" dt="2024-05-01T13:05:31.411" v="1399"/>
          <ac:spMkLst>
            <pc:docMk/>
            <pc:sldMk cId="1561564784" sldId="2336"/>
            <ac:spMk id="3" creationId="{11BBB935-C881-4199-A436-FADCBECF026B}"/>
          </ac:spMkLst>
        </pc:spChg>
      </pc:sldChg>
      <pc:sldChg chg="modSp ord modNotesTx">
        <pc:chgData name="Kirstie Whitaker" userId="c7f7f51d-fa74-4aad-87fe-f3e2dff2cbad" providerId="ADAL" clId="{DEC22EFE-D343-48F1-8640-FE26F5ED4C4E}" dt="2024-05-01T13:05:31.411" v="1399"/>
        <pc:sldMkLst>
          <pc:docMk/>
          <pc:sldMk cId="1874616383" sldId="2337"/>
        </pc:sldMkLst>
        <pc:spChg chg="mod">
          <ac:chgData name="Kirstie Whitaker" userId="c7f7f51d-fa74-4aad-87fe-f3e2dff2cbad" providerId="ADAL" clId="{DEC22EFE-D343-48F1-8640-FE26F5ED4C4E}" dt="2024-05-01T13:05:31.411" v="1399"/>
          <ac:spMkLst>
            <pc:docMk/>
            <pc:sldMk cId="1874616383" sldId="2337"/>
            <ac:spMk id="3" creationId="{11BBB935-C881-4199-A436-FADCBECF026B}"/>
          </ac:spMkLst>
        </pc:spChg>
      </pc:sldChg>
      <pc:sldChg chg="del">
        <pc:chgData name="Kirstie Whitaker" userId="c7f7f51d-fa74-4aad-87fe-f3e2dff2cbad" providerId="ADAL" clId="{DEC22EFE-D343-48F1-8640-FE26F5ED4C4E}" dt="2024-04-30T22:39:41.970" v="1200" actId="47"/>
        <pc:sldMkLst>
          <pc:docMk/>
          <pc:sldMk cId="1161796863" sldId="2344"/>
        </pc:sldMkLst>
      </pc:sldChg>
      <pc:sldChg chg="del">
        <pc:chgData name="Kirstie Whitaker" userId="c7f7f51d-fa74-4aad-87fe-f3e2dff2cbad" providerId="ADAL" clId="{DEC22EFE-D343-48F1-8640-FE26F5ED4C4E}" dt="2024-04-30T22:39:41.970" v="1200" actId="47"/>
        <pc:sldMkLst>
          <pc:docMk/>
          <pc:sldMk cId="202882633" sldId="2357"/>
        </pc:sldMkLst>
      </pc:sldChg>
      <pc:sldChg chg="del">
        <pc:chgData name="Kirstie Whitaker" userId="c7f7f51d-fa74-4aad-87fe-f3e2dff2cbad" providerId="ADAL" clId="{DEC22EFE-D343-48F1-8640-FE26F5ED4C4E}" dt="2024-04-30T22:39:41.970" v="1200" actId="47"/>
        <pc:sldMkLst>
          <pc:docMk/>
          <pc:sldMk cId="3767242030" sldId="2358"/>
        </pc:sldMkLst>
      </pc:sldChg>
      <pc:sldChg chg="modSp">
        <pc:chgData name="Kirstie Whitaker" userId="c7f7f51d-fa74-4aad-87fe-f3e2dff2cbad" providerId="ADAL" clId="{DEC22EFE-D343-48F1-8640-FE26F5ED4C4E}" dt="2024-05-01T13:05:31.411" v="1399"/>
        <pc:sldMkLst>
          <pc:docMk/>
          <pc:sldMk cId="1352411201" sldId="2359"/>
        </pc:sldMkLst>
        <pc:spChg chg="mod">
          <ac:chgData name="Kirstie Whitaker" userId="c7f7f51d-fa74-4aad-87fe-f3e2dff2cbad" providerId="ADAL" clId="{DEC22EFE-D343-48F1-8640-FE26F5ED4C4E}" dt="2024-05-01T13:05:31.411" v="1399"/>
          <ac:spMkLst>
            <pc:docMk/>
            <pc:sldMk cId="1352411201" sldId="2359"/>
            <ac:spMk id="3" creationId="{11BBB935-C881-4199-A436-FADCBECF026B}"/>
          </ac:spMkLst>
        </pc:spChg>
      </pc:sldChg>
      <pc:sldChg chg="del">
        <pc:chgData name="Kirstie Whitaker" userId="c7f7f51d-fa74-4aad-87fe-f3e2dff2cbad" providerId="ADAL" clId="{DEC22EFE-D343-48F1-8640-FE26F5ED4C4E}" dt="2024-04-30T22:39:41.970" v="1200" actId="47"/>
        <pc:sldMkLst>
          <pc:docMk/>
          <pc:sldMk cId="831751445" sldId="2368"/>
        </pc:sldMkLst>
      </pc:sldChg>
      <pc:sldChg chg="del">
        <pc:chgData name="Kirstie Whitaker" userId="c7f7f51d-fa74-4aad-87fe-f3e2dff2cbad" providerId="ADAL" clId="{DEC22EFE-D343-48F1-8640-FE26F5ED4C4E}" dt="2024-04-30T22:39:41.970" v="1200" actId="47"/>
        <pc:sldMkLst>
          <pc:docMk/>
          <pc:sldMk cId="3722416225" sldId="2370"/>
        </pc:sldMkLst>
      </pc:sldChg>
      <pc:sldChg chg="del">
        <pc:chgData name="Kirstie Whitaker" userId="c7f7f51d-fa74-4aad-87fe-f3e2dff2cbad" providerId="ADAL" clId="{DEC22EFE-D343-48F1-8640-FE26F5ED4C4E}" dt="2024-04-30T22:39:41.970" v="1200" actId="47"/>
        <pc:sldMkLst>
          <pc:docMk/>
          <pc:sldMk cId="3072040201" sldId="2371"/>
        </pc:sldMkLst>
      </pc:sldChg>
      <pc:sldChg chg="del">
        <pc:chgData name="Kirstie Whitaker" userId="c7f7f51d-fa74-4aad-87fe-f3e2dff2cbad" providerId="ADAL" clId="{DEC22EFE-D343-48F1-8640-FE26F5ED4C4E}" dt="2024-04-30T22:39:41.970" v="1200" actId="47"/>
        <pc:sldMkLst>
          <pc:docMk/>
          <pc:sldMk cId="959383695" sldId="2373"/>
        </pc:sldMkLst>
      </pc:sldChg>
      <pc:sldChg chg="del">
        <pc:chgData name="Kirstie Whitaker" userId="c7f7f51d-fa74-4aad-87fe-f3e2dff2cbad" providerId="ADAL" clId="{DEC22EFE-D343-48F1-8640-FE26F5ED4C4E}" dt="2024-04-30T22:39:41.970" v="1200" actId="47"/>
        <pc:sldMkLst>
          <pc:docMk/>
          <pc:sldMk cId="2887953546" sldId="2374"/>
        </pc:sldMkLst>
      </pc:sldChg>
      <pc:sldChg chg="del ord modNotesTx">
        <pc:chgData name="Kirstie Whitaker" userId="c7f7f51d-fa74-4aad-87fe-f3e2dff2cbad" providerId="ADAL" clId="{DEC22EFE-D343-48F1-8640-FE26F5ED4C4E}" dt="2024-04-30T22:40:30.119" v="1204" actId="47"/>
        <pc:sldMkLst>
          <pc:docMk/>
          <pc:sldMk cId="3409802802" sldId="2376"/>
        </pc:sldMkLst>
      </pc:sldChg>
      <pc:sldChg chg="modSp mod ord modNotesTx">
        <pc:chgData name="Kirstie Whitaker" userId="c7f7f51d-fa74-4aad-87fe-f3e2dff2cbad" providerId="ADAL" clId="{DEC22EFE-D343-48F1-8640-FE26F5ED4C4E}" dt="2024-05-01T13:05:31.411" v="1399"/>
        <pc:sldMkLst>
          <pc:docMk/>
          <pc:sldMk cId="1416389203" sldId="2377"/>
        </pc:sldMkLst>
        <pc:spChg chg="mod">
          <ac:chgData name="Kirstie Whitaker" userId="c7f7f51d-fa74-4aad-87fe-f3e2dff2cbad" providerId="ADAL" clId="{DEC22EFE-D343-48F1-8640-FE26F5ED4C4E}" dt="2024-04-30T23:09:54.207" v="1326" actId="20577"/>
          <ac:spMkLst>
            <pc:docMk/>
            <pc:sldMk cId="1416389203" sldId="2377"/>
            <ac:spMk id="2" creationId="{A800AD1A-AE6C-4882-90FD-23CA8D769B69}"/>
          </ac:spMkLst>
        </pc:spChg>
        <pc:spChg chg="mod">
          <ac:chgData name="Kirstie Whitaker" userId="c7f7f51d-fa74-4aad-87fe-f3e2dff2cbad" providerId="ADAL" clId="{DEC22EFE-D343-48F1-8640-FE26F5ED4C4E}" dt="2024-05-01T13:05:31.411" v="1399"/>
          <ac:spMkLst>
            <pc:docMk/>
            <pc:sldMk cId="1416389203" sldId="2377"/>
            <ac:spMk id="5" creationId="{1EF8F4F5-565C-4B4C-BEC1-D4574DC48441}"/>
          </ac:spMkLst>
        </pc:spChg>
        <pc:spChg chg="mod">
          <ac:chgData name="Kirstie Whitaker" userId="c7f7f51d-fa74-4aad-87fe-f3e2dff2cbad" providerId="ADAL" clId="{DEC22EFE-D343-48F1-8640-FE26F5ED4C4E}" dt="2024-04-30T23:08:05.165" v="1278" actId="20577"/>
          <ac:spMkLst>
            <pc:docMk/>
            <pc:sldMk cId="1416389203" sldId="2377"/>
            <ac:spMk id="6" creationId="{A482D24A-4C5A-40CD-91E5-4DFC72EFA5AB}"/>
          </ac:spMkLst>
        </pc:spChg>
      </pc:sldChg>
      <pc:sldChg chg="del">
        <pc:chgData name="Kirstie Whitaker" userId="c7f7f51d-fa74-4aad-87fe-f3e2dff2cbad" providerId="ADAL" clId="{DEC22EFE-D343-48F1-8640-FE26F5ED4C4E}" dt="2024-04-30T22:39:41.970" v="1200" actId="47"/>
        <pc:sldMkLst>
          <pc:docMk/>
          <pc:sldMk cId="586760463" sldId="2378"/>
        </pc:sldMkLst>
      </pc:sldChg>
      <pc:sldChg chg="del">
        <pc:chgData name="Kirstie Whitaker" userId="c7f7f51d-fa74-4aad-87fe-f3e2dff2cbad" providerId="ADAL" clId="{DEC22EFE-D343-48F1-8640-FE26F5ED4C4E}" dt="2024-04-30T22:39:49.959" v="1201" actId="47"/>
        <pc:sldMkLst>
          <pc:docMk/>
          <pc:sldMk cId="410834750" sldId="2379"/>
        </pc:sldMkLst>
      </pc:sldChg>
      <pc:sldChg chg="del">
        <pc:chgData name="Kirstie Whitaker" userId="c7f7f51d-fa74-4aad-87fe-f3e2dff2cbad" providerId="ADAL" clId="{DEC22EFE-D343-48F1-8640-FE26F5ED4C4E}" dt="2024-04-30T22:39:49.959" v="1201" actId="47"/>
        <pc:sldMkLst>
          <pc:docMk/>
          <pc:sldMk cId="2469163766" sldId="2380"/>
        </pc:sldMkLst>
      </pc:sldChg>
      <pc:sldChg chg="del ord">
        <pc:chgData name="Kirstie Whitaker" userId="c7f7f51d-fa74-4aad-87fe-f3e2dff2cbad" providerId="ADAL" clId="{DEC22EFE-D343-48F1-8640-FE26F5ED4C4E}" dt="2024-04-30T22:39:11.651" v="1196" actId="47"/>
        <pc:sldMkLst>
          <pc:docMk/>
          <pc:sldMk cId="107937983" sldId="2381"/>
        </pc:sldMkLst>
      </pc:sldChg>
      <pc:sldChg chg="modSp mod ord modNotesTx">
        <pc:chgData name="Kirstie Whitaker" userId="c7f7f51d-fa74-4aad-87fe-f3e2dff2cbad" providerId="ADAL" clId="{DEC22EFE-D343-48F1-8640-FE26F5ED4C4E}" dt="2024-05-01T13:05:31.411" v="1399"/>
        <pc:sldMkLst>
          <pc:docMk/>
          <pc:sldMk cId="1100929006" sldId="2382"/>
        </pc:sldMkLst>
        <pc:spChg chg="mod">
          <ac:chgData name="Kirstie Whitaker" userId="c7f7f51d-fa74-4aad-87fe-f3e2dff2cbad" providerId="ADAL" clId="{DEC22EFE-D343-48F1-8640-FE26F5ED4C4E}" dt="2024-04-30T22:24:38.238" v="920" actId="313"/>
          <ac:spMkLst>
            <pc:docMk/>
            <pc:sldMk cId="1100929006" sldId="2382"/>
            <ac:spMk id="2" creationId="{31DA448A-0289-43BB-B498-B705446114BE}"/>
          </ac:spMkLst>
        </pc:spChg>
        <pc:spChg chg="mod">
          <ac:chgData name="Kirstie Whitaker" userId="c7f7f51d-fa74-4aad-87fe-f3e2dff2cbad" providerId="ADAL" clId="{DEC22EFE-D343-48F1-8640-FE26F5ED4C4E}" dt="2024-05-01T13:05:31.411" v="1399"/>
          <ac:spMkLst>
            <pc:docMk/>
            <pc:sldMk cId="1100929006" sldId="2382"/>
            <ac:spMk id="8" creationId="{79712B1E-87F1-42C0-8C02-977E2D6132C0}"/>
          </ac:spMkLst>
        </pc:spChg>
      </pc:sldChg>
      <pc:sldChg chg="del">
        <pc:chgData name="Kirstie Whitaker" userId="c7f7f51d-fa74-4aad-87fe-f3e2dff2cbad" providerId="ADAL" clId="{DEC22EFE-D343-48F1-8640-FE26F5ED4C4E}" dt="2024-04-30T22:39:41.970" v="1200" actId="47"/>
        <pc:sldMkLst>
          <pc:docMk/>
          <pc:sldMk cId="2193381511" sldId="2383"/>
        </pc:sldMkLst>
      </pc:sldChg>
      <pc:sldChg chg="del">
        <pc:chgData name="Kirstie Whitaker" userId="c7f7f51d-fa74-4aad-87fe-f3e2dff2cbad" providerId="ADAL" clId="{DEC22EFE-D343-48F1-8640-FE26F5ED4C4E}" dt="2024-04-30T22:39:41.970" v="1200" actId="47"/>
        <pc:sldMkLst>
          <pc:docMk/>
          <pc:sldMk cId="1379876312" sldId="2384"/>
        </pc:sldMkLst>
      </pc:sldChg>
      <pc:sldChg chg="del">
        <pc:chgData name="Kirstie Whitaker" userId="c7f7f51d-fa74-4aad-87fe-f3e2dff2cbad" providerId="ADAL" clId="{DEC22EFE-D343-48F1-8640-FE26F5ED4C4E}" dt="2024-04-30T22:39:41.970" v="1200" actId="47"/>
        <pc:sldMkLst>
          <pc:docMk/>
          <pc:sldMk cId="4293860734" sldId="2386"/>
        </pc:sldMkLst>
      </pc:sldChg>
      <pc:sldChg chg="del">
        <pc:chgData name="Kirstie Whitaker" userId="c7f7f51d-fa74-4aad-87fe-f3e2dff2cbad" providerId="ADAL" clId="{DEC22EFE-D343-48F1-8640-FE26F5ED4C4E}" dt="2024-04-30T22:39:41.970" v="1200" actId="47"/>
        <pc:sldMkLst>
          <pc:docMk/>
          <pc:sldMk cId="2833356374" sldId="2387"/>
        </pc:sldMkLst>
      </pc:sldChg>
      <pc:sldChg chg="del">
        <pc:chgData name="Kirstie Whitaker" userId="c7f7f51d-fa74-4aad-87fe-f3e2dff2cbad" providerId="ADAL" clId="{DEC22EFE-D343-48F1-8640-FE26F5ED4C4E}" dt="2024-04-30T22:39:41.970" v="1200" actId="47"/>
        <pc:sldMkLst>
          <pc:docMk/>
          <pc:sldMk cId="152457434" sldId="2388"/>
        </pc:sldMkLst>
      </pc:sldChg>
      <pc:sldChg chg="del">
        <pc:chgData name="Kirstie Whitaker" userId="c7f7f51d-fa74-4aad-87fe-f3e2dff2cbad" providerId="ADAL" clId="{DEC22EFE-D343-48F1-8640-FE26F5ED4C4E}" dt="2024-04-30T22:39:41.970" v="1200" actId="47"/>
        <pc:sldMkLst>
          <pc:docMk/>
          <pc:sldMk cId="3031623378" sldId="2389"/>
        </pc:sldMkLst>
      </pc:sldChg>
      <pc:sldChg chg="del">
        <pc:chgData name="Kirstie Whitaker" userId="c7f7f51d-fa74-4aad-87fe-f3e2dff2cbad" providerId="ADAL" clId="{DEC22EFE-D343-48F1-8640-FE26F5ED4C4E}" dt="2024-04-30T22:39:41.970" v="1200" actId="47"/>
        <pc:sldMkLst>
          <pc:docMk/>
          <pc:sldMk cId="3874832765" sldId="2390"/>
        </pc:sldMkLst>
      </pc:sldChg>
      <pc:sldChg chg="del">
        <pc:chgData name="Kirstie Whitaker" userId="c7f7f51d-fa74-4aad-87fe-f3e2dff2cbad" providerId="ADAL" clId="{DEC22EFE-D343-48F1-8640-FE26F5ED4C4E}" dt="2024-04-30T22:39:41.970" v="1200" actId="47"/>
        <pc:sldMkLst>
          <pc:docMk/>
          <pc:sldMk cId="4093628294" sldId="2391"/>
        </pc:sldMkLst>
      </pc:sldChg>
      <pc:sldChg chg="del">
        <pc:chgData name="Kirstie Whitaker" userId="c7f7f51d-fa74-4aad-87fe-f3e2dff2cbad" providerId="ADAL" clId="{DEC22EFE-D343-48F1-8640-FE26F5ED4C4E}" dt="2024-04-30T22:39:41.970" v="1200" actId="47"/>
        <pc:sldMkLst>
          <pc:docMk/>
          <pc:sldMk cId="2883452866" sldId="2392"/>
        </pc:sldMkLst>
      </pc:sldChg>
      <pc:sldChg chg="del">
        <pc:chgData name="Kirstie Whitaker" userId="c7f7f51d-fa74-4aad-87fe-f3e2dff2cbad" providerId="ADAL" clId="{DEC22EFE-D343-48F1-8640-FE26F5ED4C4E}" dt="2024-04-30T22:39:41.970" v="1200" actId="47"/>
        <pc:sldMkLst>
          <pc:docMk/>
          <pc:sldMk cId="3267614223" sldId="2393"/>
        </pc:sldMkLst>
      </pc:sldChg>
      <pc:sldChg chg="del">
        <pc:chgData name="Kirstie Whitaker" userId="c7f7f51d-fa74-4aad-87fe-f3e2dff2cbad" providerId="ADAL" clId="{DEC22EFE-D343-48F1-8640-FE26F5ED4C4E}" dt="2024-04-30T22:39:41.970" v="1200" actId="47"/>
        <pc:sldMkLst>
          <pc:docMk/>
          <pc:sldMk cId="713771193" sldId="2394"/>
        </pc:sldMkLst>
      </pc:sldChg>
      <pc:sldChg chg="del">
        <pc:chgData name="Kirstie Whitaker" userId="c7f7f51d-fa74-4aad-87fe-f3e2dff2cbad" providerId="ADAL" clId="{DEC22EFE-D343-48F1-8640-FE26F5ED4C4E}" dt="2024-04-30T22:39:41.970" v="1200" actId="47"/>
        <pc:sldMkLst>
          <pc:docMk/>
          <pc:sldMk cId="2655127660" sldId="2395"/>
        </pc:sldMkLst>
      </pc:sldChg>
      <pc:sldChg chg="del">
        <pc:chgData name="Kirstie Whitaker" userId="c7f7f51d-fa74-4aad-87fe-f3e2dff2cbad" providerId="ADAL" clId="{DEC22EFE-D343-48F1-8640-FE26F5ED4C4E}" dt="2024-04-30T22:39:41.970" v="1200" actId="47"/>
        <pc:sldMkLst>
          <pc:docMk/>
          <pc:sldMk cId="2300635439" sldId="2396"/>
        </pc:sldMkLst>
      </pc:sldChg>
      <pc:sldChg chg="del">
        <pc:chgData name="Kirstie Whitaker" userId="c7f7f51d-fa74-4aad-87fe-f3e2dff2cbad" providerId="ADAL" clId="{DEC22EFE-D343-48F1-8640-FE26F5ED4C4E}" dt="2024-04-30T22:39:41.970" v="1200" actId="47"/>
        <pc:sldMkLst>
          <pc:docMk/>
          <pc:sldMk cId="1874008550" sldId="2397"/>
        </pc:sldMkLst>
      </pc:sldChg>
      <pc:sldChg chg="del ord modNotesTx">
        <pc:chgData name="Kirstie Whitaker" userId="c7f7f51d-fa74-4aad-87fe-f3e2dff2cbad" providerId="ADAL" clId="{DEC22EFE-D343-48F1-8640-FE26F5ED4C4E}" dt="2024-04-30T22:40:30.119" v="1204" actId="47"/>
        <pc:sldMkLst>
          <pc:docMk/>
          <pc:sldMk cId="2319057843" sldId="2398"/>
        </pc:sldMkLst>
      </pc:sldChg>
      <pc:sldChg chg="del">
        <pc:chgData name="Kirstie Whitaker" userId="c7f7f51d-fa74-4aad-87fe-f3e2dff2cbad" providerId="ADAL" clId="{DEC22EFE-D343-48F1-8640-FE26F5ED4C4E}" dt="2024-04-30T22:39:41.970" v="1200" actId="47"/>
        <pc:sldMkLst>
          <pc:docMk/>
          <pc:sldMk cId="2198721963" sldId="2399"/>
        </pc:sldMkLst>
      </pc:sldChg>
      <pc:sldChg chg="del">
        <pc:chgData name="Kirstie Whitaker" userId="c7f7f51d-fa74-4aad-87fe-f3e2dff2cbad" providerId="ADAL" clId="{DEC22EFE-D343-48F1-8640-FE26F5ED4C4E}" dt="2024-04-30T22:39:41.970" v="1200" actId="47"/>
        <pc:sldMkLst>
          <pc:docMk/>
          <pc:sldMk cId="2750417465" sldId="2400"/>
        </pc:sldMkLst>
      </pc:sldChg>
      <pc:sldChg chg="del">
        <pc:chgData name="Kirstie Whitaker" userId="c7f7f51d-fa74-4aad-87fe-f3e2dff2cbad" providerId="ADAL" clId="{DEC22EFE-D343-48F1-8640-FE26F5ED4C4E}" dt="2024-04-30T22:39:41.970" v="1200" actId="47"/>
        <pc:sldMkLst>
          <pc:docMk/>
          <pc:sldMk cId="672426320" sldId="2401"/>
        </pc:sldMkLst>
      </pc:sldChg>
      <pc:sldChg chg="del">
        <pc:chgData name="Kirstie Whitaker" userId="c7f7f51d-fa74-4aad-87fe-f3e2dff2cbad" providerId="ADAL" clId="{DEC22EFE-D343-48F1-8640-FE26F5ED4C4E}" dt="2024-04-30T22:39:41.970" v="1200" actId="47"/>
        <pc:sldMkLst>
          <pc:docMk/>
          <pc:sldMk cId="3446528967" sldId="2402"/>
        </pc:sldMkLst>
      </pc:sldChg>
      <pc:sldChg chg="del">
        <pc:chgData name="Kirstie Whitaker" userId="c7f7f51d-fa74-4aad-87fe-f3e2dff2cbad" providerId="ADAL" clId="{DEC22EFE-D343-48F1-8640-FE26F5ED4C4E}" dt="2024-04-30T22:39:41.970" v="1200" actId="47"/>
        <pc:sldMkLst>
          <pc:docMk/>
          <pc:sldMk cId="194790412" sldId="2403"/>
        </pc:sldMkLst>
      </pc:sldChg>
      <pc:sldChg chg="del">
        <pc:chgData name="Kirstie Whitaker" userId="c7f7f51d-fa74-4aad-87fe-f3e2dff2cbad" providerId="ADAL" clId="{DEC22EFE-D343-48F1-8640-FE26F5ED4C4E}" dt="2024-04-30T22:39:41.970" v="1200" actId="47"/>
        <pc:sldMkLst>
          <pc:docMk/>
          <pc:sldMk cId="24454401" sldId="2404"/>
        </pc:sldMkLst>
      </pc:sldChg>
      <pc:sldChg chg="modSp add mod modNotesTx">
        <pc:chgData name="Kirstie Whitaker" userId="c7f7f51d-fa74-4aad-87fe-f3e2dff2cbad" providerId="ADAL" clId="{DEC22EFE-D343-48F1-8640-FE26F5ED4C4E}" dt="2024-05-01T13:05:31.411" v="1399"/>
        <pc:sldMkLst>
          <pc:docMk/>
          <pc:sldMk cId="1873431439" sldId="2405"/>
        </pc:sldMkLst>
        <pc:spChg chg="mod">
          <ac:chgData name="Kirstie Whitaker" userId="c7f7f51d-fa74-4aad-87fe-f3e2dff2cbad" providerId="ADAL" clId="{DEC22EFE-D343-48F1-8640-FE26F5ED4C4E}" dt="2024-05-01T13:05:31.411" v="1399"/>
          <ac:spMkLst>
            <pc:docMk/>
            <pc:sldMk cId="1873431439" sldId="2405"/>
            <ac:spMk id="3" creationId="{11BBB935-C881-4199-A436-FADCBECF026B}"/>
          </ac:spMkLst>
        </pc:spChg>
        <pc:picChg chg="mod modCrop">
          <ac:chgData name="Kirstie Whitaker" userId="c7f7f51d-fa74-4aad-87fe-f3e2dff2cbad" providerId="ADAL" clId="{DEC22EFE-D343-48F1-8640-FE26F5ED4C4E}" dt="2024-04-30T21:56:18.916" v="50" actId="18131"/>
          <ac:picMkLst>
            <pc:docMk/>
            <pc:sldMk cId="1873431439" sldId="2405"/>
            <ac:picMk id="6" creationId="{8E2F4FD1-5809-ACD1-47A6-45AA8E2902C3}"/>
          </ac:picMkLst>
        </pc:picChg>
      </pc:sldChg>
      <pc:sldChg chg="addSp modSp add mod modNotesTx">
        <pc:chgData name="Kirstie Whitaker" userId="c7f7f51d-fa74-4aad-87fe-f3e2dff2cbad" providerId="ADAL" clId="{DEC22EFE-D343-48F1-8640-FE26F5ED4C4E}" dt="2024-05-01T13:05:31.411" v="1399"/>
        <pc:sldMkLst>
          <pc:docMk/>
          <pc:sldMk cId="3772022934" sldId="2406"/>
        </pc:sldMkLst>
        <pc:spChg chg="mod">
          <ac:chgData name="Kirstie Whitaker" userId="c7f7f51d-fa74-4aad-87fe-f3e2dff2cbad" providerId="ADAL" clId="{DEC22EFE-D343-48F1-8640-FE26F5ED4C4E}" dt="2024-05-01T13:05:31.411" v="1399"/>
          <ac:spMkLst>
            <pc:docMk/>
            <pc:sldMk cId="3772022934" sldId="2406"/>
            <ac:spMk id="3" creationId="{11BBB935-C881-4199-A436-FADCBECF026B}"/>
          </ac:spMkLst>
        </pc:spChg>
        <pc:spChg chg="add mod">
          <ac:chgData name="Kirstie Whitaker" userId="c7f7f51d-fa74-4aad-87fe-f3e2dff2cbad" providerId="ADAL" clId="{DEC22EFE-D343-48F1-8640-FE26F5ED4C4E}" dt="2024-04-30T22:03:37.078" v="87" actId="12789"/>
          <ac:spMkLst>
            <pc:docMk/>
            <pc:sldMk cId="3772022934" sldId="2406"/>
            <ac:spMk id="5" creationId="{86D7F35A-738F-C090-2346-F463A8EBECA0}"/>
          </ac:spMkLst>
        </pc:spChg>
      </pc:sldChg>
      <pc:sldChg chg="addSp delSp modSp add mod modNotesTx">
        <pc:chgData name="Kirstie Whitaker" userId="c7f7f51d-fa74-4aad-87fe-f3e2dff2cbad" providerId="ADAL" clId="{DEC22EFE-D343-48F1-8640-FE26F5ED4C4E}" dt="2024-05-01T13:05:31.411" v="1399"/>
        <pc:sldMkLst>
          <pc:docMk/>
          <pc:sldMk cId="594835857" sldId="2407"/>
        </pc:sldMkLst>
        <pc:spChg chg="mod">
          <ac:chgData name="Kirstie Whitaker" userId="c7f7f51d-fa74-4aad-87fe-f3e2dff2cbad" providerId="ADAL" clId="{DEC22EFE-D343-48F1-8640-FE26F5ED4C4E}" dt="2024-05-01T13:05:31.411" v="1399"/>
          <ac:spMkLst>
            <pc:docMk/>
            <pc:sldMk cId="594835857" sldId="2407"/>
            <ac:spMk id="3" creationId="{11BBB935-C881-4199-A436-FADCBECF026B}"/>
          </ac:spMkLst>
        </pc:spChg>
        <pc:spChg chg="add del mod">
          <ac:chgData name="Kirstie Whitaker" userId="c7f7f51d-fa74-4aad-87fe-f3e2dff2cbad" providerId="ADAL" clId="{DEC22EFE-D343-48F1-8640-FE26F5ED4C4E}" dt="2024-04-30T22:07:27.622" v="411" actId="478"/>
          <ac:spMkLst>
            <pc:docMk/>
            <pc:sldMk cId="594835857" sldId="2407"/>
            <ac:spMk id="5" creationId="{61FD0F61-7290-3C30-C5EC-86DFC395D327}"/>
          </ac:spMkLst>
        </pc:spChg>
        <pc:picChg chg="mod modCrop">
          <ac:chgData name="Kirstie Whitaker" userId="c7f7f51d-fa74-4aad-87fe-f3e2dff2cbad" providerId="ADAL" clId="{DEC22EFE-D343-48F1-8640-FE26F5ED4C4E}" dt="2024-04-30T22:03:18.041" v="85" actId="18131"/>
          <ac:picMkLst>
            <pc:docMk/>
            <pc:sldMk cId="594835857" sldId="2407"/>
            <ac:picMk id="6" creationId="{8E2F4FD1-5809-ACD1-47A6-45AA8E2902C3}"/>
          </ac:picMkLst>
        </pc:picChg>
      </pc:sldChg>
      <pc:sldChg chg="modSp add mod modNotesTx">
        <pc:chgData name="Kirstie Whitaker" userId="c7f7f51d-fa74-4aad-87fe-f3e2dff2cbad" providerId="ADAL" clId="{DEC22EFE-D343-48F1-8640-FE26F5ED4C4E}" dt="2024-05-01T13:05:31.411" v="1399"/>
        <pc:sldMkLst>
          <pc:docMk/>
          <pc:sldMk cId="263504680" sldId="2408"/>
        </pc:sldMkLst>
        <pc:spChg chg="mod">
          <ac:chgData name="Kirstie Whitaker" userId="c7f7f51d-fa74-4aad-87fe-f3e2dff2cbad" providerId="ADAL" clId="{DEC22EFE-D343-48F1-8640-FE26F5ED4C4E}" dt="2024-05-01T13:05:31.411" v="1399"/>
          <ac:spMkLst>
            <pc:docMk/>
            <pc:sldMk cId="263504680" sldId="2408"/>
            <ac:spMk id="3" creationId="{11BBB935-C881-4199-A436-FADCBECF026B}"/>
          </ac:spMkLst>
        </pc:spChg>
        <pc:spChg chg="mod">
          <ac:chgData name="Kirstie Whitaker" userId="c7f7f51d-fa74-4aad-87fe-f3e2dff2cbad" providerId="ADAL" clId="{DEC22EFE-D343-48F1-8640-FE26F5ED4C4E}" dt="2024-04-30T22:07:50.820" v="413" actId="207"/>
          <ac:spMkLst>
            <pc:docMk/>
            <pc:sldMk cId="263504680" sldId="2408"/>
            <ac:spMk id="5" creationId="{61FD0F61-7290-3C30-C5EC-86DFC395D327}"/>
          </ac:spMkLst>
        </pc:spChg>
      </pc:sldChg>
      <pc:sldChg chg="modSp add mod modNotesTx">
        <pc:chgData name="Kirstie Whitaker" userId="c7f7f51d-fa74-4aad-87fe-f3e2dff2cbad" providerId="ADAL" clId="{DEC22EFE-D343-48F1-8640-FE26F5ED4C4E}" dt="2024-05-01T13:05:31.411" v="1399"/>
        <pc:sldMkLst>
          <pc:docMk/>
          <pc:sldMk cId="448997713" sldId="2409"/>
        </pc:sldMkLst>
        <pc:spChg chg="mod">
          <ac:chgData name="Kirstie Whitaker" userId="c7f7f51d-fa74-4aad-87fe-f3e2dff2cbad" providerId="ADAL" clId="{DEC22EFE-D343-48F1-8640-FE26F5ED4C4E}" dt="2024-05-01T13:05:31.411" v="1399"/>
          <ac:spMkLst>
            <pc:docMk/>
            <pc:sldMk cId="448997713" sldId="2409"/>
            <ac:spMk id="3" creationId="{11BBB935-C881-4199-A436-FADCBECF026B}"/>
          </ac:spMkLst>
        </pc:spChg>
        <pc:spChg chg="mod">
          <ac:chgData name="Kirstie Whitaker" userId="c7f7f51d-fa74-4aad-87fe-f3e2dff2cbad" providerId="ADAL" clId="{DEC22EFE-D343-48F1-8640-FE26F5ED4C4E}" dt="2024-04-30T22:24:51.526" v="921" actId="33524"/>
          <ac:spMkLst>
            <pc:docMk/>
            <pc:sldMk cId="448997713" sldId="2409"/>
            <ac:spMk id="5" creationId="{61FD0F61-7290-3C30-C5EC-86DFC395D327}"/>
          </ac:spMkLst>
        </pc:spChg>
      </pc:sldChg>
      <pc:sldChg chg="addSp delSp modSp add mod modNotesTx">
        <pc:chgData name="Kirstie Whitaker" userId="c7f7f51d-fa74-4aad-87fe-f3e2dff2cbad" providerId="ADAL" clId="{DEC22EFE-D343-48F1-8640-FE26F5ED4C4E}" dt="2024-05-01T13:05:31.411" v="1399"/>
        <pc:sldMkLst>
          <pc:docMk/>
          <pc:sldMk cId="33859043" sldId="2410"/>
        </pc:sldMkLst>
        <pc:spChg chg="mod">
          <ac:chgData name="Kirstie Whitaker" userId="c7f7f51d-fa74-4aad-87fe-f3e2dff2cbad" providerId="ADAL" clId="{DEC22EFE-D343-48F1-8640-FE26F5ED4C4E}" dt="2024-05-01T13:05:31.411" v="1399"/>
          <ac:spMkLst>
            <pc:docMk/>
            <pc:sldMk cId="33859043" sldId="2410"/>
            <ac:spMk id="3" creationId="{11BBB935-C881-4199-A436-FADCBECF026B}"/>
          </ac:spMkLst>
        </pc:spChg>
        <pc:spChg chg="del">
          <ac:chgData name="Kirstie Whitaker" userId="c7f7f51d-fa74-4aad-87fe-f3e2dff2cbad" providerId="ADAL" clId="{DEC22EFE-D343-48F1-8640-FE26F5ED4C4E}" dt="2024-04-30T22:10:10.410" v="417" actId="478"/>
          <ac:spMkLst>
            <pc:docMk/>
            <pc:sldMk cId="33859043" sldId="2410"/>
            <ac:spMk id="5" creationId="{61FD0F61-7290-3C30-C5EC-86DFC395D327}"/>
          </ac:spMkLst>
        </pc:spChg>
        <pc:spChg chg="add del mod">
          <ac:chgData name="Kirstie Whitaker" userId="c7f7f51d-fa74-4aad-87fe-f3e2dff2cbad" providerId="ADAL" clId="{DEC22EFE-D343-48F1-8640-FE26F5ED4C4E}" dt="2024-04-30T22:11:21.145" v="419" actId="478"/>
          <ac:spMkLst>
            <pc:docMk/>
            <pc:sldMk cId="33859043" sldId="2410"/>
            <ac:spMk id="7" creationId="{9AAC6610-52CF-EC1A-3E12-D5EA703CB723}"/>
          </ac:spMkLst>
        </pc:spChg>
        <pc:spChg chg="add mod">
          <ac:chgData name="Kirstie Whitaker" userId="c7f7f51d-fa74-4aad-87fe-f3e2dff2cbad" providerId="ADAL" clId="{DEC22EFE-D343-48F1-8640-FE26F5ED4C4E}" dt="2024-04-30T22:12:04.569" v="420"/>
          <ac:spMkLst>
            <pc:docMk/>
            <pc:sldMk cId="33859043" sldId="2410"/>
            <ac:spMk id="8" creationId="{53DF32D4-EB36-4B99-8BDF-FBFFD0BEE004}"/>
          </ac:spMkLst>
        </pc:spChg>
        <pc:picChg chg="mod modCrop">
          <ac:chgData name="Kirstie Whitaker" userId="c7f7f51d-fa74-4aad-87fe-f3e2dff2cbad" providerId="ADAL" clId="{DEC22EFE-D343-48F1-8640-FE26F5ED4C4E}" dt="2024-04-30T22:09:59.558" v="416" actId="18131"/>
          <ac:picMkLst>
            <pc:docMk/>
            <pc:sldMk cId="33859043" sldId="2410"/>
            <ac:picMk id="6" creationId="{8E2F4FD1-5809-ACD1-47A6-45AA8E2902C3}"/>
          </ac:picMkLst>
        </pc:picChg>
        <pc:picChg chg="add del mod modCrop">
          <ac:chgData name="Kirstie Whitaker" userId="c7f7f51d-fa74-4aad-87fe-f3e2dff2cbad" providerId="ADAL" clId="{DEC22EFE-D343-48F1-8640-FE26F5ED4C4E}" dt="2024-04-30T22:14:48.301" v="557" actId="478"/>
          <ac:picMkLst>
            <pc:docMk/>
            <pc:sldMk cId="33859043" sldId="2410"/>
            <ac:picMk id="10" creationId="{9DD56131-FF07-7006-8151-5F37F1931376}"/>
          </ac:picMkLst>
        </pc:picChg>
        <pc:picChg chg="add del mod">
          <ac:chgData name="Kirstie Whitaker" userId="c7f7f51d-fa74-4aad-87fe-f3e2dff2cbad" providerId="ADAL" clId="{DEC22EFE-D343-48F1-8640-FE26F5ED4C4E}" dt="2024-04-30T22:12:37.585" v="427" actId="478"/>
          <ac:picMkLst>
            <pc:docMk/>
            <pc:sldMk cId="33859043" sldId="2410"/>
            <ac:picMk id="12" creationId="{2224C355-20B2-826F-8971-8177FB0670DE}"/>
          </ac:picMkLst>
        </pc:picChg>
        <pc:picChg chg="add del mod">
          <ac:chgData name="Kirstie Whitaker" userId="c7f7f51d-fa74-4aad-87fe-f3e2dff2cbad" providerId="ADAL" clId="{DEC22EFE-D343-48F1-8640-FE26F5ED4C4E}" dt="2024-04-30T22:14:48.301" v="557" actId="478"/>
          <ac:picMkLst>
            <pc:docMk/>
            <pc:sldMk cId="33859043" sldId="2410"/>
            <ac:picMk id="14" creationId="{6873769F-5FC8-41F6-E1ED-488587192D28}"/>
          </ac:picMkLst>
        </pc:picChg>
        <pc:picChg chg="add del mod">
          <ac:chgData name="Kirstie Whitaker" userId="c7f7f51d-fa74-4aad-87fe-f3e2dff2cbad" providerId="ADAL" clId="{DEC22EFE-D343-48F1-8640-FE26F5ED4C4E}" dt="2024-04-30T22:14:48.301" v="557" actId="478"/>
          <ac:picMkLst>
            <pc:docMk/>
            <pc:sldMk cId="33859043" sldId="2410"/>
            <ac:picMk id="16" creationId="{5F26810D-A9A7-543A-AD93-06113FD1F863}"/>
          </ac:picMkLst>
        </pc:picChg>
      </pc:sldChg>
      <pc:sldChg chg="modSp add modNotesTx">
        <pc:chgData name="Kirstie Whitaker" userId="c7f7f51d-fa74-4aad-87fe-f3e2dff2cbad" providerId="ADAL" clId="{DEC22EFE-D343-48F1-8640-FE26F5ED4C4E}" dt="2024-05-01T13:05:31.411" v="1399"/>
        <pc:sldMkLst>
          <pc:docMk/>
          <pc:sldMk cId="3131501683" sldId="2411"/>
        </pc:sldMkLst>
        <pc:spChg chg="mod">
          <ac:chgData name="Kirstie Whitaker" userId="c7f7f51d-fa74-4aad-87fe-f3e2dff2cbad" providerId="ADAL" clId="{DEC22EFE-D343-48F1-8640-FE26F5ED4C4E}" dt="2024-05-01T13:05:31.411" v="1399"/>
          <ac:spMkLst>
            <pc:docMk/>
            <pc:sldMk cId="3131501683" sldId="2411"/>
            <ac:spMk id="3" creationId="{11BBB935-C881-4199-A436-FADCBECF026B}"/>
          </ac:spMkLst>
        </pc:spChg>
      </pc:sldChg>
      <pc:sldChg chg="addSp modSp add del mod modNotesTx">
        <pc:chgData name="Kirstie Whitaker" userId="c7f7f51d-fa74-4aad-87fe-f3e2dff2cbad" providerId="ADAL" clId="{DEC22EFE-D343-48F1-8640-FE26F5ED4C4E}" dt="2024-05-01T13:05:31.411" v="1399"/>
        <pc:sldMkLst>
          <pc:docMk/>
          <pc:sldMk cId="3254450854" sldId="2412"/>
        </pc:sldMkLst>
        <pc:spChg chg="mod">
          <ac:chgData name="Kirstie Whitaker" userId="c7f7f51d-fa74-4aad-87fe-f3e2dff2cbad" providerId="ADAL" clId="{DEC22EFE-D343-48F1-8640-FE26F5ED4C4E}" dt="2024-05-01T13:05:31.411" v="1399"/>
          <ac:spMkLst>
            <pc:docMk/>
            <pc:sldMk cId="3254450854" sldId="2412"/>
            <ac:spMk id="3" creationId="{11BBB935-C881-4199-A436-FADCBECF026B}"/>
          </ac:spMkLst>
        </pc:spChg>
        <pc:spChg chg="add mod">
          <ac:chgData name="Kirstie Whitaker" userId="c7f7f51d-fa74-4aad-87fe-f3e2dff2cbad" providerId="ADAL" clId="{DEC22EFE-D343-48F1-8640-FE26F5ED4C4E}" dt="2024-04-30T22:21:09.035" v="890" actId="12788"/>
          <ac:spMkLst>
            <pc:docMk/>
            <pc:sldMk cId="3254450854" sldId="2412"/>
            <ac:spMk id="5" creationId="{B8BFF1C9-D546-B03E-D158-FEE86170C82E}"/>
          </ac:spMkLst>
        </pc:spChg>
      </pc:sldChg>
      <pc:sldChg chg="addSp modSp add mod">
        <pc:chgData name="Kirstie Whitaker" userId="c7f7f51d-fa74-4aad-87fe-f3e2dff2cbad" providerId="ADAL" clId="{DEC22EFE-D343-48F1-8640-FE26F5ED4C4E}" dt="2024-05-01T13:05:31.411" v="1399"/>
        <pc:sldMkLst>
          <pc:docMk/>
          <pc:sldMk cId="827941070" sldId="2413"/>
        </pc:sldMkLst>
        <pc:spChg chg="mod">
          <ac:chgData name="Kirstie Whitaker" userId="c7f7f51d-fa74-4aad-87fe-f3e2dff2cbad" providerId="ADAL" clId="{DEC22EFE-D343-48F1-8640-FE26F5ED4C4E}" dt="2024-04-30T22:31:35.857" v="990" actId="404"/>
          <ac:spMkLst>
            <pc:docMk/>
            <pc:sldMk cId="827941070" sldId="2413"/>
            <ac:spMk id="2" creationId="{47400D61-6563-4FCB-9C3E-A771DD76972D}"/>
          </ac:spMkLst>
        </pc:spChg>
        <pc:spChg chg="mod">
          <ac:chgData name="Kirstie Whitaker" userId="c7f7f51d-fa74-4aad-87fe-f3e2dff2cbad" providerId="ADAL" clId="{DEC22EFE-D343-48F1-8640-FE26F5ED4C4E}" dt="2024-05-01T13:05:31.411" v="1399"/>
          <ac:spMkLst>
            <pc:docMk/>
            <pc:sldMk cId="827941070" sldId="2413"/>
            <ac:spMk id="5" creationId="{65851AC4-36C6-4A21-9E46-931A817AB4D9}"/>
          </ac:spMkLst>
        </pc:spChg>
        <pc:picChg chg="add">
          <ac:chgData name="Kirstie Whitaker" userId="c7f7f51d-fa74-4aad-87fe-f3e2dff2cbad" providerId="ADAL" clId="{DEC22EFE-D343-48F1-8640-FE26F5ED4C4E}" dt="2024-04-30T22:31:08.434" v="939"/>
          <ac:picMkLst>
            <pc:docMk/>
            <pc:sldMk cId="827941070" sldId="2413"/>
            <ac:picMk id="3" creationId="{503D4925-BB13-1C15-8E33-2E49B03D5AEC}"/>
          </ac:picMkLst>
        </pc:picChg>
        <pc:picChg chg="mod">
          <ac:chgData name="Kirstie Whitaker" userId="c7f7f51d-fa74-4aad-87fe-f3e2dff2cbad" providerId="ADAL" clId="{DEC22EFE-D343-48F1-8640-FE26F5ED4C4E}" dt="2024-04-30T22:31:12.167" v="940" actId="14826"/>
          <ac:picMkLst>
            <pc:docMk/>
            <pc:sldMk cId="827941070" sldId="2413"/>
            <ac:picMk id="7" creationId="{25F50532-9BD1-4B07-8642-4505F2E17842}"/>
          </ac:picMkLst>
        </pc:picChg>
      </pc:sldChg>
      <pc:sldChg chg="modSp add modNotesTx">
        <pc:chgData name="Kirstie Whitaker" userId="c7f7f51d-fa74-4aad-87fe-f3e2dff2cbad" providerId="ADAL" clId="{DEC22EFE-D343-48F1-8640-FE26F5ED4C4E}" dt="2024-05-01T13:08:12.010" v="1445"/>
        <pc:sldMkLst>
          <pc:docMk/>
          <pc:sldMk cId="178452498" sldId="2414"/>
        </pc:sldMkLst>
        <pc:spChg chg="mod">
          <ac:chgData name="Kirstie Whitaker" userId="c7f7f51d-fa74-4aad-87fe-f3e2dff2cbad" providerId="ADAL" clId="{DEC22EFE-D343-48F1-8640-FE26F5ED4C4E}" dt="2024-05-01T13:08:12.010" v="1445"/>
          <ac:spMkLst>
            <pc:docMk/>
            <pc:sldMk cId="178452498" sldId="2414"/>
            <ac:spMk id="3" creationId="{11BBB935-C881-4199-A436-FADCBECF026B}"/>
          </ac:spMkLst>
        </pc:spChg>
      </pc:sldChg>
      <pc:sldChg chg="add del">
        <pc:chgData name="Kirstie Whitaker" userId="c7f7f51d-fa74-4aad-87fe-f3e2dff2cbad" providerId="ADAL" clId="{DEC22EFE-D343-48F1-8640-FE26F5ED4C4E}" dt="2024-04-30T22:33:32.380" v="993" actId="47"/>
        <pc:sldMkLst>
          <pc:docMk/>
          <pc:sldMk cId="541866268" sldId="2414"/>
        </pc:sldMkLst>
      </pc:sldChg>
      <pc:sldChg chg="modSp add modNotesTx">
        <pc:chgData name="Kirstie Whitaker" userId="c7f7f51d-fa74-4aad-87fe-f3e2dff2cbad" providerId="ADAL" clId="{DEC22EFE-D343-48F1-8640-FE26F5ED4C4E}" dt="2024-05-01T13:08:12.010" v="1445"/>
        <pc:sldMkLst>
          <pc:docMk/>
          <pc:sldMk cId="1910276568" sldId="2415"/>
        </pc:sldMkLst>
        <pc:spChg chg="mod">
          <ac:chgData name="Kirstie Whitaker" userId="c7f7f51d-fa74-4aad-87fe-f3e2dff2cbad" providerId="ADAL" clId="{DEC22EFE-D343-48F1-8640-FE26F5ED4C4E}" dt="2024-05-01T13:08:12.010" v="1445"/>
          <ac:spMkLst>
            <pc:docMk/>
            <pc:sldMk cId="1910276568" sldId="2415"/>
            <ac:spMk id="3" creationId="{11BBB935-C881-4199-A436-FADCBECF026B}"/>
          </ac:spMkLst>
        </pc:spChg>
      </pc:sldChg>
      <pc:sldChg chg="add del">
        <pc:chgData name="Kirstie Whitaker" userId="c7f7f51d-fa74-4aad-87fe-f3e2dff2cbad" providerId="ADAL" clId="{DEC22EFE-D343-48F1-8640-FE26F5ED4C4E}" dt="2024-05-01T09:34:52.732" v="1336" actId="47"/>
        <pc:sldMkLst>
          <pc:docMk/>
          <pc:sldMk cId="97259332" sldId="2416"/>
        </pc:sldMkLst>
      </pc:sldChg>
      <pc:sldChg chg="add del">
        <pc:chgData name="Kirstie Whitaker" userId="c7f7f51d-fa74-4aad-87fe-f3e2dff2cbad" providerId="ADAL" clId="{DEC22EFE-D343-48F1-8640-FE26F5ED4C4E}" dt="2024-05-01T09:24:00.737" v="1334" actId="47"/>
        <pc:sldMkLst>
          <pc:docMk/>
          <pc:sldMk cId="3115286068" sldId="2416"/>
        </pc:sldMkLst>
      </pc:sldChg>
      <pc:sldChg chg="modSp add mod">
        <pc:chgData name="Kirstie Whitaker" userId="c7f7f51d-fa74-4aad-87fe-f3e2dff2cbad" providerId="ADAL" clId="{DEC22EFE-D343-48F1-8640-FE26F5ED4C4E}" dt="2024-05-01T13:05:31.411" v="1399"/>
        <pc:sldMkLst>
          <pc:docMk/>
          <pc:sldMk cId="3907041046" sldId="2416"/>
        </pc:sldMkLst>
        <pc:spChg chg="mod">
          <ac:chgData name="Kirstie Whitaker" userId="c7f7f51d-fa74-4aad-87fe-f3e2dff2cbad" providerId="ADAL" clId="{DEC22EFE-D343-48F1-8640-FE26F5ED4C4E}" dt="2024-05-01T10:12:02.727" v="1394" actId="20577"/>
          <ac:spMkLst>
            <pc:docMk/>
            <pc:sldMk cId="3907041046" sldId="2416"/>
            <ac:spMk id="4" creationId="{FF06B5A0-1EEF-4427-85D5-E869E10D7E9D}"/>
          </ac:spMkLst>
        </pc:spChg>
        <pc:spChg chg="mod">
          <ac:chgData name="Kirstie Whitaker" userId="c7f7f51d-fa74-4aad-87fe-f3e2dff2cbad" providerId="ADAL" clId="{DEC22EFE-D343-48F1-8640-FE26F5ED4C4E}" dt="2024-05-01T13:05:31.411" v="1399"/>
          <ac:spMkLst>
            <pc:docMk/>
            <pc:sldMk cId="3907041046" sldId="2416"/>
            <ac:spMk id="5" creationId="{AE562D7F-2B90-466D-A872-CD702A065BE0}"/>
          </ac:spMkLst>
        </pc:spChg>
      </pc:sldChg>
      <pc:sldMasterChg chg="delSldLayout">
        <pc:chgData name="Kirstie Whitaker" userId="c7f7f51d-fa74-4aad-87fe-f3e2dff2cbad" providerId="ADAL" clId="{DEC22EFE-D343-48F1-8640-FE26F5ED4C4E}" dt="2024-04-30T22:39:41.970" v="1200" actId="47"/>
        <pc:sldMasterMkLst>
          <pc:docMk/>
          <pc:sldMasterMk cId="0" sldId="2147483648"/>
        </pc:sldMasterMkLst>
        <pc:sldLayoutChg chg="del">
          <pc:chgData name="Kirstie Whitaker" userId="c7f7f51d-fa74-4aad-87fe-f3e2dff2cbad" providerId="ADAL" clId="{DEC22EFE-D343-48F1-8640-FE26F5ED4C4E}" dt="2024-04-30T22:39:41.970" v="1200" actId="47"/>
          <pc:sldLayoutMkLst>
            <pc:docMk/>
            <pc:sldMasterMk cId="0" sldId="2147483648"/>
            <pc:sldLayoutMk cId="1111741390" sldId="2147484014"/>
          </pc:sldLayoutMkLst>
        </pc:sldLayoutChg>
        <pc:sldLayoutChg chg="del">
          <pc:chgData name="Kirstie Whitaker" userId="c7f7f51d-fa74-4aad-87fe-f3e2dff2cbad" providerId="ADAL" clId="{DEC22EFE-D343-48F1-8640-FE26F5ED4C4E}" dt="2024-04-30T22:39:41.970" v="1200" actId="47"/>
          <pc:sldLayoutMkLst>
            <pc:docMk/>
            <pc:sldMasterMk cId="0" sldId="2147483648"/>
            <pc:sldLayoutMk cId="1995410311" sldId="2147484015"/>
          </pc:sldLayoutMkLst>
        </pc:sldLayoutChg>
        <pc:sldLayoutChg chg="del">
          <pc:chgData name="Kirstie Whitaker" userId="c7f7f51d-fa74-4aad-87fe-f3e2dff2cbad" providerId="ADAL" clId="{DEC22EFE-D343-48F1-8640-FE26F5ED4C4E}" dt="2024-04-30T22:39:41.970" v="1200" actId="47"/>
          <pc:sldLayoutMkLst>
            <pc:docMk/>
            <pc:sldMasterMk cId="0" sldId="2147483648"/>
            <pc:sldLayoutMk cId="1147426177" sldId="2147484016"/>
          </pc:sldLayoutMkLst>
        </pc:sldLayoutChg>
        <pc:sldLayoutChg chg="del">
          <pc:chgData name="Kirstie Whitaker" userId="c7f7f51d-fa74-4aad-87fe-f3e2dff2cbad" providerId="ADAL" clId="{DEC22EFE-D343-48F1-8640-FE26F5ED4C4E}" dt="2024-04-30T22:39:41.970" v="1200" actId="47"/>
          <pc:sldLayoutMkLst>
            <pc:docMk/>
            <pc:sldMasterMk cId="0" sldId="2147483648"/>
            <pc:sldLayoutMk cId="380203995" sldId="2147484017"/>
          </pc:sldLayoutMkLst>
        </pc:sldLayoutChg>
      </pc:sldMasterChg>
      <pc:sldMasterChg chg="delSldLayout">
        <pc:chgData name="Kirstie Whitaker" userId="c7f7f51d-fa74-4aad-87fe-f3e2dff2cbad" providerId="ADAL" clId="{DEC22EFE-D343-48F1-8640-FE26F5ED4C4E}" dt="2024-04-30T22:31:56.841" v="991" actId="47"/>
        <pc:sldMasterMkLst>
          <pc:docMk/>
          <pc:sldMasterMk cId="1575820951" sldId="2147484018"/>
        </pc:sldMasterMkLst>
        <pc:sldLayoutChg chg="del">
          <pc:chgData name="Kirstie Whitaker" userId="c7f7f51d-fa74-4aad-87fe-f3e2dff2cbad" providerId="ADAL" clId="{DEC22EFE-D343-48F1-8640-FE26F5ED4C4E}" dt="2024-04-30T22:28:53.128" v="931" actId="47"/>
          <pc:sldLayoutMkLst>
            <pc:docMk/>
            <pc:sldMasterMk cId="1575820951" sldId="2147484018"/>
            <pc:sldLayoutMk cId="410592193" sldId="2147484028"/>
          </pc:sldLayoutMkLst>
        </pc:sldLayoutChg>
        <pc:sldLayoutChg chg="del">
          <pc:chgData name="Kirstie Whitaker" userId="c7f7f51d-fa74-4aad-87fe-f3e2dff2cbad" providerId="ADAL" clId="{DEC22EFE-D343-48F1-8640-FE26F5ED4C4E}" dt="2024-04-30T22:31:56.841" v="991" actId="47"/>
          <pc:sldLayoutMkLst>
            <pc:docMk/>
            <pc:sldMasterMk cId="1575820951" sldId="2147484018"/>
            <pc:sldLayoutMk cId="2145604529" sldId="2147484029"/>
          </pc:sldLayoutMkLst>
        </pc:sldLayoutChg>
        <pc:sldLayoutChg chg="del">
          <pc:chgData name="Kirstie Whitaker" userId="c7f7f51d-fa74-4aad-87fe-f3e2dff2cbad" providerId="ADAL" clId="{DEC22EFE-D343-48F1-8640-FE26F5ED4C4E}" dt="2024-04-30T22:28:53.128" v="931" actId="47"/>
          <pc:sldLayoutMkLst>
            <pc:docMk/>
            <pc:sldMasterMk cId="1575820951" sldId="2147484018"/>
            <pc:sldLayoutMk cId="543699691" sldId="2147484030"/>
          </pc:sldLayoutMkLst>
        </pc:sldLayoutChg>
      </pc:sldMasterChg>
      <pc:sldMasterChg chg="delSldLayout">
        <pc:chgData name="Kirstie Whitaker" userId="c7f7f51d-fa74-4aad-87fe-f3e2dff2cbad" providerId="ADAL" clId="{DEC22EFE-D343-48F1-8640-FE26F5ED4C4E}" dt="2024-04-30T22:28:53.128" v="931" actId="47"/>
        <pc:sldMasterMkLst>
          <pc:docMk/>
          <pc:sldMasterMk cId="3757416470" sldId="2147484031"/>
        </pc:sldMasterMkLst>
        <pc:sldLayoutChg chg="del">
          <pc:chgData name="Kirstie Whitaker" userId="c7f7f51d-fa74-4aad-87fe-f3e2dff2cbad" providerId="ADAL" clId="{DEC22EFE-D343-48F1-8640-FE26F5ED4C4E}" dt="2024-04-30T22:28:53.128" v="931" actId="47"/>
          <pc:sldLayoutMkLst>
            <pc:docMk/>
            <pc:sldMasterMk cId="3757416470" sldId="2147484031"/>
            <pc:sldLayoutMk cId="3784726660" sldId="214748403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ED9627-9D3F-42D1-8522-E451F03C0955}"/>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992D06B-5C50-4DDA-9C40-049A9F0D55BA}"/>
              </a:ext>
            </a:extLst>
          </p:cNvPr>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fld id="{AFD50B0E-BB32-4727-89CB-B61E34D56F29}" type="datetimeFigureOut">
              <a:rPr lang="en-GB" smtClean="0"/>
              <a:t>01/05/2024</a:t>
            </a:fld>
            <a:endParaRPr lang="en-GB"/>
          </a:p>
        </p:txBody>
      </p:sp>
      <p:sp>
        <p:nvSpPr>
          <p:cNvPr id="4" name="Footer Placeholder 3">
            <a:extLst>
              <a:ext uri="{FF2B5EF4-FFF2-40B4-BE49-F238E27FC236}">
                <a16:creationId xmlns:a16="http://schemas.microsoft.com/office/drawing/2014/main" id="{DE50ED44-F077-42C2-968B-64D73BD748F1}"/>
              </a:ext>
            </a:extLst>
          </p:cNvPr>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E217F69B-2856-491C-9F4F-31075833E3F3}"/>
              </a:ext>
            </a:extLst>
          </p:cNvPr>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3A2DEE47-987F-43FA-B4F8-8FEF076122A8}" type="slidenum">
              <a:rPr lang="en-GB" smtClean="0"/>
              <a:t>‹#›</a:t>
            </a:fld>
            <a:endParaRPr lang="en-GB"/>
          </a:p>
        </p:txBody>
      </p:sp>
    </p:spTree>
    <p:extLst>
      <p:ext uri="{BB962C8B-B14F-4D97-AF65-F5344CB8AC3E}">
        <p14:creationId xmlns:p14="http://schemas.microsoft.com/office/powerpoint/2010/main" val="10172734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01/05/2024</a:t>
            </a:fld>
            <a:endParaRPr lang="en-GB"/>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a:t>
            </a:fld>
            <a:endParaRPr lang="en-GB" altLang="en-US"/>
          </a:p>
        </p:txBody>
      </p:sp>
    </p:spTree>
    <p:extLst>
      <p:ext uri="{BB962C8B-B14F-4D97-AF65-F5344CB8AC3E}">
        <p14:creationId xmlns:p14="http://schemas.microsoft.com/office/powerpoint/2010/main" val="1876297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10</a:t>
            </a:fld>
            <a:endParaRPr lang="en-GB" altLang="en-US"/>
          </a:p>
        </p:txBody>
      </p:sp>
    </p:spTree>
    <p:extLst>
      <p:ext uri="{BB962C8B-B14F-4D97-AF65-F5344CB8AC3E}">
        <p14:creationId xmlns:p14="http://schemas.microsoft.com/office/powerpoint/2010/main" val="3680926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11</a:t>
            </a:fld>
            <a:endParaRPr lang="en-GB" altLang="en-US"/>
          </a:p>
        </p:txBody>
      </p:sp>
    </p:spTree>
    <p:extLst>
      <p:ext uri="{BB962C8B-B14F-4D97-AF65-F5344CB8AC3E}">
        <p14:creationId xmlns:p14="http://schemas.microsoft.com/office/powerpoint/2010/main" val="488048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12</a:t>
            </a:fld>
            <a:endParaRPr lang="en-GB" altLang="en-US"/>
          </a:p>
        </p:txBody>
      </p:sp>
    </p:spTree>
    <p:extLst>
      <p:ext uri="{BB962C8B-B14F-4D97-AF65-F5344CB8AC3E}">
        <p14:creationId xmlns:p14="http://schemas.microsoft.com/office/powerpoint/2010/main" val="31977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6</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13</a:t>
            </a:fld>
            <a:endParaRPr lang="en-GB" altLang="en-US"/>
          </a:p>
        </p:txBody>
      </p:sp>
    </p:spTree>
    <p:extLst>
      <p:ext uri="{BB962C8B-B14F-4D97-AF65-F5344CB8AC3E}">
        <p14:creationId xmlns:p14="http://schemas.microsoft.com/office/powerpoint/2010/main" val="3874030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6</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14</a:t>
            </a:fld>
            <a:endParaRPr lang="en-GB" altLang="en-US"/>
          </a:p>
        </p:txBody>
      </p:sp>
    </p:spTree>
    <p:extLst>
      <p:ext uri="{BB962C8B-B14F-4D97-AF65-F5344CB8AC3E}">
        <p14:creationId xmlns:p14="http://schemas.microsoft.com/office/powerpoint/2010/main" val="1537398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7</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15</a:t>
            </a:fld>
            <a:endParaRPr lang="en-GB" altLang="en-US"/>
          </a:p>
        </p:txBody>
      </p:sp>
    </p:spTree>
    <p:extLst>
      <p:ext uri="{BB962C8B-B14F-4D97-AF65-F5344CB8AC3E}">
        <p14:creationId xmlns:p14="http://schemas.microsoft.com/office/powerpoint/2010/main" val="834860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7</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16</a:t>
            </a:fld>
            <a:endParaRPr lang="en-GB" altLang="en-US"/>
          </a:p>
        </p:txBody>
      </p:sp>
    </p:spTree>
    <p:extLst>
      <p:ext uri="{BB962C8B-B14F-4D97-AF65-F5344CB8AC3E}">
        <p14:creationId xmlns:p14="http://schemas.microsoft.com/office/powerpoint/2010/main" val="2807554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8</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17</a:t>
            </a:fld>
            <a:endParaRPr lang="en-GB" altLang="en-US"/>
          </a:p>
        </p:txBody>
      </p:sp>
    </p:spTree>
    <p:extLst>
      <p:ext uri="{BB962C8B-B14F-4D97-AF65-F5344CB8AC3E}">
        <p14:creationId xmlns:p14="http://schemas.microsoft.com/office/powerpoint/2010/main" val="3336116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8</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18</a:t>
            </a:fld>
            <a:endParaRPr lang="en-GB" altLang="en-US"/>
          </a:p>
        </p:txBody>
      </p:sp>
    </p:spTree>
    <p:extLst>
      <p:ext uri="{BB962C8B-B14F-4D97-AF65-F5344CB8AC3E}">
        <p14:creationId xmlns:p14="http://schemas.microsoft.com/office/powerpoint/2010/main" val="2152220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9</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973222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a:t>
            </a:r>
          </a:p>
          <a:p>
            <a:r>
              <a:rPr lang="en-GB" dirty="0"/>
              <a:t>Origin story of the Turing Way</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538644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g296c3cbbe89_3_732: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g296c3cbbe89_3_732:notes"/>
          <p:cNvSpPr txBox="1">
            <a:spLocks noGrp="1"/>
          </p:cNvSpPr>
          <p:nvPr>
            <p:ph type="body" idx="1"/>
          </p:nvPr>
        </p:nvSpPr>
        <p:spPr>
          <a:xfrm>
            <a:off x="681038" y="4722813"/>
            <a:ext cx="5443500" cy="4475100"/>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None/>
            </a:pPr>
            <a:r>
              <a:rPr lang="en-GB"/>
              <a:t>Here's an example of what this currently looks like in practice for The Turing Way - self organised groups collaborating and co-creating together on different topics and tasks which fit their interests and skills. Anyone can join one of these groups and the focus is on empowering community members to steward different aspects of the project. </a:t>
            </a:r>
            <a:endParaRPr/>
          </a:p>
        </p:txBody>
      </p:sp>
      <p:sp>
        <p:nvSpPr>
          <p:cNvPr id="716" name="Google Shape;716;g296c3cbbe89_3_732:notes"/>
          <p:cNvSpPr txBox="1">
            <a:spLocks noGrp="1"/>
          </p:cNvSpPr>
          <p:nvPr>
            <p:ph type="sldNum" idx="12"/>
          </p:nvPr>
        </p:nvSpPr>
        <p:spPr>
          <a:xfrm>
            <a:off x="3854450" y="9445625"/>
            <a:ext cx="2949600" cy="4968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20</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9</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613551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9</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63153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10</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48329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24</a:t>
            </a:fld>
            <a:endParaRPr lang="en-GB" altLang="en-US"/>
          </a:p>
        </p:txBody>
      </p:sp>
    </p:spTree>
    <p:extLst>
      <p:ext uri="{BB962C8B-B14F-4D97-AF65-F5344CB8AC3E}">
        <p14:creationId xmlns:p14="http://schemas.microsoft.com/office/powerpoint/2010/main" val="3171724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204414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789858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3673869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054308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848184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a:t>
            </a:r>
          </a:p>
          <a:p>
            <a:r>
              <a:rPr lang="en-GB" dirty="0"/>
              <a:t>Wear sunscreen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701352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306894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195938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0046912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8464676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1459206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4</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8308288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693404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4</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6494059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The open point here is that someone needs to be able to see what you did!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If the result is not </a:t>
            </a:r>
            <a:r>
              <a:rPr lang="en-GB" dirty="0" err="1"/>
              <a:t>reproduci</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8083033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40</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Come and join us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1621576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a:t>
            </a:fld>
            <a:endParaRPr lang="en-GB" altLang="en-US"/>
          </a:p>
        </p:txBody>
      </p:sp>
    </p:spTree>
    <p:extLst>
      <p:ext uri="{BB962C8B-B14F-4D97-AF65-F5344CB8AC3E}">
        <p14:creationId xmlns:p14="http://schemas.microsoft.com/office/powerpoint/2010/main" val="27058869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40</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Come and join us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40</a:t>
            </a:fld>
            <a:endParaRPr lang="en-GB" altLang="en-US"/>
          </a:p>
        </p:txBody>
      </p:sp>
    </p:spTree>
    <p:extLst>
      <p:ext uri="{BB962C8B-B14F-4D97-AF65-F5344CB8AC3E}">
        <p14:creationId xmlns:p14="http://schemas.microsoft.com/office/powerpoint/2010/main" val="234144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477142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4</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a:t>
            </a:fld>
            <a:endParaRPr lang="en-GB" altLang="en-US"/>
          </a:p>
        </p:txBody>
      </p:sp>
    </p:spTree>
    <p:extLst>
      <p:ext uri="{BB962C8B-B14F-4D97-AF65-F5344CB8AC3E}">
        <p14:creationId xmlns:p14="http://schemas.microsoft.com/office/powerpoint/2010/main" val="2849546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4</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a:t>
            </a:fld>
            <a:endParaRPr lang="en-GB" altLang="en-US"/>
          </a:p>
        </p:txBody>
      </p:sp>
    </p:spTree>
    <p:extLst>
      <p:ext uri="{BB962C8B-B14F-4D97-AF65-F5344CB8AC3E}">
        <p14:creationId xmlns:p14="http://schemas.microsoft.com/office/powerpoint/2010/main" val="262656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4</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8</a:t>
            </a:fld>
            <a:endParaRPr lang="en-GB" altLang="en-US"/>
          </a:p>
        </p:txBody>
      </p:sp>
    </p:spTree>
    <p:extLst>
      <p:ext uri="{BB962C8B-B14F-4D97-AF65-F5344CB8AC3E}">
        <p14:creationId xmlns:p14="http://schemas.microsoft.com/office/powerpoint/2010/main" val="3004726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4</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9</a:t>
            </a:fld>
            <a:endParaRPr lang="en-GB" altLang="en-US"/>
          </a:p>
        </p:txBody>
      </p:sp>
    </p:spTree>
    <p:extLst>
      <p:ext uri="{BB962C8B-B14F-4D97-AF65-F5344CB8AC3E}">
        <p14:creationId xmlns:p14="http://schemas.microsoft.com/office/powerpoint/2010/main" val="1216828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dirty="0" err="1"/>
              <a:t>Slidedeck</a:t>
            </a:r>
            <a:r>
              <a:rPr lang="en-US" dirty="0"/>
              <a:t>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47477"/>
            <a:ext cx="4353560" cy="454025"/>
          </a:xfrm>
        </p:spPr>
        <p:txBody>
          <a:bodyPr/>
          <a:lstStyle>
            <a:lvl1pPr marL="0" indent="0">
              <a:buNone/>
              <a:defRPr sz="2800" b="0">
                <a:solidFill>
                  <a:schemeClr val="bg1"/>
                </a:solidFill>
              </a:defRPr>
            </a:lvl1pPr>
          </a:lstStyle>
          <a:p>
            <a:pPr lvl="0"/>
            <a:r>
              <a:rPr lang="en-US" dirty="0"/>
              <a:t>Presenter name</a:t>
            </a:r>
            <a:endParaRPr lang="en-GB" dirty="0"/>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5" name="Text Placeholder 4">
            <a:extLst>
              <a:ext uri="{FF2B5EF4-FFF2-40B4-BE49-F238E27FC236}">
                <a16:creationId xmlns:a16="http://schemas.microsoft.com/office/drawing/2014/main" id="{E26C92EC-BC0C-4EBC-8D53-FF272E3DFC9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564821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s, image (Ligh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318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7" name="Picture Placeholder 2">
            <a:extLst>
              <a:ext uri="{FF2B5EF4-FFF2-40B4-BE49-F238E27FC236}">
                <a16:creationId xmlns:a16="http://schemas.microsoft.com/office/drawing/2014/main" id="{1EFE4AFE-B570-485B-8926-6A4990AFE3DE}"/>
              </a:ext>
            </a:extLst>
          </p:cNvPr>
          <p:cNvSpPr>
            <a:spLocks noGrp="1"/>
          </p:cNvSpPr>
          <p:nvPr>
            <p:ph type="pic" sz="quarter" idx="10"/>
          </p:nvPr>
        </p:nvSpPr>
        <p:spPr>
          <a:xfrm>
            <a:off x="5251450" y="702659"/>
            <a:ext cx="3892550" cy="3471618"/>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C9E77A27-9A41-4A09-83C0-3986423F3CBB}"/>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1374552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matchingName="Blank (Dark)">
  <p:cSld name="Blank (Dark)">
    <p:bg>
      <p:bgPr>
        <a:solidFill>
          <a:schemeClr val="dk2"/>
        </a:solidFill>
        <a:effectLst/>
      </p:bgPr>
    </p:bg>
    <p:spTree>
      <p:nvGrpSpPr>
        <p:cNvPr id="1" name="Shape 343"/>
        <p:cNvGrpSpPr/>
        <p:nvPr/>
      </p:nvGrpSpPr>
      <p:grpSpPr>
        <a:xfrm>
          <a:off x="0" y="0"/>
          <a:ext cx="0" cy="0"/>
          <a:chOff x="0" y="0"/>
          <a:chExt cx="0" cy="0"/>
        </a:xfrm>
      </p:grpSpPr>
      <p:sp>
        <p:nvSpPr>
          <p:cNvPr id="344" name="Google Shape;344;p44"/>
          <p:cNvSpPr txBox="1">
            <a:spLocks noGrp="1"/>
          </p:cNvSpPr>
          <p:nvPr>
            <p:ph type="body" idx="1"/>
          </p:nvPr>
        </p:nvSpPr>
        <p:spPr>
          <a:xfrm>
            <a:off x="431800" y="411163"/>
            <a:ext cx="5645149" cy="28800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5" name="Google Shape;345;p44"/>
          <p:cNvSpPr txBox="1">
            <a:spLocks noGrp="1"/>
          </p:cNvSpPr>
          <p:nvPr>
            <p:ph type="body" idx="2"/>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721161736"/>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Blank (Light)">
  <p:cSld name="Blank (Light)">
    <p:bg>
      <p:bgPr>
        <a:solidFill>
          <a:schemeClr val="lt2"/>
        </a:solidFill>
        <a:effectLst/>
      </p:bgPr>
    </p:bg>
    <p:spTree>
      <p:nvGrpSpPr>
        <p:cNvPr id="1" name="Shape 346"/>
        <p:cNvGrpSpPr/>
        <p:nvPr/>
      </p:nvGrpSpPr>
      <p:grpSpPr>
        <a:xfrm>
          <a:off x="0" y="0"/>
          <a:ext cx="0" cy="0"/>
          <a:chOff x="0" y="0"/>
          <a:chExt cx="0" cy="0"/>
        </a:xfrm>
      </p:grpSpPr>
      <p:sp>
        <p:nvSpPr>
          <p:cNvPr id="347" name="Google Shape;347;p45"/>
          <p:cNvSpPr txBox="1">
            <a:spLocks noGrp="1"/>
          </p:cNvSpPr>
          <p:nvPr>
            <p:ph type="body" idx="1"/>
          </p:nvPr>
        </p:nvSpPr>
        <p:spPr>
          <a:xfrm>
            <a:off x="431801" y="411162"/>
            <a:ext cx="5645149" cy="28800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8" name="Google Shape;348;p45"/>
          <p:cNvSpPr txBox="1">
            <a:spLocks noGrp="1"/>
          </p:cNvSpPr>
          <p:nvPr>
            <p:ph type="body" idx="2"/>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014132627"/>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Full image (Light)">
  <p:cSld name="Full image (Light)">
    <p:bg>
      <p:bgPr>
        <a:solidFill>
          <a:schemeClr val="lt2"/>
        </a:solidFill>
        <a:effectLst/>
      </p:bgPr>
    </p:bg>
    <p:spTree>
      <p:nvGrpSpPr>
        <p:cNvPr id="1" name="Shape 349"/>
        <p:cNvGrpSpPr/>
        <p:nvPr/>
      </p:nvGrpSpPr>
      <p:grpSpPr>
        <a:xfrm>
          <a:off x="0" y="0"/>
          <a:ext cx="0" cy="0"/>
          <a:chOff x="0" y="0"/>
          <a:chExt cx="0" cy="0"/>
        </a:xfrm>
      </p:grpSpPr>
      <p:sp>
        <p:nvSpPr>
          <p:cNvPr id="350" name="Google Shape;350;p46"/>
          <p:cNvSpPr>
            <a:spLocks noGrp="1"/>
          </p:cNvSpPr>
          <p:nvPr>
            <p:ph type="pic" idx="2"/>
          </p:nvPr>
        </p:nvSpPr>
        <p:spPr>
          <a:xfrm>
            <a:off x="431802" y="411162"/>
            <a:ext cx="8280398" cy="4321175"/>
          </a:xfrm>
          <a:prstGeom prst="rect">
            <a:avLst/>
          </a:prstGeom>
          <a:noFill/>
          <a:ln>
            <a:noFill/>
          </a:ln>
        </p:spPr>
      </p:sp>
      <p:sp>
        <p:nvSpPr>
          <p:cNvPr id="351" name="Google Shape;351;p46"/>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96397770"/>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Full image (Dark) 1">
  <p:cSld name="Full image (Dark) 1">
    <p:bg>
      <p:bgPr>
        <a:solidFill>
          <a:schemeClr val="dk2"/>
        </a:solidFill>
        <a:effectLst/>
      </p:bgPr>
    </p:bg>
    <p:spTree>
      <p:nvGrpSpPr>
        <p:cNvPr id="1" name="Shape 352"/>
        <p:cNvGrpSpPr/>
        <p:nvPr/>
      </p:nvGrpSpPr>
      <p:grpSpPr>
        <a:xfrm>
          <a:off x="0" y="0"/>
          <a:ext cx="0" cy="0"/>
          <a:chOff x="0" y="0"/>
          <a:chExt cx="0" cy="0"/>
        </a:xfrm>
      </p:grpSpPr>
      <p:sp>
        <p:nvSpPr>
          <p:cNvPr id="353" name="Google Shape;353;p47"/>
          <p:cNvSpPr>
            <a:spLocks noGrp="1"/>
          </p:cNvSpPr>
          <p:nvPr>
            <p:ph type="pic" idx="2"/>
          </p:nvPr>
        </p:nvSpPr>
        <p:spPr>
          <a:xfrm>
            <a:off x="431802" y="411162"/>
            <a:ext cx="8280300" cy="4321200"/>
          </a:xfrm>
          <a:prstGeom prst="rect">
            <a:avLst/>
          </a:prstGeom>
          <a:noFill/>
          <a:ln>
            <a:noFill/>
          </a:ln>
        </p:spPr>
      </p:sp>
      <p:sp>
        <p:nvSpPr>
          <p:cNvPr id="354" name="Google Shape;354;p47"/>
          <p:cNvSpPr txBox="1">
            <a:spLocks noGrp="1"/>
          </p:cNvSpPr>
          <p:nvPr>
            <p:ph type="body" idx="1"/>
          </p:nvPr>
        </p:nvSpPr>
        <p:spPr>
          <a:xfrm>
            <a:off x="431800" y="4279697"/>
            <a:ext cx="8712300" cy="863700"/>
          </a:xfrm>
          <a:prstGeom prst="rect">
            <a:avLst/>
          </a:prstGeom>
          <a:noFill/>
          <a:ln>
            <a:noFill/>
          </a:ln>
        </p:spPr>
        <p:txBody>
          <a:bodyPr spcFirstLastPara="1" wrap="square" lIns="0" tIns="0" rIns="108000" bIns="72000" anchor="b" anchorCtr="0">
            <a:noAutofit/>
          </a:bodyPr>
          <a:lstStyle>
            <a:lvl1pPr marL="457200" lvl="0" indent="-228600" algn="r" rtl="0">
              <a:lnSpc>
                <a:spcPct val="114000"/>
              </a:lnSpc>
              <a:spcBef>
                <a:spcPts val="0"/>
              </a:spcBef>
              <a:spcAft>
                <a:spcPts val="0"/>
              </a:spcAft>
              <a:buClr>
                <a:schemeClr val="lt1"/>
              </a:buClr>
              <a:buSzPts val="1400"/>
              <a:buNone/>
              <a:defRPr sz="1400">
                <a:solidFill>
                  <a:schemeClr val="lt1"/>
                </a:solidFill>
              </a:defRPr>
            </a:lvl1pPr>
            <a:lvl2pPr marL="914400" lvl="1" indent="-228600" algn="l" rtl="0">
              <a:spcBef>
                <a:spcPts val="0"/>
              </a:spcBef>
              <a:spcAft>
                <a:spcPts val="0"/>
              </a:spcAft>
              <a:buClr>
                <a:schemeClr val="dk1"/>
              </a:buClr>
              <a:buSzPts val="1200"/>
              <a:buNone/>
              <a:defRPr sz="1200"/>
            </a:lvl2pPr>
            <a:lvl3pPr marL="1371600" lvl="2" indent="-304800" algn="l" rtl="0">
              <a:spcBef>
                <a:spcPts val="0"/>
              </a:spcBef>
              <a:spcAft>
                <a:spcPts val="0"/>
              </a:spcAft>
              <a:buClr>
                <a:schemeClr val="dk1"/>
              </a:buClr>
              <a:buSzPts val="1200"/>
              <a:buChar char="–"/>
              <a:defRPr sz="1200"/>
            </a:lvl3pPr>
            <a:lvl4pPr marL="1828800" lvl="3" indent="-304800" algn="l" rtl="0">
              <a:spcBef>
                <a:spcPts val="0"/>
              </a:spcBef>
              <a:spcAft>
                <a:spcPts val="0"/>
              </a:spcAft>
              <a:buClr>
                <a:schemeClr val="dk1"/>
              </a:buClr>
              <a:buSzPts val="1200"/>
              <a:buChar char="–"/>
              <a:defRPr sz="1200"/>
            </a:lvl4pPr>
            <a:lvl5pPr marL="2286000" lvl="4" indent="-304800" algn="l" rtl="0">
              <a:spcBef>
                <a:spcPts val="0"/>
              </a:spcBef>
              <a:spcAft>
                <a:spcPts val="0"/>
              </a:spcAft>
              <a:buClr>
                <a:schemeClr val="dk1"/>
              </a:buClr>
              <a:buSzPts val="1200"/>
              <a:buChar char="–"/>
              <a:defRPr sz="1200"/>
            </a:lvl5pPr>
            <a:lvl6pPr marL="2743200" lvl="5" indent="-342900" algn="l" rtl="0">
              <a:spcBef>
                <a:spcPts val="0"/>
              </a:spcBef>
              <a:spcAft>
                <a:spcPts val="0"/>
              </a:spcAft>
              <a:buClr>
                <a:schemeClr val="dk1"/>
              </a:buClr>
              <a:buSzPts val="1800"/>
              <a:buChar char="–"/>
              <a:defRPr/>
            </a:lvl6pPr>
            <a:lvl7pPr marL="3200400" lvl="6" indent="-342900" algn="l" rtl="0">
              <a:spcBef>
                <a:spcPts val="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41272324"/>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355"/>
        <p:cNvGrpSpPr/>
        <p:nvPr/>
      </p:nvGrpSpPr>
      <p:grpSpPr>
        <a:xfrm>
          <a:off x="0" y="0"/>
          <a:ext cx="0" cy="0"/>
          <a:chOff x="0" y="0"/>
          <a:chExt cx="0" cy="0"/>
        </a:xfrm>
      </p:grpSpPr>
      <p:sp>
        <p:nvSpPr>
          <p:cNvPr id="356" name="Google Shape;356;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57" name="Google Shape;357;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228600" algn="l" rtl="0">
              <a:lnSpc>
                <a:spcPct val="90000"/>
              </a:lnSpc>
              <a:spcBef>
                <a:spcPts val="800"/>
              </a:spcBef>
              <a:spcAft>
                <a:spcPts val="0"/>
              </a:spcAft>
              <a:buClr>
                <a:schemeClr val="dk1"/>
              </a:buClr>
              <a:buSzPts val="1400"/>
              <a:buNone/>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358" name="Google Shape;358;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9" name="Google Shape;359;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0" name="Google Shape;360;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81924576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1_Heading, bullets, image (Light) 1 1 1 2">
  <p:cSld name="1_Heading, bullets, image (Light) 1 1 1 2">
    <p:bg>
      <p:bgPr>
        <a:solidFill>
          <a:schemeClr val="dk2"/>
        </a:solidFill>
        <a:effectLst/>
      </p:bgPr>
    </p:bg>
    <p:spTree>
      <p:nvGrpSpPr>
        <p:cNvPr id="1" name="Shape 361"/>
        <p:cNvGrpSpPr/>
        <p:nvPr/>
      </p:nvGrpSpPr>
      <p:grpSpPr>
        <a:xfrm>
          <a:off x="0" y="0"/>
          <a:ext cx="0" cy="0"/>
          <a:chOff x="0" y="0"/>
          <a:chExt cx="0" cy="0"/>
        </a:xfrm>
      </p:grpSpPr>
      <p:cxnSp>
        <p:nvCxnSpPr>
          <p:cNvPr id="362" name="Google Shape;362;p49"/>
          <p:cNvCxnSpPr/>
          <p:nvPr/>
        </p:nvCxnSpPr>
        <p:spPr>
          <a:xfrm>
            <a:off x="431800" y="702773"/>
            <a:ext cx="3921000" cy="0"/>
          </a:xfrm>
          <a:prstGeom prst="straightConnector1">
            <a:avLst/>
          </a:prstGeom>
          <a:noFill/>
          <a:ln w="25400" cap="flat" cmpd="sng">
            <a:solidFill>
              <a:schemeClr val="lt1"/>
            </a:solidFill>
            <a:prstDash val="solid"/>
            <a:round/>
            <a:headEnd type="none" w="sm" len="sm"/>
            <a:tailEnd type="none" w="sm" len="sm"/>
          </a:ln>
        </p:spPr>
      </p:cxnSp>
      <p:sp>
        <p:nvSpPr>
          <p:cNvPr id="363" name="Google Shape;363;p49"/>
          <p:cNvSpPr txBox="1">
            <a:spLocks noGrp="1"/>
          </p:cNvSpPr>
          <p:nvPr>
            <p:ph type="body" idx="1"/>
          </p:nvPr>
        </p:nvSpPr>
        <p:spPr>
          <a:xfrm>
            <a:off x="431799" y="702659"/>
            <a:ext cx="3921000" cy="545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lt1"/>
              </a:buClr>
              <a:buSzPts val="2800"/>
              <a:buNone/>
              <a:defRPr sz="2800">
                <a:solidFill>
                  <a:schemeClr val="lt1"/>
                </a:solidFill>
              </a:defRPr>
            </a:lvl1pPr>
            <a:lvl2pPr marL="914400" lvl="1" indent="-228600" algn="l" rtl="0">
              <a:lnSpc>
                <a:spcPct val="100000"/>
              </a:lnSpc>
              <a:spcBef>
                <a:spcPts val="800"/>
              </a:spcBef>
              <a:spcAft>
                <a:spcPts val="0"/>
              </a:spcAft>
              <a:buClr>
                <a:schemeClr val="dk1"/>
              </a:buClr>
              <a:buSzPts val="1800"/>
              <a:buNone/>
              <a:defRPr sz="1800"/>
            </a:lvl2pPr>
            <a:lvl3pPr marL="1371600" lvl="2" indent="-342900" algn="l" rtl="0">
              <a:lnSpc>
                <a:spcPct val="100000"/>
              </a:lnSpc>
              <a:spcBef>
                <a:spcPts val="0"/>
              </a:spcBef>
              <a:spcAft>
                <a:spcPts val="0"/>
              </a:spcAft>
              <a:buClr>
                <a:schemeClr val="dk1"/>
              </a:buClr>
              <a:buSzPts val="1800"/>
              <a:buChar char="–"/>
              <a:defRPr sz="1800"/>
            </a:lvl3pPr>
            <a:lvl4pPr marL="1828800" lvl="3" indent="-342900" algn="l" rtl="0">
              <a:lnSpc>
                <a:spcPct val="100000"/>
              </a:lnSpc>
              <a:spcBef>
                <a:spcPts val="0"/>
              </a:spcBef>
              <a:spcAft>
                <a:spcPts val="0"/>
              </a:spcAft>
              <a:buClr>
                <a:schemeClr val="dk1"/>
              </a:buClr>
              <a:buSzPts val="1800"/>
              <a:buChar char="–"/>
              <a:defRPr sz="1800"/>
            </a:lvl4pPr>
            <a:lvl5pPr marL="2286000" lvl="4" indent="-342900" algn="l" rtl="0">
              <a:lnSpc>
                <a:spcPct val="100000"/>
              </a:lnSpc>
              <a:spcBef>
                <a:spcPts val="0"/>
              </a:spcBef>
              <a:spcAft>
                <a:spcPts val="0"/>
              </a:spcAft>
              <a:buClr>
                <a:schemeClr val="dk1"/>
              </a:buClr>
              <a:buSzPts val="1800"/>
              <a:buChar char="–"/>
              <a:defRPr sz="1800"/>
            </a:lvl5pPr>
            <a:lvl6pPr marL="2743200" lvl="5" indent="-342900" algn="l" rtl="0">
              <a:lnSpc>
                <a:spcPct val="100000"/>
              </a:lnSpc>
              <a:spcBef>
                <a:spcPts val="0"/>
              </a:spcBef>
              <a:spcAft>
                <a:spcPts val="0"/>
              </a:spcAft>
              <a:buClr>
                <a:schemeClr val="dk1"/>
              </a:buClr>
              <a:buSzPts val="1800"/>
              <a:buChar char="–"/>
              <a:defRPr/>
            </a:lvl6pPr>
            <a:lvl7pPr marL="3200400" lvl="6" indent="-342900" algn="l" rtl="0">
              <a:lnSpc>
                <a:spcPct val="100000"/>
              </a:lnSpc>
              <a:spcBef>
                <a:spcPts val="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364" name="Google Shape;364;p49"/>
          <p:cNvSpPr>
            <a:spLocks noGrp="1"/>
          </p:cNvSpPr>
          <p:nvPr>
            <p:ph type="pic" idx="2"/>
          </p:nvPr>
        </p:nvSpPr>
        <p:spPr>
          <a:xfrm>
            <a:off x="5251450" y="702659"/>
            <a:ext cx="3892500" cy="3451800"/>
          </a:xfrm>
          <a:prstGeom prst="rect">
            <a:avLst/>
          </a:prstGeom>
          <a:noFill/>
          <a:ln>
            <a:noFill/>
          </a:ln>
        </p:spPr>
      </p:sp>
      <p:sp>
        <p:nvSpPr>
          <p:cNvPr id="365" name="Google Shape;365;p49"/>
          <p:cNvSpPr txBox="1">
            <a:spLocks noGrp="1"/>
          </p:cNvSpPr>
          <p:nvPr>
            <p:ph type="body" idx="3"/>
          </p:nvPr>
        </p:nvSpPr>
        <p:spPr>
          <a:xfrm>
            <a:off x="431800" y="1325887"/>
            <a:ext cx="3921000" cy="2828700"/>
          </a:xfrm>
          <a:prstGeom prst="rect">
            <a:avLst/>
          </a:prstGeom>
          <a:noFill/>
          <a:ln>
            <a:noFill/>
          </a:ln>
        </p:spPr>
        <p:txBody>
          <a:bodyPr spcFirstLastPara="1" wrap="square" lIns="0" tIns="0" rIns="0" bIns="0" anchor="t" anchorCtr="0">
            <a:noAutofit/>
          </a:bodyPr>
          <a:lstStyle>
            <a:lvl1pPr marL="457200" lvl="0" indent="-406400" algn="l" rtl="0">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rtl="0">
              <a:lnSpc>
                <a:spcPct val="100000"/>
              </a:lnSpc>
              <a:spcBef>
                <a:spcPts val="800"/>
              </a:spcBef>
              <a:spcAft>
                <a:spcPts val="0"/>
              </a:spcAft>
              <a:buClr>
                <a:schemeClr val="dk1"/>
              </a:buClr>
              <a:buSzPts val="1800"/>
              <a:buNone/>
              <a:defRPr/>
            </a:lvl2pPr>
            <a:lvl3pPr marL="1371600" lvl="2" indent="-342900" algn="l" rtl="0">
              <a:lnSpc>
                <a:spcPct val="100000"/>
              </a:lnSpc>
              <a:spcBef>
                <a:spcPts val="0"/>
              </a:spcBef>
              <a:spcAft>
                <a:spcPts val="0"/>
              </a:spcAft>
              <a:buClr>
                <a:schemeClr val="dk1"/>
              </a:buClr>
              <a:buSzPts val="1800"/>
              <a:buChar char="–"/>
              <a:defRPr/>
            </a:lvl3pPr>
            <a:lvl4pPr marL="1828800" lvl="3" indent="-342900" algn="l" rtl="0">
              <a:lnSpc>
                <a:spcPct val="100000"/>
              </a:lnSpc>
              <a:spcBef>
                <a:spcPts val="0"/>
              </a:spcBef>
              <a:spcAft>
                <a:spcPts val="0"/>
              </a:spcAft>
              <a:buClr>
                <a:schemeClr val="dk1"/>
              </a:buClr>
              <a:buSzPts val="1800"/>
              <a:buChar char="–"/>
              <a:defRPr/>
            </a:lvl4pPr>
            <a:lvl5pPr marL="2286000" lvl="4" indent="-342900" algn="l" rtl="0">
              <a:lnSpc>
                <a:spcPct val="100000"/>
              </a:lnSpc>
              <a:spcBef>
                <a:spcPts val="0"/>
              </a:spcBef>
              <a:spcAft>
                <a:spcPts val="0"/>
              </a:spcAft>
              <a:buClr>
                <a:schemeClr val="dk1"/>
              </a:buClr>
              <a:buSzPts val="1800"/>
              <a:buChar char="–"/>
              <a:defRPr/>
            </a:lvl5pPr>
            <a:lvl6pPr marL="2743200" lvl="5" indent="-342900" algn="l" rtl="0">
              <a:lnSpc>
                <a:spcPct val="100000"/>
              </a:lnSpc>
              <a:spcBef>
                <a:spcPts val="0"/>
              </a:spcBef>
              <a:spcAft>
                <a:spcPts val="0"/>
              </a:spcAft>
              <a:buClr>
                <a:schemeClr val="dk1"/>
              </a:buClr>
              <a:buSzPts val="1800"/>
              <a:buChar char="–"/>
              <a:defRPr/>
            </a:lvl6pPr>
            <a:lvl7pPr marL="3200400" lvl="6" indent="-342900" algn="l" rtl="0">
              <a:lnSpc>
                <a:spcPct val="100000"/>
              </a:lnSpc>
              <a:spcBef>
                <a:spcPts val="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366" name="Google Shape;366;p49"/>
          <p:cNvSpPr txBox="1">
            <a:spLocks noGrp="1"/>
          </p:cNvSpPr>
          <p:nvPr>
            <p:ph type="body" idx="4"/>
          </p:nvPr>
        </p:nvSpPr>
        <p:spPr>
          <a:xfrm>
            <a:off x="431800" y="4279697"/>
            <a:ext cx="8712300" cy="863700"/>
          </a:xfrm>
          <a:prstGeom prst="rect">
            <a:avLst/>
          </a:prstGeom>
          <a:noFill/>
          <a:ln>
            <a:noFill/>
          </a:ln>
        </p:spPr>
        <p:txBody>
          <a:bodyPr spcFirstLastPara="1" wrap="square" lIns="0" tIns="0" rIns="108000" bIns="72000" anchor="b" anchorCtr="0">
            <a:noAutofit/>
          </a:bodyPr>
          <a:lstStyle>
            <a:lvl1pPr marL="457200" lvl="0" indent="-228600" algn="r" rtl="0">
              <a:lnSpc>
                <a:spcPct val="114000"/>
              </a:lnSpc>
              <a:spcBef>
                <a:spcPts val="0"/>
              </a:spcBef>
              <a:spcAft>
                <a:spcPts val="0"/>
              </a:spcAft>
              <a:buClr>
                <a:schemeClr val="lt1"/>
              </a:buClr>
              <a:buSzPts val="1400"/>
              <a:buNone/>
              <a:defRPr sz="1400">
                <a:solidFill>
                  <a:schemeClr val="lt1"/>
                </a:solidFill>
              </a:defRPr>
            </a:lvl1pPr>
            <a:lvl2pPr marL="914400" lvl="1" indent="-228600" algn="l" rtl="0">
              <a:lnSpc>
                <a:spcPct val="100000"/>
              </a:lnSpc>
              <a:spcBef>
                <a:spcPts val="0"/>
              </a:spcBef>
              <a:spcAft>
                <a:spcPts val="0"/>
              </a:spcAft>
              <a:buClr>
                <a:schemeClr val="dk1"/>
              </a:buClr>
              <a:buSzPts val="1200"/>
              <a:buNone/>
              <a:defRPr sz="1200"/>
            </a:lvl2pPr>
            <a:lvl3pPr marL="1371600" lvl="2" indent="-304800" algn="l" rtl="0">
              <a:lnSpc>
                <a:spcPct val="100000"/>
              </a:lnSpc>
              <a:spcBef>
                <a:spcPts val="0"/>
              </a:spcBef>
              <a:spcAft>
                <a:spcPts val="0"/>
              </a:spcAft>
              <a:buClr>
                <a:schemeClr val="dk1"/>
              </a:buClr>
              <a:buSzPts val="1200"/>
              <a:buChar char="–"/>
              <a:defRPr sz="1200"/>
            </a:lvl3pPr>
            <a:lvl4pPr marL="1828800" lvl="3" indent="-304800" algn="l" rtl="0">
              <a:lnSpc>
                <a:spcPct val="100000"/>
              </a:lnSpc>
              <a:spcBef>
                <a:spcPts val="0"/>
              </a:spcBef>
              <a:spcAft>
                <a:spcPts val="0"/>
              </a:spcAft>
              <a:buClr>
                <a:schemeClr val="dk1"/>
              </a:buClr>
              <a:buSzPts val="1200"/>
              <a:buChar char="–"/>
              <a:defRPr sz="1200"/>
            </a:lvl4pPr>
            <a:lvl5pPr marL="2286000" lvl="4" indent="-304800" algn="l" rtl="0">
              <a:lnSpc>
                <a:spcPct val="100000"/>
              </a:lnSpc>
              <a:spcBef>
                <a:spcPts val="0"/>
              </a:spcBef>
              <a:spcAft>
                <a:spcPts val="0"/>
              </a:spcAft>
              <a:buClr>
                <a:schemeClr val="dk1"/>
              </a:buClr>
              <a:buSzPts val="1200"/>
              <a:buChar char="–"/>
              <a:defRPr sz="1200"/>
            </a:lvl5pPr>
            <a:lvl6pPr marL="2743200" lvl="5" indent="-342900" algn="l" rtl="0">
              <a:lnSpc>
                <a:spcPct val="100000"/>
              </a:lnSpc>
              <a:spcBef>
                <a:spcPts val="0"/>
              </a:spcBef>
              <a:spcAft>
                <a:spcPts val="0"/>
              </a:spcAft>
              <a:buClr>
                <a:schemeClr val="dk1"/>
              </a:buClr>
              <a:buSzPts val="1800"/>
              <a:buChar char="–"/>
              <a:defRPr/>
            </a:lvl6pPr>
            <a:lvl7pPr marL="3200400" lvl="6" indent="-342900" algn="l" rtl="0">
              <a:lnSpc>
                <a:spcPct val="100000"/>
              </a:lnSpc>
              <a:spcBef>
                <a:spcPts val="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198284056"/>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67"/>
        <p:cNvGrpSpPr/>
        <p:nvPr/>
      </p:nvGrpSpPr>
      <p:grpSpPr>
        <a:xfrm>
          <a:off x="0" y="0"/>
          <a:ext cx="0" cy="0"/>
          <a:chOff x="0" y="0"/>
          <a:chExt cx="0" cy="0"/>
        </a:xfrm>
      </p:grpSpPr>
      <p:sp>
        <p:nvSpPr>
          <p:cNvPr id="368" name="Google Shape;368;p50"/>
          <p:cNvSpPr txBox="1">
            <a:spLocks noGrp="1"/>
          </p:cNvSpPr>
          <p:nvPr>
            <p:ph type="title"/>
          </p:nvPr>
        </p:nvSpPr>
        <p:spPr>
          <a:xfrm>
            <a:off x="311700" y="445025"/>
            <a:ext cx="8520600" cy="572700"/>
          </a:xfrm>
          <a:prstGeom prst="rect">
            <a:avLst/>
          </a:prstGeom>
        </p:spPr>
        <p:txBody>
          <a:bodyPr spcFirstLastPara="1" wrap="square" lIns="0" tIns="0" rIns="0" bIns="0" anchor="t" anchorCtr="0">
            <a:noAutofit/>
          </a:bodyPr>
          <a:lstStyle>
            <a:lvl1pPr lvl="0" rtl="0">
              <a:spcBef>
                <a:spcPts val="0"/>
              </a:spcBef>
              <a:spcAft>
                <a:spcPts val="0"/>
              </a:spcAft>
              <a:buSzPts val="3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69" name="Google Shape;369;p50"/>
          <p:cNvSpPr txBox="1">
            <a:spLocks noGrp="1"/>
          </p:cNvSpPr>
          <p:nvPr>
            <p:ph type="body" idx="1"/>
          </p:nvPr>
        </p:nvSpPr>
        <p:spPr>
          <a:xfrm>
            <a:off x="311700" y="1152475"/>
            <a:ext cx="3999900" cy="3416400"/>
          </a:xfrm>
          <a:prstGeom prst="rect">
            <a:avLst/>
          </a:prstGeom>
        </p:spPr>
        <p:txBody>
          <a:bodyPr spcFirstLastPara="1" wrap="square" lIns="0" tIns="0" rIns="0" bIns="0" anchor="t" anchorCtr="0">
            <a:noAutofit/>
          </a:bodyPr>
          <a:lstStyle>
            <a:lvl1pPr marL="457200" lvl="0" indent="-317500" rtl="0">
              <a:spcBef>
                <a:spcPts val="0"/>
              </a:spcBef>
              <a:spcAft>
                <a:spcPts val="0"/>
              </a:spcAft>
              <a:buSzPts val="1400"/>
              <a:buChar char="–"/>
              <a:defRPr sz="1400"/>
            </a:lvl1pPr>
            <a:lvl2pPr marL="914400" lvl="1" indent="-228600" rtl="0">
              <a:spcBef>
                <a:spcPts val="800"/>
              </a:spcBef>
              <a:spcAft>
                <a:spcPts val="0"/>
              </a:spcAft>
              <a:buSzPts val="1200"/>
              <a:buNone/>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370" name="Google Shape;370;p50"/>
          <p:cNvSpPr txBox="1">
            <a:spLocks noGrp="1"/>
          </p:cNvSpPr>
          <p:nvPr>
            <p:ph type="body" idx="2"/>
          </p:nvPr>
        </p:nvSpPr>
        <p:spPr>
          <a:xfrm>
            <a:off x="4832400" y="1152475"/>
            <a:ext cx="3999900" cy="3416400"/>
          </a:xfrm>
          <a:prstGeom prst="rect">
            <a:avLst/>
          </a:prstGeom>
        </p:spPr>
        <p:txBody>
          <a:bodyPr spcFirstLastPara="1" wrap="square" lIns="0" tIns="0" rIns="0" bIns="0" anchor="t" anchorCtr="0">
            <a:noAutofit/>
          </a:bodyPr>
          <a:lstStyle>
            <a:lvl1pPr marL="457200" lvl="0" indent="-317500" rtl="0">
              <a:spcBef>
                <a:spcPts val="0"/>
              </a:spcBef>
              <a:spcAft>
                <a:spcPts val="0"/>
              </a:spcAft>
              <a:buSzPts val="1400"/>
              <a:buChar char="–"/>
              <a:defRPr sz="1400"/>
            </a:lvl1pPr>
            <a:lvl2pPr marL="914400" lvl="1" indent="-228600" rtl="0">
              <a:spcBef>
                <a:spcPts val="800"/>
              </a:spcBef>
              <a:spcAft>
                <a:spcPts val="0"/>
              </a:spcAft>
              <a:buSzPts val="1200"/>
              <a:buNone/>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371" name="Google Shape;371;p5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074069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Dark) (Al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9" name="Text Placeholder 25">
            <a:extLst>
              <a:ext uri="{FF2B5EF4-FFF2-40B4-BE49-F238E27FC236}">
                <a16:creationId xmlns:a16="http://schemas.microsoft.com/office/drawing/2014/main" id="{FA79611A-8145-4287-999D-C17E624B80A5}"/>
              </a:ext>
            </a:extLst>
          </p:cNvPr>
          <p:cNvSpPr>
            <a:spLocks noGrp="1"/>
          </p:cNvSpPr>
          <p:nvPr>
            <p:ph type="body" sz="quarter" idx="12" hasCustomPrompt="1"/>
          </p:nvPr>
        </p:nvSpPr>
        <p:spPr>
          <a:xfrm>
            <a:off x="4791075" y="1294731"/>
            <a:ext cx="3921125" cy="2859827"/>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8" name="Text Placeholder 4">
            <a:extLst>
              <a:ext uri="{FF2B5EF4-FFF2-40B4-BE49-F238E27FC236}">
                <a16:creationId xmlns:a16="http://schemas.microsoft.com/office/drawing/2014/main" id="{BCE593B8-0DC7-446B-84E2-9F8F693BA57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55860936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p15:clr>
            <a:srgbClr val="FBAE40"/>
          </p15:clr>
        </p15:guide>
        <p15:guide id="7" pos="2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Al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791076" y="1294731"/>
            <a:ext cx="3921124" cy="2859827"/>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8" name="Text Placeholder 10">
            <a:extLst>
              <a:ext uri="{FF2B5EF4-FFF2-40B4-BE49-F238E27FC236}">
                <a16:creationId xmlns:a16="http://schemas.microsoft.com/office/drawing/2014/main" id="{39231439-2736-4BF2-9729-CC3E43F7C66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600203034"/>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Alt)">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791076" y="682940"/>
            <a:ext cx="3921124" cy="347161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Picture Placeholder 2">
            <a:extLst>
              <a:ext uri="{FF2B5EF4-FFF2-40B4-BE49-F238E27FC236}">
                <a16:creationId xmlns:a16="http://schemas.microsoft.com/office/drawing/2014/main" id="{66DCB931-AF3E-493E-BBC5-0ACD78686AB6}"/>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F83EAF9-96D4-4FDD-B57F-01E621C4CB7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26868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272" userDrawn="1">
          <p15:clr>
            <a:srgbClr val="FBAE40"/>
          </p15:clr>
        </p15:guide>
        <p15:guide id="7" pos="30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ullets, image (Al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7879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4" name="Picture Placeholder 2">
            <a:extLst>
              <a:ext uri="{FF2B5EF4-FFF2-40B4-BE49-F238E27FC236}">
                <a16:creationId xmlns:a16="http://schemas.microsoft.com/office/drawing/2014/main" id="{E819D4C3-6603-43E5-90D7-20E616ECFDD9}"/>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7" name="Text Placeholder 4">
            <a:extLst>
              <a:ext uri="{FF2B5EF4-FFF2-40B4-BE49-F238E27FC236}">
                <a16:creationId xmlns:a16="http://schemas.microsoft.com/office/drawing/2014/main" id="{2179F407-0D62-49A1-B4C8-5A2B20F329D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241130733"/>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 images (Dark)">
    <p:bg>
      <p:bgPr>
        <a:solidFill>
          <a:schemeClr val="tx2"/>
        </a:solidFill>
        <a:effectLst/>
      </p:bgPr>
    </p:bg>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63DD6AC7-34D2-4DCA-AEEA-3FFE241C700A}"/>
              </a:ext>
            </a:extLst>
          </p:cNvPr>
          <p:cNvSpPr>
            <a:spLocks noGrp="1"/>
          </p:cNvSpPr>
          <p:nvPr>
            <p:ph type="pic" sz="quarter" idx="10"/>
          </p:nvPr>
        </p:nvSpPr>
        <p:spPr>
          <a:xfrm>
            <a:off x="1079500" y="755968"/>
            <a:ext cx="3060700" cy="1923283"/>
          </a:xfrm>
        </p:spPr>
        <p:txBody>
          <a:bodyPr/>
          <a:lstStyle>
            <a:lvl1pPr marL="0" indent="0">
              <a:buNone/>
              <a:defRPr b="0">
                <a:solidFill>
                  <a:schemeClr val="bg1"/>
                </a:solidFill>
              </a:defRPr>
            </a:lvl1pPr>
          </a:lstStyle>
          <a:p>
            <a:r>
              <a:rPr lang="en-GB" dirty="0"/>
              <a:t>Click icon to add picture</a:t>
            </a:r>
          </a:p>
        </p:txBody>
      </p:sp>
      <p:sp>
        <p:nvSpPr>
          <p:cNvPr id="13" name="Picture Placeholder 2">
            <a:extLst>
              <a:ext uri="{FF2B5EF4-FFF2-40B4-BE49-F238E27FC236}">
                <a16:creationId xmlns:a16="http://schemas.microsoft.com/office/drawing/2014/main" id="{DDDC7B71-8338-4886-9324-FE1079858609}"/>
              </a:ext>
            </a:extLst>
          </p:cNvPr>
          <p:cNvSpPr>
            <a:spLocks noGrp="1"/>
          </p:cNvSpPr>
          <p:nvPr>
            <p:ph type="pic" sz="quarter" idx="11"/>
          </p:nvPr>
        </p:nvSpPr>
        <p:spPr>
          <a:xfrm>
            <a:off x="5003801" y="755968"/>
            <a:ext cx="3060699" cy="1923283"/>
          </a:xfrm>
        </p:spPr>
        <p:txBody>
          <a:bodyPr/>
          <a:lstStyle>
            <a:lvl1pPr marL="0" indent="0">
              <a:buNone/>
              <a:defRPr b="0">
                <a:solidFill>
                  <a:schemeClr val="bg1"/>
                </a:solidFill>
              </a:defRPr>
            </a:lvl1pPr>
          </a:lstStyle>
          <a:p>
            <a:r>
              <a:rPr lang="en-GB" dirty="0"/>
              <a:t>Click icon to add picture</a:t>
            </a:r>
          </a:p>
        </p:txBody>
      </p: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500" y="2918147"/>
            <a:ext cx="3050407" cy="996946"/>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2" y="2918146"/>
            <a:ext cx="3060700" cy="996946"/>
          </a:xfrm>
        </p:spPr>
        <p:txBody>
          <a:bodyPr/>
          <a:lstStyle>
            <a:lvl1pPr>
              <a:spcAft>
                <a:spcPts val="600"/>
              </a:spcAft>
              <a:defRPr>
                <a:solidFill>
                  <a:schemeClr val="bg1"/>
                </a:solidFill>
              </a:defRPr>
            </a:lvl1pPr>
          </a:lstStyle>
          <a:p>
            <a:pPr lvl="0"/>
            <a:r>
              <a:rPr lang="en-US" dirty="0"/>
              <a:t>Click to add text</a:t>
            </a:r>
          </a:p>
        </p:txBody>
      </p:sp>
      <p:sp>
        <p:nvSpPr>
          <p:cNvPr id="12" name="Text Placeholder 4">
            <a:extLst>
              <a:ext uri="{FF2B5EF4-FFF2-40B4-BE49-F238E27FC236}">
                <a16:creationId xmlns:a16="http://schemas.microsoft.com/office/drawing/2014/main" id="{B9C31122-3D18-46C6-9108-0ACC75C9080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4766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pos="680" userDrawn="1">
          <p15:clr>
            <a:srgbClr val="FBAE40"/>
          </p15:clr>
        </p15:guide>
        <p15:guide id="8" pos="3152" userDrawn="1">
          <p15:clr>
            <a:srgbClr val="FBAE40"/>
          </p15:clr>
        </p15:guide>
        <p15:guide id="9" pos="50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 images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60AB5B7F-65EB-40B3-8ADF-96F4B0AC0201}"/>
              </a:ext>
            </a:extLst>
          </p:cNvPr>
          <p:cNvCxnSpPr>
            <a:cxnSpLocks/>
          </p:cNvCxnSpPr>
          <p:nvPr userDrawn="1"/>
        </p:nvCxnSpPr>
        <p:spPr>
          <a:xfrm>
            <a:off x="1079500" y="2887666"/>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Picture Placeholder 2">
            <a:extLst>
              <a:ext uri="{FF2B5EF4-FFF2-40B4-BE49-F238E27FC236}">
                <a16:creationId xmlns:a16="http://schemas.microsoft.com/office/drawing/2014/main" id="{D68D267A-F5EA-4642-8DED-8C076DFFD0B7}"/>
              </a:ext>
            </a:extLst>
          </p:cNvPr>
          <p:cNvSpPr>
            <a:spLocks noGrp="1"/>
          </p:cNvSpPr>
          <p:nvPr>
            <p:ph type="pic" sz="quarter" idx="10"/>
          </p:nvPr>
        </p:nvSpPr>
        <p:spPr>
          <a:xfrm>
            <a:off x="1079500" y="755968"/>
            <a:ext cx="3060700" cy="1923283"/>
          </a:xfrm>
        </p:spPr>
        <p:txBody>
          <a:bodyPr/>
          <a:lstStyle>
            <a:lvl1pPr marL="0" indent="0">
              <a:buNone/>
              <a:defRPr b="0">
                <a:solidFill>
                  <a:schemeClr val="tx1"/>
                </a:solidFill>
              </a:defRPr>
            </a:lvl1pPr>
          </a:lstStyle>
          <a:p>
            <a:r>
              <a:rPr lang="en-GB" dirty="0"/>
              <a:t>Click icon to add picture</a:t>
            </a:r>
          </a:p>
        </p:txBody>
      </p:sp>
      <p:sp>
        <p:nvSpPr>
          <p:cNvPr id="19" name="Picture Placeholder 2">
            <a:extLst>
              <a:ext uri="{FF2B5EF4-FFF2-40B4-BE49-F238E27FC236}">
                <a16:creationId xmlns:a16="http://schemas.microsoft.com/office/drawing/2014/main" id="{4ECC00A9-083C-4789-9FCC-AB8D7284A691}"/>
              </a:ext>
            </a:extLst>
          </p:cNvPr>
          <p:cNvSpPr>
            <a:spLocks noGrp="1"/>
          </p:cNvSpPr>
          <p:nvPr>
            <p:ph type="pic" sz="quarter" idx="11"/>
          </p:nvPr>
        </p:nvSpPr>
        <p:spPr>
          <a:xfrm>
            <a:off x="5003801" y="755968"/>
            <a:ext cx="3060699" cy="1923283"/>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AB7EF0F4-6140-4CA6-AC02-2ADC1F1CA43D}"/>
              </a:ext>
            </a:extLst>
          </p:cNvPr>
          <p:cNvCxnSpPr>
            <a:cxnSpLocks/>
          </p:cNvCxnSpPr>
          <p:nvPr userDrawn="1"/>
        </p:nvCxnSpPr>
        <p:spPr>
          <a:xfrm>
            <a:off x="5003803" y="2887666"/>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0">
            <a:extLst>
              <a:ext uri="{FF2B5EF4-FFF2-40B4-BE49-F238E27FC236}">
                <a16:creationId xmlns:a16="http://schemas.microsoft.com/office/drawing/2014/main" id="{80CF1839-676C-46B5-A599-21AA96E532C0}"/>
              </a:ext>
            </a:extLst>
          </p:cNvPr>
          <p:cNvSpPr>
            <a:spLocks noGrp="1"/>
          </p:cNvSpPr>
          <p:nvPr>
            <p:ph type="body" sz="quarter" idx="15" hasCustomPrompt="1"/>
          </p:nvPr>
        </p:nvSpPr>
        <p:spPr>
          <a:xfrm>
            <a:off x="1079500" y="2918146"/>
            <a:ext cx="3050407" cy="1027427"/>
          </a:xfrm>
        </p:spPr>
        <p:txBody>
          <a:bodyPr/>
          <a:lstStyle>
            <a:lvl1pPr>
              <a:spcAft>
                <a:spcPts val="600"/>
              </a:spcAft>
              <a:defRPr>
                <a:solidFill>
                  <a:schemeClr val="tx1"/>
                </a:solidFill>
              </a:defRPr>
            </a:lvl1pPr>
          </a:lstStyle>
          <a:p>
            <a:pPr lvl="0"/>
            <a:r>
              <a:rPr lang="en-US" dirty="0"/>
              <a:t>Click to add text</a:t>
            </a:r>
          </a:p>
        </p:txBody>
      </p:sp>
      <p:sp>
        <p:nvSpPr>
          <p:cNvPr id="22" name="Text Placeholder 10">
            <a:extLst>
              <a:ext uri="{FF2B5EF4-FFF2-40B4-BE49-F238E27FC236}">
                <a16:creationId xmlns:a16="http://schemas.microsoft.com/office/drawing/2014/main" id="{20A1946A-052F-4EDE-BDC4-BAB850806D61}"/>
              </a:ext>
            </a:extLst>
          </p:cNvPr>
          <p:cNvSpPr>
            <a:spLocks noGrp="1"/>
          </p:cNvSpPr>
          <p:nvPr>
            <p:ph type="body" sz="quarter" idx="16" hasCustomPrompt="1"/>
          </p:nvPr>
        </p:nvSpPr>
        <p:spPr>
          <a:xfrm>
            <a:off x="5003802" y="2918145"/>
            <a:ext cx="3060700" cy="1027427"/>
          </a:xfrm>
        </p:spPr>
        <p:txBody>
          <a:bodyPr/>
          <a:lstStyle>
            <a:lvl1pPr>
              <a:spcAft>
                <a:spcPts val="600"/>
              </a:spcAft>
              <a:defRPr>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0D7E33B8-20F0-425F-945D-53C91292D06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4353380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 imag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1525" y="3160713"/>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2200" y="3160713"/>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3132603"/>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0" y="1254440"/>
            <a:ext cx="2519363" cy="1692000"/>
          </a:xfrm>
        </p:spPr>
        <p:txBody>
          <a:bodyPr/>
          <a:lstStyle>
            <a:lvl1pPr marL="0" indent="0">
              <a:buNone/>
              <a:defRPr b="0">
                <a:solidFill>
                  <a:schemeClr val="bg1"/>
                </a:solidFill>
              </a:defRPr>
            </a:lvl1pPr>
          </a:lstStyle>
          <a:p>
            <a:r>
              <a:rPr lang="en-GB" dirty="0"/>
              <a:t>Click icon to add picture</a:t>
            </a:r>
          </a:p>
        </p:txBody>
      </p:sp>
      <p:sp>
        <p:nvSpPr>
          <p:cNvPr id="8" name="Picture Placeholder 2">
            <a:extLst>
              <a:ext uri="{FF2B5EF4-FFF2-40B4-BE49-F238E27FC236}">
                <a16:creationId xmlns:a16="http://schemas.microsoft.com/office/drawing/2014/main" id="{2F6DC436-4D86-413D-BBB3-A15CE4285A13}"/>
              </a:ext>
            </a:extLst>
          </p:cNvPr>
          <p:cNvSpPr>
            <a:spLocks noGrp="1"/>
          </p:cNvSpPr>
          <p:nvPr>
            <p:ph type="pic" sz="quarter" idx="11"/>
          </p:nvPr>
        </p:nvSpPr>
        <p:spPr>
          <a:xfrm>
            <a:off x="3312000" y="1254440"/>
            <a:ext cx="2520000" cy="1692000"/>
          </a:xfrm>
        </p:spPr>
        <p:txBody>
          <a:bodyPr/>
          <a:lstStyle>
            <a:lvl1pPr marL="0" indent="0">
              <a:buNone/>
              <a:defRPr b="0">
                <a:solidFill>
                  <a:schemeClr val="bg1"/>
                </a:solidFill>
              </a:defRPr>
            </a:lvl1pPr>
          </a:lstStyle>
          <a:p>
            <a:r>
              <a:rPr lang="en-GB" dirty="0"/>
              <a:t>Click icon to add picture</a:t>
            </a:r>
          </a:p>
        </p:txBody>
      </p:sp>
      <p:sp>
        <p:nvSpPr>
          <p:cNvPr id="9" name="Picture Placeholder 2">
            <a:extLst>
              <a:ext uri="{FF2B5EF4-FFF2-40B4-BE49-F238E27FC236}">
                <a16:creationId xmlns:a16="http://schemas.microsoft.com/office/drawing/2014/main" id="{5337A4C9-22E2-49AC-B029-CC29936ED356}"/>
              </a:ext>
            </a:extLst>
          </p:cNvPr>
          <p:cNvSpPr>
            <a:spLocks noGrp="1"/>
          </p:cNvSpPr>
          <p:nvPr>
            <p:ph type="pic" sz="quarter" idx="12"/>
          </p:nvPr>
        </p:nvSpPr>
        <p:spPr>
          <a:xfrm>
            <a:off x="6192200" y="1254442"/>
            <a:ext cx="2520000" cy="1692000"/>
          </a:xfrm>
        </p:spPr>
        <p:txBody>
          <a:bodyPr/>
          <a:lstStyle>
            <a:lvl1pPr marL="0" indent="0">
              <a:buNone/>
              <a:defRPr b="0">
                <a:solidFill>
                  <a:schemeClr val="bg1"/>
                </a:solidFill>
              </a:defRPr>
            </a:lvl1pPr>
          </a:lstStyle>
          <a:p>
            <a:r>
              <a:rPr lang="en-GB" dirty="0"/>
              <a:t>Click icon to add picture</a:t>
            </a:r>
          </a:p>
        </p:txBody>
      </p: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20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22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30850" y="3161758"/>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4" name="Text Placeholder 10">
            <a:extLst>
              <a:ext uri="{FF2B5EF4-FFF2-40B4-BE49-F238E27FC236}">
                <a16:creationId xmlns:a16="http://schemas.microsoft.com/office/drawing/2014/main" id="{9D4E3298-09B7-4A6D-81E1-57FDEC110C4A}"/>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1593543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8" pos="3674" userDrawn="1">
          <p15:clr>
            <a:srgbClr val="FBAE40"/>
          </p15:clr>
        </p15:guide>
        <p15:guide id="9" pos="3901" userDrawn="1">
          <p15:clr>
            <a:srgbClr val="FBAE40"/>
          </p15:clr>
        </p15:guide>
        <p15:guide id="10" pos="208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 images (Light)">
    <p:bg>
      <p:bgPr>
        <a:solidFill>
          <a:schemeClr val="bg2"/>
        </a:solidFill>
        <a:effectLst/>
      </p:bgPr>
    </p:bg>
    <p:spTree>
      <p:nvGrpSpPr>
        <p:cNvPr id="1" name=""/>
        <p:cNvGrpSpPr/>
        <p:nvPr/>
      </p:nvGrpSpPr>
      <p:grpSpPr>
        <a:xfrm>
          <a:off x="0" y="0"/>
          <a:ext cx="0" cy="0"/>
          <a:chOff x="0" y="0"/>
          <a:chExt cx="0" cy="0"/>
        </a:xfrm>
      </p:grpSpPr>
      <p:sp>
        <p:nvSpPr>
          <p:cNvPr id="23" name="Text Placeholder 11">
            <a:extLst>
              <a:ext uri="{FF2B5EF4-FFF2-40B4-BE49-F238E27FC236}">
                <a16:creationId xmlns:a16="http://schemas.microsoft.com/office/drawing/2014/main" id="{C9863077-8CC3-4BBF-B430-3855EC0D669A}"/>
              </a:ext>
            </a:extLst>
          </p:cNvPr>
          <p:cNvSpPr>
            <a:spLocks noGrp="1"/>
          </p:cNvSpPr>
          <p:nvPr>
            <p:ph type="body" sz="quarter" idx="13" hasCustomPrompt="1"/>
          </p:nvPr>
        </p:nvSpPr>
        <p:spPr>
          <a:xfrm>
            <a:off x="3311525" y="3160713"/>
            <a:ext cx="2520950" cy="701302"/>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11">
            <a:extLst>
              <a:ext uri="{FF2B5EF4-FFF2-40B4-BE49-F238E27FC236}">
                <a16:creationId xmlns:a16="http://schemas.microsoft.com/office/drawing/2014/main" id="{DA455E2B-2D9B-44D5-AF1B-E5C2833F6E58}"/>
              </a:ext>
            </a:extLst>
          </p:cNvPr>
          <p:cNvSpPr>
            <a:spLocks noGrp="1"/>
          </p:cNvSpPr>
          <p:nvPr>
            <p:ph type="body" sz="quarter" idx="14" hasCustomPrompt="1"/>
          </p:nvPr>
        </p:nvSpPr>
        <p:spPr>
          <a:xfrm>
            <a:off x="6192200" y="3160713"/>
            <a:ext cx="2520950" cy="701301"/>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itle 7">
            <a:extLst>
              <a:ext uri="{FF2B5EF4-FFF2-40B4-BE49-F238E27FC236}">
                <a16:creationId xmlns:a16="http://schemas.microsoft.com/office/drawing/2014/main" id="{40A893CA-5C26-4EC6-BAD0-71AE64858893}"/>
              </a:ext>
            </a:extLst>
          </p:cNvPr>
          <p:cNvSpPr>
            <a:spLocks noGrp="1"/>
          </p:cNvSpPr>
          <p:nvPr>
            <p:ph type="title" hasCustomPrompt="1"/>
          </p:nvPr>
        </p:nvSpPr>
        <p:spPr>
          <a:xfrm>
            <a:off x="431800" y="3160713"/>
            <a:ext cx="2520000" cy="701304"/>
          </a:xfrm>
        </p:spPr>
        <p:txBody>
          <a:bodyPr/>
          <a:lstStyle>
            <a:lvl1pPr marL="288000" indent="-288000">
              <a:lnSpc>
                <a:spcPct val="100000"/>
              </a:lnSpc>
              <a:spcAft>
                <a:spcPts val="500"/>
              </a:spcAft>
              <a:buFontTx/>
              <a:buChar char="–"/>
              <a:defRPr sz="1800" b="0">
                <a:solidFill>
                  <a:schemeClr val="tx1"/>
                </a:solidFill>
              </a:defRPr>
            </a:lvl1pPr>
          </a:lstStyle>
          <a:p>
            <a:r>
              <a:rPr lang="en-US" dirty="0"/>
              <a:t>Click to add text</a:t>
            </a:r>
            <a:endParaRPr lang="en-GB" dirty="0"/>
          </a:p>
        </p:txBody>
      </p:sp>
      <p:cxnSp>
        <p:nvCxnSpPr>
          <p:cNvPr id="26" name="Straight Connector 25">
            <a:extLst>
              <a:ext uri="{FF2B5EF4-FFF2-40B4-BE49-F238E27FC236}">
                <a16:creationId xmlns:a16="http://schemas.microsoft.com/office/drawing/2014/main" id="{2471527B-53ED-44E4-B84A-A9BF95EDB671}"/>
              </a:ext>
            </a:extLst>
          </p:cNvPr>
          <p:cNvCxnSpPr>
            <a:cxnSpLocks/>
          </p:cNvCxnSpPr>
          <p:nvPr userDrawn="1"/>
        </p:nvCxnSpPr>
        <p:spPr>
          <a:xfrm>
            <a:off x="431800" y="313260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Picture Placeholder 2">
            <a:extLst>
              <a:ext uri="{FF2B5EF4-FFF2-40B4-BE49-F238E27FC236}">
                <a16:creationId xmlns:a16="http://schemas.microsoft.com/office/drawing/2014/main" id="{BB69E7F7-A753-4EE6-A6F6-2E1E77308480}"/>
              </a:ext>
            </a:extLst>
          </p:cNvPr>
          <p:cNvSpPr>
            <a:spLocks noGrp="1"/>
          </p:cNvSpPr>
          <p:nvPr>
            <p:ph type="pic" sz="quarter" idx="10"/>
          </p:nvPr>
        </p:nvSpPr>
        <p:spPr>
          <a:xfrm>
            <a:off x="4318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8" name="Picture Placeholder 2">
            <a:extLst>
              <a:ext uri="{FF2B5EF4-FFF2-40B4-BE49-F238E27FC236}">
                <a16:creationId xmlns:a16="http://schemas.microsoft.com/office/drawing/2014/main" id="{C756934B-E4E0-4141-9A7B-4932B5A304A4}"/>
              </a:ext>
            </a:extLst>
          </p:cNvPr>
          <p:cNvSpPr>
            <a:spLocks noGrp="1"/>
          </p:cNvSpPr>
          <p:nvPr>
            <p:ph type="pic" sz="quarter" idx="11"/>
          </p:nvPr>
        </p:nvSpPr>
        <p:spPr>
          <a:xfrm>
            <a:off x="33120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9" name="Picture Placeholder 2">
            <a:extLst>
              <a:ext uri="{FF2B5EF4-FFF2-40B4-BE49-F238E27FC236}">
                <a16:creationId xmlns:a16="http://schemas.microsoft.com/office/drawing/2014/main" id="{9E943CD3-34B8-45E5-AFBD-CA8813D4BE61}"/>
              </a:ext>
            </a:extLst>
          </p:cNvPr>
          <p:cNvSpPr>
            <a:spLocks noGrp="1"/>
          </p:cNvSpPr>
          <p:nvPr>
            <p:ph type="pic" sz="quarter" idx="12"/>
          </p:nvPr>
        </p:nvSpPr>
        <p:spPr>
          <a:xfrm>
            <a:off x="6192200" y="1254442"/>
            <a:ext cx="2520000" cy="1692000"/>
          </a:xfrm>
        </p:spPr>
        <p:txBody>
          <a:bodyPr/>
          <a:lstStyle>
            <a:lvl1pPr marL="0" indent="0">
              <a:buNone/>
              <a:defRPr b="0">
                <a:solidFill>
                  <a:schemeClr val="tx1"/>
                </a:solidFill>
              </a:defRPr>
            </a:lvl1pPr>
          </a:lstStyle>
          <a:p>
            <a:r>
              <a:rPr lang="en-GB" dirty="0"/>
              <a:t>Click icon to add picture</a:t>
            </a:r>
          </a:p>
        </p:txBody>
      </p:sp>
      <p:cxnSp>
        <p:nvCxnSpPr>
          <p:cNvPr id="30" name="Straight Connector 29">
            <a:extLst>
              <a:ext uri="{FF2B5EF4-FFF2-40B4-BE49-F238E27FC236}">
                <a16:creationId xmlns:a16="http://schemas.microsoft.com/office/drawing/2014/main" id="{8356D04E-96CE-42C6-8797-23AC35DCD5B2}"/>
              </a:ext>
            </a:extLst>
          </p:cNvPr>
          <p:cNvCxnSpPr>
            <a:cxnSpLocks/>
          </p:cNvCxnSpPr>
          <p:nvPr userDrawn="1"/>
        </p:nvCxnSpPr>
        <p:spPr>
          <a:xfrm>
            <a:off x="33120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F5CABF2-DF5C-477C-A26C-AC42B4516332}"/>
              </a:ext>
            </a:extLst>
          </p:cNvPr>
          <p:cNvCxnSpPr>
            <a:cxnSpLocks/>
          </p:cNvCxnSpPr>
          <p:nvPr userDrawn="1"/>
        </p:nvCxnSpPr>
        <p:spPr>
          <a:xfrm>
            <a:off x="61922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0">
            <a:extLst>
              <a:ext uri="{FF2B5EF4-FFF2-40B4-BE49-F238E27FC236}">
                <a16:creationId xmlns:a16="http://schemas.microsoft.com/office/drawing/2014/main" id="{885F8A9C-838B-4FB5-87B8-7A9D3778A73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595890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7" pos="2086" userDrawn="1">
          <p15:clr>
            <a:srgbClr val="FBAE40"/>
          </p15:clr>
        </p15:guide>
        <p15:guide id="8" pos="3674" userDrawn="1">
          <p15:clr>
            <a:srgbClr val="FBAE40"/>
          </p15:clr>
        </p15:guide>
        <p15:guide id="9" pos="390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box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498" y="1606370"/>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1" y="1606370"/>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bg1"/>
                </a:solidFill>
              </a:defRPr>
            </a:lvl1pPr>
          </a:lstStyle>
          <a:p>
            <a:pPr lvl="0"/>
            <a:r>
              <a:rPr lang="en-US" dirty="0"/>
              <a:t>Click to add text</a:t>
            </a:r>
          </a:p>
        </p:txBody>
      </p:sp>
      <p:sp>
        <p:nvSpPr>
          <p:cNvPr id="8" name="Text Placeholder 4">
            <a:extLst>
              <a:ext uri="{FF2B5EF4-FFF2-40B4-BE49-F238E27FC236}">
                <a16:creationId xmlns:a16="http://schemas.microsoft.com/office/drawing/2014/main" id="{3181450E-2EAF-4796-B7BB-FBA615714212}"/>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2797322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op slid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a:lnSpc>
                <a:spcPct val="100000"/>
              </a:lnSpc>
              <a:defRPr sz="3400" b="1">
                <a:solidFill>
                  <a:schemeClr val="tx1"/>
                </a:solidFill>
              </a:defRPr>
            </a:lvl1pPr>
          </a:lstStyle>
          <a:p>
            <a:r>
              <a:rPr lang="en-US" dirty="0" err="1"/>
              <a:t>Slidedeck</a:t>
            </a:r>
            <a:r>
              <a:rPr lang="en-US" dirty="0"/>
              <a:t> title</a:t>
            </a:r>
            <a:endParaRPr lang="en-GB" dirty="0"/>
          </a:p>
        </p:txBody>
      </p:sp>
      <p:sp>
        <p:nvSpPr>
          <p:cNvPr id="11" name="Picture Placeholder 10">
            <a:extLst>
              <a:ext uri="{FF2B5EF4-FFF2-40B4-BE49-F238E27FC236}">
                <a16:creationId xmlns:a16="http://schemas.microsoft.com/office/drawing/2014/main" id="{8CBD8555-5574-479C-8AEF-5074012734A9}"/>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40"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67355"/>
            <a:ext cx="4353560" cy="454025"/>
          </a:xfrm>
        </p:spPr>
        <p:txBody>
          <a:bodyPr/>
          <a:lstStyle>
            <a:lvl1pPr marL="0" indent="0">
              <a:buNone/>
              <a:defRPr sz="2800" b="0"/>
            </a:lvl1pPr>
          </a:lstStyle>
          <a:p>
            <a:pPr lvl="0"/>
            <a:r>
              <a:rPr lang="en-US" dirty="0"/>
              <a:t>Presenter name</a:t>
            </a:r>
            <a:endParaRPr lang="en-GB" dirty="0"/>
          </a:p>
        </p:txBody>
      </p:sp>
      <p:sp>
        <p:nvSpPr>
          <p:cNvPr id="10" name="Text Placeholder 4">
            <a:extLst>
              <a:ext uri="{FF2B5EF4-FFF2-40B4-BE49-F238E27FC236}">
                <a16:creationId xmlns:a16="http://schemas.microsoft.com/office/drawing/2014/main" id="{F8AC59EB-9A36-4EA3-AC52-BE180B22E2F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4038573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 boxes (Light)">
    <p:bg>
      <p:bgPr>
        <a:solidFill>
          <a:schemeClr val="bg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64C0798-3A00-4D85-AA21-D37CEDB1FA2D}"/>
              </a:ext>
            </a:extLst>
          </p:cNvPr>
          <p:cNvCxnSpPr>
            <a:cxnSpLocks/>
          </p:cNvCxnSpPr>
          <p:nvPr userDrawn="1"/>
        </p:nvCxnSpPr>
        <p:spPr>
          <a:xfrm>
            <a:off x="1079498" y="1606370"/>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CB00C7-989B-45C7-AA4C-E065DBEAFA1C}"/>
              </a:ext>
            </a:extLst>
          </p:cNvPr>
          <p:cNvCxnSpPr>
            <a:cxnSpLocks/>
          </p:cNvCxnSpPr>
          <p:nvPr userDrawn="1"/>
        </p:nvCxnSpPr>
        <p:spPr>
          <a:xfrm>
            <a:off x="5003801" y="1606370"/>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10">
            <a:extLst>
              <a:ext uri="{FF2B5EF4-FFF2-40B4-BE49-F238E27FC236}">
                <a16:creationId xmlns:a16="http://schemas.microsoft.com/office/drawing/2014/main" id="{48DA490F-DDDB-45E4-BA8E-6EAC2B08F3E3}"/>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tx1"/>
                </a:solidFill>
              </a:defRPr>
            </a:lvl1pPr>
          </a:lstStyle>
          <a:p>
            <a:pPr lvl="0"/>
            <a:r>
              <a:rPr lang="en-US" dirty="0"/>
              <a:t>Click to add text</a:t>
            </a:r>
          </a:p>
        </p:txBody>
      </p:sp>
      <p:sp>
        <p:nvSpPr>
          <p:cNvPr id="11" name="Text Placeholder 10">
            <a:extLst>
              <a:ext uri="{FF2B5EF4-FFF2-40B4-BE49-F238E27FC236}">
                <a16:creationId xmlns:a16="http://schemas.microsoft.com/office/drawing/2014/main" id="{8598B511-DCBF-4838-9F07-F0BAEBE4EA8C}"/>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tx1"/>
                </a:solidFill>
              </a:defRPr>
            </a:lvl1pPr>
          </a:lstStyle>
          <a:p>
            <a:pPr lvl="0"/>
            <a:r>
              <a:rPr lang="en-US" dirty="0"/>
              <a:t>Click to add text</a:t>
            </a:r>
          </a:p>
        </p:txBody>
      </p:sp>
      <p:sp>
        <p:nvSpPr>
          <p:cNvPr id="7" name="Text Placeholder 10">
            <a:extLst>
              <a:ext uri="{FF2B5EF4-FFF2-40B4-BE49-F238E27FC236}">
                <a16:creationId xmlns:a16="http://schemas.microsoft.com/office/drawing/2014/main" id="{164FCC35-6330-4F26-9073-A3D5A1E80419}"/>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0033615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 box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0850" y="1511326"/>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10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12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0" name="Text Placeholder 4">
            <a:extLst>
              <a:ext uri="{FF2B5EF4-FFF2-40B4-BE49-F238E27FC236}">
                <a16:creationId xmlns:a16="http://schemas.microsoft.com/office/drawing/2014/main" id="{BB49F0C2-B36A-49E5-B55E-0BE42CE00A0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1245955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8" pos="3674">
          <p15:clr>
            <a:srgbClr val="FBAE40"/>
          </p15:clr>
        </p15:guide>
        <p15:guide id="9" pos="3901">
          <p15:clr>
            <a:srgbClr val="FBAE40"/>
          </p15:clr>
        </p15:guide>
        <p15:guide id="10"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 boxes (Light)">
    <p:bg>
      <p:bgPr>
        <a:solidFill>
          <a:schemeClr val="bg2"/>
        </a:solidFill>
        <a:effectLst/>
      </p:bgPr>
    </p:bg>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D9026A22-B87C-46F8-B2F4-6A0F11F9AF84}"/>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2" name="Text Placeholder 11">
            <a:extLst>
              <a:ext uri="{FF2B5EF4-FFF2-40B4-BE49-F238E27FC236}">
                <a16:creationId xmlns:a16="http://schemas.microsoft.com/office/drawing/2014/main" id="{51911C50-0DDD-4A01-9B6D-DC79062CABC4}"/>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3" name="Straight Connector 12">
            <a:extLst>
              <a:ext uri="{FF2B5EF4-FFF2-40B4-BE49-F238E27FC236}">
                <a16:creationId xmlns:a16="http://schemas.microsoft.com/office/drawing/2014/main" id="{9BFD4059-1CEA-431F-9737-E09AE1FE1EB5}"/>
              </a:ext>
            </a:extLst>
          </p:cNvPr>
          <p:cNvCxnSpPr>
            <a:cxnSpLocks/>
          </p:cNvCxnSpPr>
          <p:nvPr userDrawn="1"/>
        </p:nvCxnSpPr>
        <p:spPr>
          <a:xfrm>
            <a:off x="430850" y="1511326"/>
            <a:ext cx="251936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6C88001-0B7A-4142-B613-954FB5D1A6C1}"/>
              </a:ext>
            </a:extLst>
          </p:cNvPr>
          <p:cNvCxnSpPr>
            <a:cxnSpLocks/>
          </p:cNvCxnSpPr>
          <p:nvPr userDrawn="1"/>
        </p:nvCxnSpPr>
        <p:spPr>
          <a:xfrm>
            <a:off x="33110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7A71E79-A98D-4A0F-8EA8-7B9B1469E422}"/>
              </a:ext>
            </a:extLst>
          </p:cNvPr>
          <p:cNvCxnSpPr>
            <a:cxnSpLocks/>
          </p:cNvCxnSpPr>
          <p:nvPr userDrawn="1"/>
        </p:nvCxnSpPr>
        <p:spPr>
          <a:xfrm>
            <a:off x="61912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F94767EF-D844-43F5-980B-C5081407A37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FD7398D0-FEF0-498F-94C0-267E6DB7542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2071965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7" pos="2086">
          <p15:clr>
            <a:srgbClr val="FBAE40"/>
          </p15:clr>
        </p15:guide>
        <p15:guide id="8" pos="3674">
          <p15:clr>
            <a:srgbClr val="FBAE40"/>
          </p15:clr>
        </p15:guide>
        <p15:guide id="9"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4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47"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48" y="258544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47" y="420334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009D842B-21D1-45D5-A6FC-902C18A8F29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234120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orient="horz" pos="1620" userDrawn="1">
          <p15:clr>
            <a:srgbClr val="FBAE40"/>
          </p15:clr>
        </p15:guide>
        <p15:guide id="8" pos="3152" userDrawn="1">
          <p15:clr>
            <a:srgbClr val="FBAE40"/>
          </p15:clr>
        </p15:guide>
        <p15:guide id="9" pos="1156" userDrawn="1">
          <p15:clr>
            <a:srgbClr val="FBAE40"/>
          </p15:clr>
        </p15:guide>
        <p15:guide id="10" pos="460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50"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50" y="2576334"/>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50"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A4E4481A-4ACE-4711-B580-93A80791245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2623816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userDrawn="1">
          <p15:clr>
            <a:srgbClr val="FBAE40"/>
          </p15:clr>
        </p15:guide>
        <p15:guide id="7" orient="horz" pos="1620" userDrawn="1">
          <p15:clr>
            <a:srgbClr val="FBAE40"/>
          </p15:clr>
        </p15:guide>
        <p15:guide id="8" pos="2608" userDrawn="1">
          <p15:clr>
            <a:srgbClr val="FBAE40"/>
          </p15:clr>
        </p15:guide>
        <p15:guide id="9" pos="3152" userDrawn="1">
          <p15:clr>
            <a:srgbClr val="FBAE40"/>
          </p15:clr>
        </p15:guide>
        <p15:guide id="10" pos="460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 images (Dark) (Alt)">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4">
            <a:extLst>
              <a:ext uri="{FF2B5EF4-FFF2-40B4-BE49-F238E27FC236}">
                <a16:creationId xmlns:a16="http://schemas.microsoft.com/office/drawing/2014/main" id="{E86F4DAB-B431-4C8F-B92F-1183DA9918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9734199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orient="horz" pos="1620">
          <p15:clr>
            <a:srgbClr val="FBAE40"/>
          </p15:clr>
        </p15:guide>
        <p15:guide id="8" pos="3152">
          <p15:clr>
            <a:srgbClr val="FBAE40"/>
          </p15:clr>
        </p15:guide>
        <p15:guide id="9" pos="1156">
          <p15:clr>
            <a:srgbClr val="FBAE40"/>
          </p15:clr>
        </p15:guide>
        <p15:guide id="10" pos="46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3 images (Light) (Al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10">
            <a:extLst>
              <a:ext uri="{FF2B5EF4-FFF2-40B4-BE49-F238E27FC236}">
                <a16:creationId xmlns:a16="http://schemas.microsoft.com/office/drawing/2014/main" id="{A6508766-540F-43B6-B3EF-230CF2F610C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2923990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p15:clr>
            <a:srgbClr val="FBAE40"/>
          </p15:clr>
        </p15:guide>
        <p15:guide id="7" orient="horz" pos="1620">
          <p15:clr>
            <a:srgbClr val="FBAE40"/>
          </p15:clr>
        </p15:guide>
        <p15:guide id="8" pos="2608">
          <p15:clr>
            <a:srgbClr val="FBAE40"/>
          </p15:clr>
        </p15:guide>
        <p15:guide id="9" pos="3152">
          <p15:clr>
            <a:srgbClr val="FBAE40"/>
          </p15:clr>
        </p15:guide>
        <p15:guide id="10" pos="460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9712"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9712"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9712"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66AFD672-803A-4A36-ACBD-90E88FA58C79}"/>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4853281"/>
      </p:ext>
    </p:extLst>
  </p:cSld>
  <p:clrMapOvr>
    <a:masterClrMapping/>
  </p:clrMapOvr>
  <p:extLst>
    <p:ext uri="{DCECCB84-F9BA-43D5-87BE-67443E8EF086}">
      <p15:sldGuideLst xmlns:p15="http://schemas.microsoft.com/office/powerpoint/2012/main">
        <p15:guide id="2" pos="272">
          <p15:clr>
            <a:srgbClr val="FBAE40"/>
          </p15:clr>
        </p15:guide>
        <p15:guide id="3" orient="horz" pos="1620" userDrawn="1">
          <p15:clr>
            <a:srgbClr val="FBAE40"/>
          </p15:clr>
        </p15:guide>
        <p15:guide id="4" orient="horz" pos="259">
          <p15:clr>
            <a:srgbClr val="FBAE40"/>
          </p15:clr>
        </p15:guide>
        <p15:guide id="5" pos="5488">
          <p15:clr>
            <a:srgbClr val="FBAE40"/>
          </p15:clr>
        </p15:guide>
        <p15:guide id="7" orient="horz" pos="2981" userDrawn="1">
          <p15:clr>
            <a:srgbClr val="FBAE40"/>
          </p15:clr>
        </p15:guide>
        <p15:guide id="8" pos="1723" userDrawn="1">
          <p15:clr>
            <a:srgbClr val="FBAE40"/>
          </p15:clr>
        </p15:guide>
        <p15:guide id="9" pos="2154" userDrawn="1">
          <p15:clr>
            <a:srgbClr val="FBAE40"/>
          </p15:clr>
        </p15:guide>
        <p15:guide id="10" pos="3606" userDrawn="1">
          <p15:clr>
            <a:srgbClr val="FBAE40"/>
          </p15:clr>
        </p15:guide>
        <p15:guide id="11" pos="4037"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5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9"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800" y="258428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9"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5386"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5387" y="2584284"/>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5386"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218AF280-30E5-4835-9869-6DBCD92B1E5B}"/>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9210634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7"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798"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3061"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3062" y="257175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7"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3061"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24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2426"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24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F8E39FB8-0668-42FA-954E-C94EE947AF4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3854448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606" userDrawn="1">
          <p15:clr>
            <a:srgbClr val="FBAE40"/>
          </p15:clr>
        </p15:guide>
        <p15:guide id="7" orient="horz" pos="1620">
          <p15:clr>
            <a:srgbClr val="FBAE40"/>
          </p15:clr>
        </p15:guide>
        <p15:guide id="8" pos="1723" userDrawn="1">
          <p15:clr>
            <a:srgbClr val="FBAE40"/>
          </p15:clr>
        </p15:guide>
        <p15:guide id="9" pos="2154" userDrawn="1">
          <p15:clr>
            <a:srgbClr val="FBAE40"/>
          </p15:clr>
        </p15:guide>
        <p15:guide id="10" pos="403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99805BFC-AF9C-4B7E-93F7-279A1D977E59}"/>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36867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6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4"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85440"/>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7388"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7389" y="2585440"/>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4"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7388"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6752"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6753" y="2585440"/>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6752"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5D88DCAB-9113-4AC2-8181-52F7F49C4D51}"/>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59681200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ullets, chart (Dark)">
    <p:bg>
      <p:bgPr>
        <a:solidFill>
          <a:schemeClr val="tx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8"/>
            <a:ext cx="3921122" cy="3462342"/>
          </a:xfrm>
        </p:spPr>
        <p:txBody>
          <a:bodyPr/>
          <a:lstStyle>
            <a:lvl1pPr marL="0" indent="0">
              <a:buNone/>
              <a:defRPr>
                <a:solidFill>
                  <a:schemeClr val="bg1"/>
                </a:solidFill>
              </a:defRPr>
            </a:lvl1pPr>
          </a:lstStyle>
          <a:p>
            <a:r>
              <a:rPr lang="en-GB" dirty="0"/>
              <a:t>Click to add chart</a:t>
            </a:r>
          </a:p>
        </p:txBody>
      </p:sp>
      <p:sp>
        <p:nvSpPr>
          <p:cNvPr id="9" name="Text Placeholder 11">
            <a:extLst>
              <a:ext uri="{FF2B5EF4-FFF2-40B4-BE49-F238E27FC236}">
                <a16:creationId xmlns:a16="http://schemas.microsoft.com/office/drawing/2014/main" id="{226ACCD3-1FD3-493E-8616-B63E8A20F5BC}"/>
              </a:ext>
            </a:extLst>
          </p:cNvPr>
          <p:cNvSpPr>
            <a:spLocks noGrp="1"/>
          </p:cNvSpPr>
          <p:nvPr>
            <p:ph type="body" sz="quarter" idx="14" hasCustomPrompt="1"/>
          </p:nvPr>
        </p:nvSpPr>
        <p:spPr>
          <a:xfrm>
            <a:off x="431801" y="682938"/>
            <a:ext cx="3921124" cy="3462342"/>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70B8A390-0093-4514-BC17-264F3265506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8086998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ullets, chart (Light)">
    <p:bg>
      <p:bgPr>
        <a:solidFill>
          <a:schemeClr val="bg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9"/>
            <a:ext cx="3921122" cy="3463200"/>
          </a:xfrm>
        </p:spPr>
        <p:txBody>
          <a:bodyPr/>
          <a:lstStyle>
            <a:lvl1pPr marL="0" indent="0">
              <a:buNone/>
              <a:defRPr/>
            </a:lvl1pPr>
          </a:lstStyle>
          <a:p>
            <a:r>
              <a:rPr lang="en-GB" dirty="0"/>
              <a:t>Click to add chart</a:t>
            </a:r>
          </a:p>
        </p:txBody>
      </p:sp>
      <p:sp>
        <p:nvSpPr>
          <p:cNvPr id="7" name="Text Placeholder 11">
            <a:extLst>
              <a:ext uri="{FF2B5EF4-FFF2-40B4-BE49-F238E27FC236}">
                <a16:creationId xmlns:a16="http://schemas.microsoft.com/office/drawing/2014/main" id="{AB92DF82-0651-4A19-A491-404FD49C1524}"/>
              </a:ext>
            </a:extLst>
          </p:cNvPr>
          <p:cNvSpPr>
            <a:spLocks noGrp="1"/>
          </p:cNvSpPr>
          <p:nvPr>
            <p:ph type="body" sz="quarter" idx="14" hasCustomPrompt="1"/>
          </p:nvPr>
        </p:nvSpPr>
        <p:spPr>
          <a:xfrm>
            <a:off x="431801" y="682938"/>
            <a:ext cx="3921124" cy="346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6" name="Text Placeholder 10">
            <a:extLst>
              <a:ext uri="{FF2B5EF4-FFF2-40B4-BE49-F238E27FC236}">
                <a16:creationId xmlns:a16="http://schemas.microsoft.com/office/drawing/2014/main" id="{2E86848B-BFE2-4D7D-8E33-8BFF220BDBD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053438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eople circles (Dark)">
    <p:bg>
      <p:bgPr>
        <a:solidFill>
          <a:schemeClr val="tx2"/>
        </a:solidFill>
        <a:effectLst/>
      </p:bgPr>
    </p:bg>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bg1"/>
                </a:solidFill>
              </a:defRPr>
            </a:lvl1pPr>
          </a:lstStyle>
          <a:p>
            <a:r>
              <a:rPr lang="en-US" dirty="0"/>
              <a:t>Click to add name</a:t>
            </a:r>
            <a:endParaRPr lang="en-GB" dirty="0"/>
          </a:p>
        </p:txBody>
      </p: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23" name="Text Placeholder 11">
            <a:extLst>
              <a:ext uri="{FF2B5EF4-FFF2-40B4-BE49-F238E27FC236}">
                <a16:creationId xmlns:a16="http://schemas.microsoft.com/office/drawing/2014/main" id="{5AEE4AA6-C375-4A82-9820-15E9C81737BC}"/>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24" name="Text Placeholder 11">
            <a:extLst>
              <a:ext uri="{FF2B5EF4-FFF2-40B4-BE49-F238E27FC236}">
                <a16:creationId xmlns:a16="http://schemas.microsoft.com/office/drawing/2014/main" id="{DE667011-FA77-499D-AD1E-64A45A637A68}"/>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People</a:t>
            </a:r>
          </a:p>
        </p:txBody>
      </p:sp>
      <p:sp>
        <p:nvSpPr>
          <p:cNvPr id="17" name="Text Placeholder 4">
            <a:extLst>
              <a:ext uri="{FF2B5EF4-FFF2-40B4-BE49-F238E27FC236}">
                <a16:creationId xmlns:a16="http://schemas.microsoft.com/office/drawing/2014/main" id="{EA0A416F-989B-41E3-AFF8-6748AA7E1A87}"/>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341396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655" userDrawn="1">
          <p15:clr>
            <a:srgbClr val="FBAE40"/>
          </p15:clr>
        </p15:guide>
        <p15:guide id="7" pos="1338"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eople circles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lvl1pPr>
          </a:lstStyle>
          <a:p>
            <a:r>
              <a:rPr lang="en-GB" dirty="0"/>
              <a:t>Click icon to add person</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lvl1pPr>
            <a:lvl2pPr>
              <a:defRPr sz="1800"/>
            </a:lvl2pPr>
            <a:lvl3pPr>
              <a:defRPr sz="1800"/>
            </a:lvl3pPr>
            <a:lvl4pPr>
              <a:defRPr sz="1800"/>
            </a:lvl4pPr>
            <a:lvl5pPr>
              <a:defRPr sz="1800"/>
            </a:lvl5pPr>
          </a:lstStyle>
          <a:p>
            <a:pPr lvl="0"/>
            <a:r>
              <a:rPr lang="en-GB" dirty="0"/>
              <a:t>People</a:t>
            </a:r>
          </a:p>
        </p:txBody>
      </p:sp>
      <p:sp>
        <p:nvSpPr>
          <p:cNvPr id="28" name="Text Placeholder 11">
            <a:extLst>
              <a:ext uri="{FF2B5EF4-FFF2-40B4-BE49-F238E27FC236}">
                <a16:creationId xmlns:a16="http://schemas.microsoft.com/office/drawing/2014/main" id="{2DAB8DF6-73B0-465A-A5B5-63EB5EAE6BE3}"/>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29" name="Title 7">
            <a:extLst>
              <a:ext uri="{FF2B5EF4-FFF2-40B4-BE49-F238E27FC236}">
                <a16:creationId xmlns:a16="http://schemas.microsoft.com/office/drawing/2014/main" id="{05F97DA4-1BA5-411A-8D02-EE02B66C04B3}"/>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tx1"/>
                </a:solidFill>
              </a:defRPr>
            </a:lvl1pPr>
          </a:lstStyle>
          <a:p>
            <a:r>
              <a:rPr lang="en-US" dirty="0"/>
              <a:t>Click to add name</a:t>
            </a:r>
            <a:endParaRPr lang="en-GB" dirty="0"/>
          </a:p>
        </p:txBody>
      </p:sp>
      <p:sp>
        <p:nvSpPr>
          <p:cNvPr id="30" name="Text Placeholder 11">
            <a:extLst>
              <a:ext uri="{FF2B5EF4-FFF2-40B4-BE49-F238E27FC236}">
                <a16:creationId xmlns:a16="http://schemas.microsoft.com/office/drawing/2014/main" id="{26AF3E9D-4783-429D-B30A-761E095F5098}"/>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31" name="Text Placeholder 11">
            <a:extLst>
              <a:ext uri="{FF2B5EF4-FFF2-40B4-BE49-F238E27FC236}">
                <a16:creationId xmlns:a16="http://schemas.microsoft.com/office/drawing/2014/main" id="{BE3E3404-208A-4DD2-9535-DC848B6F6421}"/>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16" name="Text Placeholder 4">
            <a:extLst>
              <a:ext uri="{FF2B5EF4-FFF2-40B4-BE49-F238E27FC236}">
                <a16:creationId xmlns:a16="http://schemas.microsoft.com/office/drawing/2014/main" id="{91F252F2-96D8-4142-970B-8EDCF4D57A6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9143484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338" userDrawn="1">
          <p15:clr>
            <a:srgbClr val="FBAE40"/>
          </p15:clr>
        </p15:guide>
        <p15:guide id="7" pos="1655"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17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45690464-3C1C-497F-8F4E-E218056E625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8621252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88C491EF-5B0F-4E64-AE49-B7AA5D7EDC1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5845950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B45AC2A8-8EE4-4D6D-84E5-096502CFB59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9699429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Light)">
    <p:bg>
      <p:bgPr>
        <a:solidFill>
          <a:schemeClr val="bg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411162"/>
            <a:ext cx="5645149" cy="28800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A5BE669E-E698-4381-82EA-A9A0DBC87B1A}"/>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7195160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
        <p:nvSpPr>
          <p:cNvPr id="4" name="Text Placeholder 4">
            <a:extLst>
              <a:ext uri="{FF2B5EF4-FFF2-40B4-BE49-F238E27FC236}">
                <a16:creationId xmlns:a16="http://schemas.microsoft.com/office/drawing/2014/main" id="{EF8C8BBE-C764-4266-A29F-CEF90A927B8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3425937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 Placeholder 4">
            <a:extLst>
              <a:ext uri="{FF2B5EF4-FFF2-40B4-BE49-F238E27FC236}">
                <a16:creationId xmlns:a16="http://schemas.microsoft.com/office/drawing/2014/main" id="{55726976-7A05-4BEF-8964-FA32F5CA5B7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98141843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image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549AF7-992D-4DF7-8F38-87B6CA839780}"/>
              </a:ext>
            </a:extLst>
          </p:cNvPr>
          <p:cNvSpPr>
            <a:spLocks noGrp="1"/>
          </p:cNvSpPr>
          <p:nvPr>
            <p:ph type="pic" sz="quarter" idx="10"/>
          </p:nvPr>
        </p:nvSpPr>
        <p:spPr>
          <a:xfrm>
            <a:off x="431802" y="411162"/>
            <a:ext cx="8280398" cy="4321175"/>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5A96754-8B5F-481D-AEAD-38B470C682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0836244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op slide">
    <p:bg>
      <p:bgPr>
        <a:solidFill>
          <a:srgbClr val="404040"/>
        </a:solidFill>
        <a:effectLst/>
      </p:bgPr>
    </p:bg>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8EE18E70-7502-4E0F-8EC1-1C1B9EE7265B}"/>
              </a:ext>
            </a:extLst>
          </p:cNvPr>
          <p:cNvSpPr txBox="1">
            <a:spLocks noChangeArrowheads="1"/>
          </p:cNvSpPr>
          <p:nvPr userDrawn="1"/>
        </p:nvSpPr>
        <p:spPr bwMode="auto">
          <a:xfrm>
            <a:off x="1295400" y="4722813"/>
            <a:ext cx="3600450"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800" dirty="0">
                <a:solidFill>
                  <a:schemeClr val="bg1"/>
                </a:solidFill>
              </a:rPr>
              <a:t>The Alan Turing Institute</a:t>
            </a:r>
          </a:p>
        </p:txBody>
      </p:sp>
      <p:cxnSp>
        <p:nvCxnSpPr>
          <p:cNvPr id="7" name="Straight Connector 5">
            <a:extLst>
              <a:ext uri="{FF2B5EF4-FFF2-40B4-BE49-F238E27FC236}">
                <a16:creationId xmlns:a16="http://schemas.microsoft.com/office/drawing/2014/main" id="{0C394799-DA55-420D-9FFF-2A9FEBFE55AF}"/>
              </a:ext>
            </a:extLst>
          </p:cNvPr>
          <p:cNvCxnSpPr/>
          <p:nvPr userDrawn="1"/>
        </p:nvCxnSpPr>
        <p:spPr>
          <a:xfrm>
            <a:off x="431800" y="4716463"/>
            <a:ext cx="8280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11" descr="ATI_logo_white.ai">
            <a:extLst>
              <a:ext uri="{FF2B5EF4-FFF2-40B4-BE49-F238E27FC236}">
                <a16:creationId xmlns:a16="http://schemas.microsoft.com/office/drawing/2014/main" id="{AC5B6B32-AC06-4123-B59B-DEA7C560C85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31800" y="431800"/>
            <a:ext cx="13811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Picture Placeholder 14"/>
          <p:cNvSpPr>
            <a:spLocks noGrp="1"/>
          </p:cNvSpPr>
          <p:nvPr>
            <p:ph type="pic" sz="quarter" idx="13"/>
          </p:nvPr>
        </p:nvSpPr>
        <p:spPr>
          <a:xfrm>
            <a:off x="3787775" y="0"/>
            <a:ext cx="5356225" cy="4572000"/>
          </a:xfrm>
          <a:custGeom>
            <a:avLst/>
            <a:gdLst>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0 w 5356225"/>
              <a:gd name="connsiteY6" fmla="*/ 4572000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2925147 w 5356225"/>
              <a:gd name="connsiteY6" fmla="*/ 2430624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3289041 w 5356225"/>
              <a:gd name="connsiteY6" fmla="*/ 2206689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3820886 w 5356225"/>
              <a:gd name="connsiteY6" fmla="*/ 1870787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3359021 w 5356225"/>
              <a:gd name="connsiteY6" fmla="*/ 2006081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3359021 w 5356225"/>
              <a:gd name="connsiteY5" fmla="*/ 2006081 h 4572000"/>
              <a:gd name="connsiteX6" fmla="*/ 0 w 5356225"/>
              <a:gd name="connsiteY6"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3399502 w 5356225"/>
              <a:gd name="connsiteY5" fmla="*/ 1975124 h 4572000"/>
              <a:gd name="connsiteX6" fmla="*/ 0 w 5356225"/>
              <a:gd name="connsiteY6"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3359020 w 5356225"/>
              <a:gd name="connsiteY5" fmla="*/ 2013224 h 4572000"/>
              <a:gd name="connsiteX6" fmla="*/ 0 w 5356225"/>
              <a:gd name="connsiteY6" fmla="*/ 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6225" h="4572000">
                <a:moveTo>
                  <a:pt x="0" y="0"/>
                </a:moveTo>
                <a:lnTo>
                  <a:pt x="5356225" y="0"/>
                </a:lnTo>
                <a:lnTo>
                  <a:pt x="5356225" y="0"/>
                </a:lnTo>
                <a:lnTo>
                  <a:pt x="5356225" y="4572000"/>
                </a:lnTo>
                <a:lnTo>
                  <a:pt x="5356225" y="4572000"/>
                </a:lnTo>
                <a:lnTo>
                  <a:pt x="3359020" y="2013224"/>
                </a:lnTo>
                <a:lnTo>
                  <a:pt x="0" y="0"/>
                </a:lnTo>
                <a:close/>
              </a:path>
            </a:pathLst>
          </a:custGeom>
          <a:solidFill>
            <a:schemeClr val="bg1">
              <a:lumMod val="85000"/>
            </a:schemeClr>
          </a:solidFill>
        </p:spPr>
        <p:txBody>
          <a:bodyPr/>
          <a:lstStyle>
            <a:lvl1pPr algn="ctr">
              <a:defRPr b="0"/>
            </a:lvl1pPr>
          </a:lstStyle>
          <a:p>
            <a:pPr lvl="0"/>
            <a:r>
              <a:rPr lang="en-US" noProof="0"/>
              <a:t>Click icon to add picture</a:t>
            </a:r>
            <a:endParaRPr lang="en-GB" noProof="0" dirty="0"/>
          </a:p>
        </p:txBody>
      </p:sp>
      <p:sp>
        <p:nvSpPr>
          <p:cNvPr id="10" name="Date Placeholder 1">
            <a:extLst>
              <a:ext uri="{FF2B5EF4-FFF2-40B4-BE49-F238E27FC236}">
                <a16:creationId xmlns:a16="http://schemas.microsoft.com/office/drawing/2014/main" id="{9B561648-857D-4B6B-8706-B5D40722772D}"/>
              </a:ext>
            </a:extLst>
          </p:cNvPr>
          <p:cNvSpPr>
            <a:spLocks noGrp="1"/>
          </p:cNvSpPr>
          <p:nvPr>
            <p:ph type="dt" sz="half" idx="15"/>
          </p:nvPr>
        </p:nvSpPr>
        <p:spPr/>
        <p:txBody>
          <a:bodyPr/>
          <a:lstStyle>
            <a:lvl1pPr>
              <a:defRPr>
                <a:solidFill>
                  <a:schemeClr val="bg1"/>
                </a:solidFill>
              </a:defRPr>
            </a:lvl1pPr>
          </a:lstStyle>
          <a:p>
            <a:pPr>
              <a:defRPr/>
            </a:pPr>
            <a:fld id="{CE278E41-C2A3-41BC-9DA0-C859D3432B9D}" type="datetime1">
              <a:rPr lang="en-GB"/>
              <a:pPr>
                <a:defRPr/>
              </a:pPr>
              <a:t>01/05/2024</a:t>
            </a:fld>
            <a:endParaRPr lang="en-GB" dirty="0"/>
          </a:p>
        </p:txBody>
      </p:sp>
      <p:sp>
        <p:nvSpPr>
          <p:cNvPr id="13" name="Rectangle 12">
            <a:extLst>
              <a:ext uri="{FF2B5EF4-FFF2-40B4-BE49-F238E27FC236}">
                <a16:creationId xmlns:a16="http://schemas.microsoft.com/office/drawing/2014/main" id="{564C1BDB-33CC-4BEF-A547-6A55FA12790D}"/>
              </a:ext>
            </a:extLst>
          </p:cNvPr>
          <p:cNvSpPr/>
          <p:nvPr userDrawn="1"/>
        </p:nvSpPr>
        <p:spPr>
          <a:xfrm>
            <a:off x="431800" y="1835768"/>
            <a:ext cx="6228432"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7">
            <a:extLst>
              <a:ext uri="{FF2B5EF4-FFF2-40B4-BE49-F238E27FC236}">
                <a16:creationId xmlns:a16="http://schemas.microsoft.com/office/drawing/2014/main" id="{F4CF05EA-F898-4007-AD46-0661D2E50EA1}"/>
              </a:ext>
            </a:extLst>
          </p:cNvPr>
          <p:cNvSpPr>
            <a:spLocks noGrp="1"/>
          </p:cNvSpPr>
          <p:nvPr>
            <p:ph type="title"/>
          </p:nvPr>
        </p:nvSpPr>
        <p:spPr>
          <a:xfrm>
            <a:off x="431800" y="1887742"/>
            <a:ext cx="6228432" cy="612000"/>
          </a:xfrm>
        </p:spPr>
        <p:txBody>
          <a:bodyPr/>
          <a:lstStyle>
            <a:lvl1pPr>
              <a:lnSpc>
                <a:spcPct val="100000"/>
              </a:lnSpc>
              <a:defRPr sz="3400" b="1">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1419520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page">
    <p:bg>
      <p:bgPr>
        <a:solidFill>
          <a:srgbClr val="E6E6E6"/>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3"/>
          </p:nvPr>
        </p:nvSpPr>
        <p:spPr>
          <a:xfrm>
            <a:off x="3787775" y="0"/>
            <a:ext cx="5356225" cy="4572000"/>
          </a:xfrm>
          <a:custGeom>
            <a:avLst/>
            <a:gdLst>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0 w 5356225"/>
              <a:gd name="connsiteY6" fmla="*/ 4572000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2925147 w 5356225"/>
              <a:gd name="connsiteY6" fmla="*/ 2430624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3289041 w 5356225"/>
              <a:gd name="connsiteY6" fmla="*/ 2206689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3820886 w 5356225"/>
              <a:gd name="connsiteY6" fmla="*/ 1870787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0 w 5356225"/>
              <a:gd name="connsiteY5" fmla="*/ 4572000 h 4572000"/>
              <a:gd name="connsiteX6" fmla="*/ 3359021 w 5356225"/>
              <a:gd name="connsiteY6" fmla="*/ 2006081 h 4572000"/>
              <a:gd name="connsiteX7" fmla="*/ 0 w 5356225"/>
              <a:gd name="connsiteY7"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3359021 w 5356225"/>
              <a:gd name="connsiteY5" fmla="*/ 2006081 h 4572000"/>
              <a:gd name="connsiteX6" fmla="*/ 0 w 5356225"/>
              <a:gd name="connsiteY6"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3399502 w 5356225"/>
              <a:gd name="connsiteY5" fmla="*/ 1975124 h 4572000"/>
              <a:gd name="connsiteX6" fmla="*/ 0 w 5356225"/>
              <a:gd name="connsiteY6" fmla="*/ 0 h 4572000"/>
              <a:gd name="connsiteX0" fmla="*/ 0 w 5356225"/>
              <a:gd name="connsiteY0" fmla="*/ 0 h 4572000"/>
              <a:gd name="connsiteX1" fmla="*/ 5356225 w 5356225"/>
              <a:gd name="connsiteY1" fmla="*/ 0 h 4572000"/>
              <a:gd name="connsiteX2" fmla="*/ 5356225 w 5356225"/>
              <a:gd name="connsiteY2" fmla="*/ 0 h 4572000"/>
              <a:gd name="connsiteX3" fmla="*/ 5356225 w 5356225"/>
              <a:gd name="connsiteY3" fmla="*/ 4572000 h 4572000"/>
              <a:gd name="connsiteX4" fmla="*/ 5356225 w 5356225"/>
              <a:gd name="connsiteY4" fmla="*/ 4572000 h 4572000"/>
              <a:gd name="connsiteX5" fmla="*/ 3359020 w 5356225"/>
              <a:gd name="connsiteY5" fmla="*/ 2013224 h 4572000"/>
              <a:gd name="connsiteX6" fmla="*/ 0 w 5356225"/>
              <a:gd name="connsiteY6" fmla="*/ 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6225" h="4572000">
                <a:moveTo>
                  <a:pt x="0" y="0"/>
                </a:moveTo>
                <a:lnTo>
                  <a:pt x="5356225" y="0"/>
                </a:lnTo>
                <a:lnTo>
                  <a:pt x="5356225" y="0"/>
                </a:lnTo>
                <a:lnTo>
                  <a:pt x="5356225" y="4572000"/>
                </a:lnTo>
                <a:lnTo>
                  <a:pt x="5356225" y="4572000"/>
                </a:lnTo>
                <a:lnTo>
                  <a:pt x="3359020" y="2013224"/>
                </a:lnTo>
                <a:lnTo>
                  <a:pt x="0" y="0"/>
                </a:lnTo>
                <a:close/>
              </a:path>
            </a:pathLst>
          </a:custGeom>
          <a:solidFill>
            <a:schemeClr val="bg1">
              <a:lumMod val="85000"/>
            </a:schemeClr>
          </a:solidFill>
        </p:spPr>
        <p:txBody>
          <a:bodyPr/>
          <a:lstStyle>
            <a:lvl1pPr algn="ctr">
              <a:defRPr b="0"/>
            </a:lvl1pPr>
          </a:lstStyle>
          <a:p>
            <a:pPr lvl="0"/>
            <a:r>
              <a:rPr lang="en-US" noProof="0" dirty="0"/>
              <a:t>Click icon to add picture</a:t>
            </a:r>
            <a:endParaRPr lang="en-GB" noProof="0" dirty="0"/>
          </a:p>
        </p:txBody>
      </p:sp>
      <p:sp>
        <p:nvSpPr>
          <p:cNvPr id="6" name="TextBox 4">
            <a:extLst>
              <a:ext uri="{FF2B5EF4-FFF2-40B4-BE49-F238E27FC236}">
                <a16:creationId xmlns:a16="http://schemas.microsoft.com/office/drawing/2014/main" id="{4AF4EE99-6FEE-42D3-860B-599D4E558DCD}"/>
              </a:ext>
            </a:extLst>
          </p:cNvPr>
          <p:cNvSpPr txBox="1">
            <a:spLocks noChangeArrowheads="1"/>
          </p:cNvSpPr>
          <p:nvPr userDrawn="1"/>
        </p:nvSpPr>
        <p:spPr bwMode="auto">
          <a:xfrm>
            <a:off x="1295400" y="4722813"/>
            <a:ext cx="3600450"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800"/>
              <a:t>The Alan Turing Institute</a:t>
            </a:r>
          </a:p>
        </p:txBody>
      </p:sp>
      <p:cxnSp>
        <p:nvCxnSpPr>
          <p:cNvPr id="7" name="Straight Connector 5">
            <a:extLst>
              <a:ext uri="{FF2B5EF4-FFF2-40B4-BE49-F238E27FC236}">
                <a16:creationId xmlns:a16="http://schemas.microsoft.com/office/drawing/2014/main" id="{E9E18ACC-BB54-453A-A3D9-AF5D1DCEA316}"/>
              </a:ext>
            </a:extLst>
          </p:cNvPr>
          <p:cNvCxnSpPr/>
          <p:nvPr userDrawn="1"/>
        </p:nvCxnSpPr>
        <p:spPr>
          <a:xfrm>
            <a:off x="431800" y="4716463"/>
            <a:ext cx="82804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a:xfrm>
            <a:off x="431800" y="1887742"/>
            <a:ext cx="6228432" cy="612000"/>
          </a:xfrm>
        </p:spPr>
        <p:txBody>
          <a:bodyPr/>
          <a:lstStyle>
            <a:lvl1pPr>
              <a:lnSpc>
                <a:spcPct val="100000"/>
              </a:lnSpc>
              <a:defRPr sz="3400" b="1">
                <a:solidFill>
                  <a:schemeClr val="tx1"/>
                </a:solidFill>
              </a:defRPr>
            </a:lvl1pPr>
          </a:lstStyle>
          <a:p>
            <a:r>
              <a:rPr lang="en-US" dirty="0"/>
              <a:t>Click to edit Master title style</a:t>
            </a:r>
            <a:endParaRPr lang="en-GB" dirty="0"/>
          </a:p>
        </p:txBody>
      </p:sp>
      <p:sp>
        <p:nvSpPr>
          <p:cNvPr id="11" name="Date Placeholder 1">
            <a:extLst>
              <a:ext uri="{FF2B5EF4-FFF2-40B4-BE49-F238E27FC236}">
                <a16:creationId xmlns:a16="http://schemas.microsoft.com/office/drawing/2014/main" id="{D2BA7735-2333-43F4-B2BF-F926BE4CC1F3}"/>
              </a:ext>
            </a:extLst>
          </p:cNvPr>
          <p:cNvSpPr>
            <a:spLocks noGrp="1"/>
          </p:cNvSpPr>
          <p:nvPr>
            <p:ph type="dt" sz="half" idx="15"/>
          </p:nvPr>
        </p:nvSpPr>
        <p:spPr/>
        <p:txBody>
          <a:bodyPr/>
          <a:lstStyle>
            <a:lvl1pPr>
              <a:defRPr>
                <a:solidFill>
                  <a:schemeClr val="tx1"/>
                </a:solidFill>
              </a:defRPr>
            </a:lvl1pPr>
          </a:lstStyle>
          <a:p>
            <a:pPr>
              <a:defRPr/>
            </a:pPr>
            <a:fld id="{865C08DA-D09C-43A5-8C8B-653F36EFF964}" type="datetime1">
              <a:rPr lang="en-GB"/>
              <a:pPr>
                <a:defRPr/>
              </a:pPr>
              <a:t>01/05/2024</a:t>
            </a:fld>
            <a:endParaRPr lang="en-GB" dirty="0"/>
          </a:p>
        </p:txBody>
      </p:sp>
      <p:sp>
        <p:nvSpPr>
          <p:cNvPr id="2" name="Rectangle 1">
            <a:extLst>
              <a:ext uri="{FF2B5EF4-FFF2-40B4-BE49-F238E27FC236}">
                <a16:creationId xmlns:a16="http://schemas.microsoft.com/office/drawing/2014/main" id="{04FC0F6C-55F0-4536-8E87-B69AC1305A87}"/>
              </a:ext>
            </a:extLst>
          </p:cNvPr>
          <p:cNvSpPr/>
          <p:nvPr userDrawn="1"/>
        </p:nvSpPr>
        <p:spPr>
          <a:xfrm>
            <a:off x="431800" y="1835768"/>
            <a:ext cx="6228432" cy="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931349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no content black">
    <p:bg>
      <p:bgPr>
        <a:solidFill>
          <a:srgbClr val="404040"/>
        </a:solidFill>
        <a:effectLst/>
      </p:bgPr>
    </p:bg>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871C8010-C10A-4680-87CD-8A2A30BCE242}"/>
              </a:ext>
            </a:extLst>
          </p:cNvPr>
          <p:cNvSpPr txBox="1">
            <a:spLocks noChangeArrowheads="1"/>
          </p:cNvSpPr>
          <p:nvPr userDrawn="1"/>
        </p:nvSpPr>
        <p:spPr bwMode="auto">
          <a:xfrm>
            <a:off x="1295400" y="4722813"/>
            <a:ext cx="3600450"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800" dirty="0">
                <a:solidFill>
                  <a:schemeClr val="bg1"/>
                </a:solidFill>
              </a:rPr>
              <a:t>The Alan Turing Institute</a:t>
            </a:r>
          </a:p>
        </p:txBody>
      </p:sp>
      <p:cxnSp>
        <p:nvCxnSpPr>
          <p:cNvPr id="5" name="Straight Connector 5">
            <a:extLst>
              <a:ext uri="{FF2B5EF4-FFF2-40B4-BE49-F238E27FC236}">
                <a16:creationId xmlns:a16="http://schemas.microsoft.com/office/drawing/2014/main" id="{8371B85C-0188-4221-8821-B68670C6C3FA}"/>
              </a:ext>
            </a:extLst>
          </p:cNvPr>
          <p:cNvCxnSpPr/>
          <p:nvPr userDrawn="1"/>
        </p:nvCxnSpPr>
        <p:spPr>
          <a:xfrm>
            <a:off x="431800" y="4716463"/>
            <a:ext cx="8280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Date Placeholder 1">
            <a:extLst>
              <a:ext uri="{FF2B5EF4-FFF2-40B4-BE49-F238E27FC236}">
                <a16:creationId xmlns:a16="http://schemas.microsoft.com/office/drawing/2014/main" id="{D789B564-B65F-4C15-BAD8-3C1B8B545D5A}"/>
              </a:ext>
            </a:extLst>
          </p:cNvPr>
          <p:cNvSpPr>
            <a:spLocks noGrp="1"/>
          </p:cNvSpPr>
          <p:nvPr>
            <p:ph type="dt" sz="half" idx="15"/>
          </p:nvPr>
        </p:nvSpPr>
        <p:spPr/>
        <p:txBody>
          <a:bodyPr/>
          <a:lstStyle>
            <a:lvl1pPr>
              <a:defRPr>
                <a:solidFill>
                  <a:schemeClr val="bg1"/>
                </a:solidFill>
              </a:defRPr>
            </a:lvl1pPr>
          </a:lstStyle>
          <a:p>
            <a:pPr>
              <a:defRPr/>
            </a:pPr>
            <a:fld id="{2DB4E203-694E-4411-A5E5-A01B82384425}" type="datetime1">
              <a:rPr lang="en-GB"/>
              <a:pPr>
                <a:defRPr/>
              </a:pPr>
              <a:t>01/05/2024</a:t>
            </a:fld>
            <a:endParaRPr lang="en-GB" dirty="0"/>
          </a:p>
        </p:txBody>
      </p:sp>
      <p:sp>
        <p:nvSpPr>
          <p:cNvPr id="9" name="Title 7">
            <a:extLst>
              <a:ext uri="{FF2B5EF4-FFF2-40B4-BE49-F238E27FC236}">
                <a16:creationId xmlns:a16="http://schemas.microsoft.com/office/drawing/2014/main" id="{2E6F1581-B58A-429C-8271-FD022B15C411}"/>
              </a:ext>
            </a:extLst>
          </p:cNvPr>
          <p:cNvSpPr>
            <a:spLocks noGrp="1"/>
          </p:cNvSpPr>
          <p:nvPr>
            <p:ph type="title"/>
          </p:nvPr>
        </p:nvSpPr>
        <p:spPr>
          <a:xfrm>
            <a:off x="431800" y="339502"/>
            <a:ext cx="8280000" cy="612000"/>
          </a:xfrm>
        </p:spPr>
        <p:txBody>
          <a:bodyPr/>
          <a:lstStyle>
            <a:lvl1pPr>
              <a:lnSpc>
                <a:spcPct val="100000"/>
              </a:lnSpc>
              <a:defRPr sz="3200" b="0">
                <a:solidFill>
                  <a:schemeClr val="bg1"/>
                </a:solidFill>
              </a:defRPr>
            </a:lvl1pPr>
          </a:lstStyle>
          <a:p>
            <a:r>
              <a:rPr lang="en-US" dirty="0"/>
              <a:t>Click to edit Master title style</a:t>
            </a:r>
            <a:endParaRPr lang="en-GB" dirty="0"/>
          </a:p>
        </p:txBody>
      </p:sp>
      <p:sp>
        <p:nvSpPr>
          <p:cNvPr id="10" name="Rectangle 9">
            <a:extLst>
              <a:ext uri="{FF2B5EF4-FFF2-40B4-BE49-F238E27FC236}">
                <a16:creationId xmlns:a16="http://schemas.microsoft.com/office/drawing/2014/main" id="{976F1A75-16D6-4BC8-B120-1A5EA3D437FF}"/>
              </a:ext>
            </a:extLst>
          </p:cNvPr>
          <p:cNvSpPr/>
          <p:nvPr userDrawn="1"/>
        </p:nvSpPr>
        <p:spPr>
          <a:xfrm>
            <a:off x="431800" y="342674"/>
            <a:ext cx="8280000" cy="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750442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no content grey">
    <p:bg>
      <p:bgPr>
        <a:solidFill>
          <a:srgbClr val="E6E6E6"/>
        </a:solidFill>
        <a:effectLst/>
      </p:bgPr>
    </p:bg>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F5B9C085-8AC3-4268-A366-B29751EB4ED6}"/>
              </a:ext>
            </a:extLst>
          </p:cNvPr>
          <p:cNvSpPr>
            <a:spLocks noGrp="1"/>
          </p:cNvSpPr>
          <p:nvPr>
            <p:ph type="dt" sz="half" idx="15"/>
          </p:nvPr>
        </p:nvSpPr>
        <p:spPr/>
        <p:txBody>
          <a:bodyPr/>
          <a:lstStyle>
            <a:lvl1pPr>
              <a:defRPr>
                <a:solidFill>
                  <a:schemeClr val="tx1"/>
                </a:solidFill>
              </a:defRPr>
            </a:lvl1pPr>
          </a:lstStyle>
          <a:p>
            <a:pPr>
              <a:defRPr/>
            </a:pPr>
            <a:fld id="{1F8D4DA4-3550-40C6-BD78-4E337056BB0F}" type="datetime1">
              <a:rPr lang="en-GB"/>
              <a:pPr>
                <a:defRPr/>
              </a:pPr>
              <a:t>01/05/2024</a:t>
            </a:fld>
            <a:endParaRPr lang="en-GB"/>
          </a:p>
        </p:txBody>
      </p:sp>
      <p:sp>
        <p:nvSpPr>
          <p:cNvPr id="6" name="Title 7">
            <a:extLst>
              <a:ext uri="{FF2B5EF4-FFF2-40B4-BE49-F238E27FC236}">
                <a16:creationId xmlns:a16="http://schemas.microsoft.com/office/drawing/2014/main" id="{46458DB0-81E4-473C-8F05-E673AC6AA71D}"/>
              </a:ext>
            </a:extLst>
          </p:cNvPr>
          <p:cNvSpPr>
            <a:spLocks noGrp="1"/>
          </p:cNvSpPr>
          <p:nvPr>
            <p:ph type="title"/>
          </p:nvPr>
        </p:nvSpPr>
        <p:spPr>
          <a:xfrm>
            <a:off x="431800" y="339502"/>
            <a:ext cx="8280000" cy="612000"/>
          </a:xfrm>
        </p:spPr>
        <p:txBody>
          <a:bodyPr/>
          <a:lstStyle>
            <a:lvl1pPr>
              <a:lnSpc>
                <a:spcPct val="100000"/>
              </a:lnSpc>
              <a:defRPr sz="3200" b="0">
                <a:solidFill>
                  <a:schemeClr val="tx1"/>
                </a:solidFill>
              </a:defRPr>
            </a:lvl1pPr>
          </a:lstStyle>
          <a:p>
            <a:r>
              <a:rPr lang="en-US" dirty="0"/>
              <a:t>Click to edit Master title style</a:t>
            </a:r>
            <a:endParaRPr lang="en-GB" dirty="0"/>
          </a:p>
        </p:txBody>
      </p:sp>
      <p:sp>
        <p:nvSpPr>
          <p:cNvPr id="7" name="Rectangle 6">
            <a:extLst>
              <a:ext uri="{FF2B5EF4-FFF2-40B4-BE49-F238E27FC236}">
                <a16:creationId xmlns:a16="http://schemas.microsoft.com/office/drawing/2014/main" id="{49DD2D0D-BFE2-4B5F-B262-A88AE171CB5E}"/>
              </a:ext>
            </a:extLst>
          </p:cNvPr>
          <p:cNvSpPr/>
          <p:nvPr userDrawn="1"/>
        </p:nvSpPr>
        <p:spPr>
          <a:xfrm>
            <a:off x="431800" y="342674"/>
            <a:ext cx="8280000" cy="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977691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8" name="Title 7"/>
          <p:cNvSpPr>
            <a:spLocks noGrp="1"/>
          </p:cNvSpPr>
          <p:nvPr>
            <p:ph type="title"/>
          </p:nvPr>
        </p:nvSpPr>
        <p:spPr>
          <a:xfrm>
            <a:off x="431800" y="339502"/>
            <a:ext cx="8280000" cy="612000"/>
          </a:xfrm>
        </p:spPr>
        <p:txBody>
          <a:bodyPr/>
          <a:lstStyle>
            <a:lvl1pPr>
              <a:lnSpc>
                <a:spcPct val="100000"/>
              </a:lnSpc>
              <a:defRPr sz="3200" b="0">
                <a:solidFill>
                  <a:schemeClr val="tx1"/>
                </a:solidFill>
              </a:defRPr>
            </a:lvl1pPr>
          </a:lstStyle>
          <a:p>
            <a:r>
              <a:rPr lang="en-US" dirty="0"/>
              <a:t>Click to edit Master title style</a:t>
            </a:r>
            <a:endParaRPr lang="en-GB" dirty="0"/>
          </a:p>
        </p:txBody>
      </p:sp>
      <p:sp>
        <p:nvSpPr>
          <p:cNvPr id="4" name="Date Placeholder 3">
            <a:extLst>
              <a:ext uri="{FF2B5EF4-FFF2-40B4-BE49-F238E27FC236}">
                <a16:creationId xmlns:a16="http://schemas.microsoft.com/office/drawing/2014/main" id="{19DDE1E0-EE2C-45DE-9148-0261E27AE51B}"/>
              </a:ext>
            </a:extLst>
          </p:cNvPr>
          <p:cNvSpPr>
            <a:spLocks noGrp="1"/>
          </p:cNvSpPr>
          <p:nvPr>
            <p:ph type="dt" sz="half" idx="15"/>
          </p:nvPr>
        </p:nvSpPr>
        <p:spPr/>
        <p:txBody>
          <a:bodyPr/>
          <a:lstStyle>
            <a:lvl1pPr>
              <a:defRPr/>
            </a:lvl1pPr>
          </a:lstStyle>
          <a:p>
            <a:pPr>
              <a:defRPr/>
            </a:pPr>
            <a:fld id="{FA344FEF-6268-4FBA-80BF-49F171E1319F}" type="datetime1">
              <a:rPr lang="en-GB"/>
              <a:pPr>
                <a:defRPr/>
              </a:pPr>
              <a:t>01/05/2024</a:t>
            </a:fld>
            <a:endParaRPr lang="en-GB" dirty="0"/>
          </a:p>
        </p:txBody>
      </p:sp>
      <p:sp>
        <p:nvSpPr>
          <p:cNvPr id="5" name="Slide Number Placeholder 5">
            <a:extLst>
              <a:ext uri="{FF2B5EF4-FFF2-40B4-BE49-F238E27FC236}">
                <a16:creationId xmlns:a16="http://schemas.microsoft.com/office/drawing/2014/main" id="{4800508B-71A0-427E-8E7A-E086E3EDCF47}"/>
              </a:ext>
            </a:extLst>
          </p:cNvPr>
          <p:cNvSpPr>
            <a:spLocks noGrp="1"/>
          </p:cNvSpPr>
          <p:nvPr>
            <p:ph type="sldNum" sz="quarter" idx="16"/>
          </p:nvPr>
        </p:nvSpPr>
        <p:spPr/>
        <p:txBody>
          <a:bodyPr/>
          <a:lstStyle>
            <a:lvl1pPr>
              <a:defRPr/>
            </a:lvl1pPr>
          </a:lstStyle>
          <a:p>
            <a:pPr>
              <a:defRPr/>
            </a:pPr>
            <a:fld id="{0723F4AA-6BDB-435B-B70F-96D631AC163B}" type="slidenum">
              <a:rPr lang="en-GB" altLang="en-US"/>
              <a:pPr>
                <a:defRPr/>
              </a:pPr>
              <a:t>‹#›</a:t>
            </a:fld>
            <a:endParaRPr lang="en-GB" altLang="en-US"/>
          </a:p>
        </p:txBody>
      </p:sp>
      <p:sp>
        <p:nvSpPr>
          <p:cNvPr id="7" name="Rectangle 6">
            <a:extLst>
              <a:ext uri="{FF2B5EF4-FFF2-40B4-BE49-F238E27FC236}">
                <a16:creationId xmlns:a16="http://schemas.microsoft.com/office/drawing/2014/main" id="{0AE0BBD1-F037-4859-9F9A-032B9CA15F4B}"/>
              </a:ext>
            </a:extLst>
          </p:cNvPr>
          <p:cNvSpPr/>
          <p:nvPr userDrawn="1"/>
        </p:nvSpPr>
        <p:spPr>
          <a:xfrm>
            <a:off x="431800" y="342674"/>
            <a:ext cx="8280000" cy="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902944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0"/>
            </a:lvl1pPr>
            <a:lvl3pPr marL="432000" indent="-252000">
              <a:defRPr/>
            </a:lvl3pPr>
            <a:lvl4pPr marL="864000" indent="-252000">
              <a:defRPr/>
            </a:lvl4pPr>
            <a:lvl5pPr marL="1296000" indent="-252000">
              <a:defRPr/>
            </a:lvl5pPr>
            <a:lvl6pPr indent="-252000">
              <a:defRPr/>
            </a:lvl6pPr>
            <a:lvl7pPr indent="-252000">
              <a:defRPr/>
            </a:lvl7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F622BAAF-63B8-4AB8-8C6A-3CE7F66DBEB6}"/>
              </a:ext>
            </a:extLst>
          </p:cNvPr>
          <p:cNvSpPr>
            <a:spLocks noGrp="1"/>
          </p:cNvSpPr>
          <p:nvPr>
            <p:ph type="dt" sz="half" idx="10"/>
          </p:nvPr>
        </p:nvSpPr>
        <p:spPr/>
        <p:txBody>
          <a:bodyPr/>
          <a:lstStyle>
            <a:lvl1pPr>
              <a:defRPr/>
            </a:lvl1pPr>
          </a:lstStyle>
          <a:p>
            <a:pPr>
              <a:defRPr/>
            </a:pPr>
            <a:fld id="{5AB60A3B-1E4F-477E-A40D-63FA6238B88F}" type="datetime1">
              <a:rPr lang="en-GB"/>
              <a:pPr>
                <a:defRPr/>
              </a:pPr>
              <a:t>01/05/2024</a:t>
            </a:fld>
            <a:endParaRPr lang="en-GB" dirty="0"/>
          </a:p>
        </p:txBody>
      </p:sp>
      <p:sp>
        <p:nvSpPr>
          <p:cNvPr id="5" name="Slide Number Placeholder 5">
            <a:extLst>
              <a:ext uri="{FF2B5EF4-FFF2-40B4-BE49-F238E27FC236}">
                <a16:creationId xmlns:a16="http://schemas.microsoft.com/office/drawing/2014/main" id="{CAC404C7-7B93-412B-8DC9-E56CD266AB71}"/>
              </a:ext>
            </a:extLst>
          </p:cNvPr>
          <p:cNvSpPr>
            <a:spLocks noGrp="1"/>
          </p:cNvSpPr>
          <p:nvPr>
            <p:ph type="sldNum" sz="quarter" idx="11"/>
          </p:nvPr>
        </p:nvSpPr>
        <p:spPr/>
        <p:txBody>
          <a:bodyPr/>
          <a:lstStyle>
            <a:lvl1pPr>
              <a:defRPr/>
            </a:lvl1pPr>
          </a:lstStyle>
          <a:p>
            <a:pPr>
              <a:defRPr/>
            </a:pPr>
            <a:fld id="{9CDA4729-CA73-46FD-B7FB-3083EDFB8E2B}" type="slidenum">
              <a:rPr lang="en-GB" altLang="en-US"/>
              <a:pPr>
                <a:defRPr/>
              </a:pPr>
              <a:t>‹#›</a:t>
            </a:fld>
            <a:endParaRPr lang="en-GB" altLang="en-US"/>
          </a:p>
        </p:txBody>
      </p:sp>
      <p:sp>
        <p:nvSpPr>
          <p:cNvPr id="6" name="Title 7">
            <a:extLst>
              <a:ext uri="{FF2B5EF4-FFF2-40B4-BE49-F238E27FC236}">
                <a16:creationId xmlns:a16="http://schemas.microsoft.com/office/drawing/2014/main" id="{681CA01A-567E-48A3-8D45-58C342F8A7A9}"/>
              </a:ext>
            </a:extLst>
          </p:cNvPr>
          <p:cNvSpPr>
            <a:spLocks noGrp="1"/>
          </p:cNvSpPr>
          <p:nvPr>
            <p:ph type="title"/>
          </p:nvPr>
        </p:nvSpPr>
        <p:spPr>
          <a:xfrm>
            <a:off x="431800" y="339502"/>
            <a:ext cx="8280000" cy="612000"/>
          </a:xfrm>
        </p:spPr>
        <p:txBody>
          <a:bodyPr/>
          <a:lstStyle>
            <a:lvl1pPr>
              <a:lnSpc>
                <a:spcPct val="100000"/>
              </a:lnSpc>
              <a:defRPr sz="3200" b="0">
                <a:solidFill>
                  <a:schemeClr val="tx1"/>
                </a:solidFill>
              </a:defRPr>
            </a:lvl1pPr>
          </a:lstStyle>
          <a:p>
            <a:r>
              <a:rPr lang="en-US" dirty="0"/>
              <a:t>Click to edit Master title style</a:t>
            </a:r>
            <a:endParaRPr lang="en-GB" dirty="0"/>
          </a:p>
        </p:txBody>
      </p:sp>
      <p:sp>
        <p:nvSpPr>
          <p:cNvPr id="7" name="Rectangle 6">
            <a:extLst>
              <a:ext uri="{FF2B5EF4-FFF2-40B4-BE49-F238E27FC236}">
                <a16:creationId xmlns:a16="http://schemas.microsoft.com/office/drawing/2014/main" id="{D52ABB75-115E-465D-B19F-A054C4049C7D}"/>
              </a:ext>
            </a:extLst>
          </p:cNvPr>
          <p:cNvSpPr/>
          <p:nvPr userDrawn="1"/>
        </p:nvSpPr>
        <p:spPr>
          <a:xfrm>
            <a:off x="431800" y="342674"/>
            <a:ext cx="8280000" cy="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114579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999" y="432000"/>
            <a:ext cx="8280000" cy="2376000"/>
          </a:xfrm>
        </p:spPr>
        <p:txBody>
          <a:bodyPr/>
          <a:lstStyle>
            <a:lvl1pPr>
              <a:lnSpc>
                <a:spcPct val="85000"/>
              </a:lnSpc>
              <a:spcAft>
                <a:spcPts val="1800"/>
              </a:spcAft>
              <a:defRPr sz="2400" b="0" baseline="0"/>
            </a:lvl1pPr>
            <a:lvl2pPr>
              <a:defRPr sz="1800" b="1"/>
            </a:lvl2pPr>
            <a:lvl3pPr marL="0" indent="0">
              <a:buFontTx/>
              <a:buNone/>
              <a:defRPr sz="1800"/>
            </a:lvl3pPr>
            <a:lvl4pPr marL="468000" indent="-234000">
              <a:defRPr sz="1800"/>
            </a:lvl4pPr>
            <a:lvl5pPr marL="702000" indent="-234000">
              <a:defRPr sz="1800"/>
            </a:lvl5pPr>
            <a:lvl6pPr>
              <a:defRPr sz="1800"/>
            </a:lvl6pPr>
            <a:lvl7pPr>
              <a:defRPr sz="1800"/>
            </a:lvl7pPr>
          </a:lstStyle>
          <a:p>
            <a:pPr lvl="0"/>
            <a:r>
              <a:rPr lang="en-US" dirty="0"/>
              <a:t>Click to edit Master text styles</a:t>
            </a:r>
          </a:p>
          <a:p>
            <a:pPr lvl="1"/>
            <a:r>
              <a:rPr lang="en-US" dirty="0"/>
              <a:t>Second level</a:t>
            </a:r>
          </a:p>
          <a:p>
            <a:pPr lvl="2"/>
            <a:r>
              <a:rPr lang="en-US" dirty="0"/>
              <a:t>Third level</a:t>
            </a:r>
          </a:p>
        </p:txBody>
      </p:sp>
      <p:sp>
        <p:nvSpPr>
          <p:cNvPr id="11" name="Picture Placeholder 10"/>
          <p:cNvSpPr>
            <a:spLocks noGrp="1"/>
          </p:cNvSpPr>
          <p:nvPr>
            <p:ph type="pic" sz="quarter" idx="13"/>
          </p:nvPr>
        </p:nvSpPr>
        <p:spPr>
          <a:xfrm>
            <a:off x="432000" y="1530000"/>
            <a:ext cx="2160000" cy="54000"/>
          </a:xfrm>
          <a:solidFill>
            <a:schemeClr val="tx1"/>
          </a:solidFill>
        </p:spPr>
        <p:txBody>
          <a:bodyPr/>
          <a:lstStyle>
            <a:lvl1pPr>
              <a:defRPr sz="100" b="0" baseline="0">
                <a:solidFill>
                  <a:schemeClr val="tx1"/>
                </a:solidFill>
              </a:defRPr>
            </a:lvl1pPr>
          </a:lstStyle>
          <a:p>
            <a:pPr lvl="0"/>
            <a:r>
              <a:rPr lang="en-US" noProof="0" dirty="0"/>
              <a:t>Click icon to add picture</a:t>
            </a:r>
            <a:endParaRPr lang="en-GB" noProof="0" dirty="0"/>
          </a:p>
        </p:txBody>
      </p:sp>
      <p:sp>
        <p:nvSpPr>
          <p:cNvPr id="13" name="Picture Placeholder 12"/>
          <p:cNvSpPr>
            <a:spLocks noGrp="1"/>
          </p:cNvSpPr>
          <p:nvPr>
            <p:ph type="pic" sz="quarter" idx="14"/>
          </p:nvPr>
        </p:nvSpPr>
        <p:spPr>
          <a:xfrm>
            <a:off x="432000" y="3096000"/>
            <a:ext cx="1080000" cy="1080000"/>
          </a:xfrm>
        </p:spPr>
        <p:txBody>
          <a:bodyPr/>
          <a:lstStyle>
            <a:lvl1pPr>
              <a:defRPr sz="1000" b="0"/>
            </a:lvl1pPr>
          </a:lstStyle>
          <a:p>
            <a:pPr lvl="0"/>
            <a:r>
              <a:rPr lang="en-US" noProof="0"/>
              <a:t>Click icon to add picture</a:t>
            </a:r>
            <a:endParaRPr lang="en-GB" noProof="0"/>
          </a:p>
        </p:txBody>
      </p:sp>
      <p:sp>
        <p:nvSpPr>
          <p:cNvPr id="14" name="Picture Placeholder 12"/>
          <p:cNvSpPr>
            <a:spLocks noGrp="1"/>
          </p:cNvSpPr>
          <p:nvPr>
            <p:ph type="pic" sz="quarter" idx="15"/>
          </p:nvPr>
        </p:nvSpPr>
        <p:spPr>
          <a:xfrm>
            <a:off x="3312000" y="3096000"/>
            <a:ext cx="1080000" cy="1080000"/>
          </a:xfrm>
        </p:spPr>
        <p:txBody>
          <a:bodyPr/>
          <a:lstStyle>
            <a:lvl1pPr>
              <a:defRPr sz="1000" b="0"/>
            </a:lvl1pPr>
          </a:lstStyle>
          <a:p>
            <a:pPr lvl="0"/>
            <a:r>
              <a:rPr lang="en-US" noProof="0"/>
              <a:t>Click icon to add picture</a:t>
            </a:r>
            <a:endParaRPr lang="en-GB" noProof="0"/>
          </a:p>
        </p:txBody>
      </p:sp>
      <p:sp>
        <p:nvSpPr>
          <p:cNvPr id="15" name="Picture Placeholder 12"/>
          <p:cNvSpPr>
            <a:spLocks noGrp="1"/>
          </p:cNvSpPr>
          <p:nvPr>
            <p:ph type="pic" sz="quarter" idx="16"/>
          </p:nvPr>
        </p:nvSpPr>
        <p:spPr>
          <a:xfrm>
            <a:off x="4752000" y="3096000"/>
            <a:ext cx="1080000" cy="1080000"/>
          </a:xfrm>
        </p:spPr>
        <p:txBody>
          <a:bodyPr/>
          <a:lstStyle>
            <a:lvl1pPr>
              <a:defRPr sz="1000" b="0"/>
            </a:lvl1pPr>
          </a:lstStyle>
          <a:p>
            <a:pPr lvl="0"/>
            <a:r>
              <a:rPr lang="en-US" noProof="0"/>
              <a:t>Click icon to add picture</a:t>
            </a:r>
            <a:endParaRPr lang="en-GB" noProof="0"/>
          </a:p>
        </p:txBody>
      </p:sp>
      <p:sp>
        <p:nvSpPr>
          <p:cNvPr id="16" name="Picture Placeholder 12"/>
          <p:cNvSpPr>
            <a:spLocks noGrp="1"/>
          </p:cNvSpPr>
          <p:nvPr>
            <p:ph type="pic" sz="quarter" idx="17"/>
          </p:nvPr>
        </p:nvSpPr>
        <p:spPr>
          <a:xfrm>
            <a:off x="6192000" y="3096000"/>
            <a:ext cx="1080000" cy="1080000"/>
          </a:xfrm>
        </p:spPr>
        <p:txBody>
          <a:bodyPr/>
          <a:lstStyle>
            <a:lvl1pPr>
              <a:defRPr sz="1000" b="0"/>
            </a:lvl1pPr>
          </a:lstStyle>
          <a:p>
            <a:pPr lvl="0"/>
            <a:r>
              <a:rPr lang="en-US" noProof="0"/>
              <a:t>Click icon to add picture</a:t>
            </a:r>
            <a:endParaRPr lang="en-GB" noProof="0"/>
          </a:p>
        </p:txBody>
      </p:sp>
      <p:sp>
        <p:nvSpPr>
          <p:cNvPr id="18" name="Picture Placeholder 12"/>
          <p:cNvSpPr>
            <a:spLocks noGrp="1"/>
          </p:cNvSpPr>
          <p:nvPr>
            <p:ph type="pic" sz="quarter" idx="19"/>
          </p:nvPr>
        </p:nvSpPr>
        <p:spPr>
          <a:xfrm>
            <a:off x="7632000" y="3096000"/>
            <a:ext cx="1080000" cy="1080000"/>
          </a:xfrm>
        </p:spPr>
        <p:txBody>
          <a:bodyPr/>
          <a:lstStyle>
            <a:lvl1pPr>
              <a:defRPr sz="1000" b="0"/>
            </a:lvl1pPr>
          </a:lstStyle>
          <a:p>
            <a:pPr lvl="0"/>
            <a:r>
              <a:rPr lang="en-US" noProof="0"/>
              <a:t>Click icon to add picture</a:t>
            </a:r>
            <a:endParaRPr lang="en-GB" noProof="0"/>
          </a:p>
        </p:txBody>
      </p:sp>
      <p:sp>
        <p:nvSpPr>
          <p:cNvPr id="17" name="Picture Placeholder 12"/>
          <p:cNvSpPr>
            <a:spLocks noGrp="1"/>
          </p:cNvSpPr>
          <p:nvPr>
            <p:ph type="pic" sz="quarter" idx="21"/>
          </p:nvPr>
        </p:nvSpPr>
        <p:spPr>
          <a:xfrm>
            <a:off x="1872000" y="3096000"/>
            <a:ext cx="1080000" cy="1080000"/>
          </a:xfrm>
        </p:spPr>
        <p:txBody>
          <a:bodyPr/>
          <a:lstStyle>
            <a:lvl1pPr>
              <a:defRPr sz="1000" b="0"/>
            </a:lvl1pPr>
          </a:lstStyle>
          <a:p>
            <a:pPr lvl="0"/>
            <a:r>
              <a:rPr lang="en-US" noProof="0"/>
              <a:t>Click icon to add picture</a:t>
            </a:r>
            <a:endParaRPr lang="en-GB" noProof="0"/>
          </a:p>
        </p:txBody>
      </p:sp>
      <p:sp>
        <p:nvSpPr>
          <p:cNvPr id="12" name="Date Placeholder 3">
            <a:extLst>
              <a:ext uri="{FF2B5EF4-FFF2-40B4-BE49-F238E27FC236}">
                <a16:creationId xmlns:a16="http://schemas.microsoft.com/office/drawing/2014/main" id="{625C8C3B-1B48-4871-A27A-E21F2C18FFF9}"/>
              </a:ext>
            </a:extLst>
          </p:cNvPr>
          <p:cNvSpPr>
            <a:spLocks noGrp="1"/>
          </p:cNvSpPr>
          <p:nvPr>
            <p:ph type="dt" sz="half" idx="22"/>
          </p:nvPr>
        </p:nvSpPr>
        <p:spPr/>
        <p:txBody>
          <a:bodyPr/>
          <a:lstStyle>
            <a:lvl1pPr>
              <a:defRPr/>
            </a:lvl1pPr>
          </a:lstStyle>
          <a:p>
            <a:pPr>
              <a:defRPr/>
            </a:pPr>
            <a:fld id="{84FD311E-B66D-40F8-A1FB-0E56A90FC6D5}" type="datetime1">
              <a:rPr lang="en-GB"/>
              <a:pPr>
                <a:defRPr/>
              </a:pPr>
              <a:t>01/05/2024</a:t>
            </a:fld>
            <a:endParaRPr lang="en-GB" dirty="0"/>
          </a:p>
        </p:txBody>
      </p:sp>
      <p:sp>
        <p:nvSpPr>
          <p:cNvPr id="19" name="Slide Number Placeholder 5">
            <a:extLst>
              <a:ext uri="{FF2B5EF4-FFF2-40B4-BE49-F238E27FC236}">
                <a16:creationId xmlns:a16="http://schemas.microsoft.com/office/drawing/2014/main" id="{8B452863-23BB-408C-8690-5ACA294022B5}"/>
              </a:ext>
            </a:extLst>
          </p:cNvPr>
          <p:cNvSpPr>
            <a:spLocks noGrp="1"/>
          </p:cNvSpPr>
          <p:nvPr>
            <p:ph type="sldNum" sz="quarter" idx="23"/>
          </p:nvPr>
        </p:nvSpPr>
        <p:spPr/>
        <p:txBody>
          <a:bodyPr/>
          <a:lstStyle>
            <a:lvl1pPr>
              <a:defRPr/>
            </a:lvl1pPr>
          </a:lstStyle>
          <a:p>
            <a:pPr>
              <a:defRPr/>
            </a:pPr>
            <a:fld id="{351013DD-1452-4B0F-9E7A-AB6E0392C2A1}" type="slidenum">
              <a:rPr lang="en-GB" altLang="en-US"/>
              <a:pPr>
                <a:defRPr/>
              </a:pPr>
              <a:t>‹#›</a:t>
            </a:fld>
            <a:endParaRPr lang="en-GB" altLang="en-US"/>
          </a:p>
        </p:txBody>
      </p:sp>
      <p:sp>
        <p:nvSpPr>
          <p:cNvPr id="20" name="Rectangle 19">
            <a:extLst>
              <a:ext uri="{FF2B5EF4-FFF2-40B4-BE49-F238E27FC236}">
                <a16:creationId xmlns:a16="http://schemas.microsoft.com/office/drawing/2014/main" id="{3AD8D25E-5D4A-4348-9095-DFA43477E15C}"/>
              </a:ext>
            </a:extLst>
          </p:cNvPr>
          <p:cNvSpPr/>
          <p:nvPr userDrawn="1"/>
        </p:nvSpPr>
        <p:spPr>
          <a:xfrm>
            <a:off x="431800" y="342674"/>
            <a:ext cx="8280000" cy="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22910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78ECBD2-724D-44E0-B506-603A94A123C2}"/>
              </a:ext>
            </a:extLst>
          </p:cNvPr>
          <p:cNvSpPr>
            <a:spLocks noGrp="1"/>
          </p:cNvSpPr>
          <p:nvPr>
            <p:ph type="dt" sz="half" idx="21"/>
          </p:nvPr>
        </p:nvSpPr>
        <p:spPr/>
        <p:txBody>
          <a:bodyPr/>
          <a:lstStyle>
            <a:lvl1pPr>
              <a:defRPr/>
            </a:lvl1pPr>
          </a:lstStyle>
          <a:p>
            <a:pPr>
              <a:defRPr/>
            </a:pPr>
            <a:fld id="{2AE6F8C4-2D7F-41C7-A2DA-1B9B574A019F}" type="datetime1">
              <a:rPr lang="en-GB"/>
              <a:pPr>
                <a:defRPr/>
              </a:pPr>
              <a:t>01/05/2024</a:t>
            </a:fld>
            <a:endParaRPr lang="en-GB" dirty="0"/>
          </a:p>
        </p:txBody>
      </p:sp>
      <p:sp>
        <p:nvSpPr>
          <p:cNvPr id="5" name="Slide Number Placeholder 5">
            <a:extLst>
              <a:ext uri="{FF2B5EF4-FFF2-40B4-BE49-F238E27FC236}">
                <a16:creationId xmlns:a16="http://schemas.microsoft.com/office/drawing/2014/main" id="{D4A33973-F439-4630-9F01-06C4371A2376}"/>
              </a:ext>
            </a:extLst>
          </p:cNvPr>
          <p:cNvSpPr>
            <a:spLocks noGrp="1"/>
          </p:cNvSpPr>
          <p:nvPr>
            <p:ph type="sldNum" sz="quarter" idx="22"/>
          </p:nvPr>
        </p:nvSpPr>
        <p:spPr/>
        <p:txBody>
          <a:bodyPr/>
          <a:lstStyle>
            <a:lvl1pPr>
              <a:defRPr/>
            </a:lvl1pPr>
          </a:lstStyle>
          <a:p>
            <a:pPr>
              <a:defRPr/>
            </a:pPr>
            <a:fld id="{7105BD0D-EBF5-429D-BD54-7FC942F384EC}" type="slidenum">
              <a:rPr lang="en-GB" altLang="en-US"/>
              <a:pPr>
                <a:defRPr/>
              </a:pPr>
              <a:t>‹#›</a:t>
            </a:fld>
            <a:endParaRPr lang="en-GB" altLang="en-US"/>
          </a:p>
        </p:txBody>
      </p:sp>
    </p:spTree>
    <p:extLst>
      <p:ext uri="{BB962C8B-B14F-4D97-AF65-F5344CB8AC3E}">
        <p14:creationId xmlns:p14="http://schemas.microsoft.com/office/powerpoint/2010/main" val="17624906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ntact Details">
    <p:bg>
      <p:bgPr>
        <a:solidFill>
          <a:srgbClr val="404040"/>
        </a:solidFill>
        <a:effectLst/>
      </p:bgPr>
    </p:bg>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676DD3BB-A8C8-44E0-85A7-8F180878BA59}"/>
              </a:ext>
            </a:extLst>
          </p:cNvPr>
          <p:cNvSpPr txBox="1">
            <a:spLocks noChangeArrowheads="1"/>
          </p:cNvSpPr>
          <p:nvPr userDrawn="1"/>
        </p:nvSpPr>
        <p:spPr bwMode="auto">
          <a:xfrm>
            <a:off x="1295400" y="4722813"/>
            <a:ext cx="3600450"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800" dirty="0">
                <a:solidFill>
                  <a:schemeClr val="bg1"/>
                </a:solidFill>
              </a:rPr>
              <a:t>The Alan Turing Institute</a:t>
            </a:r>
          </a:p>
        </p:txBody>
      </p:sp>
      <p:cxnSp>
        <p:nvCxnSpPr>
          <p:cNvPr id="5" name="Straight Connector 5">
            <a:extLst>
              <a:ext uri="{FF2B5EF4-FFF2-40B4-BE49-F238E27FC236}">
                <a16:creationId xmlns:a16="http://schemas.microsoft.com/office/drawing/2014/main" id="{66A13792-893F-453A-854B-23B09BC6C1AF}"/>
              </a:ext>
            </a:extLst>
          </p:cNvPr>
          <p:cNvCxnSpPr/>
          <p:nvPr userDrawn="1"/>
        </p:nvCxnSpPr>
        <p:spPr>
          <a:xfrm>
            <a:off x="431800" y="4716463"/>
            <a:ext cx="8280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9" descr="ATI_logo_white.ai">
            <a:extLst>
              <a:ext uri="{FF2B5EF4-FFF2-40B4-BE49-F238E27FC236}">
                <a16:creationId xmlns:a16="http://schemas.microsoft.com/office/drawing/2014/main" id="{9DF29087-D290-4B3A-A800-022C8840AEF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57200" y="457200"/>
            <a:ext cx="120808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1">
            <a:extLst>
              <a:ext uri="{FF2B5EF4-FFF2-40B4-BE49-F238E27FC236}">
                <a16:creationId xmlns:a16="http://schemas.microsoft.com/office/drawing/2014/main" id="{F33FD4B3-D552-4731-A7AF-1C3D4533A424}"/>
              </a:ext>
            </a:extLst>
          </p:cNvPr>
          <p:cNvSpPr>
            <a:spLocks noGrp="1"/>
          </p:cNvSpPr>
          <p:nvPr>
            <p:ph type="dt" sz="half" idx="15"/>
          </p:nvPr>
        </p:nvSpPr>
        <p:spPr/>
        <p:txBody>
          <a:bodyPr/>
          <a:lstStyle>
            <a:lvl1pPr>
              <a:defRPr>
                <a:solidFill>
                  <a:schemeClr val="bg1"/>
                </a:solidFill>
              </a:defRPr>
            </a:lvl1pPr>
          </a:lstStyle>
          <a:p>
            <a:pPr>
              <a:defRPr/>
            </a:pPr>
            <a:fld id="{789463CF-D6DA-4FFD-9351-B2F4EABA36A7}" type="datetime1">
              <a:rPr lang="en-GB"/>
              <a:pPr>
                <a:defRPr/>
              </a:pPr>
              <a:t>01/05/2024</a:t>
            </a:fld>
            <a:endParaRPr lang="en-GB"/>
          </a:p>
        </p:txBody>
      </p:sp>
      <p:sp>
        <p:nvSpPr>
          <p:cNvPr id="8" name="Slide Number Placeholder 3">
            <a:extLst>
              <a:ext uri="{FF2B5EF4-FFF2-40B4-BE49-F238E27FC236}">
                <a16:creationId xmlns:a16="http://schemas.microsoft.com/office/drawing/2014/main" id="{6AD7EC05-A11A-4736-92A0-3F65A9E76EA2}"/>
              </a:ext>
            </a:extLst>
          </p:cNvPr>
          <p:cNvSpPr>
            <a:spLocks noGrp="1"/>
          </p:cNvSpPr>
          <p:nvPr>
            <p:ph type="sldNum" sz="quarter" idx="16"/>
          </p:nvPr>
        </p:nvSpPr>
        <p:spPr/>
        <p:txBody>
          <a:bodyPr/>
          <a:lstStyle>
            <a:lvl1pPr>
              <a:defRPr>
                <a:solidFill>
                  <a:schemeClr val="bg1"/>
                </a:solidFill>
              </a:defRPr>
            </a:lvl1pPr>
          </a:lstStyle>
          <a:p>
            <a:pPr>
              <a:defRPr/>
            </a:pPr>
            <a:fld id="{DC439F6A-78F2-4692-956A-FE4F6A87BD04}" type="slidenum">
              <a:rPr lang="en-GB" altLang="en-US"/>
              <a:pPr>
                <a:defRPr/>
              </a:pPr>
              <a:t>‹#›</a:t>
            </a:fld>
            <a:endParaRPr lang="en-GB" altLang="en-US"/>
          </a:p>
        </p:txBody>
      </p:sp>
      <p:sp>
        <p:nvSpPr>
          <p:cNvPr id="10" name="Rectangle 9">
            <a:extLst>
              <a:ext uri="{FF2B5EF4-FFF2-40B4-BE49-F238E27FC236}">
                <a16:creationId xmlns:a16="http://schemas.microsoft.com/office/drawing/2014/main" id="{40509E7D-82C7-45D3-9892-AC18E45BA323}"/>
              </a:ext>
            </a:extLst>
          </p:cNvPr>
          <p:cNvSpPr/>
          <p:nvPr userDrawn="1"/>
        </p:nvSpPr>
        <p:spPr>
          <a:xfrm>
            <a:off x="431800" y="3006130"/>
            <a:ext cx="1331888"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610C8032-9544-4AC4-9DCC-C3715FEA9979}"/>
              </a:ext>
            </a:extLst>
          </p:cNvPr>
          <p:cNvSpPr txBox="1"/>
          <p:nvPr userDrawn="1"/>
        </p:nvSpPr>
        <p:spPr>
          <a:xfrm>
            <a:off x="431800" y="3095625"/>
            <a:ext cx="1331888" cy="1152124"/>
          </a:xfrm>
          <a:prstGeom prst="rect">
            <a:avLst/>
          </a:prstGeom>
          <a:noFill/>
        </p:spPr>
        <p:txBody>
          <a:bodyPr wrap="square" lIns="0" tIns="0" rIns="0" bIns="0" rtlCol="0">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GB" altLang="en-US" sz="1800" b="1" i="0" u="none" strike="noStrike" kern="1200" cap="none" spc="0" normalizeH="0" baseline="0" noProof="0" dirty="0">
                <a:ln>
                  <a:noFill/>
                </a:ln>
                <a:solidFill>
                  <a:schemeClr val="bg1"/>
                </a:solidFill>
                <a:effectLst/>
                <a:uLnTx/>
                <a:uFillTx/>
                <a:latin typeface="Arial"/>
                <a:ea typeface="+mn-ea"/>
                <a:cs typeface="+mn-cs"/>
              </a:rPr>
              <a:t>turing.ac.uk</a:t>
            </a:r>
            <a:br>
              <a:rPr kumimoji="0" lang="en-GB" altLang="en-US" sz="1800" b="1" i="0" u="none" strike="noStrike" kern="1200" cap="none" spc="0" normalizeH="0" baseline="0" noProof="0" dirty="0">
                <a:ln>
                  <a:noFill/>
                </a:ln>
                <a:solidFill>
                  <a:schemeClr val="bg1"/>
                </a:solidFill>
                <a:effectLst/>
                <a:uLnTx/>
                <a:uFillTx/>
                <a:latin typeface="Arial"/>
                <a:ea typeface="+mn-ea"/>
                <a:cs typeface="+mn-cs"/>
              </a:rPr>
            </a:br>
            <a:r>
              <a:rPr kumimoji="0" lang="en-GB" altLang="en-US" sz="1800" b="1" i="0" u="none" strike="noStrike" kern="1200" cap="none" spc="0" normalizeH="0" baseline="0" noProof="0" dirty="0">
                <a:ln>
                  <a:noFill/>
                </a:ln>
                <a:solidFill>
                  <a:schemeClr val="bg1"/>
                </a:solidFill>
                <a:effectLst/>
                <a:uLnTx/>
                <a:uFillTx/>
                <a:latin typeface="Arial"/>
                <a:ea typeface="+mn-ea"/>
                <a:cs typeface="+mn-cs"/>
              </a:rPr>
              <a:t>@turinginst</a:t>
            </a:r>
          </a:p>
        </p:txBody>
      </p:sp>
    </p:spTree>
    <p:extLst>
      <p:ext uri="{BB962C8B-B14F-4D97-AF65-F5344CB8AC3E}">
        <p14:creationId xmlns:p14="http://schemas.microsoft.com/office/powerpoint/2010/main" val="1881609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solidFill>
                  <a:schemeClr val="bg1"/>
                </a:solidFill>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119C7F3F-A7F4-4792-82B3-96F3765D73B0}"/>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9548808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215"/>
        <p:cNvGrpSpPr/>
        <p:nvPr/>
      </p:nvGrpSpPr>
      <p:grpSpPr>
        <a:xfrm>
          <a:off x="0" y="0"/>
          <a:ext cx="0" cy="0"/>
          <a:chOff x="0" y="0"/>
          <a:chExt cx="0" cy="0"/>
        </a:xfrm>
      </p:grpSpPr>
      <p:sp>
        <p:nvSpPr>
          <p:cNvPr id="216" name="Google Shape;216;p39"/>
          <p:cNvSpPr txBox="1">
            <a:spLocks noGrp="1"/>
          </p:cNvSpPr>
          <p:nvPr>
            <p:ph type="ctrTitle"/>
          </p:nvPr>
        </p:nvSpPr>
        <p:spPr>
          <a:xfrm>
            <a:off x="191575" y="1583350"/>
            <a:ext cx="8748000" cy="1159800"/>
          </a:xfrm>
          <a:prstGeom prst="rect">
            <a:avLst/>
          </a:prstGeom>
        </p:spPr>
        <p:txBody>
          <a:bodyPr spcFirstLastPara="1" wrap="square" lIns="91425" tIns="91425" rIns="91425" bIns="91425" anchor="b" anchorCtr="0"/>
          <a:lstStyle>
            <a:lvl1pPr lvl="0" algn="ctr" rtl="0">
              <a:spcBef>
                <a:spcPts val="0"/>
              </a:spcBef>
              <a:spcAft>
                <a:spcPts val="0"/>
              </a:spcAft>
              <a:buSzPts val="4800"/>
              <a:buNone/>
              <a:defRPr sz="4800"/>
            </a:lvl1pPr>
            <a:lvl2pPr lvl="1" algn="ctr" rtl="0">
              <a:spcBef>
                <a:spcPts val="0"/>
              </a:spcBef>
              <a:spcAft>
                <a:spcPts val="0"/>
              </a:spcAft>
              <a:buClr>
                <a:srgbClr val="FFF2CC"/>
              </a:buClr>
              <a:buSzPts val="4800"/>
              <a:buNone/>
              <a:defRPr sz="4800">
                <a:solidFill>
                  <a:srgbClr val="FFF2CC"/>
                </a:solidFill>
              </a:defRPr>
            </a:lvl2pPr>
            <a:lvl3pPr lvl="2" algn="ctr" rtl="0">
              <a:spcBef>
                <a:spcPts val="0"/>
              </a:spcBef>
              <a:spcAft>
                <a:spcPts val="0"/>
              </a:spcAft>
              <a:buClr>
                <a:srgbClr val="FFF2CC"/>
              </a:buClr>
              <a:buSzPts val="4800"/>
              <a:buNone/>
              <a:defRPr sz="4800">
                <a:solidFill>
                  <a:srgbClr val="FFF2CC"/>
                </a:solidFill>
              </a:defRPr>
            </a:lvl3pPr>
            <a:lvl4pPr lvl="3" algn="ctr" rtl="0">
              <a:spcBef>
                <a:spcPts val="0"/>
              </a:spcBef>
              <a:spcAft>
                <a:spcPts val="0"/>
              </a:spcAft>
              <a:buClr>
                <a:srgbClr val="FFF2CC"/>
              </a:buClr>
              <a:buSzPts val="4800"/>
              <a:buNone/>
              <a:defRPr sz="4800">
                <a:solidFill>
                  <a:srgbClr val="FFF2CC"/>
                </a:solidFill>
              </a:defRPr>
            </a:lvl4pPr>
            <a:lvl5pPr lvl="4" algn="ctr" rtl="0">
              <a:spcBef>
                <a:spcPts val="0"/>
              </a:spcBef>
              <a:spcAft>
                <a:spcPts val="0"/>
              </a:spcAft>
              <a:buClr>
                <a:srgbClr val="FFF2CC"/>
              </a:buClr>
              <a:buSzPts val="4800"/>
              <a:buNone/>
              <a:defRPr sz="4800">
                <a:solidFill>
                  <a:srgbClr val="FFF2CC"/>
                </a:solidFill>
              </a:defRPr>
            </a:lvl5pPr>
            <a:lvl6pPr lvl="5" algn="ctr" rtl="0">
              <a:spcBef>
                <a:spcPts val="0"/>
              </a:spcBef>
              <a:spcAft>
                <a:spcPts val="0"/>
              </a:spcAft>
              <a:buClr>
                <a:srgbClr val="FFF2CC"/>
              </a:buClr>
              <a:buSzPts val="4800"/>
              <a:buNone/>
              <a:defRPr sz="4800">
                <a:solidFill>
                  <a:srgbClr val="FFF2CC"/>
                </a:solidFill>
              </a:defRPr>
            </a:lvl6pPr>
            <a:lvl7pPr lvl="6" algn="ctr" rtl="0">
              <a:spcBef>
                <a:spcPts val="0"/>
              </a:spcBef>
              <a:spcAft>
                <a:spcPts val="0"/>
              </a:spcAft>
              <a:buClr>
                <a:srgbClr val="FFF2CC"/>
              </a:buClr>
              <a:buSzPts val="4800"/>
              <a:buNone/>
              <a:defRPr sz="4800">
                <a:solidFill>
                  <a:srgbClr val="FFF2CC"/>
                </a:solidFill>
              </a:defRPr>
            </a:lvl7pPr>
            <a:lvl8pPr lvl="7" algn="ctr" rtl="0">
              <a:spcBef>
                <a:spcPts val="0"/>
              </a:spcBef>
              <a:spcAft>
                <a:spcPts val="0"/>
              </a:spcAft>
              <a:buClr>
                <a:srgbClr val="FFF2CC"/>
              </a:buClr>
              <a:buSzPts val="4800"/>
              <a:buNone/>
              <a:defRPr sz="4800">
                <a:solidFill>
                  <a:srgbClr val="FFF2CC"/>
                </a:solidFill>
              </a:defRPr>
            </a:lvl8pPr>
            <a:lvl9pPr lvl="8" algn="ctr" rtl="0">
              <a:spcBef>
                <a:spcPts val="0"/>
              </a:spcBef>
              <a:spcAft>
                <a:spcPts val="0"/>
              </a:spcAft>
              <a:buClr>
                <a:srgbClr val="FFF2CC"/>
              </a:buClr>
              <a:buSzPts val="4800"/>
              <a:buNone/>
              <a:defRPr sz="4800">
                <a:solidFill>
                  <a:srgbClr val="FFF2CC"/>
                </a:solidFill>
              </a:defRPr>
            </a:lvl9pPr>
          </a:lstStyle>
          <a:p>
            <a:endParaRPr/>
          </a:p>
        </p:txBody>
      </p:sp>
      <p:sp>
        <p:nvSpPr>
          <p:cNvPr id="217" name="Google Shape;217;p39"/>
          <p:cNvSpPr txBox="1">
            <a:spLocks noGrp="1"/>
          </p:cNvSpPr>
          <p:nvPr>
            <p:ph type="subTitle" idx="1"/>
          </p:nvPr>
        </p:nvSpPr>
        <p:spPr>
          <a:xfrm>
            <a:off x="685800" y="2635718"/>
            <a:ext cx="7772400" cy="784800"/>
          </a:xfrm>
          <a:prstGeom prst="rect">
            <a:avLst/>
          </a:prstGeom>
        </p:spPr>
        <p:txBody>
          <a:bodyPr spcFirstLastPara="1" wrap="square" lIns="91425" tIns="91425" rIns="91425" bIns="91425" anchor="t" anchorCtr="0"/>
          <a:lstStyle>
            <a:lvl1pPr lvl="0" algn="ctr" rtl="0">
              <a:spcBef>
                <a:spcPts val="0"/>
              </a:spcBef>
              <a:spcAft>
                <a:spcPts val="0"/>
              </a:spcAft>
              <a:buClr>
                <a:srgbClr val="FFFFFF"/>
              </a:buClr>
              <a:buSzPts val="3000"/>
              <a:buNone/>
              <a:defRPr i="1">
                <a:solidFill>
                  <a:srgbClr val="FFFFFF"/>
                </a:solidFill>
              </a:defRPr>
            </a:lvl1pPr>
            <a:lvl2pPr lvl="1" algn="ctr" rtl="0">
              <a:spcBef>
                <a:spcPts val="0"/>
              </a:spcBef>
              <a:spcAft>
                <a:spcPts val="0"/>
              </a:spcAft>
              <a:buClr>
                <a:srgbClr val="FFFFFF"/>
              </a:buClr>
              <a:buSzPts val="3000"/>
              <a:buNone/>
              <a:defRPr sz="3000">
                <a:solidFill>
                  <a:srgbClr val="FFFFFF"/>
                </a:solidFill>
              </a:defRPr>
            </a:lvl2pPr>
            <a:lvl3pPr lvl="2" algn="ctr" rtl="0">
              <a:spcBef>
                <a:spcPts val="0"/>
              </a:spcBef>
              <a:spcAft>
                <a:spcPts val="0"/>
              </a:spcAft>
              <a:buClr>
                <a:srgbClr val="FFFFFF"/>
              </a:buClr>
              <a:buSzPts val="3000"/>
              <a:buNone/>
              <a:defRPr sz="3000">
                <a:solidFill>
                  <a:srgbClr val="FFFFFF"/>
                </a:solidFill>
              </a:defRPr>
            </a:lvl3pPr>
            <a:lvl4pPr lvl="3" algn="ctr" rtl="0">
              <a:spcBef>
                <a:spcPts val="0"/>
              </a:spcBef>
              <a:spcAft>
                <a:spcPts val="0"/>
              </a:spcAft>
              <a:buClr>
                <a:srgbClr val="FFFFFF"/>
              </a:buClr>
              <a:buSzPts val="3000"/>
              <a:buNone/>
              <a:defRPr sz="3000">
                <a:solidFill>
                  <a:srgbClr val="FFFFFF"/>
                </a:solidFill>
              </a:defRPr>
            </a:lvl4pPr>
            <a:lvl5pPr lvl="4" algn="ctr" rtl="0">
              <a:spcBef>
                <a:spcPts val="0"/>
              </a:spcBef>
              <a:spcAft>
                <a:spcPts val="0"/>
              </a:spcAft>
              <a:buClr>
                <a:srgbClr val="FFFFFF"/>
              </a:buClr>
              <a:buSzPts val="3000"/>
              <a:buNone/>
              <a:defRPr sz="3000">
                <a:solidFill>
                  <a:srgbClr val="FFFFFF"/>
                </a:solidFill>
              </a:defRPr>
            </a:lvl5pPr>
            <a:lvl6pPr lvl="5" algn="ctr" rtl="0">
              <a:spcBef>
                <a:spcPts val="0"/>
              </a:spcBef>
              <a:spcAft>
                <a:spcPts val="0"/>
              </a:spcAft>
              <a:buClr>
                <a:srgbClr val="FFFFFF"/>
              </a:buClr>
              <a:buSzPts val="3000"/>
              <a:buNone/>
              <a:defRPr sz="3000">
                <a:solidFill>
                  <a:srgbClr val="FFFFFF"/>
                </a:solidFill>
              </a:defRPr>
            </a:lvl6pPr>
            <a:lvl7pPr lvl="6" algn="ctr" rtl="0">
              <a:spcBef>
                <a:spcPts val="0"/>
              </a:spcBef>
              <a:spcAft>
                <a:spcPts val="0"/>
              </a:spcAft>
              <a:buClr>
                <a:srgbClr val="FFFFFF"/>
              </a:buClr>
              <a:buSzPts val="3000"/>
              <a:buNone/>
              <a:defRPr sz="3000">
                <a:solidFill>
                  <a:srgbClr val="FFFFFF"/>
                </a:solidFill>
              </a:defRPr>
            </a:lvl7pPr>
            <a:lvl8pPr lvl="7" algn="ctr" rtl="0">
              <a:spcBef>
                <a:spcPts val="0"/>
              </a:spcBef>
              <a:spcAft>
                <a:spcPts val="0"/>
              </a:spcAft>
              <a:buClr>
                <a:srgbClr val="FFFFFF"/>
              </a:buClr>
              <a:buSzPts val="3000"/>
              <a:buNone/>
              <a:defRPr sz="3000">
                <a:solidFill>
                  <a:srgbClr val="FFFFFF"/>
                </a:solidFill>
              </a:defRPr>
            </a:lvl8pPr>
            <a:lvl9pPr lvl="8" algn="ctr" rtl="0">
              <a:spcBef>
                <a:spcPts val="0"/>
              </a:spcBef>
              <a:spcAft>
                <a:spcPts val="0"/>
              </a:spcAft>
              <a:buClr>
                <a:srgbClr val="FFFFFF"/>
              </a:buClr>
              <a:buSzPts val="3000"/>
              <a:buNone/>
              <a:defRPr sz="3000">
                <a:solidFill>
                  <a:srgbClr val="FFFFFF"/>
                </a:solidFill>
              </a:defRPr>
            </a:lvl9pPr>
          </a:lstStyle>
          <a:p>
            <a:endParaRPr/>
          </a:p>
        </p:txBody>
      </p:sp>
      <p:sp>
        <p:nvSpPr>
          <p:cNvPr id="218" name="Google Shape;218;p39"/>
          <p:cNvSpPr txBox="1"/>
          <p:nvPr/>
        </p:nvSpPr>
        <p:spPr>
          <a:xfrm>
            <a:off x="120200" y="4745600"/>
            <a:ext cx="8903400" cy="3378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endParaRPr sz="600" i="0">
              <a:solidFill>
                <a:schemeClr val="lt1"/>
              </a:solidFill>
              <a:latin typeface="Open Sans"/>
              <a:ea typeface="Open Sans"/>
              <a:cs typeface="Open Sans"/>
              <a:sym typeface="Open Sans"/>
            </a:endParaRPr>
          </a:p>
        </p:txBody>
      </p:sp>
    </p:spTree>
    <p:extLst>
      <p:ext uri="{BB962C8B-B14F-4D97-AF65-F5344CB8AC3E}">
        <p14:creationId xmlns:p14="http://schemas.microsoft.com/office/powerpoint/2010/main" val="8059212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1">
  <p:cSld name="Title 1">
    <p:bg>
      <p:bgPr>
        <a:blipFill>
          <a:blip r:embed="rId2">
            <a:alphaModFix/>
          </a:blip>
          <a:stretch>
            <a:fillRect/>
          </a:stretch>
        </a:blipFill>
        <a:effectLst/>
      </p:bgPr>
    </p:bg>
    <p:spTree>
      <p:nvGrpSpPr>
        <p:cNvPr id="1" name="Shape 219"/>
        <p:cNvGrpSpPr/>
        <p:nvPr/>
      </p:nvGrpSpPr>
      <p:grpSpPr>
        <a:xfrm>
          <a:off x="0" y="0"/>
          <a:ext cx="0" cy="0"/>
          <a:chOff x="0" y="0"/>
          <a:chExt cx="0" cy="0"/>
        </a:xfrm>
      </p:grpSpPr>
      <p:sp>
        <p:nvSpPr>
          <p:cNvPr id="220" name="Google Shape;220;p40"/>
          <p:cNvSpPr txBox="1">
            <a:spLocks noGrp="1"/>
          </p:cNvSpPr>
          <p:nvPr>
            <p:ph type="ctrTitle"/>
          </p:nvPr>
        </p:nvSpPr>
        <p:spPr>
          <a:xfrm>
            <a:off x="191575" y="1583350"/>
            <a:ext cx="8748000" cy="1159800"/>
          </a:xfrm>
          <a:prstGeom prst="rect">
            <a:avLst/>
          </a:prstGeom>
        </p:spPr>
        <p:txBody>
          <a:bodyPr spcFirstLastPara="1" wrap="square" lIns="91425" tIns="91425" rIns="91425" bIns="91425" anchor="b" anchorCtr="0"/>
          <a:lstStyle>
            <a:lvl1pPr lvl="0" algn="ctr" rtl="0">
              <a:spcBef>
                <a:spcPts val="0"/>
              </a:spcBef>
              <a:spcAft>
                <a:spcPts val="0"/>
              </a:spcAft>
              <a:buClr>
                <a:srgbClr val="000000"/>
              </a:buClr>
              <a:buSzPts val="4800"/>
              <a:buNone/>
              <a:defRPr sz="4800">
                <a:solidFill>
                  <a:srgbClr val="000000"/>
                </a:solidFill>
                <a:highlight>
                  <a:srgbClr val="FFBF00"/>
                </a:highlight>
              </a:defRPr>
            </a:lvl1pPr>
            <a:lvl2pPr lvl="1" algn="ctr" rtl="0">
              <a:spcBef>
                <a:spcPts val="0"/>
              </a:spcBef>
              <a:spcAft>
                <a:spcPts val="0"/>
              </a:spcAft>
              <a:buClr>
                <a:srgbClr val="FFF2CC"/>
              </a:buClr>
              <a:buSzPts val="4800"/>
              <a:buNone/>
              <a:defRPr sz="4800">
                <a:solidFill>
                  <a:srgbClr val="FFF2CC"/>
                </a:solidFill>
              </a:defRPr>
            </a:lvl2pPr>
            <a:lvl3pPr lvl="2" algn="ctr" rtl="0">
              <a:spcBef>
                <a:spcPts val="0"/>
              </a:spcBef>
              <a:spcAft>
                <a:spcPts val="0"/>
              </a:spcAft>
              <a:buClr>
                <a:srgbClr val="FFF2CC"/>
              </a:buClr>
              <a:buSzPts val="4800"/>
              <a:buNone/>
              <a:defRPr sz="4800">
                <a:solidFill>
                  <a:srgbClr val="FFF2CC"/>
                </a:solidFill>
              </a:defRPr>
            </a:lvl3pPr>
            <a:lvl4pPr lvl="3" algn="ctr" rtl="0">
              <a:spcBef>
                <a:spcPts val="0"/>
              </a:spcBef>
              <a:spcAft>
                <a:spcPts val="0"/>
              </a:spcAft>
              <a:buClr>
                <a:srgbClr val="FFF2CC"/>
              </a:buClr>
              <a:buSzPts val="4800"/>
              <a:buNone/>
              <a:defRPr sz="4800">
                <a:solidFill>
                  <a:srgbClr val="FFF2CC"/>
                </a:solidFill>
              </a:defRPr>
            </a:lvl4pPr>
            <a:lvl5pPr lvl="4" algn="ctr" rtl="0">
              <a:spcBef>
                <a:spcPts val="0"/>
              </a:spcBef>
              <a:spcAft>
                <a:spcPts val="0"/>
              </a:spcAft>
              <a:buClr>
                <a:srgbClr val="FFF2CC"/>
              </a:buClr>
              <a:buSzPts val="4800"/>
              <a:buNone/>
              <a:defRPr sz="4800">
                <a:solidFill>
                  <a:srgbClr val="FFF2CC"/>
                </a:solidFill>
              </a:defRPr>
            </a:lvl5pPr>
            <a:lvl6pPr lvl="5" algn="ctr" rtl="0">
              <a:spcBef>
                <a:spcPts val="0"/>
              </a:spcBef>
              <a:spcAft>
                <a:spcPts val="0"/>
              </a:spcAft>
              <a:buClr>
                <a:srgbClr val="FFF2CC"/>
              </a:buClr>
              <a:buSzPts val="4800"/>
              <a:buNone/>
              <a:defRPr sz="4800">
                <a:solidFill>
                  <a:srgbClr val="FFF2CC"/>
                </a:solidFill>
              </a:defRPr>
            </a:lvl6pPr>
            <a:lvl7pPr lvl="6" algn="ctr" rtl="0">
              <a:spcBef>
                <a:spcPts val="0"/>
              </a:spcBef>
              <a:spcAft>
                <a:spcPts val="0"/>
              </a:spcAft>
              <a:buClr>
                <a:srgbClr val="FFF2CC"/>
              </a:buClr>
              <a:buSzPts val="4800"/>
              <a:buNone/>
              <a:defRPr sz="4800">
                <a:solidFill>
                  <a:srgbClr val="FFF2CC"/>
                </a:solidFill>
              </a:defRPr>
            </a:lvl7pPr>
            <a:lvl8pPr lvl="7" algn="ctr" rtl="0">
              <a:spcBef>
                <a:spcPts val="0"/>
              </a:spcBef>
              <a:spcAft>
                <a:spcPts val="0"/>
              </a:spcAft>
              <a:buClr>
                <a:srgbClr val="FFF2CC"/>
              </a:buClr>
              <a:buSzPts val="4800"/>
              <a:buNone/>
              <a:defRPr sz="4800">
                <a:solidFill>
                  <a:srgbClr val="FFF2CC"/>
                </a:solidFill>
              </a:defRPr>
            </a:lvl8pPr>
            <a:lvl9pPr lvl="8" algn="ctr" rtl="0">
              <a:spcBef>
                <a:spcPts val="0"/>
              </a:spcBef>
              <a:spcAft>
                <a:spcPts val="0"/>
              </a:spcAft>
              <a:buClr>
                <a:srgbClr val="FFF2CC"/>
              </a:buClr>
              <a:buSzPts val="4800"/>
              <a:buNone/>
              <a:defRPr sz="4800">
                <a:solidFill>
                  <a:srgbClr val="FFF2CC"/>
                </a:solidFill>
              </a:defRPr>
            </a:lvl9pPr>
          </a:lstStyle>
          <a:p>
            <a:endParaRPr/>
          </a:p>
        </p:txBody>
      </p:sp>
      <p:sp>
        <p:nvSpPr>
          <p:cNvPr id="221" name="Google Shape;221;p40"/>
          <p:cNvSpPr txBox="1">
            <a:spLocks noGrp="1"/>
          </p:cNvSpPr>
          <p:nvPr>
            <p:ph type="subTitle" idx="1"/>
          </p:nvPr>
        </p:nvSpPr>
        <p:spPr>
          <a:xfrm>
            <a:off x="685800" y="2635718"/>
            <a:ext cx="7772400" cy="784800"/>
          </a:xfrm>
          <a:prstGeom prst="rect">
            <a:avLst/>
          </a:prstGeom>
        </p:spPr>
        <p:txBody>
          <a:bodyPr spcFirstLastPara="1" wrap="square" lIns="91425" tIns="91425" rIns="91425" bIns="91425" anchor="t" anchorCtr="0"/>
          <a:lstStyle>
            <a:lvl1pPr lvl="0" algn="ctr" rtl="0">
              <a:spcBef>
                <a:spcPts val="0"/>
              </a:spcBef>
              <a:spcAft>
                <a:spcPts val="0"/>
              </a:spcAft>
              <a:buClr>
                <a:srgbClr val="000000"/>
              </a:buClr>
              <a:buSzPts val="3000"/>
              <a:buNone/>
              <a:defRPr i="1">
                <a:solidFill>
                  <a:srgbClr val="000000"/>
                </a:solidFill>
              </a:defRPr>
            </a:lvl1pPr>
            <a:lvl2pPr lvl="1" algn="ctr" rtl="0">
              <a:spcBef>
                <a:spcPts val="0"/>
              </a:spcBef>
              <a:spcAft>
                <a:spcPts val="0"/>
              </a:spcAft>
              <a:buClr>
                <a:srgbClr val="FFFFFF"/>
              </a:buClr>
              <a:buSzPts val="3000"/>
              <a:buNone/>
              <a:defRPr sz="3000">
                <a:solidFill>
                  <a:srgbClr val="FFFFFF"/>
                </a:solidFill>
              </a:defRPr>
            </a:lvl2pPr>
            <a:lvl3pPr lvl="2" algn="ctr" rtl="0">
              <a:spcBef>
                <a:spcPts val="0"/>
              </a:spcBef>
              <a:spcAft>
                <a:spcPts val="0"/>
              </a:spcAft>
              <a:buClr>
                <a:srgbClr val="FFFFFF"/>
              </a:buClr>
              <a:buSzPts val="3000"/>
              <a:buNone/>
              <a:defRPr sz="3000">
                <a:solidFill>
                  <a:srgbClr val="FFFFFF"/>
                </a:solidFill>
              </a:defRPr>
            </a:lvl3pPr>
            <a:lvl4pPr lvl="3" algn="ctr" rtl="0">
              <a:spcBef>
                <a:spcPts val="0"/>
              </a:spcBef>
              <a:spcAft>
                <a:spcPts val="0"/>
              </a:spcAft>
              <a:buClr>
                <a:srgbClr val="FFFFFF"/>
              </a:buClr>
              <a:buSzPts val="3000"/>
              <a:buNone/>
              <a:defRPr sz="3000">
                <a:solidFill>
                  <a:srgbClr val="FFFFFF"/>
                </a:solidFill>
              </a:defRPr>
            </a:lvl4pPr>
            <a:lvl5pPr lvl="4" algn="ctr" rtl="0">
              <a:spcBef>
                <a:spcPts val="0"/>
              </a:spcBef>
              <a:spcAft>
                <a:spcPts val="0"/>
              </a:spcAft>
              <a:buClr>
                <a:srgbClr val="FFFFFF"/>
              </a:buClr>
              <a:buSzPts val="3000"/>
              <a:buNone/>
              <a:defRPr sz="3000">
                <a:solidFill>
                  <a:srgbClr val="FFFFFF"/>
                </a:solidFill>
              </a:defRPr>
            </a:lvl5pPr>
            <a:lvl6pPr lvl="5" algn="ctr" rtl="0">
              <a:spcBef>
                <a:spcPts val="0"/>
              </a:spcBef>
              <a:spcAft>
                <a:spcPts val="0"/>
              </a:spcAft>
              <a:buClr>
                <a:srgbClr val="FFFFFF"/>
              </a:buClr>
              <a:buSzPts val="3000"/>
              <a:buNone/>
              <a:defRPr sz="3000">
                <a:solidFill>
                  <a:srgbClr val="FFFFFF"/>
                </a:solidFill>
              </a:defRPr>
            </a:lvl6pPr>
            <a:lvl7pPr lvl="6" algn="ctr" rtl="0">
              <a:spcBef>
                <a:spcPts val="0"/>
              </a:spcBef>
              <a:spcAft>
                <a:spcPts val="0"/>
              </a:spcAft>
              <a:buClr>
                <a:srgbClr val="FFFFFF"/>
              </a:buClr>
              <a:buSzPts val="3000"/>
              <a:buNone/>
              <a:defRPr sz="3000">
                <a:solidFill>
                  <a:srgbClr val="FFFFFF"/>
                </a:solidFill>
              </a:defRPr>
            </a:lvl7pPr>
            <a:lvl8pPr lvl="7" algn="ctr" rtl="0">
              <a:spcBef>
                <a:spcPts val="0"/>
              </a:spcBef>
              <a:spcAft>
                <a:spcPts val="0"/>
              </a:spcAft>
              <a:buClr>
                <a:srgbClr val="FFFFFF"/>
              </a:buClr>
              <a:buSzPts val="3000"/>
              <a:buNone/>
              <a:defRPr sz="3000">
                <a:solidFill>
                  <a:srgbClr val="FFFFFF"/>
                </a:solidFill>
              </a:defRPr>
            </a:lvl8pPr>
            <a:lvl9pPr lvl="8" algn="ctr" rtl="0">
              <a:spcBef>
                <a:spcPts val="0"/>
              </a:spcBef>
              <a:spcAft>
                <a:spcPts val="0"/>
              </a:spcAft>
              <a:buClr>
                <a:srgbClr val="FFFFFF"/>
              </a:buClr>
              <a:buSzPts val="3000"/>
              <a:buNone/>
              <a:defRPr sz="3000">
                <a:solidFill>
                  <a:srgbClr val="FFFFFF"/>
                </a:solidFill>
              </a:defRPr>
            </a:lvl9pPr>
          </a:lstStyle>
          <a:p>
            <a:endParaRPr/>
          </a:p>
        </p:txBody>
      </p:sp>
    </p:spTree>
    <p:extLst>
      <p:ext uri="{BB962C8B-B14F-4D97-AF65-F5344CB8AC3E}">
        <p14:creationId xmlns:p14="http://schemas.microsoft.com/office/powerpoint/2010/main" val="27621973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26"/>
        <p:cNvGrpSpPr/>
        <p:nvPr/>
      </p:nvGrpSpPr>
      <p:grpSpPr>
        <a:xfrm>
          <a:off x="0" y="0"/>
          <a:ext cx="0" cy="0"/>
          <a:chOff x="0" y="0"/>
          <a:chExt cx="0" cy="0"/>
        </a:xfrm>
      </p:grpSpPr>
      <p:sp>
        <p:nvSpPr>
          <p:cNvPr id="227" name="Google Shape;227;p42"/>
          <p:cNvSpPr txBox="1">
            <a:spLocks noGrp="1"/>
          </p:cNvSpPr>
          <p:nvPr>
            <p:ph type="title"/>
          </p:nvPr>
        </p:nvSpPr>
        <p:spPr>
          <a:xfrm>
            <a:off x="51150" y="72050"/>
            <a:ext cx="9041700" cy="653100"/>
          </a:xfrm>
          <a:prstGeom prst="rect">
            <a:avLst/>
          </a:prstGeom>
        </p:spPr>
        <p:txBody>
          <a:bodyPr spcFirstLastPara="1" wrap="square" lIns="91425" tIns="91425" rIns="91425" bIns="91425" anchor="b" anchorCtr="0"/>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228" name="Google Shape;228;p42"/>
          <p:cNvSpPr txBox="1">
            <a:spLocks noGrp="1"/>
          </p:cNvSpPr>
          <p:nvPr>
            <p:ph type="body" idx="1"/>
          </p:nvPr>
        </p:nvSpPr>
        <p:spPr>
          <a:xfrm>
            <a:off x="457200" y="938346"/>
            <a:ext cx="3994500" cy="3725700"/>
          </a:xfrm>
          <a:prstGeom prst="rect">
            <a:avLst/>
          </a:prstGeom>
        </p:spPr>
        <p:txBody>
          <a:bodyPr spcFirstLastPara="1" wrap="square" lIns="91425" tIns="91425" rIns="91425" bIns="91425" anchor="t" anchorCtr="0"/>
          <a:lstStyle>
            <a:lvl1pPr marL="457200" lvl="0" indent="-419100" rtl="0">
              <a:spcBef>
                <a:spcPts val="600"/>
              </a:spcBef>
              <a:spcAft>
                <a:spcPts val="0"/>
              </a:spcAft>
              <a:buSzPts val="30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229" name="Google Shape;229;p42"/>
          <p:cNvSpPr txBox="1">
            <a:spLocks noGrp="1"/>
          </p:cNvSpPr>
          <p:nvPr>
            <p:ph type="body" idx="2"/>
          </p:nvPr>
        </p:nvSpPr>
        <p:spPr>
          <a:xfrm>
            <a:off x="4692274" y="938346"/>
            <a:ext cx="3994500" cy="3725700"/>
          </a:xfrm>
          <a:prstGeom prst="rect">
            <a:avLst/>
          </a:prstGeom>
        </p:spPr>
        <p:txBody>
          <a:bodyPr spcFirstLastPara="1" wrap="square" lIns="91425" tIns="91425" rIns="91425" bIns="91425" anchor="t" anchorCtr="0"/>
          <a:lstStyle>
            <a:lvl1pPr marL="457200" lvl="0" indent="-419100" rtl="0">
              <a:spcBef>
                <a:spcPts val="600"/>
              </a:spcBef>
              <a:spcAft>
                <a:spcPts val="0"/>
              </a:spcAft>
              <a:buSzPts val="30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230" name="Google Shape;230;p42"/>
          <p:cNvSpPr txBox="1">
            <a:spLocks noGrp="1"/>
          </p:cNvSpPr>
          <p:nvPr>
            <p:ph type="sldNum" idx="12"/>
          </p:nvPr>
        </p:nvSpPr>
        <p:spPr>
          <a:xfrm>
            <a:off x="8601070" y="4334805"/>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6065072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31"/>
        <p:cNvGrpSpPr/>
        <p:nvPr/>
      </p:nvGrpSpPr>
      <p:grpSpPr>
        <a:xfrm>
          <a:off x="0" y="0"/>
          <a:ext cx="0" cy="0"/>
          <a:chOff x="0" y="0"/>
          <a:chExt cx="0" cy="0"/>
        </a:xfrm>
      </p:grpSpPr>
      <p:sp>
        <p:nvSpPr>
          <p:cNvPr id="232" name="Google Shape;232;p43"/>
          <p:cNvSpPr txBox="1">
            <a:spLocks noGrp="1"/>
          </p:cNvSpPr>
          <p:nvPr>
            <p:ph type="sldNum" idx="12"/>
          </p:nvPr>
        </p:nvSpPr>
        <p:spPr>
          <a:xfrm>
            <a:off x="8601070" y="4334805"/>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
        <p:nvSpPr>
          <p:cNvPr id="233" name="Google Shape;233;p43"/>
          <p:cNvSpPr txBox="1">
            <a:spLocks noGrp="1"/>
          </p:cNvSpPr>
          <p:nvPr>
            <p:ph type="title"/>
          </p:nvPr>
        </p:nvSpPr>
        <p:spPr>
          <a:xfrm>
            <a:off x="51150" y="72050"/>
            <a:ext cx="9041700" cy="653100"/>
          </a:xfrm>
          <a:prstGeom prst="rect">
            <a:avLst/>
          </a:prstGeom>
        </p:spPr>
        <p:txBody>
          <a:bodyPr spcFirstLastPara="1" wrap="square" lIns="91425" tIns="91425" rIns="91425" bIns="91425" anchor="b" anchorCtr="0"/>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Tree>
    <p:extLst>
      <p:ext uri="{BB962C8B-B14F-4D97-AF65-F5344CB8AC3E}">
        <p14:creationId xmlns:p14="http://schemas.microsoft.com/office/powerpoint/2010/main" val="14152237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Subhead">
  <p:cSld name="Title and Subhead">
    <p:spTree>
      <p:nvGrpSpPr>
        <p:cNvPr id="1" name="Shape 234"/>
        <p:cNvGrpSpPr/>
        <p:nvPr/>
      </p:nvGrpSpPr>
      <p:grpSpPr>
        <a:xfrm>
          <a:off x="0" y="0"/>
          <a:ext cx="0" cy="0"/>
          <a:chOff x="0" y="0"/>
          <a:chExt cx="0" cy="0"/>
        </a:xfrm>
      </p:grpSpPr>
      <p:sp>
        <p:nvSpPr>
          <p:cNvPr id="235" name="Google Shape;235;p44"/>
          <p:cNvSpPr txBox="1">
            <a:spLocks noGrp="1"/>
          </p:cNvSpPr>
          <p:nvPr>
            <p:ph type="sldNum" idx="12"/>
          </p:nvPr>
        </p:nvSpPr>
        <p:spPr>
          <a:xfrm>
            <a:off x="8601070" y="4334805"/>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
        <p:nvSpPr>
          <p:cNvPr id="236" name="Google Shape;236;p44"/>
          <p:cNvSpPr txBox="1"/>
          <p:nvPr/>
        </p:nvSpPr>
        <p:spPr>
          <a:xfrm>
            <a:off x="44700" y="579975"/>
            <a:ext cx="9029100" cy="58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i="1">
                <a:solidFill>
                  <a:schemeClr val="lt1"/>
                </a:solidFill>
                <a:latin typeface="Open Sans"/>
                <a:ea typeface="Open Sans"/>
                <a:cs typeface="Open Sans"/>
                <a:sym typeface="Open Sans"/>
              </a:rPr>
              <a:t>Click to edit master title style</a:t>
            </a:r>
            <a:endParaRPr sz="2400" i="1">
              <a:solidFill>
                <a:schemeClr val="lt1"/>
              </a:solidFill>
              <a:latin typeface="Open Sans"/>
              <a:ea typeface="Open Sans"/>
              <a:cs typeface="Open Sans"/>
              <a:sym typeface="Open Sans"/>
            </a:endParaRPr>
          </a:p>
        </p:txBody>
      </p:sp>
      <p:sp>
        <p:nvSpPr>
          <p:cNvPr id="237" name="Google Shape;237;p44"/>
          <p:cNvSpPr txBox="1">
            <a:spLocks noGrp="1"/>
          </p:cNvSpPr>
          <p:nvPr>
            <p:ph type="title"/>
          </p:nvPr>
        </p:nvSpPr>
        <p:spPr>
          <a:xfrm>
            <a:off x="51150" y="72050"/>
            <a:ext cx="9041700" cy="653100"/>
          </a:xfrm>
          <a:prstGeom prst="rect">
            <a:avLst/>
          </a:prstGeom>
        </p:spPr>
        <p:txBody>
          <a:bodyPr spcFirstLastPara="1" wrap="square" lIns="91425" tIns="91425" rIns="91425" bIns="91425" anchor="b" anchorCtr="0"/>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Tree>
    <p:extLst>
      <p:ext uri="{BB962C8B-B14F-4D97-AF65-F5344CB8AC3E}">
        <p14:creationId xmlns:p14="http://schemas.microsoft.com/office/powerpoint/2010/main" val="16799640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38"/>
        <p:cNvGrpSpPr/>
        <p:nvPr/>
      </p:nvGrpSpPr>
      <p:grpSpPr>
        <a:xfrm>
          <a:off x="0" y="0"/>
          <a:ext cx="0" cy="0"/>
          <a:chOff x="0" y="0"/>
          <a:chExt cx="0" cy="0"/>
        </a:xfrm>
      </p:grpSpPr>
      <p:sp>
        <p:nvSpPr>
          <p:cNvPr id="239" name="Google Shape;239;p45"/>
          <p:cNvSpPr txBox="1">
            <a:spLocks noGrp="1"/>
          </p:cNvSpPr>
          <p:nvPr>
            <p:ph type="body" idx="1"/>
          </p:nvPr>
        </p:nvSpPr>
        <p:spPr>
          <a:xfrm>
            <a:off x="290250" y="4334800"/>
            <a:ext cx="8563500" cy="519600"/>
          </a:xfrm>
          <a:prstGeom prst="rect">
            <a:avLst/>
          </a:prstGeom>
        </p:spPr>
        <p:txBody>
          <a:bodyPr spcFirstLastPara="1" wrap="square" lIns="91425" tIns="91425" rIns="91425" bIns="91425" anchor="t" anchorCtr="0"/>
          <a:lstStyle>
            <a:lvl1pPr marL="457200" lvl="0" indent="-228600" algn="ctr" rtl="0">
              <a:spcBef>
                <a:spcPts val="360"/>
              </a:spcBef>
              <a:spcAft>
                <a:spcPts val="0"/>
              </a:spcAft>
              <a:buSzPts val="1800"/>
              <a:buNone/>
              <a:defRPr sz="1800" i="1"/>
            </a:lvl1pPr>
          </a:lstStyle>
          <a:p>
            <a:endParaRPr/>
          </a:p>
        </p:txBody>
      </p:sp>
      <p:sp>
        <p:nvSpPr>
          <p:cNvPr id="240" name="Google Shape;240;p45"/>
          <p:cNvSpPr txBox="1">
            <a:spLocks noGrp="1"/>
          </p:cNvSpPr>
          <p:nvPr>
            <p:ph type="sldNum" idx="12"/>
          </p:nvPr>
        </p:nvSpPr>
        <p:spPr>
          <a:xfrm>
            <a:off x="8601070" y="4334805"/>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111089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41"/>
        <p:cNvGrpSpPr/>
        <p:nvPr/>
      </p:nvGrpSpPr>
      <p:grpSpPr>
        <a:xfrm>
          <a:off x="0" y="0"/>
          <a:ext cx="0" cy="0"/>
          <a:chOff x="0" y="0"/>
          <a:chExt cx="0" cy="0"/>
        </a:xfrm>
      </p:grpSpPr>
      <p:sp>
        <p:nvSpPr>
          <p:cNvPr id="242" name="Google Shape;242;p46"/>
          <p:cNvSpPr txBox="1">
            <a:spLocks noGrp="1"/>
          </p:cNvSpPr>
          <p:nvPr>
            <p:ph type="sldNum" idx="12"/>
          </p:nvPr>
        </p:nvSpPr>
        <p:spPr>
          <a:xfrm>
            <a:off x="8601070" y="4334805"/>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778021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_2">
  <p:cSld name="TITLE_2">
    <p:bg>
      <p:bgPr>
        <a:blipFill>
          <a:blip r:embed="rId2">
            <a:alphaModFix/>
          </a:blip>
          <a:stretch>
            <a:fillRect/>
          </a:stretch>
        </a:blipFill>
        <a:effectLst/>
      </p:bgPr>
    </p:bg>
    <p:spTree>
      <p:nvGrpSpPr>
        <p:cNvPr id="1" name="Shape 243"/>
        <p:cNvGrpSpPr/>
        <p:nvPr/>
      </p:nvGrpSpPr>
      <p:grpSpPr>
        <a:xfrm>
          <a:off x="0" y="0"/>
          <a:ext cx="0" cy="0"/>
          <a:chOff x="0" y="0"/>
          <a:chExt cx="0" cy="0"/>
        </a:xfrm>
      </p:grpSpPr>
      <p:sp>
        <p:nvSpPr>
          <p:cNvPr id="244" name="Google Shape;244;p4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45" name="Google Shape;245;p47"/>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60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6" name="Google Shape;246;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973436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Top slide (Dark)">
  <p:cSld name="Top slide (Dark)">
    <p:bg>
      <p:bgPr>
        <a:solidFill>
          <a:schemeClr val="dk2"/>
        </a:solidFill>
        <a:effectLst/>
      </p:bgPr>
    </p:bg>
    <p:spTree>
      <p:nvGrpSpPr>
        <p:cNvPr id="1" name="Shape 12"/>
        <p:cNvGrpSpPr/>
        <p:nvPr/>
      </p:nvGrpSpPr>
      <p:grpSpPr>
        <a:xfrm>
          <a:off x="0" y="0"/>
          <a:ext cx="0" cy="0"/>
          <a:chOff x="0" y="0"/>
          <a:chExt cx="0" cy="0"/>
        </a:xfrm>
      </p:grpSpPr>
      <p:sp>
        <p:nvSpPr>
          <p:cNvPr id="13" name="Google Shape;13;p2"/>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1">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14" name="Google Shape;14;p2"/>
          <p:cNvCxnSpPr/>
          <p:nvPr/>
        </p:nvCxnSpPr>
        <p:spPr>
          <a:xfrm>
            <a:off x="431800" y="2184922"/>
            <a:ext cx="4353560" cy="0"/>
          </a:xfrm>
          <a:prstGeom prst="straightConnector1">
            <a:avLst/>
          </a:prstGeom>
          <a:noFill/>
          <a:ln w="76200" cap="flat" cmpd="sng">
            <a:solidFill>
              <a:schemeClr val="lt1"/>
            </a:solidFill>
            <a:prstDash val="solid"/>
            <a:round/>
            <a:headEnd type="none" w="sm" len="sm"/>
            <a:tailEnd type="none" w="sm" len="sm"/>
          </a:ln>
        </p:spPr>
      </p:cxnSp>
      <p:pic>
        <p:nvPicPr>
          <p:cNvPr id="15" name="Google Shape;15;p2"/>
          <p:cNvPicPr preferRelativeResize="0"/>
          <p:nvPr/>
        </p:nvPicPr>
        <p:blipFill rotWithShape="1">
          <a:blip r:embed="rId2">
            <a:alphaModFix/>
          </a:blip>
          <a:srcRect/>
          <a:stretch/>
        </p:blipFill>
        <p:spPr>
          <a:xfrm>
            <a:off x="431800" y="416704"/>
            <a:ext cx="2174239" cy="953238"/>
          </a:xfrm>
          <a:prstGeom prst="rect">
            <a:avLst/>
          </a:prstGeom>
          <a:noFill/>
          <a:ln>
            <a:noFill/>
          </a:ln>
        </p:spPr>
      </p:pic>
      <p:sp>
        <p:nvSpPr>
          <p:cNvPr id="16" name="Google Shape;16;p2"/>
          <p:cNvSpPr txBox="1">
            <a:spLocks noGrp="1"/>
          </p:cNvSpPr>
          <p:nvPr>
            <p:ph type="body" idx="1"/>
          </p:nvPr>
        </p:nvSpPr>
        <p:spPr>
          <a:xfrm>
            <a:off x="431800" y="3647477"/>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 name="Google Shape;17;p2"/>
          <p:cNvSpPr>
            <a:spLocks noGrp="1"/>
          </p:cNvSpPr>
          <p:nvPr>
            <p:ph type="pic" idx="2"/>
          </p:nvPr>
        </p:nvSpPr>
        <p:spPr>
          <a:xfrm>
            <a:off x="5651872" y="0"/>
            <a:ext cx="3493714" cy="4573587"/>
          </a:xfrm>
          <a:prstGeom prst="rect">
            <a:avLst/>
          </a:prstGeom>
          <a:noFill/>
          <a:ln>
            <a:noFill/>
          </a:ln>
        </p:spPr>
      </p:sp>
      <p:sp>
        <p:nvSpPr>
          <p:cNvPr id="18" name="Google Shape;18;p2"/>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08376123"/>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Blank, title (Dark)">
  <p:cSld name="Blank, title (Dark)">
    <p:bg>
      <p:bgPr>
        <a:solidFill>
          <a:schemeClr val="dk2"/>
        </a:solidFill>
        <a:effectLst/>
      </p:bgPr>
    </p:bg>
    <p:spTree>
      <p:nvGrpSpPr>
        <p:cNvPr id="1" name="Shape 19"/>
        <p:cNvGrpSpPr/>
        <p:nvPr/>
      </p:nvGrpSpPr>
      <p:grpSpPr>
        <a:xfrm>
          <a:off x="0" y="0"/>
          <a:ext cx="0" cy="0"/>
          <a:chOff x="0" y="0"/>
          <a:chExt cx="0" cy="0"/>
        </a:xfrm>
      </p:grpSpPr>
      <p:cxnSp>
        <p:nvCxnSpPr>
          <p:cNvPr id="20" name="Google Shape;20;p3"/>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21" name="Google Shape;21;p3"/>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body" idx="2"/>
          </p:nvPr>
        </p:nvSpPr>
        <p:spPr>
          <a:xfrm>
            <a:off x="431801" y="1447800"/>
            <a:ext cx="5645149" cy="265176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 name="Google Shape;23;p3"/>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57235678"/>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E5A5A480-3DF0-476F-BC27-7A0516C98EA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451221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1_Heading, bullets, image (Light)">
  <p:cSld name="1_Heading, bullets, image (Light)">
    <p:bg>
      <p:bgPr>
        <a:solidFill>
          <a:schemeClr val="dk2"/>
        </a:solidFill>
        <a:effectLst/>
      </p:bgPr>
    </p:bg>
    <p:spTree>
      <p:nvGrpSpPr>
        <p:cNvPr id="1" name="Shape 24"/>
        <p:cNvGrpSpPr/>
        <p:nvPr/>
      </p:nvGrpSpPr>
      <p:grpSpPr>
        <a:xfrm>
          <a:off x="0" y="0"/>
          <a:ext cx="0" cy="0"/>
          <a:chOff x="0" y="0"/>
          <a:chExt cx="0" cy="0"/>
        </a:xfrm>
      </p:grpSpPr>
      <p:cxnSp>
        <p:nvCxnSpPr>
          <p:cNvPr id="25" name="Google Shape;25;p4"/>
          <p:cNvCxnSpPr/>
          <p:nvPr/>
        </p:nvCxnSpPr>
        <p:spPr>
          <a:xfrm>
            <a:off x="431800" y="702773"/>
            <a:ext cx="3921125" cy="0"/>
          </a:xfrm>
          <a:prstGeom prst="straightConnector1">
            <a:avLst/>
          </a:prstGeom>
          <a:noFill/>
          <a:ln w="25400" cap="flat" cmpd="sng">
            <a:solidFill>
              <a:schemeClr val="lt1"/>
            </a:solidFill>
            <a:prstDash val="solid"/>
            <a:round/>
            <a:headEnd type="none" w="sm" len="sm"/>
            <a:tailEnd type="none" w="sm" len="sm"/>
          </a:ln>
        </p:spPr>
      </p:cxnSp>
      <p:sp>
        <p:nvSpPr>
          <p:cNvPr id="26" name="Google Shape;26;p4"/>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 name="Google Shape;27;p4"/>
          <p:cNvSpPr>
            <a:spLocks noGrp="1"/>
          </p:cNvSpPr>
          <p:nvPr>
            <p:ph type="pic" idx="2"/>
          </p:nvPr>
        </p:nvSpPr>
        <p:spPr>
          <a:xfrm>
            <a:off x="5251450" y="702659"/>
            <a:ext cx="3892550" cy="3451894"/>
          </a:xfrm>
          <a:prstGeom prst="rect">
            <a:avLst/>
          </a:prstGeom>
          <a:noFill/>
          <a:ln>
            <a:noFill/>
          </a:ln>
        </p:spPr>
      </p:sp>
      <p:sp>
        <p:nvSpPr>
          <p:cNvPr id="28" name="Google Shape;28;p4"/>
          <p:cNvSpPr txBox="1">
            <a:spLocks noGrp="1"/>
          </p:cNvSpPr>
          <p:nvPr>
            <p:ph type="body" idx="3"/>
          </p:nvPr>
        </p:nvSpPr>
        <p:spPr>
          <a:xfrm>
            <a:off x="431800" y="1325887"/>
            <a:ext cx="3921124" cy="282867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 name="Google Shape;29;p4"/>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824383998"/>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1_Top slide (Dark)">
  <p:cSld name="1_Top slide (Dark)">
    <p:bg>
      <p:bgPr>
        <a:solidFill>
          <a:schemeClr val="dk2"/>
        </a:solidFill>
        <a:effectLst/>
      </p:bgPr>
    </p:bg>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1">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32" name="Google Shape;32;p5"/>
          <p:cNvCxnSpPr/>
          <p:nvPr/>
        </p:nvCxnSpPr>
        <p:spPr>
          <a:xfrm>
            <a:off x="431800" y="2184922"/>
            <a:ext cx="4353560" cy="0"/>
          </a:xfrm>
          <a:prstGeom prst="straightConnector1">
            <a:avLst/>
          </a:prstGeom>
          <a:noFill/>
          <a:ln w="76200" cap="flat" cmpd="sng">
            <a:solidFill>
              <a:schemeClr val="lt1"/>
            </a:solidFill>
            <a:prstDash val="solid"/>
            <a:round/>
            <a:headEnd type="none" w="sm" len="sm"/>
            <a:tailEnd type="none" w="sm" len="sm"/>
          </a:ln>
        </p:spPr>
      </p:cxnSp>
      <p:pic>
        <p:nvPicPr>
          <p:cNvPr id="33" name="Google Shape;33;p5"/>
          <p:cNvPicPr preferRelativeResize="0"/>
          <p:nvPr/>
        </p:nvPicPr>
        <p:blipFill rotWithShape="1">
          <a:blip r:embed="rId2">
            <a:alphaModFix/>
          </a:blip>
          <a:srcRect/>
          <a:stretch/>
        </p:blipFill>
        <p:spPr>
          <a:xfrm>
            <a:off x="431800" y="416704"/>
            <a:ext cx="2174239" cy="953238"/>
          </a:xfrm>
          <a:prstGeom prst="rect">
            <a:avLst/>
          </a:prstGeom>
          <a:noFill/>
          <a:ln>
            <a:noFill/>
          </a:ln>
        </p:spPr>
      </p:pic>
      <p:sp>
        <p:nvSpPr>
          <p:cNvPr id="34" name="Google Shape;34;p5"/>
          <p:cNvSpPr txBox="1">
            <a:spLocks noGrp="1"/>
          </p:cNvSpPr>
          <p:nvPr>
            <p:ph type="body" idx="1"/>
          </p:nvPr>
        </p:nvSpPr>
        <p:spPr>
          <a:xfrm>
            <a:off x="431800" y="3720363"/>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5"/>
          <p:cNvSpPr>
            <a:spLocks noGrp="1"/>
          </p:cNvSpPr>
          <p:nvPr>
            <p:ph type="pic" idx="2"/>
          </p:nvPr>
        </p:nvSpPr>
        <p:spPr>
          <a:xfrm>
            <a:off x="5651872" y="0"/>
            <a:ext cx="3493714" cy="4573587"/>
          </a:xfrm>
          <a:prstGeom prst="rect">
            <a:avLst/>
          </a:prstGeom>
          <a:noFill/>
          <a:ln>
            <a:noFill/>
          </a:ln>
        </p:spPr>
      </p:sp>
    </p:spTree>
    <p:extLst>
      <p:ext uri="{BB962C8B-B14F-4D97-AF65-F5344CB8AC3E}">
        <p14:creationId xmlns:p14="http://schemas.microsoft.com/office/powerpoint/2010/main" val="1774206812"/>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Bullets, image (Dark)">
  <p:cSld name="Bullets, image (Dark)">
    <p:bg>
      <p:bgPr>
        <a:solidFill>
          <a:schemeClr val="dk2"/>
        </a:solidFill>
        <a:effectLst/>
      </p:bgPr>
    </p:bg>
    <p:spTree>
      <p:nvGrpSpPr>
        <p:cNvPr id="1" name="Shape 36"/>
        <p:cNvGrpSpPr/>
        <p:nvPr/>
      </p:nvGrpSpPr>
      <p:grpSpPr>
        <a:xfrm>
          <a:off x="0" y="0"/>
          <a:ext cx="0" cy="0"/>
          <a:chOff x="0" y="0"/>
          <a:chExt cx="0" cy="0"/>
        </a:xfrm>
      </p:grpSpPr>
      <p:sp>
        <p:nvSpPr>
          <p:cNvPr id="37" name="Google Shape;37;p6"/>
          <p:cNvSpPr txBox="1">
            <a:spLocks noGrp="1"/>
          </p:cNvSpPr>
          <p:nvPr>
            <p:ph type="body" idx="1"/>
          </p:nvPr>
        </p:nvSpPr>
        <p:spPr>
          <a:xfrm>
            <a:off x="431801" y="682938"/>
            <a:ext cx="3921124" cy="347162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 name="Google Shape;38;p6"/>
          <p:cNvSpPr>
            <a:spLocks noGrp="1"/>
          </p:cNvSpPr>
          <p:nvPr>
            <p:ph type="pic" idx="2"/>
          </p:nvPr>
        </p:nvSpPr>
        <p:spPr>
          <a:xfrm>
            <a:off x="5251450" y="702659"/>
            <a:ext cx="3892550" cy="3471620"/>
          </a:xfrm>
          <a:prstGeom prst="rect">
            <a:avLst/>
          </a:prstGeom>
          <a:noFill/>
          <a:ln>
            <a:noFill/>
          </a:ln>
        </p:spPr>
      </p:sp>
      <p:sp>
        <p:nvSpPr>
          <p:cNvPr id="39" name="Google Shape;39;p6"/>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980242365"/>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Full image (Dark)">
  <p:cSld name="Full image (Dark)">
    <p:bg>
      <p:bgPr>
        <a:solidFill>
          <a:schemeClr val="dk2"/>
        </a:solidFill>
        <a:effectLst/>
      </p:bgPr>
    </p:bg>
    <p:spTree>
      <p:nvGrpSpPr>
        <p:cNvPr id="1" name="Shape 40"/>
        <p:cNvGrpSpPr/>
        <p:nvPr/>
      </p:nvGrpSpPr>
      <p:grpSpPr>
        <a:xfrm>
          <a:off x="0" y="0"/>
          <a:ext cx="0" cy="0"/>
          <a:chOff x="0" y="0"/>
          <a:chExt cx="0" cy="0"/>
        </a:xfrm>
      </p:grpSpPr>
      <p:sp>
        <p:nvSpPr>
          <p:cNvPr id="41" name="Google Shape;41;p7"/>
          <p:cNvSpPr>
            <a:spLocks noGrp="1"/>
          </p:cNvSpPr>
          <p:nvPr>
            <p:ph type="pic" idx="2"/>
          </p:nvPr>
        </p:nvSpPr>
        <p:spPr>
          <a:xfrm>
            <a:off x="431802" y="411162"/>
            <a:ext cx="8280398" cy="4321175"/>
          </a:xfrm>
          <a:prstGeom prst="rect">
            <a:avLst/>
          </a:prstGeom>
          <a:noFill/>
          <a:ln>
            <a:noFill/>
          </a:ln>
        </p:spPr>
      </p:sp>
      <p:sp>
        <p:nvSpPr>
          <p:cNvPr id="42" name="Google Shape;42;p7"/>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87348483"/>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1_Heading, bullets, image (Light) 1">
  <p:cSld name="1_Heading, bullets, image (Light) 1">
    <p:bg>
      <p:bgPr>
        <a:solidFill>
          <a:schemeClr val="dk2"/>
        </a:solidFill>
        <a:effectLst/>
      </p:bgPr>
    </p:bg>
    <p:spTree>
      <p:nvGrpSpPr>
        <p:cNvPr id="1" name="Shape 43"/>
        <p:cNvGrpSpPr/>
        <p:nvPr/>
      </p:nvGrpSpPr>
      <p:grpSpPr>
        <a:xfrm>
          <a:off x="0" y="0"/>
          <a:ext cx="0" cy="0"/>
          <a:chOff x="0" y="0"/>
          <a:chExt cx="0" cy="0"/>
        </a:xfrm>
      </p:grpSpPr>
      <p:cxnSp>
        <p:nvCxnSpPr>
          <p:cNvPr id="44" name="Google Shape;44;p8"/>
          <p:cNvCxnSpPr/>
          <p:nvPr/>
        </p:nvCxnSpPr>
        <p:spPr>
          <a:xfrm>
            <a:off x="431800" y="702773"/>
            <a:ext cx="3921000" cy="0"/>
          </a:xfrm>
          <a:prstGeom prst="straightConnector1">
            <a:avLst/>
          </a:prstGeom>
          <a:noFill/>
          <a:ln w="25400" cap="flat" cmpd="sng">
            <a:solidFill>
              <a:schemeClr val="lt1"/>
            </a:solidFill>
            <a:prstDash val="solid"/>
            <a:round/>
            <a:headEnd type="none" w="sm" len="sm"/>
            <a:tailEnd type="none" w="sm" len="sm"/>
          </a:ln>
        </p:spPr>
      </p:cxnSp>
      <p:sp>
        <p:nvSpPr>
          <p:cNvPr id="45" name="Google Shape;45;p8"/>
          <p:cNvSpPr txBox="1">
            <a:spLocks noGrp="1"/>
          </p:cNvSpPr>
          <p:nvPr>
            <p:ph type="body" idx="1"/>
          </p:nvPr>
        </p:nvSpPr>
        <p:spPr>
          <a:xfrm>
            <a:off x="431799" y="702659"/>
            <a:ext cx="3921000" cy="5451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342900" algn="l">
              <a:spcBef>
                <a:spcPts val="800"/>
              </a:spcBef>
              <a:spcAft>
                <a:spcPts val="0"/>
              </a:spcAft>
              <a:buClr>
                <a:schemeClr val="dk1"/>
              </a:buClr>
              <a:buSzPts val="1800"/>
              <a:buChar char="○"/>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1200"/>
              </a:spcBef>
              <a:spcAft>
                <a:spcPts val="0"/>
              </a:spcAft>
              <a:buClr>
                <a:schemeClr val="dk1"/>
              </a:buClr>
              <a:buSzPts val="1800"/>
              <a:buChar char="●"/>
              <a:defRPr/>
            </a:lvl7pPr>
            <a:lvl8pPr marL="3657600" lvl="7" indent="-342900" algn="l">
              <a:spcBef>
                <a:spcPts val="1200"/>
              </a:spcBef>
              <a:spcAft>
                <a:spcPts val="0"/>
              </a:spcAft>
              <a:buClr>
                <a:schemeClr val="dk1"/>
              </a:buClr>
              <a:buSzPts val="1800"/>
              <a:buChar char="○"/>
              <a:defRPr/>
            </a:lvl8pPr>
            <a:lvl9pPr marL="4114800" lvl="8" indent="-342900" algn="l">
              <a:spcBef>
                <a:spcPts val="1200"/>
              </a:spcBef>
              <a:spcAft>
                <a:spcPts val="1200"/>
              </a:spcAft>
              <a:buClr>
                <a:schemeClr val="dk1"/>
              </a:buClr>
              <a:buSzPts val="1800"/>
              <a:buChar char="■"/>
              <a:defRPr/>
            </a:lvl9pPr>
          </a:lstStyle>
          <a:p>
            <a:endParaRPr/>
          </a:p>
        </p:txBody>
      </p:sp>
      <p:sp>
        <p:nvSpPr>
          <p:cNvPr id="46" name="Google Shape;46;p8"/>
          <p:cNvSpPr>
            <a:spLocks noGrp="1"/>
          </p:cNvSpPr>
          <p:nvPr>
            <p:ph type="pic" idx="2"/>
          </p:nvPr>
        </p:nvSpPr>
        <p:spPr>
          <a:xfrm>
            <a:off x="5251450" y="702659"/>
            <a:ext cx="3892500" cy="3451800"/>
          </a:xfrm>
          <a:prstGeom prst="rect">
            <a:avLst/>
          </a:prstGeom>
          <a:noFill/>
          <a:ln>
            <a:noFill/>
          </a:ln>
        </p:spPr>
      </p:sp>
      <p:sp>
        <p:nvSpPr>
          <p:cNvPr id="47" name="Google Shape;47;p8"/>
          <p:cNvSpPr txBox="1">
            <a:spLocks noGrp="1"/>
          </p:cNvSpPr>
          <p:nvPr>
            <p:ph type="body" idx="3"/>
          </p:nvPr>
        </p:nvSpPr>
        <p:spPr>
          <a:xfrm>
            <a:off x="431800" y="1325887"/>
            <a:ext cx="3921000" cy="28287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342900" algn="l">
              <a:spcBef>
                <a:spcPts val="800"/>
              </a:spcBef>
              <a:spcAft>
                <a:spcPts val="0"/>
              </a:spcAft>
              <a:buClr>
                <a:schemeClr val="dk1"/>
              </a:buClr>
              <a:buSzPts val="1800"/>
              <a:buChar char="○"/>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1200"/>
              </a:spcBef>
              <a:spcAft>
                <a:spcPts val="0"/>
              </a:spcAft>
              <a:buClr>
                <a:schemeClr val="dk1"/>
              </a:buClr>
              <a:buSzPts val="1800"/>
              <a:buChar char="●"/>
              <a:defRPr/>
            </a:lvl7pPr>
            <a:lvl8pPr marL="3657600" lvl="7" indent="-342900" algn="l">
              <a:spcBef>
                <a:spcPts val="1200"/>
              </a:spcBef>
              <a:spcAft>
                <a:spcPts val="0"/>
              </a:spcAft>
              <a:buClr>
                <a:schemeClr val="dk1"/>
              </a:buClr>
              <a:buSzPts val="1800"/>
              <a:buChar char="○"/>
              <a:defRPr/>
            </a:lvl8pPr>
            <a:lvl9pPr marL="4114800" lvl="8" indent="-342900" algn="l">
              <a:spcBef>
                <a:spcPts val="1200"/>
              </a:spcBef>
              <a:spcAft>
                <a:spcPts val="1200"/>
              </a:spcAft>
              <a:buClr>
                <a:schemeClr val="dk1"/>
              </a:buClr>
              <a:buSzPts val="1800"/>
              <a:buChar char="■"/>
              <a:defRPr/>
            </a:lvl9pPr>
          </a:lstStyle>
          <a:p>
            <a:endParaRPr/>
          </a:p>
        </p:txBody>
      </p:sp>
      <p:sp>
        <p:nvSpPr>
          <p:cNvPr id="48" name="Google Shape;48;p8"/>
          <p:cNvSpPr txBox="1">
            <a:spLocks noGrp="1"/>
          </p:cNvSpPr>
          <p:nvPr>
            <p:ph type="body" idx="4"/>
          </p:nvPr>
        </p:nvSpPr>
        <p:spPr>
          <a:xfrm>
            <a:off x="431800" y="4279697"/>
            <a:ext cx="8712300" cy="863700"/>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304800" algn="l">
              <a:spcBef>
                <a:spcPts val="0"/>
              </a:spcBef>
              <a:spcAft>
                <a:spcPts val="0"/>
              </a:spcAft>
              <a:buClr>
                <a:schemeClr val="dk1"/>
              </a:buClr>
              <a:buSzPts val="1200"/>
              <a:buChar char="○"/>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1200"/>
              </a:spcBef>
              <a:spcAft>
                <a:spcPts val="0"/>
              </a:spcAft>
              <a:buClr>
                <a:schemeClr val="dk1"/>
              </a:buClr>
              <a:buSzPts val="1800"/>
              <a:buChar char="●"/>
              <a:defRPr/>
            </a:lvl7pPr>
            <a:lvl8pPr marL="3657600" lvl="7" indent="-342900" algn="l">
              <a:spcBef>
                <a:spcPts val="1200"/>
              </a:spcBef>
              <a:spcAft>
                <a:spcPts val="0"/>
              </a:spcAft>
              <a:buClr>
                <a:schemeClr val="dk1"/>
              </a:buClr>
              <a:buSzPts val="1800"/>
              <a:buChar char="○"/>
              <a:defRPr/>
            </a:lvl8pPr>
            <a:lvl9pPr marL="4114800" lvl="8" indent="-342900" algn="l">
              <a:spcBef>
                <a:spcPts val="1200"/>
              </a:spcBef>
              <a:spcAft>
                <a:spcPts val="1200"/>
              </a:spcAft>
              <a:buClr>
                <a:schemeClr val="dk1"/>
              </a:buClr>
              <a:buSzPts val="1800"/>
              <a:buChar char="■"/>
              <a:defRPr/>
            </a:lvl9pPr>
          </a:lstStyle>
          <a:p>
            <a:endParaRPr/>
          </a:p>
        </p:txBody>
      </p:sp>
    </p:spTree>
    <p:extLst>
      <p:ext uri="{BB962C8B-B14F-4D97-AF65-F5344CB8AC3E}">
        <p14:creationId xmlns:p14="http://schemas.microsoft.com/office/powerpoint/2010/main" val="3716926246"/>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1_Blank, title (Dark)">
  <p:cSld name="1_Blank, title (Dark)">
    <p:bg>
      <p:bgPr>
        <a:solidFill>
          <a:schemeClr val="dk2"/>
        </a:solidFill>
        <a:effectLst/>
      </p:bgPr>
    </p:bg>
    <p:spTree>
      <p:nvGrpSpPr>
        <p:cNvPr id="1" name="Shape 49"/>
        <p:cNvGrpSpPr/>
        <p:nvPr/>
      </p:nvGrpSpPr>
      <p:grpSpPr>
        <a:xfrm>
          <a:off x="0" y="0"/>
          <a:ext cx="0" cy="0"/>
          <a:chOff x="0" y="0"/>
          <a:chExt cx="0" cy="0"/>
        </a:xfrm>
      </p:grpSpPr>
      <p:cxnSp>
        <p:nvCxnSpPr>
          <p:cNvPr id="50" name="Google Shape;50;p9"/>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51" name="Google Shape;51;p9"/>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2" name="Google Shape;52;p9"/>
          <p:cNvSpPr txBox="1">
            <a:spLocks noGrp="1"/>
          </p:cNvSpPr>
          <p:nvPr>
            <p:ph type="body" idx="2"/>
          </p:nvPr>
        </p:nvSpPr>
        <p:spPr>
          <a:xfrm>
            <a:off x="431801" y="1447800"/>
            <a:ext cx="5645149" cy="2895598"/>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835723455"/>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1_Heading, bullets, image (Light)">
  <p:cSld name="2_Heading, bullets, image (Light)">
    <p:bg>
      <p:bgPr>
        <a:solidFill>
          <a:schemeClr val="dk2"/>
        </a:solidFill>
        <a:effectLst/>
      </p:bgPr>
    </p:bg>
    <p:spTree>
      <p:nvGrpSpPr>
        <p:cNvPr id="1" name="Shape 53"/>
        <p:cNvGrpSpPr/>
        <p:nvPr/>
      </p:nvGrpSpPr>
      <p:grpSpPr>
        <a:xfrm>
          <a:off x="0" y="0"/>
          <a:ext cx="0" cy="0"/>
          <a:chOff x="0" y="0"/>
          <a:chExt cx="0" cy="0"/>
        </a:xfrm>
      </p:grpSpPr>
      <p:cxnSp>
        <p:nvCxnSpPr>
          <p:cNvPr id="54" name="Google Shape;54;p10"/>
          <p:cNvCxnSpPr/>
          <p:nvPr/>
        </p:nvCxnSpPr>
        <p:spPr>
          <a:xfrm>
            <a:off x="431800" y="702773"/>
            <a:ext cx="3921125" cy="0"/>
          </a:xfrm>
          <a:prstGeom prst="straightConnector1">
            <a:avLst/>
          </a:prstGeom>
          <a:noFill/>
          <a:ln w="25400" cap="flat" cmpd="sng">
            <a:solidFill>
              <a:schemeClr val="lt1"/>
            </a:solidFill>
            <a:prstDash val="solid"/>
            <a:round/>
            <a:headEnd type="none" w="sm" len="sm"/>
            <a:tailEnd type="none" w="sm" len="sm"/>
          </a:ln>
        </p:spPr>
      </p:cxnSp>
      <p:sp>
        <p:nvSpPr>
          <p:cNvPr id="55" name="Google Shape;55;p10"/>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lnSpc>
                <a:spcPct val="100000"/>
              </a:lnSpc>
              <a:spcBef>
                <a:spcPts val="800"/>
              </a:spcBef>
              <a:spcAft>
                <a:spcPts val="0"/>
              </a:spcAft>
              <a:buClr>
                <a:schemeClr val="dk1"/>
              </a:buClr>
              <a:buSzPts val="1800"/>
              <a:buNone/>
              <a:defRPr sz="1800"/>
            </a:lvl2pPr>
            <a:lvl3pPr marL="1371600" lvl="2" indent="-342900" algn="l">
              <a:lnSpc>
                <a:spcPct val="100000"/>
              </a:lnSpc>
              <a:spcBef>
                <a:spcPts val="0"/>
              </a:spcBef>
              <a:spcAft>
                <a:spcPts val="0"/>
              </a:spcAft>
              <a:buClr>
                <a:schemeClr val="dk1"/>
              </a:buClr>
              <a:buSzPts val="1800"/>
              <a:buChar char="–"/>
              <a:defRPr sz="1800"/>
            </a:lvl3pPr>
            <a:lvl4pPr marL="1828800" lvl="3" indent="-342900" algn="l">
              <a:lnSpc>
                <a:spcPct val="100000"/>
              </a:lnSpc>
              <a:spcBef>
                <a:spcPts val="0"/>
              </a:spcBef>
              <a:spcAft>
                <a:spcPts val="0"/>
              </a:spcAft>
              <a:buClr>
                <a:schemeClr val="dk1"/>
              </a:buClr>
              <a:buSzPts val="1800"/>
              <a:buChar char="–"/>
              <a:defRPr sz="1800"/>
            </a:lvl4pPr>
            <a:lvl5pPr marL="2286000" lvl="4" indent="-342900" algn="l">
              <a:lnSpc>
                <a:spcPct val="100000"/>
              </a:lnSpc>
              <a:spcBef>
                <a:spcPts val="0"/>
              </a:spcBef>
              <a:spcAft>
                <a:spcPts val="0"/>
              </a:spcAft>
              <a:buClr>
                <a:schemeClr val="dk1"/>
              </a:buClr>
              <a:buSzPts val="1800"/>
              <a:buChar char="–"/>
              <a:defRPr sz="18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6" name="Google Shape;56;p10"/>
          <p:cNvSpPr>
            <a:spLocks noGrp="1"/>
          </p:cNvSpPr>
          <p:nvPr>
            <p:ph type="pic" idx="2"/>
          </p:nvPr>
        </p:nvSpPr>
        <p:spPr>
          <a:xfrm>
            <a:off x="5251450" y="702659"/>
            <a:ext cx="3892550" cy="3451894"/>
          </a:xfrm>
          <a:prstGeom prst="rect">
            <a:avLst/>
          </a:prstGeom>
          <a:noFill/>
          <a:ln>
            <a:noFill/>
          </a:ln>
        </p:spPr>
      </p:sp>
      <p:sp>
        <p:nvSpPr>
          <p:cNvPr id="57" name="Google Shape;57;p10"/>
          <p:cNvSpPr txBox="1">
            <a:spLocks noGrp="1"/>
          </p:cNvSpPr>
          <p:nvPr>
            <p:ph type="body" idx="3"/>
          </p:nvPr>
        </p:nvSpPr>
        <p:spPr>
          <a:xfrm>
            <a:off x="431800" y="1325887"/>
            <a:ext cx="3921124" cy="282867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lnSpc>
                <a:spcPct val="100000"/>
              </a:lnSpc>
              <a:spcBef>
                <a:spcPts val="800"/>
              </a:spcBef>
              <a:spcAft>
                <a:spcPts val="0"/>
              </a:spcAft>
              <a:buClr>
                <a:schemeClr val="dk1"/>
              </a:buClr>
              <a:buSzPts val="1800"/>
              <a:buNone/>
              <a:defRPr/>
            </a:lvl2pPr>
            <a:lvl3pPr marL="1371600" lvl="2" indent="-342900" algn="l">
              <a:lnSpc>
                <a:spcPct val="100000"/>
              </a:lnSpc>
              <a:spcBef>
                <a:spcPts val="0"/>
              </a:spcBef>
              <a:spcAft>
                <a:spcPts val="0"/>
              </a:spcAft>
              <a:buClr>
                <a:schemeClr val="dk1"/>
              </a:buClr>
              <a:buSzPts val="1800"/>
              <a:buChar char="–"/>
              <a:defRPr/>
            </a:lvl3pPr>
            <a:lvl4pPr marL="1828800" lvl="3" indent="-342900" algn="l">
              <a:lnSpc>
                <a:spcPct val="100000"/>
              </a:lnSpc>
              <a:spcBef>
                <a:spcPts val="0"/>
              </a:spcBef>
              <a:spcAft>
                <a:spcPts val="0"/>
              </a:spcAft>
              <a:buClr>
                <a:schemeClr val="dk1"/>
              </a:buClr>
              <a:buSzPts val="1800"/>
              <a:buChar char="–"/>
              <a:defRPr/>
            </a:lvl4pPr>
            <a:lvl5pPr marL="2286000" lvl="4" indent="-342900" algn="l">
              <a:lnSpc>
                <a:spcPct val="100000"/>
              </a:lnSpc>
              <a:spcBef>
                <a:spcPts val="0"/>
              </a:spcBef>
              <a:spcAft>
                <a:spcPts val="0"/>
              </a:spcAft>
              <a:buClr>
                <a:schemeClr val="dk1"/>
              </a:buClr>
              <a:buSzPts val="1800"/>
              <a:buChar char="–"/>
              <a:defRPr/>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8" name="Google Shape;58;p10"/>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lnSpc>
                <a:spcPct val="100000"/>
              </a:lnSpc>
              <a:spcBef>
                <a:spcPts val="0"/>
              </a:spcBef>
              <a:spcAft>
                <a:spcPts val="0"/>
              </a:spcAft>
              <a:buClr>
                <a:schemeClr val="dk1"/>
              </a:buClr>
              <a:buSzPts val="1200"/>
              <a:buNone/>
              <a:defRPr sz="1200"/>
            </a:lvl2pPr>
            <a:lvl3pPr marL="1371600" lvl="2" indent="-304800" algn="l">
              <a:lnSpc>
                <a:spcPct val="100000"/>
              </a:lnSpc>
              <a:spcBef>
                <a:spcPts val="0"/>
              </a:spcBef>
              <a:spcAft>
                <a:spcPts val="0"/>
              </a:spcAft>
              <a:buClr>
                <a:schemeClr val="dk1"/>
              </a:buClr>
              <a:buSzPts val="1200"/>
              <a:buChar char="–"/>
              <a:defRPr sz="1200"/>
            </a:lvl3pPr>
            <a:lvl4pPr marL="1828800" lvl="3" indent="-304800" algn="l">
              <a:lnSpc>
                <a:spcPct val="100000"/>
              </a:lnSpc>
              <a:spcBef>
                <a:spcPts val="0"/>
              </a:spcBef>
              <a:spcAft>
                <a:spcPts val="0"/>
              </a:spcAft>
              <a:buClr>
                <a:schemeClr val="dk1"/>
              </a:buClr>
              <a:buSzPts val="1200"/>
              <a:buChar char="–"/>
              <a:defRPr sz="1200"/>
            </a:lvl4pPr>
            <a:lvl5pPr marL="2286000" lvl="4" indent="-304800" algn="l">
              <a:lnSpc>
                <a:spcPct val="100000"/>
              </a:lnSpc>
              <a:spcBef>
                <a:spcPts val="0"/>
              </a:spcBef>
              <a:spcAft>
                <a:spcPts val="0"/>
              </a:spcAft>
              <a:buClr>
                <a:schemeClr val="dk1"/>
              </a:buClr>
              <a:buSzPts val="1200"/>
              <a:buChar char="–"/>
              <a:defRPr sz="12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034601195"/>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Bullets, image (Dark) (Alt)">
  <p:cSld name="Bullets, image (Dark) (Alt)">
    <p:bg>
      <p:bgPr>
        <a:solidFill>
          <a:schemeClr val="dk2"/>
        </a:solidFill>
        <a:effectLst/>
      </p:bgPr>
    </p:bg>
    <p:spTree>
      <p:nvGrpSpPr>
        <p:cNvPr id="1" name="Shape 59"/>
        <p:cNvGrpSpPr/>
        <p:nvPr/>
      </p:nvGrpSpPr>
      <p:grpSpPr>
        <a:xfrm>
          <a:off x="0" y="0"/>
          <a:ext cx="0" cy="0"/>
          <a:chOff x="0" y="0"/>
          <a:chExt cx="0" cy="0"/>
        </a:xfrm>
      </p:grpSpPr>
      <p:sp>
        <p:nvSpPr>
          <p:cNvPr id="60" name="Google Shape;60;p11"/>
          <p:cNvSpPr txBox="1">
            <a:spLocks noGrp="1"/>
          </p:cNvSpPr>
          <p:nvPr>
            <p:ph type="body" idx="1"/>
          </p:nvPr>
        </p:nvSpPr>
        <p:spPr>
          <a:xfrm>
            <a:off x="4791076" y="682940"/>
            <a:ext cx="3921124" cy="3471618"/>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1" name="Google Shape;61;p11"/>
          <p:cNvSpPr>
            <a:spLocks noGrp="1"/>
          </p:cNvSpPr>
          <p:nvPr>
            <p:ph type="pic" idx="2"/>
          </p:nvPr>
        </p:nvSpPr>
        <p:spPr>
          <a:xfrm>
            <a:off x="0" y="702659"/>
            <a:ext cx="3892550" cy="3451899"/>
          </a:xfrm>
          <a:prstGeom prst="rect">
            <a:avLst/>
          </a:prstGeom>
          <a:noFill/>
          <a:ln>
            <a:noFill/>
          </a:ln>
        </p:spPr>
      </p:sp>
      <p:sp>
        <p:nvSpPr>
          <p:cNvPr id="62" name="Google Shape;62;p11"/>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643897704"/>
      </p:ext>
    </p:extLst>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3"/>
        <p:cNvGrpSpPr/>
        <p:nvPr/>
      </p:nvGrpSpPr>
      <p:grpSpPr>
        <a:xfrm>
          <a:off x="0" y="0"/>
          <a:ext cx="0" cy="0"/>
          <a:chOff x="0" y="0"/>
          <a:chExt cx="0" cy="0"/>
        </a:xfrm>
      </p:grpSpPr>
      <p:sp>
        <p:nvSpPr>
          <p:cNvPr id="64" name="Google Shape;64;p1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85000"/>
              </a:lnSpc>
              <a:spcBef>
                <a:spcPts val="0"/>
              </a:spcBef>
              <a:spcAft>
                <a:spcPts val="0"/>
              </a:spcAft>
              <a:buClr>
                <a:schemeClr val="dk1"/>
              </a:buClr>
              <a:buSzPts val="2800"/>
              <a:buNone/>
              <a:defRPr/>
            </a:lvl1pPr>
            <a:lvl2pPr lvl="1" algn="l">
              <a:lnSpc>
                <a:spcPct val="85000"/>
              </a:lnSpc>
              <a:spcBef>
                <a:spcPts val="0"/>
              </a:spcBef>
              <a:spcAft>
                <a:spcPts val="0"/>
              </a:spcAft>
              <a:buClr>
                <a:schemeClr val="dk1"/>
              </a:buClr>
              <a:buSzPts val="2800"/>
              <a:buFont typeface="Arial"/>
              <a:buNone/>
              <a:defRPr/>
            </a:lvl2pPr>
            <a:lvl3pPr lvl="2" algn="l">
              <a:lnSpc>
                <a:spcPct val="85000"/>
              </a:lnSpc>
              <a:spcBef>
                <a:spcPts val="0"/>
              </a:spcBef>
              <a:spcAft>
                <a:spcPts val="0"/>
              </a:spcAft>
              <a:buClr>
                <a:schemeClr val="dk1"/>
              </a:buClr>
              <a:buSzPts val="2800"/>
              <a:buFont typeface="Arial"/>
              <a:buNone/>
              <a:defRPr/>
            </a:lvl3pPr>
            <a:lvl4pPr lvl="3" algn="l">
              <a:lnSpc>
                <a:spcPct val="85000"/>
              </a:lnSpc>
              <a:spcBef>
                <a:spcPts val="0"/>
              </a:spcBef>
              <a:spcAft>
                <a:spcPts val="0"/>
              </a:spcAft>
              <a:buClr>
                <a:schemeClr val="dk1"/>
              </a:buClr>
              <a:buSzPts val="2800"/>
              <a:buFont typeface="Arial"/>
              <a:buNone/>
              <a:defRPr/>
            </a:lvl4pPr>
            <a:lvl5pPr lvl="4" algn="l">
              <a:lnSpc>
                <a:spcPct val="85000"/>
              </a:lnSpc>
              <a:spcBef>
                <a:spcPts val="0"/>
              </a:spcBef>
              <a:spcAft>
                <a:spcPts val="0"/>
              </a:spcAft>
              <a:buClr>
                <a:schemeClr val="dk1"/>
              </a:buClr>
              <a:buSzPts val="2800"/>
              <a:buFont typeface="Arial"/>
              <a:buNone/>
              <a:defRPr/>
            </a:lvl5pPr>
            <a:lvl6pPr lvl="5" algn="l">
              <a:lnSpc>
                <a:spcPct val="85000"/>
              </a:lnSpc>
              <a:spcBef>
                <a:spcPts val="0"/>
              </a:spcBef>
              <a:spcAft>
                <a:spcPts val="0"/>
              </a:spcAft>
              <a:buClr>
                <a:schemeClr val="dk1"/>
              </a:buClr>
              <a:buSzPts val="2800"/>
              <a:buFont typeface="Arial"/>
              <a:buNone/>
              <a:defRPr/>
            </a:lvl6pPr>
            <a:lvl7pPr lvl="6" algn="l">
              <a:lnSpc>
                <a:spcPct val="85000"/>
              </a:lnSpc>
              <a:spcBef>
                <a:spcPts val="0"/>
              </a:spcBef>
              <a:spcAft>
                <a:spcPts val="0"/>
              </a:spcAft>
              <a:buClr>
                <a:schemeClr val="dk1"/>
              </a:buClr>
              <a:buSzPts val="2800"/>
              <a:buFont typeface="Arial"/>
              <a:buNone/>
              <a:defRPr/>
            </a:lvl7pPr>
            <a:lvl8pPr lvl="7" algn="l">
              <a:lnSpc>
                <a:spcPct val="85000"/>
              </a:lnSpc>
              <a:spcBef>
                <a:spcPts val="0"/>
              </a:spcBef>
              <a:spcAft>
                <a:spcPts val="0"/>
              </a:spcAft>
              <a:buClr>
                <a:schemeClr val="dk1"/>
              </a:buClr>
              <a:buSzPts val="2800"/>
              <a:buFont typeface="Arial"/>
              <a:buNone/>
              <a:defRPr/>
            </a:lvl8pPr>
            <a:lvl9pPr lvl="8" algn="l">
              <a:lnSpc>
                <a:spcPct val="85000"/>
              </a:lnSpc>
              <a:spcBef>
                <a:spcPts val="0"/>
              </a:spcBef>
              <a:spcAft>
                <a:spcPts val="0"/>
              </a:spcAft>
              <a:buClr>
                <a:schemeClr val="dk1"/>
              </a:buClr>
              <a:buSzPts val="2800"/>
              <a:buFont typeface="Arial"/>
              <a:buNone/>
              <a:defRPr/>
            </a:lvl9pPr>
          </a:lstStyle>
          <a:p>
            <a:endParaRPr/>
          </a:p>
        </p:txBody>
      </p:sp>
      <p:sp>
        <p:nvSpPr>
          <p:cNvPr id="65" name="Google Shape;65;p1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17500" algn="l">
              <a:spcBef>
                <a:spcPts val="0"/>
              </a:spcBef>
              <a:spcAft>
                <a:spcPts val="0"/>
              </a:spcAft>
              <a:buClr>
                <a:schemeClr val="dk1"/>
              </a:buClr>
              <a:buSzPts val="1400"/>
              <a:buChar char="○"/>
              <a:defRPr/>
            </a:lvl2pPr>
            <a:lvl3pPr marL="1371600" lvl="2" indent="-317500" algn="l">
              <a:spcBef>
                <a:spcPts val="0"/>
              </a:spcBef>
              <a:spcAft>
                <a:spcPts val="0"/>
              </a:spcAft>
              <a:buClr>
                <a:schemeClr val="dk1"/>
              </a:buClr>
              <a:buSzPts val="1400"/>
              <a:buChar char="■"/>
              <a:defRPr/>
            </a:lvl3pPr>
            <a:lvl4pPr marL="1828800" lvl="3" indent="-317500" algn="l">
              <a:spcBef>
                <a:spcPts val="0"/>
              </a:spcBef>
              <a:spcAft>
                <a:spcPts val="0"/>
              </a:spcAft>
              <a:buClr>
                <a:schemeClr val="dk1"/>
              </a:buClr>
              <a:buSzPts val="1400"/>
              <a:buChar char="●"/>
              <a:defRPr/>
            </a:lvl4pPr>
            <a:lvl5pPr marL="2286000" lvl="4" indent="-317500" algn="l">
              <a:spcBef>
                <a:spcPts val="0"/>
              </a:spcBef>
              <a:spcAft>
                <a:spcPts val="0"/>
              </a:spcAft>
              <a:buClr>
                <a:schemeClr val="dk1"/>
              </a:buClr>
              <a:buSzPts val="1400"/>
              <a:buChar char="○"/>
              <a:defRPr/>
            </a:lvl5pPr>
            <a:lvl6pPr marL="2743200" lvl="5" indent="-317500" algn="l">
              <a:spcBef>
                <a:spcPts val="0"/>
              </a:spcBef>
              <a:spcAft>
                <a:spcPts val="0"/>
              </a:spcAft>
              <a:buClr>
                <a:schemeClr val="dk1"/>
              </a:buClr>
              <a:buSzPts val="1400"/>
              <a:buChar char="■"/>
              <a:defRPr/>
            </a:lvl6pPr>
            <a:lvl7pPr marL="3200400" lvl="6" indent="-317500" algn="l">
              <a:spcBef>
                <a:spcPts val="0"/>
              </a:spcBef>
              <a:spcAft>
                <a:spcPts val="0"/>
              </a:spcAft>
              <a:buClr>
                <a:schemeClr val="dk1"/>
              </a:buClr>
              <a:buSzPts val="1400"/>
              <a:buChar char="●"/>
              <a:defRPr/>
            </a:lvl7pPr>
            <a:lvl8pPr marL="3657600" lvl="7" indent="-317500" algn="l">
              <a:spcBef>
                <a:spcPts val="0"/>
              </a:spcBef>
              <a:spcAft>
                <a:spcPts val="0"/>
              </a:spcAft>
              <a:buClr>
                <a:schemeClr val="dk1"/>
              </a:buClr>
              <a:buSzPts val="1400"/>
              <a:buChar char="○"/>
              <a:defRPr/>
            </a:lvl8pPr>
            <a:lvl9pPr marL="4114800" lvl="8" indent="-317500" algn="l">
              <a:spcBef>
                <a:spcPts val="0"/>
              </a:spcBef>
              <a:spcAft>
                <a:spcPts val="0"/>
              </a:spcAft>
              <a:buClr>
                <a:schemeClr val="dk1"/>
              </a:buClr>
              <a:buSzPts val="1400"/>
              <a:buChar char="■"/>
              <a:defRPr/>
            </a:lvl9pPr>
          </a:lstStyle>
          <a:p>
            <a:endParaRPr/>
          </a:p>
        </p:txBody>
      </p:sp>
      <p:sp>
        <p:nvSpPr>
          <p:cNvPr id="66" name="Google Shape;66;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1pPr>
            <a:lvl2pPr marL="0" marR="0" lvl="1"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2pPr>
            <a:lvl3pPr marL="0" marR="0" lvl="2"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3pPr>
            <a:lvl4pPr marL="0" marR="0" lvl="3"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4pPr>
            <a:lvl5pPr marL="0" marR="0" lvl="4"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5pPr>
            <a:lvl6pPr marL="0" marR="0" lvl="5"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6pPr>
            <a:lvl7pPr marL="0" marR="0" lvl="6"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7pPr>
            <a:lvl8pPr marL="0" marR="0" lvl="7"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8pPr>
            <a:lvl9pPr marL="0" marR="0" lvl="8"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3821622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Top slide (Light)">
  <p:cSld name="Top slide (Light)">
    <p:bg>
      <p:bgPr>
        <a:solidFill>
          <a:srgbClr val="DEDEDE"/>
        </a:solidFill>
        <a:effectLst/>
      </p:bgPr>
    </p:bg>
    <p:spTree>
      <p:nvGrpSpPr>
        <p:cNvPr id="1" name="Shape 67"/>
        <p:cNvGrpSpPr/>
        <p:nvPr/>
      </p:nvGrpSpPr>
      <p:grpSpPr>
        <a:xfrm>
          <a:off x="0" y="0"/>
          <a:ext cx="0" cy="0"/>
          <a:chOff x="0" y="0"/>
          <a:chExt cx="0" cy="0"/>
        </a:xfrm>
      </p:grpSpPr>
      <p:sp>
        <p:nvSpPr>
          <p:cNvPr id="68" name="Google Shape;68;p13"/>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1">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69" name="Google Shape;69;p13"/>
          <p:cNvSpPr>
            <a:spLocks noGrp="1"/>
          </p:cNvSpPr>
          <p:nvPr>
            <p:ph type="pic" idx="2"/>
          </p:nvPr>
        </p:nvSpPr>
        <p:spPr>
          <a:xfrm>
            <a:off x="5651872" y="0"/>
            <a:ext cx="3493714" cy="4573587"/>
          </a:xfrm>
          <a:prstGeom prst="rect">
            <a:avLst/>
          </a:prstGeom>
          <a:noFill/>
          <a:ln>
            <a:noFill/>
          </a:ln>
        </p:spPr>
      </p:sp>
      <p:cxnSp>
        <p:nvCxnSpPr>
          <p:cNvPr id="70" name="Google Shape;70;p13"/>
          <p:cNvCxnSpPr/>
          <p:nvPr/>
        </p:nvCxnSpPr>
        <p:spPr>
          <a:xfrm>
            <a:off x="431800" y="2184922"/>
            <a:ext cx="4353560" cy="0"/>
          </a:xfrm>
          <a:prstGeom prst="straightConnector1">
            <a:avLst/>
          </a:prstGeom>
          <a:noFill/>
          <a:ln w="76200" cap="flat" cmpd="sng">
            <a:solidFill>
              <a:schemeClr val="dk1"/>
            </a:solidFill>
            <a:prstDash val="solid"/>
            <a:round/>
            <a:headEnd type="none" w="sm" len="sm"/>
            <a:tailEnd type="none" w="sm" len="sm"/>
          </a:ln>
        </p:spPr>
      </p:cxnSp>
      <p:pic>
        <p:nvPicPr>
          <p:cNvPr id="71" name="Google Shape;71;p13"/>
          <p:cNvPicPr preferRelativeResize="0"/>
          <p:nvPr/>
        </p:nvPicPr>
        <p:blipFill rotWithShape="1">
          <a:blip r:embed="rId2">
            <a:alphaModFix/>
          </a:blip>
          <a:srcRect/>
          <a:stretch/>
        </p:blipFill>
        <p:spPr>
          <a:xfrm>
            <a:off x="431800" y="416704"/>
            <a:ext cx="2174240" cy="953238"/>
          </a:xfrm>
          <a:prstGeom prst="rect">
            <a:avLst/>
          </a:prstGeom>
          <a:noFill/>
          <a:ln>
            <a:noFill/>
          </a:ln>
        </p:spPr>
      </p:pic>
      <p:sp>
        <p:nvSpPr>
          <p:cNvPr id="72" name="Google Shape;72;p13"/>
          <p:cNvSpPr txBox="1">
            <a:spLocks noGrp="1"/>
          </p:cNvSpPr>
          <p:nvPr>
            <p:ph type="body" idx="1"/>
          </p:nvPr>
        </p:nvSpPr>
        <p:spPr>
          <a:xfrm>
            <a:off x="431800" y="3667355"/>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b="0"/>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3" name="Google Shape;73;p13"/>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24741454"/>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Heading, bullets, image (Ligh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4"/>
          </a:xfrm>
        </p:spPr>
        <p:txBody>
          <a:bodyPr/>
          <a:lstStyle>
            <a:lvl1pPr marL="0" indent="0">
              <a:buNone/>
              <a:defRPr b="0">
                <a:solidFill>
                  <a:schemeClr val="bg1"/>
                </a:solidFill>
              </a:defRPr>
            </a:lvl1pPr>
          </a:lstStyle>
          <a:p>
            <a:r>
              <a:rPr lang="en-GB" dirty="0"/>
              <a:t>Click icon to add picture</a:t>
            </a:r>
          </a:p>
        </p:txBody>
      </p:sp>
      <p:sp>
        <p:nvSpPr>
          <p:cNvPr id="6" name="Text Placeholder 25">
            <a:extLst>
              <a:ext uri="{FF2B5EF4-FFF2-40B4-BE49-F238E27FC236}">
                <a16:creationId xmlns:a16="http://schemas.microsoft.com/office/drawing/2014/main" id="{018247D9-5503-486A-97BE-69C90ACD679B}"/>
              </a:ext>
            </a:extLst>
          </p:cNvPr>
          <p:cNvSpPr>
            <a:spLocks noGrp="1"/>
          </p:cNvSpPr>
          <p:nvPr>
            <p:ph type="body" sz="quarter" idx="12" hasCustomPrompt="1"/>
          </p:nvPr>
        </p:nvSpPr>
        <p:spPr>
          <a:xfrm>
            <a:off x="431800" y="1325887"/>
            <a:ext cx="3921124" cy="2828670"/>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7" name="Text Placeholder 4">
            <a:extLst>
              <a:ext uri="{FF2B5EF4-FFF2-40B4-BE49-F238E27FC236}">
                <a16:creationId xmlns:a16="http://schemas.microsoft.com/office/drawing/2014/main" id="{3CD9B988-3A63-4943-931E-ADE925B8984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93174307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Section divider, no image (Dark)">
  <p:cSld name="Section divider, no image (Dark)">
    <p:bg>
      <p:bgPr>
        <a:solidFill>
          <a:schemeClr val="dk2"/>
        </a:solidFill>
        <a:effectLst/>
      </p:bgPr>
    </p:bg>
    <p:spTree>
      <p:nvGrpSpPr>
        <p:cNvPr id="1" name="Shape 74"/>
        <p:cNvGrpSpPr/>
        <p:nvPr/>
      </p:nvGrpSpPr>
      <p:grpSpPr>
        <a:xfrm>
          <a:off x="0" y="0"/>
          <a:ext cx="0" cy="0"/>
          <a:chOff x="0" y="0"/>
          <a:chExt cx="0" cy="0"/>
        </a:xfrm>
      </p:grpSpPr>
      <p:sp>
        <p:nvSpPr>
          <p:cNvPr id="75" name="Google Shape;75;p14"/>
          <p:cNvSpPr txBox="1">
            <a:spLocks noGrp="1"/>
          </p:cNvSpPr>
          <p:nvPr>
            <p:ph type="title"/>
          </p:nvPr>
        </p:nvSpPr>
        <p:spPr>
          <a:xfrm>
            <a:off x="431800" y="2184922"/>
            <a:ext cx="82804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76" name="Google Shape;76;p14"/>
          <p:cNvCxnSpPr/>
          <p:nvPr/>
        </p:nvCxnSpPr>
        <p:spPr>
          <a:xfrm>
            <a:off x="431800" y="2184922"/>
            <a:ext cx="8280400" cy="0"/>
          </a:xfrm>
          <a:prstGeom prst="straightConnector1">
            <a:avLst/>
          </a:prstGeom>
          <a:noFill/>
          <a:ln w="38100" cap="flat" cmpd="sng">
            <a:solidFill>
              <a:schemeClr val="lt1"/>
            </a:solidFill>
            <a:prstDash val="solid"/>
            <a:round/>
            <a:headEnd type="none" w="sm" len="sm"/>
            <a:tailEnd type="none" w="sm" len="sm"/>
          </a:ln>
        </p:spPr>
      </p:cxnSp>
      <p:sp>
        <p:nvSpPr>
          <p:cNvPr id="77" name="Google Shape;77;p14"/>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31392447"/>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Section divider, no image (Light)">
  <p:cSld name="Section divider, no image (Light)">
    <p:bg>
      <p:bgPr>
        <a:solidFill>
          <a:srgbClr val="DEDEDE"/>
        </a:solidFill>
        <a:effectLst/>
      </p:bgPr>
    </p:bg>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a:off x="431800" y="2184922"/>
            <a:ext cx="82804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80" name="Google Shape;80;p15"/>
          <p:cNvCxnSpPr/>
          <p:nvPr/>
        </p:nvCxnSpPr>
        <p:spPr>
          <a:xfrm>
            <a:off x="431800" y="2184922"/>
            <a:ext cx="8280400" cy="0"/>
          </a:xfrm>
          <a:prstGeom prst="straightConnector1">
            <a:avLst/>
          </a:prstGeom>
          <a:noFill/>
          <a:ln w="38100" cap="flat" cmpd="sng">
            <a:solidFill>
              <a:schemeClr val="dk1"/>
            </a:solidFill>
            <a:prstDash val="solid"/>
            <a:round/>
            <a:headEnd type="none" w="sm" len="sm"/>
            <a:tailEnd type="none" w="sm" len="sm"/>
          </a:ln>
        </p:spPr>
      </p:cxnSp>
      <p:sp>
        <p:nvSpPr>
          <p:cNvPr id="81" name="Google Shape;81;p15"/>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83742901"/>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Section divider, image (Dark)">
  <p:cSld name="Section divider, image (Dark)">
    <p:bg>
      <p:bgPr>
        <a:solidFill>
          <a:schemeClr val="dk2"/>
        </a:solidFill>
        <a:effectLst/>
      </p:bgPr>
    </p:bg>
    <p:spTree>
      <p:nvGrpSpPr>
        <p:cNvPr id="1" name="Shape 82"/>
        <p:cNvGrpSpPr/>
        <p:nvPr/>
      </p:nvGrpSpPr>
      <p:grpSpPr>
        <a:xfrm>
          <a:off x="0" y="0"/>
          <a:ext cx="0" cy="0"/>
          <a:chOff x="0" y="0"/>
          <a:chExt cx="0" cy="0"/>
        </a:xfrm>
      </p:grpSpPr>
      <p:sp>
        <p:nvSpPr>
          <p:cNvPr id="83" name="Google Shape;83;p16"/>
          <p:cNvSpPr txBox="1">
            <a:spLocks noGrp="1"/>
          </p:cNvSpPr>
          <p:nvPr>
            <p:ph type="title"/>
          </p:nvPr>
        </p:nvSpPr>
        <p:spPr>
          <a:xfrm>
            <a:off x="431800" y="2184922"/>
            <a:ext cx="43561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84" name="Google Shape;84;p16"/>
          <p:cNvCxnSpPr/>
          <p:nvPr/>
        </p:nvCxnSpPr>
        <p:spPr>
          <a:xfrm>
            <a:off x="431800" y="2184922"/>
            <a:ext cx="4356100" cy="0"/>
          </a:xfrm>
          <a:prstGeom prst="straightConnector1">
            <a:avLst/>
          </a:prstGeom>
          <a:noFill/>
          <a:ln w="38100" cap="flat" cmpd="sng">
            <a:solidFill>
              <a:schemeClr val="lt1"/>
            </a:solidFill>
            <a:prstDash val="solid"/>
            <a:round/>
            <a:headEnd type="none" w="sm" len="sm"/>
            <a:tailEnd type="none" w="sm" len="sm"/>
          </a:ln>
        </p:spPr>
      </p:cxnSp>
      <p:sp>
        <p:nvSpPr>
          <p:cNvPr id="85" name="Google Shape;85;p16"/>
          <p:cNvSpPr>
            <a:spLocks noGrp="1"/>
          </p:cNvSpPr>
          <p:nvPr>
            <p:ph type="pic" idx="2"/>
          </p:nvPr>
        </p:nvSpPr>
        <p:spPr>
          <a:xfrm>
            <a:off x="5651872" y="0"/>
            <a:ext cx="3493714" cy="4573587"/>
          </a:xfrm>
          <a:prstGeom prst="rect">
            <a:avLst/>
          </a:prstGeom>
          <a:noFill/>
          <a:ln>
            <a:noFill/>
          </a:ln>
        </p:spPr>
      </p:sp>
      <p:sp>
        <p:nvSpPr>
          <p:cNvPr id="86" name="Google Shape;86;p16"/>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192672306"/>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Section divider, image (Light)">
  <p:cSld name="Section divider, image (Light)">
    <p:bg>
      <p:bgPr>
        <a:solidFill>
          <a:srgbClr val="DEDEDE"/>
        </a:solidFill>
        <a:effectLst/>
      </p:bgPr>
    </p:bg>
    <p:spTree>
      <p:nvGrpSpPr>
        <p:cNvPr id="1" name="Shape 87"/>
        <p:cNvGrpSpPr/>
        <p:nvPr/>
      </p:nvGrpSpPr>
      <p:grpSpPr>
        <a:xfrm>
          <a:off x="0" y="0"/>
          <a:ext cx="0" cy="0"/>
          <a:chOff x="0" y="0"/>
          <a:chExt cx="0" cy="0"/>
        </a:xfrm>
      </p:grpSpPr>
      <p:sp>
        <p:nvSpPr>
          <p:cNvPr id="88" name="Google Shape;88;p17"/>
          <p:cNvSpPr txBox="1">
            <a:spLocks noGrp="1"/>
          </p:cNvSpPr>
          <p:nvPr>
            <p:ph type="title"/>
          </p:nvPr>
        </p:nvSpPr>
        <p:spPr>
          <a:xfrm>
            <a:off x="431800" y="2184922"/>
            <a:ext cx="43561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89" name="Google Shape;89;p17"/>
          <p:cNvCxnSpPr/>
          <p:nvPr/>
        </p:nvCxnSpPr>
        <p:spPr>
          <a:xfrm>
            <a:off x="431800" y="2184922"/>
            <a:ext cx="4356100" cy="0"/>
          </a:xfrm>
          <a:prstGeom prst="straightConnector1">
            <a:avLst/>
          </a:prstGeom>
          <a:noFill/>
          <a:ln w="38100" cap="flat" cmpd="sng">
            <a:solidFill>
              <a:schemeClr val="dk1"/>
            </a:solidFill>
            <a:prstDash val="solid"/>
            <a:round/>
            <a:headEnd type="none" w="sm" len="sm"/>
            <a:tailEnd type="none" w="sm" len="sm"/>
          </a:ln>
        </p:spPr>
      </p:cxnSp>
      <p:sp>
        <p:nvSpPr>
          <p:cNvPr id="90" name="Google Shape;90;p17"/>
          <p:cNvSpPr>
            <a:spLocks noGrp="1"/>
          </p:cNvSpPr>
          <p:nvPr>
            <p:ph type="pic" idx="2"/>
          </p:nvPr>
        </p:nvSpPr>
        <p:spPr>
          <a:xfrm>
            <a:off x="5651872" y="0"/>
            <a:ext cx="3493714" cy="4573587"/>
          </a:xfrm>
          <a:prstGeom prst="rect">
            <a:avLst/>
          </a:prstGeom>
          <a:noFill/>
          <a:ln>
            <a:noFill/>
          </a:ln>
        </p:spPr>
      </p:sp>
      <p:sp>
        <p:nvSpPr>
          <p:cNvPr id="91" name="Google Shape;91;p17"/>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765645441"/>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Heading, bullets, image (Light)">
  <p:cSld name="Heading, bullets, image (Light)">
    <p:bg>
      <p:bgPr>
        <a:solidFill>
          <a:schemeClr val="lt2"/>
        </a:solidFill>
        <a:effectLst/>
      </p:bgPr>
    </p:bg>
    <p:spTree>
      <p:nvGrpSpPr>
        <p:cNvPr id="1" name="Shape 92"/>
        <p:cNvGrpSpPr/>
        <p:nvPr/>
      </p:nvGrpSpPr>
      <p:grpSpPr>
        <a:xfrm>
          <a:off x="0" y="0"/>
          <a:ext cx="0" cy="0"/>
          <a:chOff x="0" y="0"/>
          <a:chExt cx="0" cy="0"/>
        </a:xfrm>
      </p:grpSpPr>
      <p:cxnSp>
        <p:nvCxnSpPr>
          <p:cNvPr id="93" name="Google Shape;93;p18"/>
          <p:cNvCxnSpPr/>
          <p:nvPr/>
        </p:nvCxnSpPr>
        <p:spPr>
          <a:xfrm>
            <a:off x="431800" y="702773"/>
            <a:ext cx="3921125" cy="0"/>
          </a:xfrm>
          <a:prstGeom prst="straightConnector1">
            <a:avLst/>
          </a:prstGeom>
          <a:noFill/>
          <a:ln w="25400" cap="flat" cmpd="sng">
            <a:solidFill>
              <a:schemeClr val="dk1"/>
            </a:solidFill>
            <a:prstDash val="solid"/>
            <a:round/>
            <a:headEnd type="none" w="sm" len="sm"/>
            <a:tailEnd type="none" w="sm" len="sm"/>
          </a:ln>
        </p:spPr>
      </p:cxnSp>
      <p:sp>
        <p:nvSpPr>
          <p:cNvPr id="94" name="Google Shape;94;p18"/>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8"/>
          <p:cNvSpPr txBox="1">
            <a:spLocks noGrp="1"/>
          </p:cNvSpPr>
          <p:nvPr>
            <p:ph type="body" idx="2"/>
          </p:nvPr>
        </p:nvSpPr>
        <p:spPr>
          <a:xfrm>
            <a:off x="431800" y="1314450"/>
            <a:ext cx="3921124" cy="284010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lt1"/>
              </a:buClr>
              <a:buSzPts val="2800"/>
              <a:buNone/>
              <a:defRPr sz="2800">
                <a:solidFill>
                  <a:schemeClr val="lt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6" name="Google Shape;96;p18"/>
          <p:cNvSpPr>
            <a:spLocks noGrp="1"/>
          </p:cNvSpPr>
          <p:nvPr>
            <p:ph type="pic" idx="3"/>
          </p:nvPr>
        </p:nvSpPr>
        <p:spPr>
          <a:xfrm>
            <a:off x="5251450" y="702659"/>
            <a:ext cx="3892550" cy="3451890"/>
          </a:xfrm>
          <a:prstGeom prst="rect">
            <a:avLst/>
          </a:prstGeom>
          <a:noFill/>
          <a:ln>
            <a:noFill/>
          </a:ln>
        </p:spPr>
      </p:sp>
      <p:sp>
        <p:nvSpPr>
          <p:cNvPr id="97" name="Google Shape;97;p18"/>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59565634"/>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Bullets, image (Light)">
  <p:cSld name="Bullets, image (Light)">
    <p:bg>
      <p:bgPr>
        <a:solidFill>
          <a:schemeClr val="lt2"/>
        </a:solidFill>
        <a:effectLst/>
      </p:bgPr>
    </p:bg>
    <p:spTree>
      <p:nvGrpSpPr>
        <p:cNvPr id="1" name="Shape 98"/>
        <p:cNvGrpSpPr/>
        <p:nvPr/>
      </p:nvGrpSpPr>
      <p:grpSpPr>
        <a:xfrm>
          <a:off x="0" y="0"/>
          <a:ext cx="0" cy="0"/>
          <a:chOff x="0" y="0"/>
          <a:chExt cx="0" cy="0"/>
        </a:xfrm>
      </p:grpSpPr>
      <p:sp>
        <p:nvSpPr>
          <p:cNvPr id="99" name="Google Shape;99;p19"/>
          <p:cNvSpPr txBox="1">
            <a:spLocks noGrp="1"/>
          </p:cNvSpPr>
          <p:nvPr>
            <p:ph type="body" idx="1"/>
          </p:nvPr>
        </p:nvSpPr>
        <p:spPr>
          <a:xfrm>
            <a:off x="431800" y="682940"/>
            <a:ext cx="3920400" cy="347161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dk1"/>
              </a:buClr>
              <a:buSzPts val="2800"/>
              <a:buNone/>
              <a:defRPr sz="2800">
                <a:solidFill>
                  <a:schemeClr val="dk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0" name="Google Shape;100;p19"/>
          <p:cNvSpPr>
            <a:spLocks noGrp="1"/>
          </p:cNvSpPr>
          <p:nvPr>
            <p:ph type="pic" idx="2"/>
          </p:nvPr>
        </p:nvSpPr>
        <p:spPr>
          <a:xfrm>
            <a:off x="5251450" y="702659"/>
            <a:ext cx="3892550" cy="3471618"/>
          </a:xfrm>
          <a:prstGeom prst="rect">
            <a:avLst/>
          </a:prstGeom>
          <a:noFill/>
          <a:ln>
            <a:noFill/>
          </a:ln>
        </p:spPr>
      </p:sp>
      <p:sp>
        <p:nvSpPr>
          <p:cNvPr id="101" name="Google Shape;101;p19"/>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886405992"/>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Heading, bullets, image (Dark) (Alt)">
  <p:cSld name="Heading, bullets, image (Dark) (Alt)">
    <p:bg>
      <p:bgPr>
        <a:solidFill>
          <a:schemeClr val="dk2"/>
        </a:solidFill>
        <a:effectLst/>
      </p:bgPr>
    </p:bg>
    <p:spTree>
      <p:nvGrpSpPr>
        <p:cNvPr id="1" name="Shape 102"/>
        <p:cNvGrpSpPr/>
        <p:nvPr/>
      </p:nvGrpSpPr>
      <p:grpSpPr>
        <a:xfrm>
          <a:off x="0" y="0"/>
          <a:ext cx="0" cy="0"/>
          <a:chOff x="0" y="0"/>
          <a:chExt cx="0" cy="0"/>
        </a:xfrm>
      </p:grpSpPr>
      <p:cxnSp>
        <p:nvCxnSpPr>
          <p:cNvPr id="103" name="Google Shape;103;p20"/>
          <p:cNvCxnSpPr/>
          <p:nvPr/>
        </p:nvCxnSpPr>
        <p:spPr>
          <a:xfrm>
            <a:off x="4791076" y="683054"/>
            <a:ext cx="3921125" cy="0"/>
          </a:xfrm>
          <a:prstGeom prst="straightConnector1">
            <a:avLst/>
          </a:prstGeom>
          <a:noFill/>
          <a:ln w="25400" cap="flat" cmpd="sng">
            <a:solidFill>
              <a:schemeClr val="lt1"/>
            </a:solidFill>
            <a:prstDash val="solid"/>
            <a:round/>
            <a:headEnd type="none" w="sm" len="sm"/>
            <a:tailEnd type="none" w="sm" len="sm"/>
          </a:ln>
        </p:spPr>
      </p:cxnSp>
      <p:sp>
        <p:nvSpPr>
          <p:cNvPr id="104" name="Google Shape;104;p20"/>
          <p:cNvSpPr txBox="1">
            <a:spLocks noGrp="1"/>
          </p:cNvSpPr>
          <p:nvPr>
            <p:ph type="body" idx="1"/>
          </p:nvPr>
        </p:nvSpPr>
        <p:spPr>
          <a:xfrm>
            <a:off x="4791075" y="682940"/>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a:spLocks noGrp="1"/>
          </p:cNvSpPr>
          <p:nvPr>
            <p:ph type="pic" idx="2"/>
          </p:nvPr>
        </p:nvSpPr>
        <p:spPr>
          <a:xfrm>
            <a:off x="0" y="702659"/>
            <a:ext cx="3892550" cy="3451899"/>
          </a:xfrm>
          <a:prstGeom prst="rect">
            <a:avLst/>
          </a:prstGeom>
          <a:noFill/>
          <a:ln>
            <a:noFill/>
          </a:ln>
        </p:spPr>
      </p:sp>
      <p:sp>
        <p:nvSpPr>
          <p:cNvPr id="106" name="Google Shape;106;p20"/>
          <p:cNvSpPr txBox="1">
            <a:spLocks noGrp="1"/>
          </p:cNvSpPr>
          <p:nvPr>
            <p:ph type="body" idx="3"/>
          </p:nvPr>
        </p:nvSpPr>
        <p:spPr>
          <a:xfrm>
            <a:off x="4791075" y="1294731"/>
            <a:ext cx="3921125" cy="28598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7" name="Google Shape;107;p20"/>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40994280"/>
      </p:ext>
    </p:extLst>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matchingName="Heading, bullets, image (Light) (Alt)">
  <p:cSld name="Heading, bullets, image (Light) (Alt)">
    <p:bg>
      <p:bgPr>
        <a:solidFill>
          <a:schemeClr val="lt2"/>
        </a:solidFill>
        <a:effectLst/>
      </p:bgPr>
    </p:bg>
    <p:spTree>
      <p:nvGrpSpPr>
        <p:cNvPr id="1" name="Shape 108"/>
        <p:cNvGrpSpPr/>
        <p:nvPr/>
      </p:nvGrpSpPr>
      <p:grpSpPr>
        <a:xfrm>
          <a:off x="0" y="0"/>
          <a:ext cx="0" cy="0"/>
          <a:chOff x="0" y="0"/>
          <a:chExt cx="0" cy="0"/>
        </a:xfrm>
      </p:grpSpPr>
      <p:cxnSp>
        <p:nvCxnSpPr>
          <p:cNvPr id="109" name="Google Shape;109;p21"/>
          <p:cNvCxnSpPr/>
          <p:nvPr/>
        </p:nvCxnSpPr>
        <p:spPr>
          <a:xfrm>
            <a:off x="4791076" y="683054"/>
            <a:ext cx="3921125" cy="0"/>
          </a:xfrm>
          <a:prstGeom prst="straightConnector1">
            <a:avLst/>
          </a:prstGeom>
          <a:noFill/>
          <a:ln w="25400" cap="flat" cmpd="sng">
            <a:solidFill>
              <a:schemeClr val="dk1"/>
            </a:solidFill>
            <a:prstDash val="solid"/>
            <a:round/>
            <a:headEnd type="none" w="sm" len="sm"/>
            <a:tailEnd type="none" w="sm" len="sm"/>
          </a:ln>
        </p:spPr>
      </p:cxnSp>
      <p:sp>
        <p:nvSpPr>
          <p:cNvPr id="110" name="Google Shape;110;p21"/>
          <p:cNvSpPr txBox="1">
            <a:spLocks noGrp="1"/>
          </p:cNvSpPr>
          <p:nvPr>
            <p:ph type="body" idx="1"/>
          </p:nvPr>
        </p:nvSpPr>
        <p:spPr>
          <a:xfrm>
            <a:off x="4791075" y="682940"/>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1" name="Google Shape;111;p21"/>
          <p:cNvSpPr txBox="1">
            <a:spLocks noGrp="1"/>
          </p:cNvSpPr>
          <p:nvPr>
            <p:ph type="body" idx="2"/>
          </p:nvPr>
        </p:nvSpPr>
        <p:spPr>
          <a:xfrm>
            <a:off x="4791076" y="1294731"/>
            <a:ext cx="3921124" cy="2859827"/>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lt1"/>
              </a:buClr>
              <a:buSzPts val="2800"/>
              <a:buNone/>
              <a:defRPr sz="2800">
                <a:solidFill>
                  <a:schemeClr val="lt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2" name="Google Shape;112;p21"/>
          <p:cNvSpPr>
            <a:spLocks noGrp="1"/>
          </p:cNvSpPr>
          <p:nvPr>
            <p:ph type="pic" idx="3"/>
          </p:nvPr>
        </p:nvSpPr>
        <p:spPr>
          <a:xfrm>
            <a:off x="0" y="702659"/>
            <a:ext cx="3892550" cy="3451899"/>
          </a:xfrm>
          <a:prstGeom prst="rect">
            <a:avLst/>
          </a:prstGeom>
          <a:noFill/>
          <a:ln>
            <a:noFill/>
          </a:ln>
        </p:spPr>
      </p:sp>
      <p:sp>
        <p:nvSpPr>
          <p:cNvPr id="113" name="Google Shape;113;p21"/>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660995329"/>
      </p:ext>
    </p:extLst>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Bullets, image (Alt)">
  <p:cSld name="Bullets, image (Alt)">
    <p:bg>
      <p:bgPr>
        <a:solidFill>
          <a:schemeClr val="lt2"/>
        </a:solidFill>
        <a:effectLst/>
      </p:bgPr>
    </p:bg>
    <p:spTree>
      <p:nvGrpSpPr>
        <p:cNvPr id="1" name="Shape 114"/>
        <p:cNvGrpSpPr/>
        <p:nvPr/>
      </p:nvGrpSpPr>
      <p:grpSpPr>
        <a:xfrm>
          <a:off x="0" y="0"/>
          <a:ext cx="0" cy="0"/>
          <a:chOff x="0" y="0"/>
          <a:chExt cx="0" cy="0"/>
        </a:xfrm>
      </p:grpSpPr>
      <p:sp>
        <p:nvSpPr>
          <p:cNvPr id="115" name="Google Shape;115;p22"/>
          <p:cNvSpPr txBox="1">
            <a:spLocks noGrp="1"/>
          </p:cNvSpPr>
          <p:nvPr>
            <p:ph type="body" idx="1"/>
          </p:nvPr>
        </p:nvSpPr>
        <p:spPr>
          <a:xfrm>
            <a:off x="4787900" y="682940"/>
            <a:ext cx="3920400" cy="347161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dk1"/>
              </a:buClr>
              <a:buSzPts val="2800"/>
              <a:buNone/>
              <a:defRPr sz="2800">
                <a:solidFill>
                  <a:schemeClr val="dk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6" name="Google Shape;116;p22"/>
          <p:cNvSpPr>
            <a:spLocks noGrp="1"/>
          </p:cNvSpPr>
          <p:nvPr>
            <p:ph type="pic" idx="2"/>
          </p:nvPr>
        </p:nvSpPr>
        <p:spPr>
          <a:xfrm>
            <a:off x="0" y="702659"/>
            <a:ext cx="3892550" cy="3451899"/>
          </a:xfrm>
          <a:prstGeom prst="rect">
            <a:avLst/>
          </a:prstGeom>
          <a:noFill/>
          <a:ln>
            <a:noFill/>
          </a:ln>
        </p:spPr>
      </p:sp>
      <p:sp>
        <p:nvSpPr>
          <p:cNvPr id="117" name="Google Shape;117;p22"/>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08470616"/>
      </p:ext>
    </p:extLst>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2 images (Dark)">
  <p:cSld name="2 images (Dark)">
    <p:bg>
      <p:bgPr>
        <a:solidFill>
          <a:schemeClr val="dk2"/>
        </a:solidFill>
        <a:effectLst/>
      </p:bgPr>
    </p:bg>
    <p:spTree>
      <p:nvGrpSpPr>
        <p:cNvPr id="1" name="Shape 118"/>
        <p:cNvGrpSpPr/>
        <p:nvPr/>
      </p:nvGrpSpPr>
      <p:grpSpPr>
        <a:xfrm>
          <a:off x="0" y="0"/>
          <a:ext cx="0" cy="0"/>
          <a:chOff x="0" y="0"/>
          <a:chExt cx="0" cy="0"/>
        </a:xfrm>
      </p:grpSpPr>
      <p:sp>
        <p:nvSpPr>
          <p:cNvPr id="119" name="Google Shape;119;p23"/>
          <p:cNvSpPr>
            <a:spLocks noGrp="1"/>
          </p:cNvSpPr>
          <p:nvPr>
            <p:ph type="pic" idx="2"/>
          </p:nvPr>
        </p:nvSpPr>
        <p:spPr>
          <a:xfrm>
            <a:off x="1079500" y="755968"/>
            <a:ext cx="3060700" cy="1923283"/>
          </a:xfrm>
          <a:prstGeom prst="rect">
            <a:avLst/>
          </a:prstGeom>
          <a:noFill/>
          <a:ln>
            <a:noFill/>
          </a:ln>
        </p:spPr>
      </p:sp>
      <p:sp>
        <p:nvSpPr>
          <p:cNvPr id="120" name="Google Shape;120;p23"/>
          <p:cNvSpPr>
            <a:spLocks noGrp="1"/>
          </p:cNvSpPr>
          <p:nvPr>
            <p:ph type="pic" idx="3"/>
          </p:nvPr>
        </p:nvSpPr>
        <p:spPr>
          <a:xfrm>
            <a:off x="5003801" y="755968"/>
            <a:ext cx="3060699" cy="1923283"/>
          </a:xfrm>
          <a:prstGeom prst="rect">
            <a:avLst/>
          </a:prstGeom>
          <a:noFill/>
          <a:ln>
            <a:noFill/>
          </a:ln>
        </p:spPr>
      </p:sp>
      <p:sp>
        <p:nvSpPr>
          <p:cNvPr id="121" name="Google Shape;121;p23"/>
          <p:cNvSpPr txBox="1">
            <a:spLocks noGrp="1"/>
          </p:cNvSpPr>
          <p:nvPr>
            <p:ph type="body" idx="1"/>
          </p:nvPr>
        </p:nvSpPr>
        <p:spPr>
          <a:xfrm>
            <a:off x="1079500" y="2918147"/>
            <a:ext cx="3050407" cy="996946"/>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2" name="Google Shape;122;p23"/>
          <p:cNvSpPr txBox="1">
            <a:spLocks noGrp="1"/>
          </p:cNvSpPr>
          <p:nvPr>
            <p:ph type="body" idx="4"/>
          </p:nvPr>
        </p:nvSpPr>
        <p:spPr>
          <a:xfrm>
            <a:off x="5003802" y="2918146"/>
            <a:ext cx="3060700" cy="996946"/>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3" name="Google Shape;123;p23"/>
          <p:cNvSpPr txBox="1">
            <a:spLocks noGrp="1"/>
          </p:cNvSpPr>
          <p:nvPr>
            <p:ph type="body" idx="5"/>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539469114"/>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50"/>
            <a:ext cx="3921124" cy="284010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0"/>
          </a:xfrm>
        </p:spPr>
        <p:txBody>
          <a:bodyPr/>
          <a:lstStyle>
            <a:lvl1pPr marL="0" indent="0">
              <a:buNone/>
              <a:defRPr b="0">
                <a:solidFill>
                  <a:schemeClr val="tx1"/>
                </a:solidFill>
              </a:defRPr>
            </a:lvl1pPr>
          </a:lstStyle>
          <a:p>
            <a:r>
              <a:rPr lang="en-GB" dirty="0"/>
              <a:t>Click icon to add picture</a:t>
            </a:r>
          </a:p>
        </p:txBody>
      </p:sp>
      <p:sp>
        <p:nvSpPr>
          <p:cNvPr id="10" name="Text Placeholder 10">
            <a:extLst>
              <a:ext uri="{FF2B5EF4-FFF2-40B4-BE49-F238E27FC236}">
                <a16:creationId xmlns:a16="http://schemas.microsoft.com/office/drawing/2014/main" id="{304042E0-7FF5-484F-9E1D-4056C3E07F1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3705303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2 images (Light)">
  <p:cSld name="2 images (Light)">
    <p:bg>
      <p:bgPr>
        <a:solidFill>
          <a:schemeClr val="lt2"/>
        </a:solidFill>
        <a:effectLst/>
      </p:bgPr>
    </p:bg>
    <p:spTree>
      <p:nvGrpSpPr>
        <p:cNvPr id="1" name="Shape 124"/>
        <p:cNvGrpSpPr/>
        <p:nvPr/>
      </p:nvGrpSpPr>
      <p:grpSpPr>
        <a:xfrm>
          <a:off x="0" y="0"/>
          <a:ext cx="0" cy="0"/>
          <a:chOff x="0" y="0"/>
          <a:chExt cx="0" cy="0"/>
        </a:xfrm>
      </p:grpSpPr>
      <p:cxnSp>
        <p:nvCxnSpPr>
          <p:cNvPr id="125" name="Google Shape;125;p24"/>
          <p:cNvCxnSpPr/>
          <p:nvPr/>
        </p:nvCxnSpPr>
        <p:spPr>
          <a:xfrm>
            <a:off x="1079500" y="2887666"/>
            <a:ext cx="3034585" cy="0"/>
          </a:xfrm>
          <a:prstGeom prst="straightConnector1">
            <a:avLst/>
          </a:prstGeom>
          <a:noFill/>
          <a:ln w="31750" cap="flat" cmpd="sng">
            <a:solidFill>
              <a:schemeClr val="dk1"/>
            </a:solidFill>
            <a:prstDash val="solid"/>
            <a:round/>
            <a:headEnd type="none" w="sm" len="sm"/>
            <a:tailEnd type="none" w="sm" len="sm"/>
          </a:ln>
        </p:spPr>
      </p:cxnSp>
      <p:sp>
        <p:nvSpPr>
          <p:cNvPr id="126" name="Google Shape;126;p24"/>
          <p:cNvSpPr>
            <a:spLocks noGrp="1"/>
          </p:cNvSpPr>
          <p:nvPr>
            <p:ph type="pic" idx="2"/>
          </p:nvPr>
        </p:nvSpPr>
        <p:spPr>
          <a:xfrm>
            <a:off x="1079500" y="755968"/>
            <a:ext cx="3060700" cy="1923283"/>
          </a:xfrm>
          <a:prstGeom prst="rect">
            <a:avLst/>
          </a:prstGeom>
          <a:noFill/>
          <a:ln>
            <a:noFill/>
          </a:ln>
        </p:spPr>
      </p:sp>
      <p:sp>
        <p:nvSpPr>
          <p:cNvPr id="127" name="Google Shape;127;p24"/>
          <p:cNvSpPr>
            <a:spLocks noGrp="1"/>
          </p:cNvSpPr>
          <p:nvPr>
            <p:ph type="pic" idx="3"/>
          </p:nvPr>
        </p:nvSpPr>
        <p:spPr>
          <a:xfrm>
            <a:off x="5003801" y="755968"/>
            <a:ext cx="3060699" cy="1923283"/>
          </a:xfrm>
          <a:prstGeom prst="rect">
            <a:avLst/>
          </a:prstGeom>
          <a:noFill/>
          <a:ln>
            <a:noFill/>
          </a:ln>
        </p:spPr>
      </p:sp>
      <p:cxnSp>
        <p:nvCxnSpPr>
          <p:cNvPr id="128" name="Google Shape;128;p24"/>
          <p:cNvCxnSpPr/>
          <p:nvPr/>
        </p:nvCxnSpPr>
        <p:spPr>
          <a:xfrm>
            <a:off x="5003803" y="2887666"/>
            <a:ext cx="3060700" cy="0"/>
          </a:xfrm>
          <a:prstGeom prst="straightConnector1">
            <a:avLst/>
          </a:prstGeom>
          <a:noFill/>
          <a:ln w="31750" cap="flat" cmpd="sng">
            <a:solidFill>
              <a:schemeClr val="dk1"/>
            </a:solidFill>
            <a:prstDash val="solid"/>
            <a:round/>
            <a:headEnd type="none" w="sm" len="sm"/>
            <a:tailEnd type="none" w="sm" len="sm"/>
          </a:ln>
        </p:spPr>
      </p:cxnSp>
      <p:sp>
        <p:nvSpPr>
          <p:cNvPr id="129" name="Google Shape;129;p24"/>
          <p:cNvSpPr txBox="1">
            <a:spLocks noGrp="1"/>
          </p:cNvSpPr>
          <p:nvPr>
            <p:ph type="body" idx="1"/>
          </p:nvPr>
        </p:nvSpPr>
        <p:spPr>
          <a:xfrm>
            <a:off x="1079500" y="2918146"/>
            <a:ext cx="3050407" cy="10274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0" name="Google Shape;130;p24"/>
          <p:cNvSpPr txBox="1">
            <a:spLocks noGrp="1"/>
          </p:cNvSpPr>
          <p:nvPr>
            <p:ph type="body" idx="4"/>
          </p:nvPr>
        </p:nvSpPr>
        <p:spPr>
          <a:xfrm>
            <a:off x="5003802" y="2918145"/>
            <a:ext cx="3060700" cy="10274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1" name="Google Shape;131;p24"/>
          <p:cNvSpPr txBox="1">
            <a:spLocks noGrp="1"/>
          </p:cNvSpPr>
          <p:nvPr>
            <p:ph type="body" idx="5"/>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25319217"/>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3 images (Dark)">
  <p:cSld name="3 images (Dark)">
    <p:bg>
      <p:bgPr>
        <a:solidFill>
          <a:schemeClr val="dk2"/>
        </a:solidFill>
        <a:effectLst/>
      </p:bgPr>
    </p:bg>
    <p:spTree>
      <p:nvGrpSpPr>
        <p:cNvPr id="1" name="Shape 132"/>
        <p:cNvGrpSpPr/>
        <p:nvPr/>
      </p:nvGrpSpPr>
      <p:grpSpPr>
        <a:xfrm>
          <a:off x="0" y="0"/>
          <a:ext cx="0" cy="0"/>
          <a:chOff x="0" y="0"/>
          <a:chExt cx="0" cy="0"/>
        </a:xfrm>
      </p:grpSpPr>
      <p:sp>
        <p:nvSpPr>
          <p:cNvPr id="133" name="Google Shape;133;p25"/>
          <p:cNvSpPr txBox="1">
            <a:spLocks noGrp="1"/>
          </p:cNvSpPr>
          <p:nvPr>
            <p:ph type="body" idx="1"/>
          </p:nvPr>
        </p:nvSpPr>
        <p:spPr>
          <a:xfrm>
            <a:off x="3311525" y="3160713"/>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4" name="Google Shape;134;p25"/>
          <p:cNvSpPr txBox="1">
            <a:spLocks noGrp="1"/>
          </p:cNvSpPr>
          <p:nvPr>
            <p:ph type="body" idx="2"/>
          </p:nvPr>
        </p:nvSpPr>
        <p:spPr>
          <a:xfrm>
            <a:off x="6192200" y="3160713"/>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135" name="Google Shape;135;p25"/>
          <p:cNvCxnSpPr/>
          <p:nvPr/>
        </p:nvCxnSpPr>
        <p:spPr>
          <a:xfrm>
            <a:off x="431800" y="3132603"/>
            <a:ext cx="2519363" cy="0"/>
          </a:xfrm>
          <a:prstGeom prst="straightConnector1">
            <a:avLst/>
          </a:prstGeom>
          <a:noFill/>
          <a:ln w="25400" cap="flat" cmpd="sng">
            <a:solidFill>
              <a:schemeClr val="lt1"/>
            </a:solidFill>
            <a:prstDash val="solid"/>
            <a:round/>
            <a:headEnd type="none" w="sm" len="sm"/>
            <a:tailEnd type="none" w="sm" len="sm"/>
          </a:ln>
        </p:spPr>
      </p:cxnSp>
      <p:sp>
        <p:nvSpPr>
          <p:cNvPr id="136" name="Google Shape;136;p25"/>
          <p:cNvSpPr>
            <a:spLocks noGrp="1"/>
          </p:cNvSpPr>
          <p:nvPr>
            <p:ph type="pic" idx="3"/>
          </p:nvPr>
        </p:nvSpPr>
        <p:spPr>
          <a:xfrm>
            <a:off x="431800" y="1254440"/>
            <a:ext cx="2519363" cy="1692000"/>
          </a:xfrm>
          <a:prstGeom prst="rect">
            <a:avLst/>
          </a:prstGeom>
          <a:noFill/>
          <a:ln>
            <a:noFill/>
          </a:ln>
        </p:spPr>
      </p:sp>
      <p:sp>
        <p:nvSpPr>
          <p:cNvPr id="137" name="Google Shape;137;p25"/>
          <p:cNvSpPr>
            <a:spLocks noGrp="1"/>
          </p:cNvSpPr>
          <p:nvPr>
            <p:ph type="pic" idx="4"/>
          </p:nvPr>
        </p:nvSpPr>
        <p:spPr>
          <a:xfrm>
            <a:off x="3312000" y="1254440"/>
            <a:ext cx="2520000" cy="1692000"/>
          </a:xfrm>
          <a:prstGeom prst="rect">
            <a:avLst/>
          </a:prstGeom>
          <a:noFill/>
          <a:ln>
            <a:noFill/>
          </a:ln>
        </p:spPr>
      </p:sp>
      <p:sp>
        <p:nvSpPr>
          <p:cNvPr id="138" name="Google Shape;138;p25"/>
          <p:cNvSpPr>
            <a:spLocks noGrp="1"/>
          </p:cNvSpPr>
          <p:nvPr>
            <p:ph type="pic" idx="5"/>
          </p:nvPr>
        </p:nvSpPr>
        <p:spPr>
          <a:xfrm>
            <a:off x="6192200" y="1254442"/>
            <a:ext cx="2520000" cy="1692000"/>
          </a:xfrm>
          <a:prstGeom prst="rect">
            <a:avLst/>
          </a:prstGeom>
          <a:noFill/>
          <a:ln>
            <a:noFill/>
          </a:ln>
        </p:spPr>
      </p:sp>
      <p:cxnSp>
        <p:nvCxnSpPr>
          <p:cNvPr id="139" name="Google Shape;139;p25"/>
          <p:cNvCxnSpPr/>
          <p:nvPr/>
        </p:nvCxnSpPr>
        <p:spPr>
          <a:xfrm>
            <a:off x="3312000" y="3124983"/>
            <a:ext cx="2520000" cy="0"/>
          </a:xfrm>
          <a:prstGeom prst="straightConnector1">
            <a:avLst/>
          </a:prstGeom>
          <a:noFill/>
          <a:ln w="25400" cap="flat" cmpd="sng">
            <a:solidFill>
              <a:schemeClr val="lt1"/>
            </a:solidFill>
            <a:prstDash val="solid"/>
            <a:round/>
            <a:headEnd type="none" w="sm" len="sm"/>
            <a:tailEnd type="none" w="sm" len="sm"/>
          </a:ln>
        </p:spPr>
      </p:cxnSp>
      <p:cxnSp>
        <p:nvCxnSpPr>
          <p:cNvPr id="140" name="Google Shape;140;p25"/>
          <p:cNvCxnSpPr/>
          <p:nvPr/>
        </p:nvCxnSpPr>
        <p:spPr>
          <a:xfrm>
            <a:off x="6192200" y="3124983"/>
            <a:ext cx="2520000" cy="0"/>
          </a:xfrm>
          <a:prstGeom prst="straightConnector1">
            <a:avLst/>
          </a:prstGeom>
          <a:noFill/>
          <a:ln w="25400" cap="flat" cmpd="sng">
            <a:solidFill>
              <a:schemeClr val="lt1"/>
            </a:solidFill>
            <a:prstDash val="solid"/>
            <a:round/>
            <a:headEnd type="none" w="sm" len="sm"/>
            <a:tailEnd type="none" w="sm" len="sm"/>
          </a:ln>
        </p:spPr>
      </p:cxnSp>
      <p:sp>
        <p:nvSpPr>
          <p:cNvPr id="141" name="Google Shape;141;p25"/>
          <p:cNvSpPr txBox="1">
            <a:spLocks noGrp="1"/>
          </p:cNvSpPr>
          <p:nvPr>
            <p:ph type="body" idx="6"/>
          </p:nvPr>
        </p:nvSpPr>
        <p:spPr>
          <a:xfrm>
            <a:off x="430850" y="3161758"/>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Char char="–"/>
              <a:defRPr sz="1800">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2" name="Google Shape;142;p25"/>
          <p:cNvSpPr txBox="1">
            <a:spLocks noGrp="1"/>
          </p:cNvSpPr>
          <p:nvPr>
            <p:ph type="body" idx="7"/>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75712475"/>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3 images (Light)">
  <p:cSld name="3 images (Light)">
    <p:bg>
      <p:bgPr>
        <a:solidFill>
          <a:schemeClr val="lt2"/>
        </a:solidFill>
        <a:effectLst/>
      </p:bgPr>
    </p:bg>
    <p:spTree>
      <p:nvGrpSpPr>
        <p:cNvPr id="1" name="Shape 143"/>
        <p:cNvGrpSpPr/>
        <p:nvPr/>
      </p:nvGrpSpPr>
      <p:grpSpPr>
        <a:xfrm>
          <a:off x="0" y="0"/>
          <a:ext cx="0" cy="0"/>
          <a:chOff x="0" y="0"/>
          <a:chExt cx="0" cy="0"/>
        </a:xfrm>
      </p:grpSpPr>
      <p:sp>
        <p:nvSpPr>
          <p:cNvPr id="144" name="Google Shape;144;p26"/>
          <p:cNvSpPr txBox="1">
            <a:spLocks noGrp="1"/>
          </p:cNvSpPr>
          <p:nvPr>
            <p:ph type="body" idx="1"/>
          </p:nvPr>
        </p:nvSpPr>
        <p:spPr>
          <a:xfrm>
            <a:off x="3311525" y="3160713"/>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6"/>
          <p:cNvSpPr txBox="1">
            <a:spLocks noGrp="1"/>
          </p:cNvSpPr>
          <p:nvPr>
            <p:ph type="body" idx="2"/>
          </p:nvPr>
        </p:nvSpPr>
        <p:spPr>
          <a:xfrm>
            <a:off x="6192200" y="3160713"/>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6" name="Google Shape;146;p26"/>
          <p:cNvSpPr txBox="1">
            <a:spLocks noGrp="1"/>
          </p:cNvSpPr>
          <p:nvPr>
            <p:ph type="title"/>
          </p:nvPr>
        </p:nvSpPr>
        <p:spPr>
          <a:xfrm>
            <a:off x="431800" y="3160713"/>
            <a:ext cx="2520000" cy="70130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Char char="–"/>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147" name="Google Shape;147;p26"/>
          <p:cNvCxnSpPr/>
          <p:nvPr/>
        </p:nvCxnSpPr>
        <p:spPr>
          <a:xfrm>
            <a:off x="431800" y="3132603"/>
            <a:ext cx="2520000" cy="0"/>
          </a:xfrm>
          <a:prstGeom prst="straightConnector1">
            <a:avLst/>
          </a:prstGeom>
          <a:noFill/>
          <a:ln w="25400" cap="flat" cmpd="sng">
            <a:solidFill>
              <a:schemeClr val="dk1"/>
            </a:solidFill>
            <a:prstDash val="solid"/>
            <a:round/>
            <a:headEnd type="none" w="sm" len="sm"/>
            <a:tailEnd type="none" w="sm" len="sm"/>
          </a:ln>
        </p:spPr>
      </p:cxnSp>
      <p:sp>
        <p:nvSpPr>
          <p:cNvPr id="148" name="Google Shape;148;p26"/>
          <p:cNvSpPr>
            <a:spLocks noGrp="1"/>
          </p:cNvSpPr>
          <p:nvPr>
            <p:ph type="pic" idx="3"/>
          </p:nvPr>
        </p:nvSpPr>
        <p:spPr>
          <a:xfrm>
            <a:off x="431800" y="1254440"/>
            <a:ext cx="2520000" cy="1692000"/>
          </a:xfrm>
          <a:prstGeom prst="rect">
            <a:avLst/>
          </a:prstGeom>
          <a:noFill/>
          <a:ln>
            <a:noFill/>
          </a:ln>
        </p:spPr>
      </p:sp>
      <p:sp>
        <p:nvSpPr>
          <p:cNvPr id="149" name="Google Shape;149;p26"/>
          <p:cNvSpPr>
            <a:spLocks noGrp="1"/>
          </p:cNvSpPr>
          <p:nvPr>
            <p:ph type="pic" idx="4"/>
          </p:nvPr>
        </p:nvSpPr>
        <p:spPr>
          <a:xfrm>
            <a:off x="3312000" y="1254440"/>
            <a:ext cx="2520000" cy="1692000"/>
          </a:xfrm>
          <a:prstGeom prst="rect">
            <a:avLst/>
          </a:prstGeom>
          <a:noFill/>
          <a:ln>
            <a:noFill/>
          </a:ln>
        </p:spPr>
      </p:sp>
      <p:sp>
        <p:nvSpPr>
          <p:cNvPr id="150" name="Google Shape;150;p26"/>
          <p:cNvSpPr>
            <a:spLocks noGrp="1"/>
          </p:cNvSpPr>
          <p:nvPr>
            <p:ph type="pic" idx="5"/>
          </p:nvPr>
        </p:nvSpPr>
        <p:spPr>
          <a:xfrm>
            <a:off x="6192200" y="1254442"/>
            <a:ext cx="2520000" cy="1692000"/>
          </a:xfrm>
          <a:prstGeom prst="rect">
            <a:avLst/>
          </a:prstGeom>
          <a:noFill/>
          <a:ln>
            <a:noFill/>
          </a:ln>
        </p:spPr>
      </p:sp>
      <p:cxnSp>
        <p:nvCxnSpPr>
          <p:cNvPr id="151" name="Google Shape;151;p26"/>
          <p:cNvCxnSpPr/>
          <p:nvPr/>
        </p:nvCxnSpPr>
        <p:spPr>
          <a:xfrm>
            <a:off x="3312000" y="3124983"/>
            <a:ext cx="2520000" cy="0"/>
          </a:xfrm>
          <a:prstGeom prst="straightConnector1">
            <a:avLst/>
          </a:prstGeom>
          <a:noFill/>
          <a:ln w="25400" cap="flat" cmpd="sng">
            <a:solidFill>
              <a:schemeClr val="dk1"/>
            </a:solidFill>
            <a:prstDash val="solid"/>
            <a:round/>
            <a:headEnd type="none" w="sm" len="sm"/>
            <a:tailEnd type="none" w="sm" len="sm"/>
          </a:ln>
        </p:spPr>
      </p:cxnSp>
      <p:cxnSp>
        <p:nvCxnSpPr>
          <p:cNvPr id="152" name="Google Shape;152;p26"/>
          <p:cNvCxnSpPr/>
          <p:nvPr/>
        </p:nvCxnSpPr>
        <p:spPr>
          <a:xfrm>
            <a:off x="6192200" y="3124983"/>
            <a:ext cx="2520000" cy="0"/>
          </a:xfrm>
          <a:prstGeom prst="straightConnector1">
            <a:avLst/>
          </a:prstGeom>
          <a:noFill/>
          <a:ln w="25400" cap="flat" cmpd="sng">
            <a:solidFill>
              <a:schemeClr val="dk1"/>
            </a:solidFill>
            <a:prstDash val="solid"/>
            <a:round/>
            <a:headEnd type="none" w="sm" len="sm"/>
            <a:tailEnd type="none" w="sm" len="sm"/>
          </a:ln>
        </p:spPr>
      </p:cxnSp>
      <p:sp>
        <p:nvSpPr>
          <p:cNvPr id="153" name="Google Shape;153;p26"/>
          <p:cNvSpPr txBox="1">
            <a:spLocks noGrp="1"/>
          </p:cNvSpPr>
          <p:nvPr>
            <p:ph type="body" idx="6"/>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553941516"/>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2 boxes (Dark)">
  <p:cSld name="2 boxes (Dark)">
    <p:bg>
      <p:bgPr>
        <a:solidFill>
          <a:schemeClr val="dk2"/>
        </a:solidFill>
        <a:effectLst/>
      </p:bgPr>
    </p:bg>
    <p:spTree>
      <p:nvGrpSpPr>
        <p:cNvPr id="1" name="Shape 154"/>
        <p:cNvGrpSpPr/>
        <p:nvPr/>
      </p:nvGrpSpPr>
      <p:grpSpPr>
        <a:xfrm>
          <a:off x="0" y="0"/>
          <a:ext cx="0" cy="0"/>
          <a:chOff x="0" y="0"/>
          <a:chExt cx="0" cy="0"/>
        </a:xfrm>
      </p:grpSpPr>
      <p:cxnSp>
        <p:nvCxnSpPr>
          <p:cNvPr id="155" name="Google Shape;155;p27"/>
          <p:cNvCxnSpPr/>
          <p:nvPr/>
        </p:nvCxnSpPr>
        <p:spPr>
          <a:xfrm>
            <a:off x="1079498" y="1606370"/>
            <a:ext cx="3034585" cy="0"/>
          </a:xfrm>
          <a:prstGeom prst="straightConnector1">
            <a:avLst/>
          </a:prstGeom>
          <a:noFill/>
          <a:ln w="31750" cap="flat" cmpd="sng">
            <a:solidFill>
              <a:schemeClr val="lt1"/>
            </a:solidFill>
            <a:prstDash val="solid"/>
            <a:round/>
            <a:headEnd type="none" w="sm" len="sm"/>
            <a:tailEnd type="none" w="sm" len="sm"/>
          </a:ln>
        </p:spPr>
      </p:cxnSp>
      <p:cxnSp>
        <p:nvCxnSpPr>
          <p:cNvPr id="156" name="Google Shape;156;p27"/>
          <p:cNvCxnSpPr/>
          <p:nvPr/>
        </p:nvCxnSpPr>
        <p:spPr>
          <a:xfrm>
            <a:off x="5003801" y="1606370"/>
            <a:ext cx="3060700" cy="0"/>
          </a:xfrm>
          <a:prstGeom prst="straightConnector1">
            <a:avLst/>
          </a:prstGeom>
          <a:noFill/>
          <a:ln w="31750" cap="flat" cmpd="sng">
            <a:solidFill>
              <a:schemeClr val="lt1"/>
            </a:solidFill>
            <a:prstDash val="solid"/>
            <a:round/>
            <a:headEnd type="none" w="sm" len="sm"/>
            <a:tailEnd type="none" w="sm" len="sm"/>
          </a:ln>
        </p:spPr>
      </p:cxnSp>
      <p:sp>
        <p:nvSpPr>
          <p:cNvPr id="157" name="Google Shape;157;p27"/>
          <p:cNvSpPr txBox="1">
            <a:spLocks noGrp="1"/>
          </p:cNvSpPr>
          <p:nvPr>
            <p:ph type="body" idx="1"/>
          </p:nvPr>
        </p:nvSpPr>
        <p:spPr>
          <a:xfrm>
            <a:off x="1079498" y="1636850"/>
            <a:ext cx="3050407"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8" name="Google Shape;158;p27"/>
          <p:cNvSpPr txBox="1">
            <a:spLocks noGrp="1"/>
          </p:cNvSpPr>
          <p:nvPr>
            <p:ph type="body" idx="2"/>
          </p:nvPr>
        </p:nvSpPr>
        <p:spPr>
          <a:xfrm>
            <a:off x="5003800" y="1636849"/>
            <a:ext cx="3060700"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9" name="Google Shape;159;p27"/>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98745061"/>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2 boxes (Light)">
  <p:cSld name="2 boxes (Light)">
    <p:bg>
      <p:bgPr>
        <a:solidFill>
          <a:schemeClr val="lt2"/>
        </a:solidFill>
        <a:effectLst/>
      </p:bgPr>
    </p:bg>
    <p:spTree>
      <p:nvGrpSpPr>
        <p:cNvPr id="1" name="Shape 160"/>
        <p:cNvGrpSpPr/>
        <p:nvPr/>
      </p:nvGrpSpPr>
      <p:grpSpPr>
        <a:xfrm>
          <a:off x="0" y="0"/>
          <a:ext cx="0" cy="0"/>
          <a:chOff x="0" y="0"/>
          <a:chExt cx="0" cy="0"/>
        </a:xfrm>
      </p:grpSpPr>
      <p:cxnSp>
        <p:nvCxnSpPr>
          <p:cNvPr id="161" name="Google Shape;161;p28"/>
          <p:cNvCxnSpPr/>
          <p:nvPr/>
        </p:nvCxnSpPr>
        <p:spPr>
          <a:xfrm>
            <a:off x="1079498" y="1606370"/>
            <a:ext cx="3034585" cy="0"/>
          </a:xfrm>
          <a:prstGeom prst="straightConnector1">
            <a:avLst/>
          </a:prstGeom>
          <a:noFill/>
          <a:ln w="31750" cap="flat" cmpd="sng">
            <a:solidFill>
              <a:schemeClr val="dk1"/>
            </a:solidFill>
            <a:prstDash val="solid"/>
            <a:round/>
            <a:headEnd type="none" w="sm" len="sm"/>
            <a:tailEnd type="none" w="sm" len="sm"/>
          </a:ln>
        </p:spPr>
      </p:cxnSp>
      <p:cxnSp>
        <p:nvCxnSpPr>
          <p:cNvPr id="162" name="Google Shape;162;p28"/>
          <p:cNvCxnSpPr/>
          <p:nvPr/>
        </p:nvCxnSpPr>
        <p:spPr>
          <a:xfrm>
            <a:off x="5003801" y="1606370"/>
            <a:ext cx="3060700" cy="0"/>
          </a:xfrm>
          <a:prstGeom prst="straightConnector1">
            <a:avLst/>
          </a:prstGeom>
          <a:noFill/>
          <a:ln w="31750" cap="flat" cmpd="sng">
            <a:solidFill>
              <a:schemeClr val="dk1"/>
            </a:solidFill>
            <a:prstDash val="solid"/>
            <a:round/>
            <a:headEnd type="none" w="sm" len="sm"/>
            <a:tailEnd type="none" w="sm" len="sm"/>
          </a:ln>
        </p:spPr>
      </p:cxnSp>
      <p:sp>
        <p:nvSpPr>
          <p:cNvPr id="163" name="Google Shape;163;p28"/>
          <p:cNvSpPr txBox="1">
            <a:spLocks noGrp="1"/>
          </p:cNvSpPr>
          <p:nvPr>
            <p:ph type="body" idx="1"/>
          </p:nvPr>
        </p:nvSpPr>
        <p:spPr>
          <a:xfrm>
            <a:off x="1079498" y="1636850"/>
            <a:ext cx="3050407"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4" name="Google Shape;164;p28"/>
          <p:cNvSpPr txBox="1">
            <a:spLocks noGrp="1"/>
          </p:cNvSpPr>
          <p:nvPr>
            <p:ph type="body" idx="2"/>
          </p:nvPr>
        </p:nvSpPr>
        <p:spPr>
          <a:xfrm>
            <a:off x="5003800" y="1636849"/>
            <a:ext cx="3060700"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8"/>
          <p:cNvSpPr txBox="1">
            <a:spLocks noGrp="1"/>
          </p:cNvSpPr>
          <p:nvPr>
            <p:ph type="body" idx="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710632692"/>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3 boxes (Dark)">
  <p:cSld name="3 boxes (Dark)">
    <p:bg>
      <p:bgPr>
        <a:solidFill>
          <a:schemeClr val="dk2"/>
        </a:solidFill>
        <a:effectLst/>
      </p:bgPr>
    </p:bg>
    <p:spTree>
      <p:nvGrpSpPr>
        <p:cNvPr id="1" name="Shape 166"/>
        <p:cNvGrpSpPr/>
        <p:nvPr/>
      </p:nvGrpSpPr>
      <p:grpSpPr>
        <a:xfrm>
          <a:off x="0" y="0"/>
          <a:ext cx="0" cy="0"/>
          <a:chOff x="0" y="0"/>
          <a:chExt cx="0" cy="0"/>
        </a:xfrm>
      </p:grpSpPr>
      <p:sp>
        <p:nvSpPr>
          <p:cNvPr id="167" name="Google Shape;167;p29"/>
          <p:cNvSpPr txBox="1">
            <a:spLocks noGrp="1"/>
          </p:cNvSpPr>
          <p:nvPr>
            <p:ph type="body" idx="1"/>
          </p:nvPr>
        </p:nvSpPr>
        <p:spPr>
          <a:xfrm>
            <a:off x="3310575" y="1539436"/>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8" name="Google Shape;168;p29"/>
          <p:cNvSpPr txBox="1">
            <a:spLocks noGrp="1"/>
          </p:cNvSpPr>
          <p:nvPr>
            <p:ph type="body" idx="2"/>
          </p:nvPr>
        </p:nvSpPr>
        <p:spPr>
          <a:xfrm>
            <a:off x="6191250" y="1539436"/>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169" name="Google Shape;169;p29"/>
          <p:cNvCxnSpPr/>
          <p:nvPr/>
        </p:nvCxnSpPr>
        <p:spPr>
          <a:xfrm>
            <a:off x="430850" y="1511326"/>
            <a:ext cx="2519363" cy="0"/>
          </a:xfrm>
          <a:prstGeom prst="straightConnector1">
            <a:avLst/>
          </a:prstGeom>
          <a:noFill/>
          <a:ln w="25400" cap="flat" cmpd="sng">
            <a:solidFill>
              <a:schemeClr val="lt1"/>
            </a:solidFill>
            <a:prstDash val="solid"/>
            <a:round/>
            <a:headEnd type="none" w="sm" len="sm"/>
            <a:tailEnd type="none" w="sm" len="sm"/>
          </a:ln>
        </p:spPr>
      </p:cxnSp>
      <p:cxnSp>
        <p:nvCxnSpPr>
          <p:cNvPr id="170" name="Google Shape;170;p29"/>
          <p:cNvCxnSpPr/>
          <p:nvPr/>
        </p:nvCxnSpPr>
        <p:spPr>
          <a:xfrm>
            <a:off x="3311050" y="1503706"/>
            <a:ext cx="2520000" cy="0"/>
          </a:xfrm>
          <a:prstGeom prst="straightConnector1">
            <a:avLst/>
          </a:prstGeom>
          <a:noFill/>
          <a:ln w="25400" cap="flat" cmpd="sng">
            <a:solidFill>
              <a:schemeClr val="lt1"/>
            </a:solidFill>
            <a:prstDash val="solid"/>
            <a:round/>
            <a:headEnd type="none" w="sm" len="sm"/>
            <a:tailEnd type="none" w="sm" len="sm"/>
          </a:ln>
        </p:spPr>
      </p:cxnSp>
      <p:cxnSp>
        <p:nvCxnSpPr>
          <p:cNvPr id="171" name="Google Shape;171;p29"/>
          <p:cNvCxnSpPr/>
          <p:nvPr/>
        </p:nvCxnSpPr>
        <p:spPr>
          <a:xfrm>
            <a:off x="6191250" y="1503706"/>
            <a:ext cx="2520000" cy="0"/>
          </a:xfrm>
          <a:prstGeom prst="straightConnector1">
            <a:avLst/>
          </a:prstGeom>
          <a:noFill/>
          <a:ln w="25400" cap="flat" cmpd="sng">
            <a:solidFill>
              <a:schemeClr val="lt1"/>
            </a:solidFill>
            <a:prstDash val="solid"/>
            <a:round/>
            <a:headEnd type="none" w="sm" len="sm"/>
            <a:tailEnd type="none" w="sm" len="sm"/>
          </a:ln>
        </p:spPr>
      </p:cxnSp>
      <p:sp>
        <p:nvSpPr>
          <p:cNvPr id="172" name="Google Shape;172;p29"/>
          <p:cNvSpPr txBox="1">
            <a:spLocks noGrp="1"/>
          </p:cNvSpPr>
          <p:nvPr>
            <p:ph type="body" idx="3"/>
          </p:nvPr>
        </p:nvSpPr>
        <p:spPr>
          <a:xfrm>
            <a:off x="429900" y="1540481"/>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Char char="–"/>
              <a:defRPr sz="1800">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3" name="Google Shape;173;p29"/>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35319561"/>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3 boxes (Light)">
  <p:cSld name="3 boxes (Light)">
    <p:bg>
      <p:bgPr>
        <a:solidFill>
          <a:schemeClr val="lt2"/>
        </a:solidFill>
        <a:effectLst/>
      </p:bgPr>
    </p:bg>
    <p:spTree>
      <p:nvGrpSpPr>
        <p:cNvPr id="1" name="Shape 174"/>
        <p:cNvGrpSpPr/>
        <p:nvPr/>
      </p:nvGrpSpPr>
      <p:grpSpPr>
        <a:xfrm>
          <a:off x="0" y="0"/>
          <a:ext cx="0" cy="0"/>
          <a:chOff x="0" y="0"/>
          <a:chExt cx="0" cy="0"/>
        </a:xfrm>
      </p:grpSpPr>
      <p:sp>
        <p:nvSpPr>
          <p:cNvPr id="175" name="Google Shape;175;p30"/>
          <p:cNvSpPr txBox="1">
            <a:spLocks noGrp="1"/>
          </p:cNvSpPr>
          <p:nvPr>
            <p:ph type="body" idx="1"/>
          </p:nvPr>
        </p:nvSpPr>
        <p:spPr>
          <a:xfrm>
            <a:off x="3310575" y="1539436"/>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6" name="Google Shape;176;p30"/>
          <p:cNvSpPr txBox="1">
            <a:spLocks noGrp="1"/>
          </p:cNvSpPr>
          <p:nvPr>
            <p:ph type="body" idx="2"/>
          </p:nvPr>
        </p:nvSpPr>
        <p:spPr>
          <a:xfrm>
            <a:off x="6191250" y="1539436"/>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177" name="Google Shape;177;p30"/>
          <p:cNvCxnSpPr/>
          <p:nvPr/>
        </p:nvCxnSpPr>
        <p:spPr>
          <a:xfrm>
            <a:off x="430850" y="1511326"/>
            <a:ext cx="2519363" cy="0"/>
          </a:xfrm>
          <a:prstGeom prst="straightConnector1">
            <a:avLst/>
          </a:prstGeom>
          <a:noFill/>
          <a:ln w="25400" cap="flat" cmpd="sng">
            <a:solidFill>
              <a:schemeClr val="dk1"/>
            </a:solidFill>
            <a:prstDash val="solid"/>
            <a:round/>
            <a:headEnd type="none" w="sm" len="sm"/>
            <a:tailEnd type="none" w="sm" len="sm"/>
          </a:ln>
        </p:spPr>
      </p:cxnSp>
      <p:cxnSp>
        <p:nvCxnSpPr>
          <p:cNvPr id="178" name="Google Shape;178;p30"/>
          <p:cNvCxnSpPr/>
          <p:nvPr/>
        </p:nvCxnSpPr>
        <p:spPr>
          <a:xfrm>
            <a:off x="3311050" y="1503706"/>
            <a:ext cx="2520000" cy="0"/>
          </a:xfrm>
          <a:prstGeom prst="straightConnector1">
            <a:avLst/>
          </a:prstGeom>
          <a:noFill/>
          <a:ln w="25400" cap="flat" cmpd="sng">
            <a:solidFill>
              <a:schemeClr val="dk1"/>
            </a:solidFill>
            <a:prstDash val="solid"/>
            <a:round/>
            <a:headEnd type="none" w="sm" len="sm"/>
            <a:tailEnd type="none" w="sm" len="sm"/>
          </a:ln>
        </p:spPr>
      </p:cxnSp>
      <p:cxnSp>
        <p:nvCxnSpPr>
          <p:cNvPr id="179" name="Google Shape;179;p30"/>
          <p:cNvCxnSpPr/>
          <p:nvPr/>
        </p:nvCxnSpPr>
        <p:spPr>
          <a:xfrm>
            <a:off x="6191250" y="1503706"/>
            <a:ext cx="2520000" cy="0"/>
          </a:xfrm>
          <a:prstGeom prst="straightConnector1">
            <a:avLst/>
          </a:prstGeom>
          <a:noFill/>
          <a:ln w="25400" cap="flat" cmpd="sng">
            <a:solidFill>
              <a:schemeClr val="dk1"/>
            </a:solidFill>
            <a:prstDash val="solid"/>
            <a:round/>
            <a:headEnd type="none" w="sm" len="sm"/>
            <a:tailEnd type="none" w="sm" len="sm"/>
          </a:ln>
        </p:spPr>
      </p:cxnSp>
      <p:sp>
        <p:nvSpPr>
          <p:cNvPr id="180" name="Google Shape;180;p30"/>
          <p:cNvSpPr txBox="1">
            <a:spLocks noGrp="1"/>
          </p:cNvSpPr>
          <p:nvPr>
            <p:ph type="body" idx="3"/>
          </p:nvPr>
        </p:nvSpPr>
        <p:spPr>
          <a:xfrm>
            <a:off x="429900" y="1540481"/>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sz="1800">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1" name="Google Shape;181;p30"/>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88630254"/>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4 images (Dark)">
  <p:cSld name="4 images (Dark)">
    <p:bg>
      <p:bgPr>
        <a:solidFill>
          <a:schemeClr val="dk2"/>
        </a:solidFill>
        <a:effectLst/>
      </p:bgPr>
    </p:bg>
    <p:spTree>
      <p:nvGrpSpPr>
        <p:cNvPr id="1" name="Shape 182"/>
        <p:cNvGrpSpPr/>
        <p:nvPr/>
      </p:nvGrpSpPr>
      <p:grpSpPr>
        <a:xfrm>
          <a:off x="0" y="0"/>
          <a:ext cx="0" cy="0"/>
          <a:chOff x="0" y="0"/>
          <a:chExt cx="0" cy="0"/>
        </a:xfrm>
      </p:grpSpPr>
      <p:sp>
        <p:nvSpPr>
          <p:cNvPr id="183" name="Google Shape;183;p31"/>
          <p:cNvSpPr txBox="1">
            <a:spLocks noGrp="1"/>
          </p:cNvSpPr>
          <p:nvPr>
            <p:ph type="title"/>
          </p:nvPr>
        </p:nvSpPr>
        <p:spPr>
          <a:xfrm>
            <a:off x="183471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184" name="Google Shape;184;p31"/>
          <p:cNvCxnSpPr/>
          <p:nvPr/>
        </p:nvCxnSpPr>
        <p:spPr>
          <a:xfrm>
            <a:off x="183471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185" name="Google Shape;185;p31"/>
          <p:cNvSpPr>
            <a:spLocks noGrp="1"/>
          </p:cNvSpPr>
          <p:nvPr>
            <p:ph type="pic" idx="2"/>
          </p:nvPr>
        </p:nvSpPr>
        <p:spPr>
          <a:xfrm>
            <a:off x="1834712" y="411163"/>
            <a:ext cx="2299138" cy="1485084"/>
          </a:xfrm>
          <a:prstGeom prst="rect">
            <a:avLst/>
          </a:prstGeom>
          <a:noFill/>
          <a:ln>
            <a:noFill/>
          </a:ln>
        </p:spPr>
      </p:sp>
      <p:cxnSp>
        <p:nvCxnSpPr>
          <p:cNvPr id="186" name="Google Shape;186;p31"/>
          <p:cNvCxnSpPr/>
          <p:nvPr/>
        </p:nvCxnSpPr>
        <p:spPr>
          <a:xfrm>
            <a:off x="1834709"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187" name="Google Shape;187;p31"/>
          <p:cNvSpPr>
            <a:spLocks noGrp="1"/>
          </p:cNvSpPr>
          <p:nvPr>
            <p:ph type="pic" idx="3"/>
          </p:nvPr>
        </p:nvSpPr>
        <p:spPr>
          <a:xfrm>
            <a:off x="1834710" y="2585440"/>
            <a:ext cx="2299138" cy="1485084"/>
          </a:xfrm>
          <a:prstGeom prst="rect">
            <a:avLst/>
          </a:prstGeom>
          <a:noFill/>
          <a:ln>
            <a:noFill/>
          </a:ln>
        </p:spPr>
      </p:sp>
      <p:cxnSp>
        <p:nvCxnSpPr>
          <p:cNvPr id="188" name="Google Shape;188;p31"/>
          <p:cNvCxnSpPr/>
          <p:nvPr/>
        </p:nvCxnSpPr>
        <p:spPr>
          <a:xfrm>
            <a:off x="5010149"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189" name="Google Shape;189;p31"/>
          <p:cNvSpPr>
            <a:spLocks noGrp="1"/>
          </p:cNvSpPr>
          <p:nvPr>
            <p:ph type="pic" idx="4"/>
          </p:nvPr>
        </p:nvSpPr>
        <p:spPr>
          <a:xfrm>
            <a:off x="5010150" y="411163"/>
            <a:ext cx="2299138" cy="1485084"/>
          </a:xfrm>
          <a:prstGeom prst="rect">
            <a:avLst/>
          </a:prstGeom>
          <a:noFill/>
          <a:ln>
            <a:noFill/>
          </a:ln>
        </p:spPr>
      </p:sp>
      <p:cxnSp>
        <p:nvCxnSpPr>
          <p:cNvPr id="190" name="Google Shape;190;p31"/>
          <p:cNvCxnSpPr/>
          <p:nvPr/>
        </p:nvCxnSpPr>
        <p:spPr>
          <a:xfrm>
            <a:off x="5010147"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191" name="Google Shape;191;p31"/>
          <p:cNvSpPr>
            <a:spLocks noGrp="1"/>
          </p:cNvSpPr>
          <p:nvPr>
            <p:ph type="pic" idx="5"/>
          </p:nvPr>
        </p:nvSpPr>
        <p:spPr>
          <a:xfrm>
            <a:off x="5010148" y="2585440"/>
            <a:ext cx="2299138" cy="1485084"/>
          </a:xfrm>
          <a:prstGeom prst="rect">
            <a:avLst/>
          </a:prstGeom>
          <a:noFill/>
          <a:ln>
            <a:noFill/>
          </a:ln>
        </p:spPr>
      </p:sp>
      <p:sp>
        <p:nvSpPr>
          <p:cNvPr id="192" name="Google Shape;192;p31"/>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3" name="Google Shape;193;p31"/>
          <p:cNvSpPr txBox="1">
            <a:spLocks noGrp="1"/>
          </p:cNvSpPr>
          <p:nvPr>
            <p:ph type="body" idx="6"/>
          </p:nvPr>
        </p:nvSpPr>
        <p:spPr>
          <a:xfrm>
            <a:off x="1834709" y="4203347"/>
            <a:ext cx="2299138" cy="32270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4" name="Google Shape;194;p31"/>
          <p:cNvSpPr txBox="1">
            <a:spLocks noGrp="1"/>
          </p:cNvSpPr>
          <p:nvPr>
            <p:ph type="body" idx="7"/>
          </p:nvPr>
        </p:nvSpPr>
        <p:spPr>
          <a:xfrm>
            <a:off x="5010147"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31"/>
          <p:cNvSpPr txBox="1">
            <a:spLocks noGrp="1"/>
          </p:cNvSpPr>
          <p:nvPr>
            <p:ph type="body" idx="8"/>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759352826"/>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4 images (Light)">
  <p:cSld name="4 images (Light)">
    <p:bg>
      <p:bgPr>
        <a:solidFill>
          <a:schemeClr val="lt2"/>
        </a:solidFill>
        <a:effectLst/>
      </p:bgPr>
    </p:bg>
    <p:spTree>
      <p:nvGrpSpPr>
        <p:cNvPr id="1" name="Shape 196"/>
        <p:cNvGrpSpPr/>
        <p:nvPr/>
      </p:nvGrpSpPr>
      <p:grpSpPr>
        <a:xfrm>
          <a:off x="0" y="0"/>
          <a:ext cx="0" cy="0"/>
          <a:chOff x="0" y="0"/>
          <a:chExt cx="0" cy="0"/>
        </a:xfrm>
      </p:grpSpPr>
      <p:sp>
        <p:nvSpPr>
          <p:cNvPr id="197" name="Google Shape;197;p32"/>
          <p:cNvSpPr txBox="1">
            <a:spLocks noGrp="1"/>
          </p:cNvSpPr>
          <p:nvPr>
            <p:ph type="title"/>
          </p:nvPr>
        </p:nvSpPr>
        <p:spPr>
          <a:xfrm>
            <a:off x="1841062"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198" name="Google Shape;198;p32"/>
          <p:cNvCxnSpPr/>
          <p:nvPr/>
        </p:nvCxnSpPr>
        <p:spPr>
          <a:xfrm>
            <a:off x="1841063"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199" name="Google Shape;199;p32"/>
          <p:cNvSpPr>
            <a:spLocks noGrp="1"/>
          </p:cNvSpPr>
          <p:nvPr>
            <p:ph type="pic" idx="2"/>
          </p:nvPr>
        </p:nvSpPr>
        <p:spPr>
          <a:xfrm>
            <a:off x="1834712" y="411163"/>
            <a:ext cx="2299138" cy="1485084"/>
          </a:xfrm>
          <a:prstGeom prst="rect">
            <a:avLst/>
          </a:prstGeom>
          <a:noFill/>
          <a:ln>
            <a:noFill/>
          </a:ln>
        </p:spPr>
      </p:sp>
      <p:cxnSp>
        <p:nvCxnSpPr>
          <p:cNvPr id="200" name="Google Shape;200;p32"/>
          <p:cNvCxnSpPr/>
          <p:nvPr/>
        </p:nvCxnSpPr>
        <p:spPr>
          <a:xfrm>
            <a:off x="1841062"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201" name="Google Shape;201;p32"/>
          <p:cNvSpPr>
            <a:spLocks noGrp="1"/>
          </p:cNvSpPr>
          <p:nvPr>
            <p:ph type="pic" idx="3"/>
          </p:nvPr>
        </p:nvSpPr>
        <p:spPr>
          <a:xfrm>
            <a:off x="1841062" y="2576334"/>
            <a:ext cx="2299138" cy="1485084"/>
          </a:xfrm>
          <a:prstGeom prst="rect">
            <a:avLst/>
          </a:prstGeom>
          <a:noFill/>
          <a:ln>
            <a:noFill/>
          </a:ln>
        </p:spPr>
      </p:sp>
      <p:cxnSp>
        <p:nvCxnSpPr>
          <p:cNvPr id="202" name="Google Shape;202;p32"/>
          <p:cNvCxnSpPr/>
          <p:nvPr/>
        </p:nvCxnSpPr>
        <p:spPr>
          <a:xfrm>
            <a:off x="5010149"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03" name="Google Shape;203;p32"/>
          <p:cNvSpPr>
            <a:spLocks noGrp="1"/>
          </p:cNvSpPr>
          <p:nvPr>
            <p:ph type="pic" idx="4"/>
          </p:nvPr>
        </p:nvSpPr>
        <p:spPr>
          <a:xfrm>
            <a:off x="5010150" y="411163"/>
            <a:ext cx="2299138" cy="1485084"/>
          </a:xfrm>
          <a:prstGeom prst="rect">
            <a:avLst/>
          </a:prstGeom>
          <a:noFill/>
          <a:ln>
            <a:noFill/>
          </a:ln>
        </p:spPr>
      </p:sp>
      <p:cxnSp>
        <p:nvCxnSpPr>
          <p:cNvPr id="204" name="Google Shape;204;p32"/>
          <p:cNvCxnSpPr/>
          <p:nvPr/>
        </p:nvCxnSpPr>
        <p:spPr>
          <a:xfrm>
            <a:off x="5010150"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205" name="Google Shape;205;p32"/>
          <p:cNvSpPr>
            <a:spLocks noGrp="1"/>
          </p:cNvSpPr>
          <p:nvPr>
            <p:ph type="pic" idx="5"/>
          </p:nvPr>
        </p:nvSpPr>
        <p:spPr>
          <a:xfrm>
            <a:off x="5010150" y="2576334"/>
            <a:ext cx="2299138" cy="1485084"/>
          </a:xfrm>
          <a:prstGeom prst="rect">
            <a:avLst/>
          </a:prstGeom>
          <a:noFill/>
          <a:ln>
            <a:noFill/>
          </a:ln>
        </p:spPr>
      </p:sp>
      <p:sp>
        <p:nvSpPr>
          <p:cNvPr id="206" name="Google Shape;206;p32"/>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7" name="Google Shape;207;p32"/>
          <p:cNvSpPr txBox="1">
            <a:spLocks noGrp="1"/>
          </p:cNvSpPr>
          <p:nvPr>
            <p:ph type="body" idx="6"/>
          </p:nvPr>
        </p:nvSpPr>
        <p:spPr>
          <a:xfrm>
            <a:off x="1841062"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8" name="Google Shape;208;p32"/>
          <p:cNvSpPr txBox="1">
            <a:spLocks noGrp="1"/>
          </p:cNvSpPr>
          <p:nvPr>
            <p:ph type="body" idx="7"/>
          </p:nvPr>
        </p:nvSpPr>
        <p:spPr>
          <a:xfrm>
            <a:off x="5010150"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9" name="Google Shape;209;p32"/>
          <p:cNvSpPr txBox="1">
            <a:spLocks noGrp="1"/>
          </p:cNvSpPr>
          <p:nvPr>
            <p:ph type="body" idx="8"/>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282909699"/>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3 images (Dark) (Alt)">
  <p:cSld name="3 images (Dark) (Alt)">
    <p:bg>
      <p:bgPr>
        <a:solidFill>
          <a:schemeClr val="dk2"/>
        </a:solidFill>
        <a:effectLst/>
      </p:bgPr>
    </p:bg>
    <p:spTree>
      <p:nvGrpSpPr>
        <p:cNvPr id="1" name="Shape 210"/>
        <p:cNvGrpSpPr/>
        <p:nvPr/>
      </p:nvGrpSpPr>
      <p:grpSpPr>
        <a:xfrm>
          <a:off x="0" y="0"/>
          <a:ext cx="0" cy="0"/>
          <a:chOff x="0" y="0"/>
          <a:chExt cx="0" cy="0"/>
        </a:xfrm>
      </p:grpSpPr>
      <p:sp>
        <p:nvSpPr>
          <p:cNvPr id="211" name="Google Shape;211;p33"/>
          <p:cNvSpPr txBox="1">
            <a:spLocks noGrp="1"/>
          </p:cNvSpPr>
          <p:nvPr>
            <p:ph type="title"/>
          </p:nvPr>
        </p:nvSpPr>
        <p:spPr>
          <a:xfrm>
            <a:off x="183471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12" name="Google Shape;212;p33"/>
          <p:cNvCxnSpPr/>
          <p:nvPr/>
        </p:nvCxnSpPr>
        <p:spPr>
          <a:xfrm>
            <a:off x="183471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13" name="Google Shape;213;p33"/>
          <p:cNvSpPr>
            <a:spLocks noGrp="1"/>
          </p:cNvSpPr>
          <p:nvPr>
            <p:ph type="pic" idx="2"/>
          </p:nvPr>
        </p:nvSpPr>
        <p:spPr>
          <a:xfrm>
            <a:off x="1834712" y="411163"/>
            <a:ext cx="2299138" cy="1485084"/>
          </a:xfrm>
          <a:prstGeom prst="rect">
            <a:avLst/>
          </a:prstGeom>
          <a:noFill/>
          <a:ln>
            <a:noFill/>
          </a:ln>
        </p:spPr>
      </p:sp>
      <p:cxnSp>
        <p:nvCxnSpPr>
          <p:cNvPr id="214" name="Google Shape;214;p33"/>
          <p:cNvCxnSpPr/>
          <p:nvPr/>
        </p:nvCxnSpPr>
        <p:spPr>
          <a:xfrm>
            <a:off x="1834709"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215" name="Google Shape;215;p33"/>
          <p:cNvSpPr>
            <a:spLocks noGrp="1"/>
          </p:cNvSpPr>
          <p:nvPr>
            <p:ph type="pic" idx="3"/>
          </p:nvPr>
        </p:nvSpPr>
        <p:spPr>
          <a:xfrm>
            <a:off x="1834710" y="2585440"/>
            <a:ext cx="2299138" cy="1485084"/>
          </a:xfrm>
          <a:prstGeom prst="rect">
            <a:avLst/>
          </a:prstGeom>
          <a:noFill/>
          <a:ln>
            <a:noFill/>
          </a:ln>
        </p:spPr>
      </p:sp>
      <p:cxnSp>
        <p:nvCxnSpPr>
          <p:cNvPr id="216" name="Google Shape;216;p33"/>
          <p:cNvCxnSpPr/>
          <p:nvPr/>
        </p:nvCxnSpPr>
        <p:spPr>
          <a:xfrm>
            <a:off x="5010149"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17" name="Google Shape;217;p33"/>
          <p:cNvSpPr>
            <a:spLocks noGrp="1"/>
          </p:cNvSpPr>
          <p:nvPr>
            <p:ph type="pic" idx="4"/>
          </p:nvPr>
        </p:nvSpPr>
        <p:spPr>
          <a:xfrm>
            <a:off x="5010150" y="411163"/>
            <a:ext cx="2299138" cy="1485084"/>
          </a:xfrm>
          <a:prstGeom prst="rect">
            <a:avLst/>
          </a:prstGeom>
          <a:noFill/>
          <a:ln>
            <a:noFill/>
          </a:ln>
        </p:spPr>
      </p:sp>
      <p:sp>
        <p:nvSpPr>
          <p:cNvPr id="218" name="Google Shape;218;p33"/>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9" name="Google Shape;219;p33"/>
          <p:cNvSpPr txBox="1">
            <a:spLocks noGrp="1"/>
          </p:cNvSpPr>
          <p:nvPr>
            <p:ph type="body" idx="5"/>
          </p:nvPr>
        </p:nvSpPr>
        <p:spPr>
          <a:xfrm>
            <a:off x="1834709" y="4203347"/>
            <a:ext cx="2299138" cy="32270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0" name="Google Shape;220;p33"/>
          <p:cNvSpPr txBox="1">
            <a:spLocks noGrp="1"/>
          </p:cNvSpPr>
          <p:nvPr>
            <p:ph type="body" idx="6"/>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057261993"/>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31801" y="682938"/>
            <a:ext cx="3921124" cy="347162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9" name="Picture Placeholder 2">
            <a:extLst>
              <a:ext uri="{FF2B5EF4-FFF2-40B4-BE49-F238E27FC236}">
                <a16:creationId xmlns:a16="http://schemas.microsoft.com/office/drawing/2014/main" id="{E70E3B20-94D5-4F38-BAE2-3DD3B53ED096}"/>
              </a:ext>
            </a:extLst>
          </p:cNvPr>
          <p:cNvSpPr>
            <a:spLocks noGrp="1"/>
          </p:cNvSpPr>
          <p:nvPr>
            <p:ph type="pic" sz="quarter" idx="10"/>
          </p:nvPr>
        </p:nvSpPr>
        <p:spPr>
          <a:xfrm>
            <a:off x="5251450" y="702659"/>
            <a:ext cx="3892550" cy="3471620"/>
          </a:xfrm>
        </p:spPr>
        <p:txBody>
          <a:bodyPr/>
          <a:lstStyle>
            <a:lvl1pPr marL="0" indent="0">
              <a:buNone/>
              <a:defRPr b="0">
                <a:solidFill>
                  <a:schemeClr val="bg1"/>
                </a:solidFill>
              </a:defRPr>
            </a:lvl1pPr>
          </a:lstStyle>
          <a:p>
            <a:r>
              <a:rPr lang="en-GB" dirty="0"/>
              <a:t>Click icon to add picture</a:t>
            </a:r>
          </a:p>
        </p:txBody>
      </p:sp>
      <p:sp>
        <p:nvSpPr>
          <p:cNvPr id="5" name="Text Placeholder 4">
            <a:extLst>
              <a:ext uri="{FF2B5EF4-FFF2-40B4-BE49-F238E27FC236}">
                <a16:creationId xmlns:a16="http://schemas.microsoft.com/office/drawing/2014/main" id="{34185624-3F0D-443B-A4C6-FD0439CEFF2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178207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3 images (Light) (Alt)">
  <p:cSld name="3 images (Light) (Alt)">
    <p:bg>
      <p:bgPr>
        <a:solidFill>
          <a:schemeClr val="lt2"/>
        </a:solidFill>
        <a:effectLst/>
      </p:bgPr>
    </p:bg>
    <p:spTree>
      <p:nvGrpSpPr>
        <p:cNvPr id="1" name="Shape 221"/>
        <p:cNvGrpSpPr/>
        <p:nvPr/>
      </p:nvGrpSpPr>
      <p:grpSpPr>
        <a:xfrm>
          <a:off x="0" y="0"/>
          <a:ext cx="0" cy="0"/>
          <a:chOff x="0" y="0"/>
          <a:chExt cx="0" cy="0"/>
        </a:xfrm>
      </p:grpSpPr>
      <p:sp>
        <p:nvSpPr>
          <p:cNvPr id="222" name="Google Shape;222;p34"/>
          <p:cNvSpPr txBox="1">
            <a:spLocks noGrp="1"/>
          </p:cNvSpPr>
          <p:nvPr>
            <p:ph type="title"/>
          </p:nvPr>
        </p:nvSpPr>
        <p:spPr>
          <a:xfrm>
            <a:off x="1841062"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23" name="Google Shape;223;p34"/>
          <p:cNvCxnSpPr/>
          <p:nvPr/>
        </p:nvCxnSpPr>
        <p:spPr>
          <a:xfrm>
            <a:off x="1841063"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24" name="Google Shape;224;p34"/>
          <p:cNvSpPr>
            <a:spLocks noGrp="1"/>
          </p:cNvSpPr>
          <p:nvPr>
            <p:ph type="pic" idx="2"/>
          </p:nvPr>
        </p:nvSpPr>
        <p:spPr>
          <a:xfrm>
            <a:off x="1834712" y="411163"/>
            <a:ext cx="2299138" cy="1485084"/>
          </a:xfrm>
          <a:prstGeom prst="rect">
            <a:avLst/>
          </a:prstGeom>
          <a:noFill/>
          <a:ln>
            <a:noFill/>
          </a:ln>
        </p:spPr>
      </p:sp>
      <p:cxnSp>
        <p:nvCxnSpPr>
          <p:cNvPr id="225" name="Google Shape;225;p34"/>
          <p:cNvCxnSpPr/>
          <p:nvPr/>
        </p:nvCxnSpPr>
        <p:spPr>
          <a:xfrm>
            <a:off x="1841062"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226" name="Google Shape;226;p34"/>
          <p:cNvSpPr>
            <a:spLocks noGrp="1"/>
          </p:cNvSpPr>
          <p:nvPr>
            <p:ph type="pic" idx="3"/>
          </p:nvPr>
        </p:nvSpPr>
        <p:spPr>
          <a:xfrm>
            <a:off x="1841062" y="2576334"/>
            <a:ext cx="2299138" cy="1485084"/>
          </a:xfrm>
          <a:prstGeom prst="rect">
            <a:avLst/>
          </a:prstGeom>
          <a:noFill/>
          <a:ln>
            <a:noFill/>
          </a:ln>
        </p:spPr>
      </p:sp>
      <p:cxnSp>
        <p:nvCxnSpPr>
          <p:cNvPr id="227" name="Google Shape;227;p34"/>
          <p:cNvCxnSpPr/>
          <p:nvPr/>
        </p:nvCxnSpPr>
        <p:spPr>
          <a:xfrm>
            <a:off x="5010149"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28" name="Google Shape;228;p34"/>
          <p:cNvSpPr>
            <a:spLocks noGrp="1"/>
          </p:cNvSpPr>
          <p:nvPr>
            <p:ph type="pic" idx="4"/>
          </p:nvPr>
        </p:nvSpPr>
        <p:spPr>
          <a:xfrm>
            <a:off x="5010150" y="411163"/>
            <a:ext cx="2299138" cy="1485084"/>
          </a:xfrm>
          <a:prstGeom prst="rect">
            <a:avLst/>
          </a:prstGeom>
          <a:noFill/>
          <a:ln>
            <a:noFill/>
          </a:ln>
        </p:spPr>
      </p:sp>
      <p:sp>
        <p:nvSpPr>
          <p:cNvPr id="229" name="Google Shape;229;p34"/>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0" name="Google Shape;230;p34"/>
          <p:cNvSpPr txBox="1">
            <a:spLocks noGrp="1"/>
          </p:cNvSpPr>
          <p:nvPr>
            <p:ph type="body" idx="5"/>
          </p:nvPr>
        </p:nvSpPr>
        <p:spPr>
          <a:xfrm>
            <a:off x="1841062"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1" name="Google Shape;231;p34"/>
          <p:cNvSpPr txBox="1">
            <a:spLocks noGrp="1"/>
          </p:cNvSpPr>
          <p:nvPr>
            <p:ph type="body" idx="6"/>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582108889"/>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5 images (Dark)">
  <p:cSld name="5 images (Dark)">
    <p:bg>
      <p:bgPr>
        <a:solidFill>
          <a:schemeClr val="dk2"/>
        </a:solidFill>
        <a:effectLst/>
      </p:bgPr>
    </p:bg>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34" name="Google Shape;234;p35"/>
          <p:cNvCxnSpPr/>
          <p:nvPr/>
        </p:nvCxnSpPr>
        <p:spPr>
          <a:xfrm>
            <a:off x="43180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35" name="Google Shape;235;p35"/>
          <p:cNvSpPr>
            <a:spLocks noGrp="1"/>
          </p:cNvSpPr>
          <p:nvPr>
            <p:ph type="pic" idx="2"/>
          </p:nvPr>
        </p:nvSpPr>
        <p:spPr>
          <a:xfrm>
            <a:off x="431802" y="411163"/>
            <a:ext cx="2299138" cy="1485084"/>
          </a:xfrm>
          <a:prstGeom prst="rect">
            <a:avLst/>
          </a:prstGeom>
          <a:noFill/>
          <a:ln>
            <a:noFill/>
          </a:ln>
        </p:spPr>
      </p:sp>
      <p:cxnSp>
        <p:nvCxnSpPr>
          <p:cNvPr id="236" name="Google Shape;236;p35"/>
          <p:cNvCxnSpPr/>
          <p:nvPr/>
        </p:nvCxnSpPr>
        <p:spPr>
          <a:xfrm>
            <a:off x="436125"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37" name="Google Shape;237;p35"/>
          <p:cNvSpPr>
            <a:spLocks noGrp="1"/>
          </p:cNvSpPr>
          <p:nvPr>
            <p:ph type="pic" idx="3"/>
          </p:nvPr>
        </p:nvSpPr>
        <p:spPr>
          <a:xfrm>
            <a:off x="436125" y="2571750"/>
            <a:ext cx="2299138" cy="1485084"/>
          </a:xfrm>
          <a:prstGeom prst="rect">
            <a:avLst/>
          </a:prstGeom>
          <a:noFill/>
          <a:ln>
            <a:noFill/>
          </a:ln>
        </p:spPr>
      </p:sp>
      <p:cxnSp>
        <p:nvCxnSpPr>
          <p:cNvPr id="238" name="Google Shape;238;p35"/>
          <p:cNvCxnSpPr/>
          <p:nvPr/>
        </p:nvCxnSpPr>
        <p:spPr>
          <a:xfrm>
            <a:off x="6413064"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39" name="Google Shape;239;p35"/>
          <p:cNvSpPr>
            <a:spLocks noGrp="1"/>
          </p:cNvSpPr>
          <p:nvPr>
            <p:ph type="pic" idx="4"/>
          </p:nvPr>
        </p:nvSpPr>
        <p:spPr>
          <a:xfrm>
            <a:off x="6413065" y="411163"/>
            <a:ext cx="2299138" cy="1485084"/>
          </a:xfrm>
          <a:prstGeom prst="rect">
            <a:avLst/>
          </a:prstGeom>
          <a:noFill/>
          <a:ln>
            <a:noFill/>
          </a:ln>
        </p:spPr>
      </p:sp>
      <p:sp>
        <p:nvSpPr>
          <p:cNvPr id="240" name="Google Shape;240;p35"/>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1" name="Google Shape;241;p35"/>
          <p:cNvSpPr txBox="1">
            <a:spLocks noGrp="1"/>
          </p:cNvSpPr>
          <p:nvPr>
            <p:ph type="body" idx="5"/>
          </p:nvPr>
        </p:nvSpPr>
        <p:spPr>
          <a:xfrm>
            <a:off x="436125"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42" name="Google Shape;242;p35"/>
          <p:cNvCxnSpPr/>
          <p:nvPr/>
        </p:nvCxnSpPr>
        <p:spPr>
          <a:xfrm>
            <a:off x="3422428"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43" name="Google Shape;243;p35"/>
          <p:cNvSpPr>
            <a:spLocks noGrp="1"/>
          </p:cNvSpPr>
          <p:nvPr>
            <p:ph type="pic" idx="6"/>
          </p:nvPr>
        </p:nvSpPr>
        <p:spPr>
          <a:xfrm>
            <a:off x="3422429" y="411163"/>
            <a:ext cx="2299138" cy="1485084"/>
          </a:xfrm>
          <a:prstGeom prst="rect">
            <a:avLst/>
          </a:prstGeom>
          <a:noFill/>
          <a:ln>
            <a:noFill/>
          </a:ln>
        </p:spPr>
      </p:sp>
      <p:cxnSp>
        <p:nvCxnSpPr>
          <p:cNvPr id="244" name="Google Shape;244;p35"/>
          <p:cNvCxnSpPr/>
          <p:nvPr/>
        </p:nvCxnSpPr>
        <p:spPr>
          <a:xfrm>
            <a:off x="3429712"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45" name="Google Shape;245;p35"/>
          <p:cNvSpPr>
            <a:spLocks noGrp="1"/>
          </p:cNvSpPr>
          <p:nvPr>
            <p:ph type="pic" idx="7"/>
          </p:nvPr>
        </p:nvSpPr>
        <p:spPr>
          <a:xfrm>
            <a:off x="3429712" y="2571750"/>
            <a:ext cx="2299138" cy="1485084"/>
          </a:xfrm>
          <a:prstGeom prst="rect">
            <a:avLst/>
          </a:prstGeom>
          <a:noFill/>
          <a:ln>
            <a:noFill/>
          </a:ln>
        </p:spPr>
      </p:sp>
      <p:sp>
        <p:nvSpPr>
          <p:cNvPr id="246" name="Google Shape;246;p35"/>
          <p:cNvSpPr txBox="1">
            <a:spLocks noGrp="1"/>
          </p:cNvSpPr>
          <p:nvPr>
            <p:ph type="body" idx="8"/>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7" name="Google Shape;247;p35"/>
          <p:cNvSpPr txBox="1">
            <a:spLocks noGrp="1"/>
          </p:cNvSpPr>
          <p:nvPr>
            <p:ph type="body" idx="9"/>
          </p:nvPr>
        </p:nvSpPr>
        <p:spPr>
          <a:xfrm>
            <a:off x="3429712"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8" name="Google Shape;248;p35"/>
          <p:cNvSpPr txBox="1">
            <a:spLocks noGrp="1"/>
          </p:cNvSpPr>
          <p:nvPr>
            <p:ph type="body" idx="1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384854130"/>
      </p:ext>
    </p:extLst>
  </p:cSld>
  <p:clrMapOvr>
    <a:masterClrMapping/>
  </p:clrMapOvr>
  <p:extLst>
    <p:ext uri="{DCECCB84-F9BA-43D5-87BE-67443E8EF086}">
      <p15:sldGuideLst xmlns:p15="http://schemas.microsoft.com/office/powerpoint/2012/main">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5 images (Light)">
  <p:cSld name="5 images (Light)">
    <p:bg>
      <p:bgPr>
        <a:solidFill>
          <a:schemeClr val="lt2"/>
        </a:solidFill>
        <a:effectLst/>
      </p:bgPr>
    </p:bg>
    <p:spTree>
      <p:nvGrpSpPr>
        <p:cNvPr id="1" name="Shape 249"/>
        <p:cNvGrpSpPr/>
        <p:nvPr/>
      </p:nvGrpSpPr>
      <p:grpSpPr>
        <a:xfrm>
          <a:off x="0" y="0"/>
          <a:ext cx="0" cy="0"/>
          <a:chOff x="0" y="0"/>
          <a:chExt cx="0" cy="0"/>
        </a:xfrm>
      </p:grpSpPr>
      <p:sp>
        <p:nvSpPr>
          <p:cNvPr id="250" name="Google Shape;250;p36"/>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51" name="Google Shape;251;p36"/>
          <p:cNvCxnSpPr/>
          <p:nvPr/>
        </p:nvCxnSpPr>
        <p:spPr>
          <a:xfrm>
            <a:off x="431801"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52" name="Google Shape;252;p36"/>
          <p:cNvSpPr>
            <a:spLocks noGrp="1"/>
          </p:cNvSpPr>
          <p:nvPr>
            <p:ph type="pic" idx="2"/>
          </p:nvPr>
        </p:nvSpPr>
        <p:spPr>
          <a:xfrm>
            <a:off x="431802" y="411163"/>
            <a:ext cx="2299138" cy="1485084"/>
          </a:xfrm>
          <a:prstGeom prst="rect">
            <a:avLst/>
          </a:prstGeom>
          <a:noFill/>
          <a:ln>
            <a:noFill/>
          </a:ln>
        </p:spPr>
      </p:sp>
      <p:cxnSp>
        <p:nvCxnSpPr>
          <p:cNvPr id="253" name="Google Shape;253;p36"/>
          <p:cNvCxnSpPr/>
          <p:nvPr/>
        </p:nvCxnSpPr>
        <p:spPr>
          <a:xfrm>
            <a:off x="431799" y="4202205"/>
            <a:ext cx="2299138" cy="1"/>
          </a:xfrm>
          <a:prstGeom prst="straightConnector1">
            <a:avLst/>
          </a:prstGeom>
          <a:noFill/>
          <a:ln w="25400" cap="flat" cmpd="sng">
            <a:solidFill>
              <a:schemeClr val="dk1"/>
            </a:solidFill>
            <a:prstDash val="solid"/>
            <a:round/>
            <a:headEnd type="none" w="sm" len="sm"/>
            <a:tailEnd type="none" w="sm" len="sm"/>
          </a:ln>
        </p:spPr>
      </p:cxnSp>
      <p:sp>
        <p:nvSpPr>
          <p:cNvPr id="254" name="Google Shape;254;p36"/>
          <p:cNvSpPr>
            <a:spLocks noGrp="1"/>
          </p:cNvSpPr>
          <p:nvPr>
            <p:ph type="pic" idx="3"/>
          </p:nvPr>
        </p:nvSpPr>
        <p:spPr>
          <a:xfrm>
            <a:off x="431800" y="2584284"/>
            <a:ext cx="2299138" cy="1485084"/>
          </a:xfrm>
          <a:prstGeom prst="rect">
            <a:avLst/>
          </a:prstGeom>
          <a:noFill/>
          <a:ln>
            <a:noFill/>
          </a:ln>
        </p:spPr>
      </p:sp>
      <p:cxnSp>
        <p:nvCxnSpPr>
          <p:cNvPr id="255" name="Google Shape;255;p36"/>
          <p:cNvCxnSpPr/>
          <p:nvPr/>
        </p:nvCxnSpPr>
        <p:spPr>
          <a:xfrm>
            <a:off x="6413064"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56" name="Google Shape;256;p36"/>
          <p:cNvSpPr>
            <a:spLocks noGrp="1"/>
          </p:cNvSpPr>
          <p:nvPr>
            <p:ph type="pic" idx="4"/>
          </p:nvPr>
        </p:nvSpPr>
        <p:spPr>
          <a:xfrm>
            <a:off x="6413065" y="411163"/>
            <a:ext cx="2299138" cy="1485084"/>
          </a:xfrm>
          <a:prstGeom prst="rect">
            <a:avLst/>
          </a:prstGeom>
          <a:noFill/>
          <a:ln>
            <a:noFill/>
          </a:ln>
        </p:spPr>
      </p:sp>
      <p:sp>
        <p:nvSpPr>
          <p:cNvPr id="257" name="Google Shape;257;p36"/>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8" name="Google Shape;258;p36"/>
          <p:cNvSpPr txBox="1">
            <a:spLocks noGrp="1"/>
          </p:cNvSpPr>
          <p:nvPr>
            <p:ph type="body" idx="5"/>
          </p:nvPr>
        </p:nvSpPr>
        <p:spPr>
          <a:xfrm>
            <a:off x="431799" y="420219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59" name="Google Shape;259;p36"/>
          <p:cNvCxnSpPr/>
          <p:nvPr/>
        </p:nvCxnSpPr>
        <p:spPr>
          <a:xfrm>
            <a:off x="3422428"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60" name="Google Shape;260;p36"/>
          <p:cNvSpPr>
            <a:spLocks noGrp="1"/>
          </p:cNvSpPr>
          <p:nvPr>
            <p:ph type="pic" idx="6"/>
          </p:nvPr>
        </p:nvSpPr>
        <p:spPr>
          <a:xfrm>
            <a:off x="3422429" y="411163"/>
            <a:ext cx="2299138" cy="1485084"/>
          </a:xfrm>
          <a:prstGeom prst="rect">
            <a:avLst/>
          </a:prstGeom>
          <a:noFill/>
          <a:ln>
            <a:noFill/>
          </a:ln>
        </p:spPr>
      </p:sp>
      <p:cxnSp>
        <p:nvCxnSpPr>
          <p:cNvPr id="261" name="Google Shape;261;p36"/>
          <p:cNvCxnSpPr/>
          <p:nvPr/>
        </p:nvCxnSpPr>
        <p:spPr>
          <a:xfrm>
            <a:off x="3425386" y="4202205"/>
            <a:ext cx="2299138" cy="1"/>
          </a:xfrm>
          <a:prstGeom prst="straightConnector1">
            <a:avLst/>
          </a:prstGeom>
          <a:noFill/>
          <a:ln w="25400" cap="flat" cmpd="sng">
            <a:solidFill>
              <a:schemeClr val="dk1"/>
            </a:solidFill>
            <a:prstDash val="solid"/>
            <a:round/>
            <a:headEnd type="none" w="sm" len="sm"/>
            <a:tailEnd type="none" w="sm" len="sm"/>
          </a:ln>
        </p:spPr>
      </p:cxnSp>
      <p:sp>
        <p:nvSpPr>
          <p:cNvPr id="262" name="Google Shape;262;p36"/>
          <p:cNvSpPr>
            <a:spLocks noGrp="1"/>
          </p:cNvSpPr>
          <p:nvPr>
            <p:ph type="pic" idx="7"/>
          </p:nvPr>
        </p:nvSpPr>
        <p:spPr>
          <a:xfrm>
            <a:off x="3425387" y="2584284"/>
            <a:ext cx="2299138" cy="1485084"/>
          </a:xfrm>
          <a:prstGeom prst="rect">
            <a:avLst/>
          </a:prstGeom>
          <a:noFill/>
          <a:ln>
            <a:noFill/>
          </a:ln>
        </p:spPr>
      </p:sp>
      <p:sp>
        <p:nvSpPr>
          <p:cNvPr id="263" name="Google Shape;263;p36"/>
          <p:cNvSpPr txBox="1">
            <a:spLocks noGrp="1"/>
          </p:cNvSpPr>
          <p:nvPr>
            <p:ph type="body" idx="8"/>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4" name="Google Shape;264;p36"/>
          <p:cNvSpPr txBox="1">
            <a:spLocks noGrp="1"/>
          </p:cNvSpPr>
          <p:nvPr>
            <p:ph type="body" idx="9"/>
          </p:nvPr>
        </p:nvSpPr>
        <p:spPr>
          <a:xfrm>
            <a:off x="3425386" y="420219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1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17091199"/>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6 images (Dark)">
  <p:cSld name="6 images (Dark)">
    <p:bg>
      <p:bgPr>
        <a:solidFill>
          <a:schemeClr val="dk2"/>
        </a:solidFill>
        <a:effectLst/>
      </p:bgPr>
    </p:bg>
    <p:spTree>
      <p:nvGrpSpPr>
        <p:cNvPr id="1" name="Shape 266"/>
        <p:cNvGrpSpPr/>
        <p:nvPr/>
      </p:nvGrpSpPr>
      <p:grpSpPr>
        <a:xfrm>
          <a:off x="0" y="0"/>
          <a:ext cx="0" cy="0"/>
          <a:chOff x="0" y="0"/>
          <a:chExt cx="0" cy="0"/>
        </a:xfrm>
      </p:grpSpPr>
      <p:sp>
        <p:nvSpPr>
          <p:cNvPr id="267" name="Google Shape;267;p37"/>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68" name="Google Shape;268;p37"/>
          <p:cNvCxnSpPr/>
          <p:nvPr/>
        </p:nvCxnSpPr>
        <p:spPr>
          <a:xfrm>
            <a:off x="43180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69" name="Google Shape;269;p37"/>
          <p:cNvSpPr>
            <a:spLocks noGrp="1"/>
          </p:cNvSpPr>
          <p:nvPr>
            <p:ph type="pic" idx="2"/>
          </p:nvPr>
        </p:nvSpPr>
        <p:spPr>
          <a:xfrm>
            <a:off x="431802" y="411163"/>
            <a:ext cx="2299138" cy="1485084"/>
          </a:xfrm>
          <a:prstGeom prst="rect">
            <a:avLst/>
          </a:prstGeom>
          <a:noFill/>
          <a:ln>
            <a:noFill/>
          </a:ln>
        </p:spPr>
      </p:sp>
      <p:cxnSp>
        <p:nvCxnSpPr>
          <p:cNvPr id="270" name="Google Shape;270;p37"/>
          <p:cNvCxnSpPr/>
          <p:nvPr/>
        </p:nvCxnSpPr>
        <p:spPr>
          <a:xfrm>
            <a:off x="431797"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71" name="Google Shape;271;p37"/>
          <p:cNvSpPr>
            <a:spLocks noGrp="1"/>
          </p:cNvSpPr>
          <p:nvPr>
            <p:ph type="pic" idx="3"/>
          </p:nvPr>
        </p:nvSpPr>
        <p:spPr>
          <a:xfrm>
            <a:off x="431798" y="2571750"/>
            <a:ext cx="2299138" cy="1485084"/>
          </a:xfrm>
          <a:prstGeom prst="rect">
            <a:avLst/>
          </a:prstGeom>
          <a:noFill/>
          <a:ln>
            <a:noFill/>
          </a:ln>
        </p:spPr>
      </p:sp>
      <p:cxnSp>
        <p:nvCxnSpPr>
          <p:cNvPr id="272" name="Google Shape;272;p37"/>
          <p:cNvCxnSpPr/>
          <p:nvPr/>
        </p:nvCxnSpPr>
        <p:spPr>
          <a:xfrm>
            <a:off x="6413064"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73" name="Google Shape;273;p37"/>
          <p:cNvSpPr>
            <a:spLocks noGrp="1"/>
          </p:cNvSpPr>
          <p:nvPr>
            <p:ph type="pic" idx="4"/>
          </p:nvPr>
        </p:nvSpPr>
        <p:spPr>
          <a:xfrm>
            <a:off x="6413065" y="411163"/>
            <a:ext cx="2299138" cy="1485084"/>
          </a:xfrm>
          <a:prstGeom prst="rect">
            <a:avLst/>
          </a:prstGeom>
          <a:noFill/>
          <a:ln>
            <a:noFill/>
          </a:ln>
        </p:spPr>
      </p:sp>
      <p:cxnSp>
        <p:nvCxnSpPr>
          <p:cNvPr id="274" name="Google Shape;274;p37"/>
          <p:cNvCxnSpPr/>
          <p:nvPr/>
        </p:nvCxnSpPr>
        <p:spPr>
          <a:xfrm>
            <a:off x="6413061"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75" name="Google Shape;275;p37"/>
          <p:cNvSpPr>
            <a:spLocks noGrp="1"/>
          </p:cNvSpPr>
          <p:nvPr>
            <p:ph type="pic" idx="5"/>
          </p:nvPr>
        </p:nvSpPr>
        <p:spPr>
          <a:xfrm>
            <a:off x="6413062" y="2571750"/>
            <a:ext cx="2299138" cy="1485084"/>
          </a:xfrm>
          <a:prstGeom prst="rect">
            <a:avLst/>
          </a:prstGeom>
          <a:noFill/>
          <a:ln>
            <a:noFill/>
          </a:ln>
        </p:spPr>
      </p:sp>
      <p:sp>
        <p:nvSpPr>
          <p:cNvPr id="276" name="Google Shape;276;p37"/>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7" name="Google Shape;277;p37"/>
          <p:cNvSpPr txBox="1">
            <a:spLocks noGrp="1"/>
          </p:cNvSpPr>
          <p:nvPr>
            <p:ph type="body" idx="6"/>
          </p:nvPr>
        </p:nvSpPr>
        <p:spPr>
          <a:xfrm>
            <a:off x="431797"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8" name="Google Shape;278;p37"/>
          <p:cNvSpPr txBox="1">
            <a:spLocks noGrp="1"/>
          </p:cNvSpPr>
          <p:nvPr>
            <p:ph type="body" idx="7"/>
          </p:nvPr>
        </p:nvSpPr>
        <p:spPr>
          <a:xfrm>
            <a:off x="6413061"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79" name="Google Shape;279;p37"/>
          <p:cNvCxnSpPr/>
          <p:nvPr/>
        </p:nvCxnSpPr>
        <p:spPr>
          <a:xfrm>
            <a:off x="3422428"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80" name="Google Shape;280;p37"/>
          <p:cNvSpPr>
            <a:spLocks noGrp="1"/>
          </p:cNvSpPr>
          <p:nvPr>
            <p:ph type="pic" idx="8"/>
          </p:nvPr>
        </p:nvSpPr>
        <p:spPr>
          <a:xfrm>
            <a:off x="3422429" y="411163"/>
            <a:ext cx="2299138" cy="1485084"/>
          </a:xfrm>
          <a:prstGeom prst="rect">
            <a:avLst/>
          </a:prstGeom>
          <a:noFill/>
          <a:ln>
            <a:noFill/>
          </a:ln>
        </p:spPr>
      </p:sp>
      <p:cxnSp>
        <p:nvCxnSpPr>
          <p:cNvPr id="281" name="Google Shape;281;p37"/>
          <p:cNvCxnSpPr/>
          <p:nvPr/>
        </p:nvCxnSpPr>
        <p:spPr>
          <a:xfrm>
            <a:off x="3422425"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82" name="Google Shape;282;p37"/>
          <p:cNvSpPr>
            <a:spLocks noGrp="1"/>
          </p:cNvSpPr>
          <p:nvPr>
            <p:ph type="pic" idx="9"/>
          </p:nvPr>
        </p:nvSpPr>
        <p:spPr>
          <a:xfrm>
            <a:off x="3422426" y="2571750"/>
            <a:ext cx="2299138" cy="1485084"/>
          </a:xfrm>
          <a:prstGeom prst="rect">
            <a:avLst/>
          </a:prstGeom>
          <a:noFill/>
          <a:ln>
            <a:noFill/>
          </a:ln>
        </p:spPr>
      </p:sp>
      <p:sp>
        <p:nvSpPr>
          <p:cNvPr id="283" name="Google Shape;283;p37"/>
          <p:cNvSpPr txBox="1">
            <a:spLocks noGrp="1"/>
          </p:cNvSpPr>
          <p:nvPr>
            <p:ph type="body" idx="13"/>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4" name="Google Shape;284;p37"/>
          <p:cNvSpPr txBox="1">
            <a:spLocks noGrp="1"/>
          </p:cNvSpPr>
          <p:nvPr>
            <p:ph type="body" idx="14"/>
          </p:nvPr>
        </p:nvSpPr>
        <p:spPr>
          <a:xfrm>
            <a:off x="3422425"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7"/>
          <p:cNvSpPr txBox="1">
            <a:spLocks noGrp="1"/>
          </p:cNvSpPr>
          <p:nvPr>
            <p:ph type="body" idx="15"/>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619827678"/>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6 images (Light)">
  <p:cSld name="6 images (Light)">
    <p:bg>
      <p:bgPr>
        <a:solidFill>
          <a:schemeClr val="lt2"/>
        </a:solidFill>
        <a:effectLst/>
      </p:bgPr>
    </p:bg>
    <p:spTree>
      <p:nvGrpSpPr>
        <p:cNvPr id="1" name="Shape 286"/>
        <p:cNvGrpSpPr/>
        <p:nvPr/>
      </p:nvGrpSpPr>
      <p:grpSpPr>
        <a:xfrm>
          <a:off x="0" y="0"/>
          <a:ext cx="0" cy="0"/>
          <a:chOff x="0" y="0"/>
          <a:chExt cx="0" cy="0"/>
        </a:xfrm>
      </p:grpSpPr>
      <p:sp>
        <p:nvSpPr>
          <p:cNvPr id="287" name="Google Shape;287;p38"/>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88" name="Google Shape;288;p38"/>
          <p:cNvCxnSpPr/>
          <p:nvPr/>
        </p:nvCxnSpPr>
        <p:spPr>
          <a:xfrm>
            <a:off x="431801"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89" name="Google Shape;289;p38"/>
          <p:cNvSpPr>
            <a:spLocks noGrp="1"/>
          </p:cNvSpPr>
          <p:nvPr>
            <p:ph type="pic" idx="2"/>
          </p:nvPr>
        </p:nvSpPr>
        <p:spPr>
          <a:xfrm>
            <a:off x="431802" y="411163"/>
            <a:ext cx="2299138" cy="1485084"/>
          </a:xfrm>
          <a:prstGeom prst="rect">
            <a:avLst/>
          </a:prstGeom>
          <a:noFill/>
          <a:ln>
            <a:noFill/>
          </a:ln>
        </p:spPr>
      </p:sp>
      <p:cxnSp>
        <p:nvCxnSpPr>
          <p:cNvPr id="290" name="Google Shape;290;p38"/>
          <p:cNvCxnSpPr/>
          <p:nvPr/>
        </p:nvCxnSpPr>
        <p:spPr>
          <a:xfrm>
            <a:off x="436124"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291" name="Google Shape;291;p38"/>
          <p:cNvSpPr>
            <a:spLocks noGrp="1"/>
          </p:cNvSpPr>
          <p:nvPr>
            <p:ph type="pic" idx="3"/>
          </p:nvPr>
        </p:nvSpPr>
        <p:spPr>
          <a:xfrm>
            <a:off x="436125" y="2585440"/>
            <a:ext cx="2299138" cy="1485084"/>
          </a:xfrm>
          <a:prstGeom prst="rect">
            <a:avLst/>
          </a:prstGeom>
          <a:noFill/>
          <a:ln>
            <a:noFill/>
          </a:ln>
        </p:spPr>
      </p:sp>
      <p:cxnSp>
        <p:nvCxnSpPr>
          <p:cNvPr id="292" name="Google Shape;292;p38"/>
          <p:cNvCxnSpPr/>
          <p:nvPr/>
        </p:nvCxnSpPr>
        <p:spPr>
          <a:xfrm>
            <a:off x="6413064"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93" name="Google Shape;293;p38"/>
          <p:cNvSpPr>
            <a:spLocks noGrp="1"/>
          </p:cNvSpPr>
          <p:nvPr>
            <p:ph type="pic" idx="4"/>
          </p:nvPr>
        </p:nvSpPr>
        <p:spPr>
          <a:xfrm>
            <a:off x="6413065" y="411163"/>
            <a:ext cx="2299138" cy="1485084"/>
          </a:xfrm>
          <a:prstGeom prst="rect">
            <a:avLst/>
          </a:prstGeom>
          <a:noFill/>
          <a:ln>
            <a:noFill/>
          </a:ln>
        </p:spPr>
      </p:sp>
      <p:cxnSp>
        <p:nvCxnSpPr>
          <p:cNvPr id="294" name="Google Shape;294;p38"/>
          <p:cNvCxnSpPr/>
          <p:nvPr/>
        </p:nvCxnSpPr>
        <p:spPr>
          <a:xfrm>
            <a:off x="6417388"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295" name="Google Shape;295;p38"/>
          <p:cNvSpPr>
            <a:spLocks noGrp="1"/>
          </p:cNvSpPr>
          <p:nvPr>
            <p:ph type="pic" idx="5"/>
          </p:nvPr>
        </p:nvSpPr>
        <p:spPr>
          <a:xfrm>
            <a:off x="6417389" y="2585440"/>
            <a:ext cx="2299138" cy="1485084"/>
          </a:xfrm>
          <a:prstGeom prst="rect">
            <a:avLst/>
          </a:prstGeom>
          <a:noFill/>
          <a:ln>
            <a:noFill/>
          </a:ln>
        </p:spPr>
      </p:sp>
      <p:sp>
        <p:nvSpPr>
          <p:cNvPr id="296" name="Google Shape;296;p38"/>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7" name="Google Shape;297;p38"/>
          <p:cNvSpPr txBox="1">
            <a:spLocks noGrp="1"/>
          </p:cNvSpPr>
          <p:nvPr>
            <p:ph type="body" idx="6"/>
          </p:nvPr>
        </p:nvSpPr>
        <p:spPr>
          <a:xfrm>
            <a:off x="436124"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8" name="Google Shape;298;p38"/>
          <p:cNvSpPr txBox="1">
            <a:spLocks noGrp="1"/>
          </p:cNvSpPr>
          <p:nvPr>
            <p:ph type="body" idx="7"/>
          </p:nvPr>
        </p:nvSpPr>
        <p:spPr>
          <a:xfrm>
            <a:off x="6417388"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99" name="Google Shape;299;p38"/>
          <p:cNvCxnSpPr/>
          <p:nvPr/>
        </p:nvCxnSpPr>
        <p:spPr>
          <a:xfrm>
            <a:off x="3422428"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300" name="Google Shape;300;p38"/>
          <p:cNvSpPr>
            <a:spLocks noGrp="1"/>
          </p:cNvSpPr>
          <p:nvPr>
            <p:ph type="pic" idx="8"/>
          </p:nvPr>
        </p:nvSpPr>
        <p:spPr>
          <a:xfrm>
            <a:off x="3422429" y="411163"/>
            <a:ext cx="2299138" cy="1485084"/>
          </a:xfrm>
          <a:prstGeom prst="rect">
            <a:avLst/>
          </a:prstGeom>
          <a:noFill/>
          <a:ln>
            <a:noFill/>
          </a:ln>
        </p:spPr>
      </p:sp>
      <p:cxnSp>
        <p:nvCxnSpPr>
          <p:cNvPr id="301" name="Google Shape;301;p38"/>
          <p:cNvCxnSpPr/>
          <p:nvPr/>
        </p:nvCxnSpPr>
        <p:spPr>
          <a:xfrm>
            <a:off x="3426752"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302" name="Google Shape;302;p38"/>
          <p:cNvSpPr>
            <a:spLocks noGrp="1"/>
          </p:cNvSpPr>
          <p:nvPr>
            <p:ph type="pic" idx="9"/>
          </p:nvPr>
        </p:nvSpPr>
        <p:spPr>
          <a:xfrm>
            <a:off x="3426753" y="2585440"/>
            <a:ext cx="2299138" cy="1485084"/>
          </a:xfrm>
          <a:prstGeom prst="rect">
            <a:avLst/>
          </a:prstGeom>
          <a:noFill/>
          <a:ln>
            <a:noFill/>
          </a:ln>
        </p:spPr>
      </p:sp>
      <p:sp>
        <p:nvSpPr>
          <p:cNvPr id="303" name="Google Shape;303;p38"/>
          <p:cNvSpPr txBox="1">
            <a:spLocks noGrp="1"/>
          </p:cNvSpPr>
          <p:nvPr>
            <p:ph type="body" idx="13"/>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4" name="Google Shape;304;p38"/>
          <p:cNvSpPr txBox="1">
            <a:spLocks noGrp="1"/>
          </p:cNvSpPr>
          <p:nvPr>
            <p:ph type="body" idx="14"/>
          </p:nvPr>
        </p:nvSpPr>
        <p:spPr>
          <a:xfrm>
            <a:off x="3426752"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5" name="Google Shape;305;p38"/>
          <p:cNvSpPr txBox="1">
            <a:spLocks noGrp="1"/>
          </p:cNvSpPr>
          <p:nvPr>
            <p:ph type="body" idx="15"/>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686771887"/>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Bullets, chart (Dark)">
  <p:cSld name="Bullets, chart (Dark)">
    <p:bg>
      <p:bgPr>
        <a:solidFill>
          <a:schemeClr val="dk2"/>
        </a:solidFill>
        <a:effectLst/>
      </p:bgPr>
    </p:bg>
    <p:spTree>
      <p:nvGrpSpPr>
        <p:cNvPr id="1" name="Shape 306"/>
        <p:cNvGrpSpPr/>
        <p:nvPr/>
      </p:nvGrpSpPr>
      <p:grpSpPr>
        <a:xfrm>
          <a:off x="0" y="0"/>
          <a:ext cx="0" cy="0"/>
          <a:chOff x="0" y="0"/>
          <a:chExt cx="0" cy="0"/>
        </a:xfrm>
      </p:grpSpPr>
      <p:sp>
        <p:nvSpPr>
          <p:cNvPr id="307" name="Google Shape;307;p39"/>
          <p:cNvSpPr>
            <a:spLocks noGrp="1"/>
          </p:cNvSpPr>
          <p:nvPr>
            <p:ph type="chart" idx="2"/>
          </p:nvPr>
        </p:nvSpPr>
        <p:spPr>
          <a:xfrm>
            <a:off x="4791077" y="682938"/>
            <a:ext cx="3921122" cy="346234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lt1"/>
              </a:buClr>
              <a:buSzPts val="2800"/>
              <a:buFont typeface="Arial"/>
              <a:buNone/>
              <a:defRPr sz="2800" b="0" i="0" u="none" strike="noStrike" cap="none">
                <a:solidFill>
                  <a:schemeClr val="lt1"/>
                </a:solidFill>
                <a:latin typeface="Arial"/>
                <a:ea typeface="Arial"/>
                <a:cs typeface="Arial"/>
                <a:sym typeface="Arial"/>
              </a:defRPr>
            </a:lvl1pPr>
            <a:lvl2pPr marR="0" lvl="1"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08" name="Google Shape;308;p39"/>
          <p:cNvSpPr txBox="1">
            <a:spLocks noGrp="1"/>
          </p:cNvSpPr>
          <p:nvPr>
            <p:ph type="body" idx="1"/>
          </p:nvPr>
        </p:nvSpPr>
        <p:spPr>
          <a:xfrm>
            <a:off x="431801" y="682938"/>
            <a:ext cx="3921124" cy="3462342"/>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39"/>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871340837"/>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Bullets, chart (Light)">
  <p:cSld name="Bullets, chart (Light)">
    <p:bg>
      <p:bgPr>
        <a:solidFill>
          <a:schemeClr val="lt2"/>
        </a:solidFill>
        <a:effectLst/>
      </p:bgPr>
    </p:bg>
    <p:spTree>
      <p:nvGrpSpPr>
        <p:cNvPr id="1" name="Shape 310"/>
        <p:cNvGrpSpPr/>
        <p:nvPr/>
      </p:nvGrpSpPr>
      <p:grpSpPr>
        <a:xfrm>
          <a:off x="0" y="0"/>
          <a:ext cx="0" cy="0"/>
          <a:chOff x="0" y="0"/>
          <a:chExt cx="0" cy="0"/>
        </a:xfrm>
      </p:grpSpPr>
      <p:sp>
        <p:nvSpPr>
          <p:cNvPr id="311" name="Google Shape;311;p40"/>
          <p:cNvSpPr>
            <a:spLocks noGrp="1"/>
          </p:cNvSpPr>
          <p:nvPr>
            <p:ph type="chart" idx="2"/>
          </p:nvPr>
        </p:nvSpPr>
        <p:spPr>
          <a:xfrm>
            <a:off x="4791077" y="682939"/>
            <a:ext cx="3921122" cy="34632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12" name="Google Shape;312;p40"/>
          <p:cNvSpPr txBox="1">
            <a:spLocks noGrp="1"/>
          </p:cNvSpPr>
          <p:nvPr>
            <p:ph type="body" idx="1"/>
          </p:nvPr>
        </p:nvSpPr>
        <p:spPr>
          <a:xfrm>
            <a:off x="431801" y="682938"/>
            <a:ext cx="3921124" cy="34632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3" name="Google Shape;313;p40"/>
          <p:cNvSpPr txBox="1">
            <a:spLocks noGrp="1"/>
          </p:cNvSpPr>
          <p:nvPr>
            <p:ph type="body" idx="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867229252"/>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People circles (Dark)">
  <p:cSld name="People circles (Dark)">
    <p:bg>
      <p:bgPr>
        <a:solidFill>
          <a:schemeClr val="dk2"/>
        </a:solidFill>
        <a:effectLst/>
      </p:bgPr>
    </p:bg>
    <p:spTree>
      <p:nvGrpSpPr>
        <p:cNvPr id="1" name="Shape 314"/>
        <p:cNvGrpSpPr/>
        <p:nvPr/>
      </p:nvGrpSpPr>
      <p:grpSpPr>
        <a:xfrm>
          <a:off x="0" y="0"/>
          <a:ext cx="0" cy="0"/>
          <a:chOff x="0" y="0"/>
          <a:chExt cx="0" cy="0"/>
        </a:xfrm>
      </p:grpSpPr>
      <p:sp>
        <p:nvSpPr>
          <p:cNvPr id="315" name="Google Shape;315;p41"/>
          <p:cNvSpPr txBox="1">
            <a:spLocks noGrp="1"/>
          </p:cNvSpPr>
          <p:nvPr>
            <p:ph type="body" idx="1"/>
          </p:nvPr>
        </p:nvSpPr>
        <p:spPr>
          <a:xfrm>
            <a:off x="2627933"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6" name="Google Shape;316;p41"/>
          <p:cNvSpPr txBox="1">
            <a:spLocks noGrp="1"/>
          </p:cNvSpPr>
          <p:nvPr>
            <p:ph type="title"/>
          </p:nvPr>
        </p:nvSpPr>
        <p:spPr>
          <a:xfrm>
            <a:off x="431800" y="3348537"/>
            <a:ext cx="1692000" cy="701304"/>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1600"/>
              <a:buNone/>
              <a:defRPr sz="16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317" name="Google Shape;317;p41"/>
          <p:cNvSpPr>
            <a:spLocks noGrp="1"/>
          </p:cNvSpPr>
          <p:nvPr>
            <p:ph type="pic" idx="2"/>
          </p:nvPr>
        </p:nvSpPr>
        <p:spPr>
          <a:xfrm>
            <a:off x="431800" y="1565550"/>
            <a:ext cx="1692000" cy="1692000"/>
          </a:xfrm>
          <a:prstGeom prst="ellipse">
            <a:avLst/>
          </a:prstGeom>
          <a:noFill/>
          <a:ln>
            <a:noFill/>
          </a:ln>
        </p:spPr>
      </p:sp>
      <p:sp>
        <p:nvSpPr>
          <p:cNvPr id="318" name="Google Shape;318;p41"/>
          <p:cNvSpPr>
            <a:spLocks noGrp="1"/>
          </p:cNvSpPr>
          <p:nvPr>
            <p:ph type="pic" idx="3"/>
          </p:nvPr>
        </p:nvSpPr>
        <p:spPr>
          <a:xfrm>
            <a:off x="2627933" y="1565550"/>
            <a:ext cx="1692000" cy="1692000"/>
          </a:xfrm>
          <a:prstGeom prst="ellipse">
            <a:avLst/>
          </a:prstGeom>
          <a:noFill/>
          <a:ln>
            <a:noFill/>
          </a:ln>
        </p:spPr>
      </p:sp>
      <p:sp>
        <p:nvSpPr>
          <p:cNvPr id="319" name="Google Shape;319;p41"/>
          <p:cNvSpPr>
            <a:spLocks noGrp="1"/>
          </p:cNvSpPr>
          <p:nvPr>
            <p:ph type="pic" idx="4"/>
          </p:nvPr>
        </p:nvSpPr>
        <p:spPr>
          <a:xfrm>
            <a:off x="4824066" y="1565550"/>
            <a:ext cx="1692000" cy="1692000"/>
          </a:xfrm>
          <a:prstGeom prst="ellipse">
            <a:avLst/>
          </a:prstGeom>
          <a:noFill/>
          <a:ln>
            <a:noFill/>
          </a:ln>
        </p:spPr>
      </p:sp>
      <p:sp>
        <p:nvSpPr>
          <p:cNvPr id="320" name="Google Shape;320;p41"/>
          <p:cNvSpPr>
            <a:spLocks noGrp="1"/>
          </p:cNvSpPr>
          <p:nvPr>
            <p:ph type="pic" idx="5"/>
          </p:nvPr>
        </p:nvSpPr>
        <p:spPr>
          <a:xfrm>
            <a:off x="7020200" y="1565550"/>
            <a:ext cx="1692000" cy="1692000"/>
          </a:xfrm>
          <a:prstGeom prst="ellipse">
            <a:avLst/>
          </a:prstGeom>
          <a:noFill/>
          <a:ln>
            <a:noFill/>
          </a:ln>
        </p:spPr>
      </p:sp>
      <p:sp>
        <p:nvSpPr>
          <p:cNvPr id="321" name="Google Shape;321;p41"/>
          <p:cNvSpPr txBox="1">
            <a:spLocks noGrp="1"/>
          </p:cNvSpPr>
          <p:nvPr>
            <p:ph type="body" idx="6"/>
          </p:nvPr>
        </p:nvSpPr>
        <p:spPr>
          <a:xfrm>
            <a:off x="4824066"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2" name="Google Shape;322;p41"/>
          <p:cNvSpPr txBox="1">
            <a:spLocks noGrp="1"/>
          </p:cNvSpPr>
          <p:nvPr>
            <p:ph type="body" idx="7"/>
          </p:nvPr>
        </p:nvSpPr>
        <p:spPr>
          <a:xfrm>
            <a:off x="7020200"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323" name="Google Shape;323;p41"/>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324" name="Google Shape;324;p41"/>
          <p:cNvSpPr txBox="1">
            <a:spLocks noGrp="1"/>
          </p:cNvSpPr>
          <p:nvPr>
            <p:ph type="body" idx="8"/>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5" name="Google Shape;325;p41"/>
          <p:cNvSpPr txBox="1">
            <a:spLocks noGrp="1"/>
          </p:cNvSpPr>
          <p:nvPr>
            <p:ph type="body" idx="9"/>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528085504"/>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People circles (Light)">
  <p:cSld name="People circles (Light)">
    <p:bg>
      <p:bgPr>
        <a:solidFill>
          <a:schemeClr val="lt2"/>
        </a:solidFill>
        <a:effectLst/>
      </p:bgPr>
    </p:bg>
    <p:spTree>
      <p:nvGrpSpPr>
        <p:cNvPr id="1" name="Shape 326"/>
        <p:cNvGrpSpPr/>
        <p:nvPr/>
      </p:nvGrpSpPr>
      <p:grpSpPr>
        <a:xfrm>
          <a:off x="0" y="0"/>
          <a:ext cx="0" cy="0"/>
          <a:chOff x="0" y="0"/>
          <a:chExt cx="0" cy="0"/>
        </a:xfrm>
      </p:grpSpPr>
      <p:sp>
        <p:nvSpPr>
          <p:cNvPr id="327" name="Google Shape;327;p42"/>
          <p:cNvSpPr>
            <a:spLocks noGrp="1"/>
          </p:cNvSpPr>
          <p:nvPr>
            <p:ph type="pic" idx="2"/>
          </p:nvPr>
        </p:nvSpPr>
        <p:spPr>
          <a:xfrm>
            <a:off x="431800" y="1565550"/>
            <a:ext cx="1692000" cy="1692000"/>
          </a:xfrm>
          <a:prstGeom prst="ellipse">
            <a:avLst/>
          </a:prstGeom>
          <a:noFill/>
          <a:ln>
            <a:noFill/>
          </a:ln>
        </p:spPr>
      </p:sp>
      <p:sp>
        <p:nvSpPr>
          <p:cNvPr id="328" name="Google Shape;328;p42"/>
          <p:cNvSpPr>
            <a:spLocks noGrp="1"/>
          </p:cNvSpPr>
          <p:nvPr>
            <p:ph type="pic" idx="3"/>
          </p:nvPr>
        </p:nvSpPr>
        <p:spPr>
          <a:xfrm>
            <a:off x="2627933" y="1565550"/>
            <a:ext cx="1692000" cy="1692000"/>
          </a:xfrm>
          <a:prstGeom prst="ellipse">
            <a:avLst/>
          </a:prstGeom>
          <a:noFill/>
          <a:ln>
            <a:noFill/>
          </a:ln>
        </p:spPr>
      </p:sp>
      <p:sp>
        <p:nvSpPr>
          <p:cNvPr id="329" name="Google Shape;329;p42"/>
          <p:cNvSpPr>
            <a:spLocks noGrp="1"/>
          </p:cNvSpPr>
          <p:nvPr>
            <p:ph type="pic" idx="4"/>
          </p:nvPr>
        </p:nvSpPr>
        <p:spPr>
          <a:xfrm>
            <a:off x="4824066" y="1565550"/>
            <a:ext cx="1692000" cy="1692000"/>
          </a:xfrm>
          <a:prstGeom prst="ellipse">
            <a:avLst/>
          </a:prstGeom>
          <a:noFill/>
          <a:ln>
            <a:noFill/>
          </a:ln>
        </p:spPr>
      </p:sp>
      <p:sp>
        <p:nvSpPr>
          <p:cNvPr id="330" name="Google Shape;330;p42"/>
          <p:cNvSpPr>
            <a:spLocks noGrp="1"/>
          </p:cNvSpPr>
          <p:nvPr>
            <p:ph type="pic" idx="5"/>
          </p:nvPr>
        </p:nvSpPr>
        <p:spPr>
          <a:xfrm>
            <a:off x="7020200" y="1565550"/>
            <a:ext cx="1692000" cy="1692000"/>
          </a:xfrm>
          <a:prstGeom prst="ellipse">
            <a:avLst/>
          </a:prstGeom>
          <a:noFill/>
          <a:ln>
            <a:noFill/>
          </a:ln>
        </p:spPr>
      </p:sp>
      <p:cxnSp>
        <p:nvCxnSpPr>
          <p:cNvPr id="331" name="Google Shape;331;p42"/>
          <p:cNvCxnSpPr/>
          <p:nvPr/>
        </p:nvCxnSpPr>
        <p:spPr>
          <a:xfrm>
            <a:off x="431800" y="428485"/>
            <a:ext cx="8280400" cy="0"/>
          </a:xfrm>
          <a:prstGeom prst="straightConnector1">
            <a:avLst/>
          </a:prstGeom>
          <a:noFill/>
          <a:ln w="38100" cap="flat" cmpd="sng">
            <a:solidFill>
              <a:schemeClr val="dk1"/>
            </a:solidFill>
            <a:prstDash val="solid"/>
            <a:round/>
            <a:headEnd type="none" w="sm" len="sm"/>
            <a:tailEnd type="none" w="sm" len="sm"/>
          </a:ln>
        </p:spPr>
      </p:cxnSp>
      <p:sp>
        <p:nvSpPr>
          <p:cNvPr id="332" name="Google Shape;332;p42"/>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400"/>
              <a:buNone/>
              <a:defRPr sz="34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3" name="Google Shape;333;p42"/>
          <p:cNvSpPr txBox="1">
            <a:spLocks noGrp="1"/>
          </p:cNvSpPr>
          <p:nvPr>
            <p:ph type="body" idx="6"/>
          </p:nvPr>
        </p:nvSpPr>
        <p:spPr>
          <a:xfrm>
            <a:off x="2627933"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4" name="Google Shape;334;p42"/>
          <p:cNvSpPr txBox="1">
            <a:spLocks noGrp="1"/>
          </p:cNvSpPr>
          <p:nvPr>
            <p:ph type="title"/>
          </p:nvPr>
        </p:nvSpPr>
        <p:spPr>
          <a:xfrm>
            <a:off x="431800" y="3348537"/>
            <a:ext cx="1692000" cy="701304"/>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dk1"/>
              </a:buClr>
              <a:buSzPts val="1600"/>
              <a:buNone/>
              <a:defRPr sz="16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335" name="Google Shape;335;p42"/>
          <p:cNvSpPr txBox="1">
            <a:spLocks noGrp="1"/>
          </p:cNvSpPr>
          <p:nvPr>
            <p:ph type="body" idx="7"/>
          </p:nvPr>
        </p:nvSpPr>
        <p:spPr>
          <a:xfrm>
            <a:off x="4824066"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2"/>
          <p:cNvSpPr txBox="1">
            <a:spLocks noGrp="1"/>
          </p:cNvSpPr>
          <p:nvPr>
            <p:ph type="body" idx="8"/>
          </p:nvPr>
        </p:nvSpPr>
        <p:spPr>
          <a:xfrm>
            <a:off x="7020200"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7" name="Google Shape;337;p42"/>
          <p:cNvSpPr txBox="1">
            <a:spLocks noGrp="1"/>
          </p:cNvSpPr>
          <p:nvPr>
            <p:ph type="body" idx="9"/>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785065103"/>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Blank, title (Light)">
  <p:cSld name="Blank, title (Light)">
    <p:bg>
      <p:bgPr>
        <a:solidFill>
          <a:schemeClr val="lt2"/>
        </a:solidFill>
        <a:effectLst/>
      </p:bgPr>
    </p:bg>
    <p:spTree>
      <p:nvGrpSpPr>
        <p:cNvPr id="1" name="Shape 338"/>
        <p:cNvGrpSpPr/>
        <p:nvPr/>
      </p:nvGrpSpPr>
      <p:grpSpPr>
        <a:xfrm>
          <a:off x="0" y="0"/>
          <a:ext cx="0" cy="0"/>
          <a:chOff x="0" y="0"/>
          <a:chExt cx="0" cy="0"/>
        </a:xfrm>
      </p:grpSpPr>
      <p:cxnSp>
        <p:nvCxnSpPr>
          <p:cNvPr id="339" name="Google Shape;339;p43"/>
          <p:cNvCxnSpPr/>
          <p:nvPr/>
        </p:nvCxnSpPr>
        <p:spPr>
          <a:xfrm>
            <a:off x="431800" y="428485"/>
            <a:ext cx="8280400" cy="0"/>
          </a:xfrm>
          <a:prstGeom prst="straightConnector1">
            <a:avLst/>
          </a:prstGeom>
          <a:noFill/>
          <a:ln w="38100" cap="flat" cmpd="sng">
            <a:solidFill>
              <a:schemeClr val="dk1"/>
            </a:solidFill>
            <a:prstDash val="solid"/>
            <a:round/>
            <a:headEnd type="none" w="sm" len="sm"/>
            <a:tailEnd type="none" w="sm" len="sm"/>
          </a:ln>
        </p:spPr>
      </p:cxnSp>
      <p:sp>
        <p:nvSpPr>
          <p:cNvPr id="340" name="Google Shape;340;p43"/>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400"/>
              <a:buNone/>
              <a:defRPr sz="34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1" name="Google Shape;341;p43"/>
          <p:cNvSpPr txBox="1">
            <a:spLocks noGrp="1"/>
          </p:cNvSpPr>
          <p:nvPr>
            <p:ph type="body" idx="2"/>
          </p:nvPr>
        </p:nvSpPr>
        <p:spPr>
          <a:xfrm>
            <a:off x="431801" y="1447800"/>
            <a:ext cx="5645149" cy="26532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3"/>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267069478"/>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theme" Target="../theme/theme2.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10" Type="http://schemas.openxmlformats.org/officeDocument/2006/relationships/image" Target="../media/image4.gif"/><Relationship Id="rId4" Type="http://schemas.openxmlformats.org/officeDocument/2006/relationships/slideLayout" Target="../slideLayouts/slideLayout5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9" Type="http://schemas.openxmlformats.org/officeDocument/2006/relationships/slideLayout" Target="../slideLayouts/slideLayout96.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42" Type="http://schemas.openxmlformats.org/officeDocument/2006/relationships/slideLayout" Target="../slideLayouts/slideLayout99.xml"/><Relationship Id="rId47" Type="http://schemas.openxmlformats.org/officeDocument/2006/relationships/slideLayout" Target="../slideLayouts/slideLayout104.xml"/><Relationship Id="rId50" Type="http://schemas.openxmlformats.org/officeDocument/2006/relationships/theme" Target="../theme/theme4.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9" Type="http://schemas.openxmlformats.org/officeDocument/2006/relationships/slideLayout" Target="../slideLayouts/slideLayout86.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37" Type="http://schemas.openxmlformats.org/officeDocument/2006/relationships/slideLayout" Target="../slideLayouts/slideLayout94.xml"/><Relationship Id="rId40" Type="http://schemas.openxmlformats.org/officeDocument/2006/relationships/slideLayout" Target="../slideLayouts/slideLayout97.xml"/><Relationship Id="rId45" Type="http://schemas.openxmlformats.org/officeDocument/2006/relationships/slideLayout" Target="../slideLayouts/slideLayout102.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slideLayout" Target="../slideLayouts/slideLayout93.xml"/><Relationship Id="rId49" Type="http://schemas.openxmlformats.org/officeDocument/2006/relationships/slideLayout" Target="../slideLayouts/slideLayout106.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4" Type="http://schemas.openxmlformats.org/officeDocument/2006/relationships/slideLayout" Target="../slideLayouts/slideLayout101.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slideLayout" Target="../slideLayouts/slideLayout92.xml"/><Relationship Id="rId43" Type="http://schemas.openxmlformats.org/officeDocument/2006/relationships/slideLayout" Target="../slideLayouts/slideLayout100.xml"/><Relationship Id="rId48" Type="http://schemas.openxmlformats.org/officeDocument/2006/relationships/slideLayout" Target="../slideLayouts/slideLayout105.xml"/><Relationship Id="rId8" Type="http://schemas.openxmlformats.org/officeDocument/2006/relationships/slideLayout" Target="../slideLayouts/slideLayout65.xml"/><Relationship Id="rId3" Type="http://schemas.openxmlformats.org/officeDocument/2006/relationships/slideLayout" Target="../slideLayouts/slideLayout60.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38" Type="http://schemas.openxmlformats.org/officeDocument/2006/relationships/slideLayout" Target="../slideLayouts/slideLayout95.xml"/><Relationship Id="rId46" Type="http://schemas.openxmlformats.org/officeDocument/2006/relationships/slideLayout" Target="../slideLayouts/slideLayout103.xml"/><Relationship Id="rId20" Type="http://schemas.openxmlformats.org/officeDocument/2006/relationships/slideLayout" Target="../slideLayouts/slideLayout77.xml"/><Relationship Id="rId41" Type="http://schemas.openxmlformats.org/officeDocument/2006/relationships/slideLayout" Target="../slideLayouts/slideLayout98.xml"/><Relationship Id="rId1" Type="http://schemas.openxmlformats.org/officeDocument/2006/relationships/slideLayout" Target="../slideLayouts/slideLayout58.xml"/><Relationship Id="rId6"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431800" y="431800"/>
            <a:ext cx="82804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3" name="Text Placeholder 2">
            <a:extLst>
              <a:ext uri="{FF2B5EF4-FFF2-40B4-BE49-F238E27FC236}">
                <a16:creationId xmlns:a16="http://schemas.microsoft.com/office/drawing/2014/main" id="{4F564EA9-55AA-41D3-854D-4E8DBDF8760C}"/>
              </a:ext>
            </a:extLst>
          </p:cNvPr>
          <p:cNvSpPr>
            <a:spLocks noGrp="1"/>
          </p:cNvSpPr>
          <p:nvPr>
            <p:ph type="body" idx="1"/>
          </p:nvPr>
        </p:nvSpPr>
        <p:spPr>
          <a:xfrm>
            <a:off x="431800" y="1223963"/>
            <a:ext cx="8280400" cy="1443037"/>
          </a:xfrm>
          <a:prstGeom prst="rect">
            <a:avLst/>
          </a:prstGeom>
        </p:spPr>
        <p:txBody>
          <a:bodyPr vert="horz" lIns="0" tIns="0" rIns="0" bIns="0" rtlCol="0" anchor="t" anchorCtr="0">
            <a:noAutofit/>
          </a:bodyPr>
          <a:lstStyle/>
          <a:p>
            <a:pPr lvl="0"/>
            <a:r>
              <a:rPr lang="en-GB" dirty="0"/>
              <a:t>Click to add sub-header text</a:t>
            </a:r>
          </a:p>
          <a:p>
            <a:pPr lvl="0"/>
            <a:endParaRPr lang="en-GB" dirty="0"/>
          </a:p>
          <a:p>
            <a:pPr marL="288000" marR="0" lvl="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a:pPr>
            <a:endParaRPr lang="en-GB" dirty="0"/>
          </a:p>
          <a:p>
            <a:pPr lvl="0"/>
            <a:endParaRPr lang="en-GB" dirty="0"/>
          </a:p>
          <a:p>
            <a:pPr lvl="0"/>
            <a:endParaRPr lang="en-GB" dirty="0"/>
          </a:p>
        </p:txBody>
      </p:sp>
    </p:spTree>
  </p:cSld>
  <p:clrMap bg1="lt1" tx1="dk1" bg2="lt2" tx2="dk2" accent1="accent1" accent2="accent2" accent3="accent3" accent4="accent4" accent5="accent5" accent6="accent6" hlink="hlink" folHlink="folHlink"/>
  <p:sldLayoutIdLst>
    <p:sldLayoutId id="2147483949" r:id="rId1"/>
    <p:sldLayoutId id="2147483943" r:id="rId2"/>
    <p:sldLayoutId id="2147483945" r:id="rId3"/>
    <p:sldLayoutId id="2147483947" r:id="rId4"/>
    <p:sldLayoutId id="2147483946" r:id="rId5"/>
    <p:sldLayoutId id="2147483948" r:id="rId6"/>
    <p:sldLayoutId id="2147483989" r:id="rId7"/>
    <p:sldLayoutId id="2147483956" r:id="rId8"/>
    <p:sldLayoutId id="2147483955" r:id="rId9"/>
    <p:sldLayoutId id="2147483957" r:id="rId10"/>
    <p:sldLayoutId id="2147483988" r:id="rId11"/>
    <p:sldLayoutId id="2147483960" r:id="rId12"/>
    <p:sldLayoutId id="2147483961" r:id="rId13"/>
    <p:sldLayoutId id="2147483962" r:id="rId14"/>
    <p:sldLayoutId id="2147483970" r:id="rId15"/>
    <p:sldLayoutId id="2147483978" r:id="rId16"/>
    <p:sldLayoutId id="2147483951" r:id="rId17"/>
    <p:sldLayoutId id="2147483950" r:id="rId18"/>
    <p:sldLayoutId id="2147483981" r:id="rId19"/>
    <p:sldLayoutId id="2147483982" r:id="rId20"/>
    <p:sldLayoutId id="2147483983" r:id="rId21"/>
    <p:sldLayoutId id="2147483984" r:id="rId22"/>
    <p:sldLayoutId id="2147483971" r:id="rId23"/>
    <p:sldLayoutId id="2147483973" r:id="rId24"/>
    <p:sldLayoutId id="2147483985" r:id="rId25"/>
    <p:sldLayoutId id="2147483986" r:id="rId26"/>
    <p:sldLayoutId id="2147483976" r:id="rId27"/>
    <p:sldLayoutId id="2147483977" r:id="rId28"/>
    <p:sldLayoutId id="2147483975" r:id="rId29"/>
    <p:sldLayoutId id="2147483974" r:id="rId30"/>
    <p:sldLayoutId id="2147483964" r:id="rId31"/>
    <p:sldLayoutId id="2147483958" r:id="rId32"/>
    <p:sldLayoutId id="2147483954" r:id="rId33"/>
    <p:sldLayoutId id="2147483953" r:id="rId34"/>
    <p:sldLayoutId id="2147483965" r:id="rId35"/>
    <p:sldLayoutId id="2147483966" r:id="rId36"/>
    <p:sldLayoutId id="2147483967" r:id="rId37"/>
    <p:sldLayoutId id="2147483968" r:id="rId38"/>
    <p:sldLayoutId id="2147483979" r:id="rId39"/>
    <p:sldLayoutId id="2147483980" r:id="rId40"/>
  </p:sldLayoutIdLst>
  <p:hf hdr="0"/>
  <p:txStyles>
    <p:titleStyle>
      <a:lvl1pPr marL="0" indent="0" algn="l" rtl="0" eaLnBrk="0" fontAlgn="base" hangingPunct="0">
        <a:lnSpc>
          <a:spcPct val="85000"/>
        </a:lnSpc>
        <a:spcBef>
          <a:spcPct val="0"/>
        </a:spcBef>
        <a:spcAft>
          <a:spcPct val="0"/>
        </a:spcAft>
        <a:buFont typeface="Arial" panose="020B0604020202020204" pitchFamily="34" charset="0"/>
        <a:buNone/>
        <a:defRPr sz="34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p:titleStyle>
    <p:body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Box 12">
            <a:extLst>
              <a:ext uri="{FF2B5EF4-FFF2-40B4-BE49-F238E27FC236}">
                <a16:creationId xmlns:a16="http://schemas.microsoft.com/office/drawing/2014/main" id="{3B78A1B5-5D60-4CB3-BE35-45F09174924E}"/>
              </a:ext>
            </a:extLst>
          </p:cNvPr>
          <p:cNvSpPr txBox="1">
            <a:spLocks noChangeArrowheads="1"/>
          </p:cNvSpPr>
          <p:nvPr userDrawn="1"/>
        </p:nvSpPr>
        <p:spPr bwMode="auto">
          <a:xfrm>
            <a:off x="1295400" y="4722813"/>
            <a:ext cx="3600450"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800">
                <a:solidFill>
                  <a:srgbClr val="000000"/>
                </a:solidFill>
              </a:rPr>
              <a:t>The Alan Turing Institute</a:t>
            </a:r>
          </a:p>
        </p:txBody>
      </p:sp>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431800" y="431800"/>
            <a:ext cx="82804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endParaRPr lang="en-GB" altLang="en-US"/>
          </a:p>
        </p:txBody>
      </p:sp>
      <p:sp>
        <p:nvSpPr>
          <p:cNvPr id="3" name="Text Placeholder 2">
            <a:extLst>
              <a:ext uri="{FF2B5EF4-FFF2-40B4-BE49-F238E27FC236}">
                <a16:creationId xmlns:a16="http://schemas.microsoft.com/office/drawing/2014/main" id="{4F564EA9-55AA-41D3-854D-4E8DBDF8760C}"/>
              </a:ext>
            </a:extLst>
          </p:cNvPr>
          <p:cNvSpPr>
            <a:spLocks noGrp="1"/>
          </p:cNvSpPr>
          <p:nvPr>
            <p:ph type="body" idx="1"/>
          </p:nvPr>
        </p:nvSpPr>
        <p:spPr>
          <a:xfrm>
            <a:off x="431800" y="1223963"/>
            <a:ext cx="8280400" cy="3240087"/>
          </a:xfrm>
          <a:prstGeom prst="rect">
            <a:avLst/>
          </a:prstGeom>
        </p:spPr>
        <p:txBody>
          <a:bodyPr vert="horz" lIns="0" tIns="0" rIns="0" bIns="0" rtlCol="0" anchor="t" anchorCtr="0">
            <a:noAutofit/>
          </a:bodyPr>
          <a:lstStyle/>
          <a:p>
            <a:pPr lvl="0"/>
            <a:r>
              <a:rPr lang="en-GB" dirty="0"/>
              <a:t>Click to add sub-header text. Indent for secondary levels and bullets. Or use buttons to add content. </a:t>
            </a:r>
            <a:endParaRPr lang="en-US" dirty="0"/>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endParaRPr lang="en-GB" dirty="0"/>
          </a:p>
        </p:txBody>
      </p:sp>
      <p:sp>
        <p:nvSpPr>
          <p:cNvPr id="4" name="Date Placeholder 3">
            <a:extLst>
              <a:ext uri="{FF2B5EF4-FFF2-40B4-BE49-F238E27FC236}">
                <a16:creationId xmlns:a16="http://schemas.microsoft.com/office/drawing/2014/main" id="{B99D0711-CF50-4324-AACA-9A3E08F43046}"/>
              </a:ext>
            </a:extLst>
          </p:cNvPr>
          <p:cNvSpPr>
            <a:spLocks noGrp="1"/>
          </p:cNvSpPr>
          <p:nvPr>
            <p:ph type="dt" sz="half" idx="2"/>
          </p:nvPr>
        </p:nvSpPr>
        <p:spPr>
          <a:xfrm>
            <a:off x="431800" y="4722813"/>
            <a:ext cx="828675" cy="144462"/>
          </a:xfrm>
          <a:prstGeom prst="rect">
            <a:avLst/>
          </a:prstGeom>
        </p:spPr>
        <p:txBody>
          <a:bodyPr vert="horz" lIns="0" tIns="0" rIns="0" bIns="0" rtlCol="0" anchor="b" anchorCtr="0">
            <a:noAutofit/>
          </a:bodyPr>
          <a:lstStyle>
            <a:lvl1pPr algn="l" eaLnBrk="1" fontAlgn="auto" hangingPunct="1">
              <a:spcBef>
                <a:spcPts val="0"/>
              </a:spcBef>
              <a:spcAft>
                <a:spcPts val="0"/>
              </a:spcAft>
              <a:defRPr sz="800">
                <a:solidFill>
                  <a:schemeClr val="tx1"/>
                </a:solidFill>
                <a:latin typeface="+mn-lt"/>
                <a:cs typeface="+mn-cs"/>
              </a:defRPr>
            </a:lvl1pPr>
          </a:lstStyle>
          <a:p>
            <a:pPr>
              <a:defRPr/>
            </a:pPr>
            <a:fld id="{27360AFA-6596-4D94-916C-85BA12D9FB46}" type="datetime1">
              <a:rPr lang="en-GB"/>
              <a:pPr>
                <a:defRPr/>
              </a:pPr>
              <a:t>01/05/2024</a:t>
            </a:fld>
            <a:endParaRPr lang="en-GB" dirty="0"/>
          </a:p>
        </p:txBody>
      </p:sp>
      <p:sp>
        <p:nvSpPr>
          <p:cNvPr id="6" name="Slide Number Placeholder 5">
            <a:extLst>
              <a:ext uri="{FF2B5EF4-FFF2-40B4-BE49-F238E27FC236}">
                <a16:creationId xmlns:a16="http://schemas.microsoft.com/office/drawing/2014/main" id="{6C6101B8-A913-4DC6-83DA-276AC8DA9012}"/>
              </a:ext>
            </a:extLst>
          </p:cNvPr>
          <p:cNvSpPr>
            <a:spLocks noGrp="1"/>
          </p:cNvSpPr>
          <p:nvPr>
            <p:ph type="sldNum" sz="quarter" idx="4"/>
          </p:nvPr>
        </p:nvSpPr>
        <p:spPr>
          <a:xfrm>
            <a:off x="8172450" y="4722813"/>
            <a:ext cx="539750" cy="144462"/>
          </a:xfrm>
          <a:prstGeom prst="rect">
            <a:avLst/>
          </a:prstGeom>
        </p:spPr>
        <p:txBody>
          <a:bodyPr vert="horz" wrap="square" lIns="0" tIns="0" rIns="0" bIns="0" numCol="1" anchor="b" anchorCtr="0" compatLnSpc="1">
            <a:prstTxWarp prst="textNoShape">
              <a:avLst/>
            </a:prstTxWarp>
            <a:noAutofit/>
          </a:bodyPr>
          <a:lstStyle>
            <a:lvl1pPr algn="r" eaLnBrk="1" hangingPunct="1">
              <a:defRPr sz="800" b="1"/>
            </a:lvl1pPr>
          </a:lstStyle>
          <a:p>
            <a:pPr>
              <a:defRPr/>
            </a:pPr>
            <a:fld id="{F5125F9C-A842-4714-8AB3-35D4838AD656}" type="slidenum">
              <a:rPr lang="en-GB" altLang="en-US"/>
              <a:pPr>
                <a:defRPr/>
              </a:pPr>
              <a:t>‹#›</a:t>
            </a:fld>
            <a:endParaRPr lang="en-GB" altLang="en-US"/>
          </a:p>
        </p:txBody>
      </p:sp>
      <p:cxnSp>
        <p:nvCxnSpPr>
          <p:cNvPr id="11" name="Straight Connector 10">
            <a:extLst>
              <a:ext uri="{FF2B5EF4-FFF2-40B4-BE49-F238E27FC236}">
                <a16:creationId xmlns:a16="http://schemas.microsoft.com/office/drawing/2014/main" id="{1D2BC769-0FEC-48A6-A33C-FA6B8451362A}"/>
              </a:ext>
            </a:extLst>
          </p:cNvPr>
          <p:cNvCxnSpPr/>
          <p:nvPr userDrawn="1"/>
        </p:nvCxnSpPr>
        <p:spPr>
          <a:xfrm>
            <a:off x="431800" y="4716463"/>
            <a:ext cx="82804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820951"/>
      </p:ext>
    </p:extLst>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Lst>
  <p:hf hdr="0"/>
  <p:txStyles>
    <p:title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p:titleStyle>
    <p:bodyStyle>
      <a:lvl1pPr algn="l" rtl="0" eaLnBrk="0" fontAlgn="base" hangingPunct="0">
        <a:spcBef>
          <a:spcPct val="0"/>
        </a:spcBef>
        <a:spcAft>
          <a:spcPct val="0"/>
        </a:spcAft>
        <a:buFont typeface="Arial" panose="020B0604020202020204" pitchFamily="34" charset="0"/>
        <a:defRPr sz="2100" b="1" kern="1200">
          <a:solidFill>
            <a:schemeClr val="tx1"/>
          </a:solidFill>
          <a:latin typeface="+mn-lt"/>
          <a:ea typeface="+mn-ea"/>
          <a:cs typeface="+mn-cs"/>
        </a:defRPr>
      </a:lvl1pPr>
      <a:lvl2pPr algn="l" rtl="0" eaLnBrk="0" fontAlgn="base" hangingPunct="0">
        <a:spcBef>
          <a:spcPct val="0"/>
        </a:spcBef>
        <a:spcAft>
          <a:spcPct val="0"/>
        </a:spcAft>
        <a:buFont typeface="Arial" panose="020B0604020202020204" pitchFamily="34" charset="0"/>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212"/>
        <p:cNvGrpSpPr/>
        <p:nvPr/>
      </p:nvGrpSpPr>
      <p:grpSpPr>
        <a:xfrm>
          <a:off x="0" y="0"/>
          <a:ext cx="0" cy="0"/>
          <a:chOff x="0" y="0"/>
          <a:chExt cx="0" cy="0"/>
        </a:xfrm>
      </p:grpSpPr>
      <p:sp>
        <p:nvSpPr>
          <p:cNvPr id="213" name="Google Shape;213;p38"/>
          <p:cNvSpPr txBox="1">
            <a:spLocks noGrp="1"/>
          </p:cNvSpPr>
          <p:nvPr>
            <p:ph type="title"/>
          </p:nvPr>
        </p:nvSpPr>
        <p:spPr>
          <a:xfrm>
            <a:off x="44700" y="44700"/>
            <a:ext cx="7267800" cy="653100"/>
          </a:xfrm>
          <a:prstGeom prst="rect">
            <a:avLst/>
          </a:prstGeom>
          <a:noFill/>
          <a:ln>
            <a:noFill/>
          </a:ln>
        </p:spPr>
        <p:txBody>
          <a:bodyPr spcFirstLastPara="1" wrap="square" lIns="91425" tIns="91425" rIns="91425" bIns="91425" anchor="b" anchorCtr="0"/>
          <a:lstStyle>
            <a:lvl1pPr lvl="0" rtl="0">
              <a:spcBef>
                <a:spcPts val="0"/>
              </a:spcBef>
              <a:spcAft>
                <a:spcPts val="0"/>
              </a:spcAft>
              <a:buClr>
                <a:schemeClr val="lt1"/>
              </a:buClr>
              <a:buSzPts val="3600"/>
              <a:buFont typeface="Open Sans"/>
              <a:buNone/>
              <a:defRPr sz="3600" b="1" i="1">
                <a:solidFill>
                  <a:schemeClr val="lt1"/>
                </a:solidFill>
                <a:latin typeface="Open Sans"/>
                <a:ea typeface="Open Sans"/>
                <a:cs typeface="Open Sans"/>
                <a:sym typeface="Open Sans"/>
              </a:defRPr>
            </a:lvl1pPr>
            <a:lvl2pPr lvl="1"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2pPr>
            <a:lvl3pPr lvl="2"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3pPr>
            <a:lvl4pPr lvl="3"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4pPr>
            <a:lvl5pPr lvl="4"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5pPr>
            <a:lvl6pPr lvl="5"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6pPr>
            <a:lvl7pPr lvl="6"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7pPr>
            <a:lvl8pPr lvl="7"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8pPr>
            <a:lvl9pPr lvl="8" rtl="0">
              <a:spcBef>
                <a:spcPts val="0"/>
              </a:spcBef>
              <a:spcAft>
                <a:spcPts val="0"/>
              </a:spcAft>
              <a:buClr>
                <a:srgbClr val="00A789"/>
              </a:buClr>
              <a:buSzPts val="3600"/>
              <a:buFont typeface="Open Sans"/>
              <a:buNone/>
              <a:defRPr sz="3600" b="1" i="1">
                <a:solidFill>
                  <a:srgbClr val="00A789"/>
                </a:solidFill>
                <a:latin typeface="Open Sans"/>
                <a:ea typeface="Open Sans"/>
                <a:cs typeface="Open Sans"/>
                <a:sym typeface="Open Sans"/>
              </a:defRPr>
            </a:lvl9pPr>
          </a:lstStyle>
          <a:p>
            <a:endParaRPr/>
          </a:p>
        </p:txBody>
      </p:sp>
      <p:sp>
        <p:nvSpPr>
          <p:cNvPr id="214" name="Google Shape;214;p38"/>
          <p:cNvSpPr txBox="1">
            <a:spLocks noGrp="1"/>
          </p:cNvSpPr>
          <p:nvPr>
            <p:ph type="body" idx="1"/>
          </p:nvPr>
        </p:nvSpPr>
        <p:spPr>
          <a:xfrm>
            <a:off x="457200" y="1200150"/>
            <a:ext cx="8229600" cy="3725700"/>
          </a:xfrm>
          <a:prstGeom prst="rect">
            <a:avLst/>
          </a:prstGeom>
          <a:noFill/>
          <a:ln>
            <a:noFill/>
          </a:ln>
        </p:spPr>
        <p:txBody>
          <a:bodyPr spcFirstLastPara="1" wrap="square" lIns="91425" tIns="91425" rIns="91425" bIns="91425" anchor="t" anchorCtr="0"/>
          <a:lstStyle>
            <a:lvl1pPr marL="457200" lvl="0" indent="-419100" rtl="0">
              <a:spcBef>
                <a:spcPts val="600"/>
              </a:spcBef>
              <a:spcAft>
                <a:spcPts val="0"/>
              </a:spcAft>
              <a:buClr>
                <a:schemeClr val="lt1"/>
              </a:buClr>
              <a:buSzPts val="3000"/>
              <a:buFont typeface="Open Sans"/>
              <a:buChar char="●"/>
              <a:defRPr sz="3000">
                <a:solidFill>
                  <a:schemeClr val="lt1"/>
                </a:solidFill>
                <a:latin typeface="Open Sans"/>
                <a:ea typeface="Open Sans"/>
                <a:cs typeface="Open Sans"/>
                <a:sym typeface="Open Sans"/>
              </a:defRPr>
            </a:lvl1pPr>
            <a:lvl2pPr marL="914400" lvl="1" indent="-381000" rtl="0">
              <a:spcBef>
                <a:spcPts val="0"/>
              </a:spcBef>
              <a:spcAft>
                <a:spcPts val="0"/>
              </a:spcAft>
              <a:buClr>
                <a:schemeClr val="lt1"/>
              </a:buClr>
              <a:buSzPts val="2400"/>
              <a:buFont typeface="Open Sans"/>
              <a:buChar char="○"/>
              <a:defRPr sz="2400">
                <a:solidFill>
                  <a:schemeClr val="lt1"/>
                </a:solidFill>
                <a:latin typeface="Open Sans"/>
                <a:ea typeface="Open Sans"/>
                <a:cs typeface="Open Sans"/>
                <a:sym typeface="Open Sans"/>
              </a:defRPr>
            </a:lvl2pPr>
            <a:lvl3pPr marL="1371600" lvl="2" indent="-381000" rtl="0">
              <a:spcBef>
                <a:spcPts val="0"/>
              </a:spcBef>
              <a:spcAft>
                <a:spcPts val="0"/>
              </a:spcAft>
              <a:buClr>
                <a:schemeClr val="lt1"/>
              </a:buClr>
              <a:buSzPts val="2400"/>
              <a:buFont typeface="Open Sans"/>
              <a:buChar char="■"/>
              <a:defRPr sz="2400">
                <a:solidFill>
                  <a:schemeClr val="lt1"/>
                </a:solidFill>
                <a:latin typeface="Open Sans"/>
                <a:ea typeface="Open Sans"/>
                <a:cs typeface="Open Sans"/>
                <a:sym typeface="Open Sans"/>
              </a:defRPr>
            </a:lvl3pPr>
            <a:lvl4pPr marL="1828800" lvl="3" indent="-342900" rtl="0">
              <a:spcBef>
                <a:spcPts val="0"/>
              </a:spcBef>
              <a:spcAft>
                <a:spcPts val="0"/>
              </a:spcAft>
              <a:buClr>
                <a:schemeClr val="lt1"/>
              </a:buClr>
              <a:buSzPts val="1800"/>
              <a:buFont typeface="Open Sans"/>
              <a:buChar char="●"/>
              <a:defRPr sz="1800">
                <a:solidFill>
                  <a:schemeClr val="lt1"/>
                </a:solidFill>
                <a:latin typeface="Open Sans"/>
                <a:ea typeface="Open Sans"/>
                <a:cs typeface="Open Sans"/>
                <a:sym typeface="Open Sans"/>
              </a:defRPr>
            </a:lvl4pPr>
            <a:lvl5pPr marL="2286000" lvl="4" indent="-342900" rtl="0">
              <a:spcBef>
                <a:spcPts val="0"/>
              </a:spcBef>
              <a:spcAft>
                <a:spcPts val="0"/>
              </a:spcAft>
              <a:buClr>
                <a:schemeClr val="lt1"/>
              </a:buClr>
              <a:buSzPts val="1800"/>
              <a:buFont typeface="Open Sans"/>
              <a:buChar char="○"/>
              <a:defRPr sz="1800">
                <a:solidFill>
                  <a:schemeClr val="lt1"/>
                </a:solidFill>
                <a:latin typeface="Open Sans"/>
                <a:ea typeface="Open Sans"/>
                <a:cs typeface="Open Sans"/>
                <a:sym typeface="Open Sans"/>
              </a:defRPr>
            </a:lvl5pPr>
            <a:lvl6pPr marL="2743200" lvl="5" indent="-342900" rtl="0">
              <a:spcBef>
                <a:spcPts val="0"/>
              </a:spcBef>
              <a:spcAft>
                <a:spcPts val="0"/>
              </a:spcAft>
              <a:buClr>
                <a:schemeClr val="lt1"/>
              </a:buClr>
              <a:buSzPts val="1800"/>
              <a:buFont typeface="Open Sans"/>
              <a:buChar char="■"/>
              <a:defRPr sz="1800">
                <a:solidFill>
                  <a:schemeClr val="lt1"/>
                </a:solidFill>
                <a:latin typeface="Open Sans"/>
                <a:ea typeface="Open Sans"/>
                <a:cs typeface="Open Sans"/>
                <a:sym typeface="Open Sans"/>
              </a:defRPr>
            </a:lvl6pPr>
            <a:lvl7pPr marL="3200400" lvl="6" indent="-342900" rtl="0">
              <a:spcBef>
                <a:spcPts val="0"/>
              </a:spcBef>
              <a:spcAft>
                <a:spcPts val="0"/>
              </a:spcAft>
              <a:buClr>
                <a:schemeClr val="lt1"/>
              </a:buClr>
              <a:buSzPts val="1800"/>
              <a:buFont typeface="Open Sans"/>
              <a:buChar char="●"/>
              <a:defRPr sz="1800">
                <a:solidFill>
                  <a:schemeClr val="lt1"/>
                </a:solidFill>
                <a:latin typeface="Open Sans"/>
                <a:ea typeface="Open Sans"/>
                <a:cs typeface="Open Sans"/>
                <a:sym typeface="Open Sans"/>
              </a:defRPr>
            </a:lvl7pPr>
            <a:lvl8pPr marL="3657600" lvl="7" indent="-342900" rtl="0">
              <a:spcBef>
                <a:spcPts val="0"/>
              </a:spcBef>
              <a:spcAft>
                <a:spcPts val="0"/>
              </a:spcAft>
              <a:buClr>
                <a:schemeClr val="lt1"/>
              </a:buClr>
              <a:buSzPts val="1800"/>
              <a:buFont typeface="Open Sans"/>
              <a:buChar char="○"/>
              <a:defRPr sz="1800">
                <a:solidFill>
                  <a:schemeClr val="lt1"/>
                </a:solidFill>
                <a:latin typeface="Open Sans"/>
                <a:ea typeface="Open Sans"/>
                <a:cs typeface="Open Sans"/>
                <a:sym typeface="Open Sans"/>
              </a:defRPr>
            </a:lvl8pPr>
            <a:lvl9pPr marL="4114800" lvl="8" indent="-342900" rtl="0">
              <a:spcBef>
                <a:spcPts val="0"/>
              </a:spcBef>
              <a:spcAft>
                <a:spcPts val="0"/>
              </a:spcAft>
              <a:buClr>
                <a:schemeClr val="lt1"/>
              </a:buClr>
              <a:buSzPts val="1800"/>
              <a:buFont typeface="Open Sans"/>
              <a:buChar char="■"/>
              <a:defRPr sz="1800">
                <a:solidFill>
                  <a:schemeClr val="lt1"/>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757416470"/>
      </p:ext>
    </p:extLst>
  </p:cSld>
  <p:clrMap bg1="lt1" tx1="dk1" bg2="dk2" tx2="lt2" accent1="accent1" accent2="accent2" accent3="accent3" accent4="accent4" accent5="accent5" accent6="accent6" hlink="hlink" folHlink="folHlink"/>
  <p:sldLayoutIdLst>
    <p:sldLayoutId id="2147484032" r:id="rId1"/>
    <p:sldLayoutId id="2147484033" r:id="rId2"/>
    <p:sldLayoutId id="2147484035" r:id="rId3"/>
    <p:sldLayoutId id="2147484036" r:id="rId4"/>
    <p:sldLayoutId id="2147484037" r:id="rId5"/>
    <p:sldLayoutId id="2147484038" r:id="rId6"/>
    <p:sldLayoutId id="2147484039" r:id="rId7"/>
    <p:sldLayoutId id="2147484040"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31800" y="431800"/>
            <a:ext cx="8280400" cy="468313"/>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3400"/>
              <a:buFont typeface="Arial"/>
              <a:buNone/>
              <a:defRPr sz="3400" b="1"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31800" y="1223963"/>
            <a:ext cx="8280400" cy="1443037"/>
          </a:xfrm>
          <a:prstGeom prst="rect">
            <a:avLst/>
          </a:prstGeom>
          <a:noFill/>
          <a:ln>
            <a:noFill/>
          </a:ln>
        </p:spPr>
        <p:txBody>
          <a:bodyPr spcFirstLastPara="1" wrap="square" lIns="0" tIns="0" rIns="0" bIns="0" anchor="t" anchorCtr="0">
            <a:noAutofit/>
          </a:bodyPr>
          <a:lstStyle>
            <a:lvl1pPr marL="457200" marR="0" lvl="0" indent="-406400" algn="l" rtl="0">
              <a:lnSpc>
                <a:spcPct val="100000"/>
              </a:lnSpc>
              <a:spcBef>
                <a:spcPts val="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228600"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L="1371600" marR="0" lvl="2"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L="1828800" marR="0" lvl="3"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L="2286000" marR="0" lvl="4"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L="2743200" marR="0" lvl="5"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L="3200400" marR="0" lvl="6"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848206609"/>
      </p:ext>
    </p:extLst>
  </p:cSld>
  <p:clrMap bg1="lt1" tx1="dk1" bg2="dk2" tx2="lt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 id="2147484053" r:id="rId12"/>
    <p:sldLayoutId id="2147484054" r:id="rId13"/>
    <p:sldLayoutId id="2147484055" r:id="rId14"/>
    <p:sldLayoutId id="2147484056" r:id="rId15"/>
    <p:sldLayoutId id="2147484057" r:id="rId16"/>
    <p:sldLayoutId id="2147484058" r:id="rId17"/>
    <p:sldLayoutId id="2147484059" r:id="rId18"/>
    <p:sldLayoutId id="2147484060" r:id="rId19"/>
    <p:sldLayoutId id="2147484061" r:id="rId20"/>
    <p:sldLayoutId id="2147484062" r:id="rId21"/>
    <p:sldLayoutId id="2147484063" r:id="rId22"/>
    <p:sldLayoutId id="2147484064" r:id="rId23"/>
    <p:sldLayoutId id="2147484065" r:id="rId24"/>
    <p:sldLayoutId id="2147484066" r:id="rId25"/>
    <p:sldLayoutId id="2147484067" r:id="rId26"/>
    <p:sldLayoutId id="2147484068" r:id="rId27"/>
    <p:sldLayoutId id="2147484069" r:id="rId28"/>
    <p:sldLayoutId id="2147484070" r:id="rId29"/>
    <p:sldLayoutId id="2147484071" r:id="rId30"/>
    <p:sldLayoutId id="2147484072" r:id="rId31"/>
    <p:sldLayoutId id="2147484073" r:id="rId32"/>
    <p:sldLayoutId id="2147484074" r:id="rId33"/>
    <p:sldLayoutId id="2147484075" r:id="rId34"/>
    <p:sldLayoutId id="2147484076" r:id="rId35"/>
    <p:sldLayoutId id="2147484077" r:id="rId36"/>
    <p:sldLayoutId id="2147484078" r:id="rId37"/>
    <p:sldLayoutId id="2147484079" r:id="rId38"/>
    <p:sldLayoutId id="2147484080" r:id="rId39"/>
    <p:sldLayoutId id="2147484081" r:id="rId40"/>
    <p:sldLayoutId id="2147484082" r:id="rId41"/>
    <p:sldLayoutId id="2147484083" r:id="rId42"/>
    <p:sldLayoutId id="2147484084" r:id="rId43"/>
    <p:sldLayoutId id="2147484085" r:id="rId44"/>
    <p:sldLayoutId id="2147484086" r:id="rId45"/>
    <p:sldLayoutId id="2147484087" r:id="rId46"/>
    <p:sldLayoutId id="2147484088" r:id="rId47"/>
    <p:sldLayoutId id="2147484089" r:id="rId48"/>
    <p:sldLayoutId id="2147484090" r:id="rId4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56.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3" Type="http://schemas.openxmlformats.org/officeDocument/2006/relationships/hyperlink" Target="https://github.com/alan-turing-institute/the-turing-way" TargetMode="External"/><Relationship Id="rId2" Type="http://schemas.openxmlformats.org/officeDocument/2006/relationships/notesSlide" Target="../notesSlides/notesSlide14.xml"/><Relationship Id="rId1" Type="http://schemas.openxmlformats.org/officeDocument/2006/relationships/slideLayout" Target="../slideLayouts/slideLayout42.xml"/><Relationship Id="rId5" Type="http://schemas.openxmlformats.org/officeDocument/2006/relationships/hyperlink" Target="https://github.com/alan-turing-institute/the-turing-way-book" TargetMode="Externa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46.xml"/><Relationship Id="rId5" Type="http://schemas.openxmlformats.org/officeDocument/2006/relationships/image" Target="../media/image21.jpg"/><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svg"/><Relationship Id="rId2" Type="http://schemas.openxmlformats.org/officeDocument/2006/relationships/notesSlide" Target="../notesSlides/notesSlide16.xml"/><Relationship Id="rId1" Type="http://schemas.openxmlformats.org/officeDocument/2006/relationships/slideLayout" Target="../slideLayouts/slideLayout46.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00.xml"/><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5.png"/><Relationship Id="rId7"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39.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microsoft.com/office/2007/relationships/hdphoto" Target="../media/hdphoto1.wdp"/><Relationship Id="rId9"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7.jpg"/></Relationships>
</file>

<file path=ppt/slides/_rels/slide2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39.xml"/><Relationship Id="rId4" Type="http://schemas.openxmlformats.org/officeDocument/2006/relationships/hyperlink" Target="https://www.software.ac.uk/"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3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hyperlink" Target="https://annuel2.framapad.org/p/ttw-collaboration-cafe" TargetMode="External"/><Relationship Id="rId3" Type="http://schemas.openxmlformats.org/officeDocument/2006/relationships/hyperlink" Target="https://the-turing-way.start.page/" TargetMode="External"/><Relationship Id="rId7" Type="http://schemas.openxmlformats.org/officeDocument/2006/relationships/hyperlink" Target="https://tinyurl.com/jointuringwayslack" TargetMode="External"/><Relationship Id="rId2" Type="http://schemas.openxmlformats.org/officeDocument/2006/relationships/notesSlide" Target="../notesSlides/notesSlide39.xml"/><Relationship Id="rId1" Type="http://schemas.openxmlformats.org/officeDocument/2006/relationships/slideLayout" Target="../slideLayouts/slideLayout35.xml"/><Relationship Id="rId6" Type="http://schemas.openxmlformats.org/officeDocument/2006/relationships/hyperlink" Target="https://buttondown.email/turingway" TargetMode="External"/><Relationship Id="rId5" Type="http://schemas.openxmlformats.org/officeDocument/2006/relationships/hyperlink" Target="https://github.com/the-turing-way/the-turing-way" TargetMode="External"/><Relationship Id="rId10" Type="http://schemas.openxmlformats.org/officeDocument/2006/relationships/hyperlink" Target="https://doi.org/10.5281/zenodo.3332807" TargetMode="External"/><Relationship Id="rId4" Type="http://schemas.openxmlformats.org/officeDocument/2006/relationships/hyperlink" Target="https://book.the-turing-way.org/" TargetMode="External"/><Relationship Id="rId9" Type="http://schemas.openxmlformats.org/officeDocument/2006/relationships/hyperlink" Target="https://annuel2.framapad.org/p/ttw-onboardi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39.xml"/><Relationship Id="rId4" Type="http://schemas.openxmlformats.org/officeDocument/2006/relationships/image" Target="../media/image52.sv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hyperlink" Target="https://github.com/alan-turing-institute/the-turing-way" TargetMode="External"/><Relationship Id="rId2" Type="http://schemas.openxmlformats.org/officeDocument/2006/relationships/notesSlide" Target="../notesSlides/notesSlide6.xml"/><Relationship Id="rId1" Type="http://schemas.openxmlformats.org/officeDocument/2006/relationships/slideLayout" Target="../slideLayouts/slideLayout4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00D61-6563-4FCB-9C3E-A771DD76972D}"/>
              </a:ext>
            </a:extLst>
          </p:cNvPr>
          <p:cNvSpPr>
            <a:spLocks noGrp="1"/>
          </p:cNvSpPr>
          <p:nvPr>
            <p:ph type="title"/>
          </p:nvPr>
        </p:nvSpPr>
        <p:spPr>
          <a:xfrm>
            <a:off x="431799" y="2184922"/>
            <a:ext cx="4471973" cy="1432218"/>
          </a:xfrm>
        </p:spPr>
        <p:txBody>
          <a:bodyPr/>
          <a:lstStyle/>
          <a:p>
            <a:r>
              <a:rPr lang="en-GB" sz="3600" dirty="0"/>
              <a:t>Celebrating 5 years with </a:t>
            </a:r>
            <a:r>
              <a:rPr lang="en-GB" sz="3600" i="1" dirty="0"/>
              <a:t>The Turing Way</a:t>
            </a:r>
          </a:p>
        </p:txBody>
      </p:sp>
      <p:pic>
        <p:nvPicPr>
          <p:cNvPr id="7" name="Picture Placeholder 6">
            <a:extLst>
              <a:ext uri="{FF2B5EF4-FFF2-40B4-BE49-F238E27FC236}">
                <a16:creationId xmlns:a16="http://schemas.microsoft.com/office/drawing/2014/main" id="{25F50532-9BD1-4B07-8642-4505F2E1784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6" b="36"/>
          <a:stretch/>
        </p:blipFill>
        <p:spPr>
          <a:xfrm>
            <a:off x="5650286" y="0"/>
            <a:ext cx="3493714" cy="4573587"/>
          </a:xfrm>
        </p:spPr>
      </p:pic>
      <p:sp>
        <p:nvSpPr>
          <p:cNvPr id="5" name="Text Placeholder 4">
            <a:extLst>
              <a:ext uri="{FF2B5EF4-FFF2-40B4-BE49-F238E27FC236}">
                <a16:creationId xmlns:a16="http://schemas.microsoft.com/office/drawing/2014/main" id="{65851AC4-36C6-4A21-9E46-931A817AB4D9}"/>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8" name="Text Placeholder 2">
            <a:extLst>
              <a:ext uri="{FF2B5EF4-FFF2-40B4-BE49-F238E27FC236}">
                <a16:creationId xmlns:a16="http://schemas.microsoft.com/office/drawing/2014/main" id="{2D53CF47-78F7-4719-814E-40FC816992E6}"/>
              </a:ext>
            </a:extLst>
          </p:cNvPr>
          <p:cNvSpPr txBox="1">
            <a:spLocks/>
          </p:cNvSpPr>
          <p:nvPr/>
        </p:nvSpPr>
        <p:spPr>
          <a:xfrm>
            <a:off x="431800" y="4300520"/>
            <a:ext cx="4353560" cy="973565"/>
          </a:xfrm>
          <a:prstGeom prst="rect">
            <a:avLst/>
          </a:prstGeom>
        </p:spPr>
        <p:txBody>
          <a:bodyPr vert="horz" lIns="0" tIns="0" rIns="0" bIns="0" rtlCol="0" anchor="t" anchorCtr="0">
            <a:no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GB" dirty="0"/>
              <a:t>Kirstie Whitaker</a:t>
            </a:r>
          </a:p>
          <a:p>
            <a:pPr>
              <a:spcAft>
                <a:spcPts val="0"/>
              </a:spcAft>
            </a:pPr>
            <a:r>
              <a:rPr lang="en-GB" sz="2000" dirty="0"/>
              <a:t>Pronouns: she/her</a:t>
            </a:r>
          </a:p>
        </p:txBody>
      </p:sp>
    </p:spTree>
    <p:extLst>
      <p:ext uri="{BB962C8B-B14F-4D97-AF65-F5344CB8AC3E}">
        <p14:creationId xmlns:p14="http://schemas.microsoft.com/office/powerpoint/2010/main" val="827941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a room&#10;&#10;Description automatically generated">
            <a:extLst>
              <a:ext uri="{FF2B5EF4-FFF2-40B4-BE49-F238E27FC236}">
                <a16:creationId xmlns:a16="http://schemas.microsoft.com/office/drawing/2014/main" id="{0E15C90C-CEBE-4A70-97EB-3F857741C2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91" y="0"/>
            <a:ext cx="8452818" cy="4688673"/>
          </a:xfrm>
          <a:prstGeom prst="rect">
            <a:avLst/>
          </a:prstGeom>
        </p:spPr>
      </p:pic>
      <p:sp>
        <p:nvSpPr>
          <p:cNvPr id="4" name="Rectangle 3">
            <a:extLst>
              <a:ext uri="{FF2B5EF4-FFF2-40B4-BE49-F238E27FC236}">
                <a16:creationId xmlns:a16="http://schemas.microsoft.com/office/drawing/2014/main" id="{46CA8CFB-E940-4FE4-8282-DD6A7007C180}"/>
              </a:ext>
            </a:extLst>
          </p:cNvPr>
          <p:cNvSpPr/>
          <p:nvPr/>
        </p:nvSpPr>
        <p:spPr>
          <a:xfrm>
            <a:off x="0" y="4603500"/>
            <a:ext cx="9143999" cy="540000"/>
          </a:xfrm>
          <a:prstGeom prst="rect">
            <a:avLst/>
          </a:prstGeom>
          <a:solidFill>
            <a:schemeClr val="bg1"/>
          </a:solidFill>
        </p:spPr>
        <p:txBody>
          <a:bodyPr wrap="square"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srgbClr val="000000"/>
                </a:solidFill>
                <a:latin typeface="Arial"/>
              </a:rPr>
              <a:t>https://github.com/alan-turing-institute/</a:t>
            </a:r>
            <a:endPar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the-</a:t>
            </a:r>
            <a:r>
              <a:rPr kumimoji="0" lang="en-GB" sz="1800" b="0" i="0" u="none" strike="noStrike" kern="1200" cap="none" spc="0" normalizeH="0" baseline="0" noProof="0" dirty="0" err="1">
                <a:ln>
                  <a:noFill/>
                </a:ln>
                <a:solidFill>
                  <a:srgbClr val="000000"/>
                </a:solidFill>
                <a:effectLst/>
                <a:uLnTx/>
                <a:uFillTx/>
                <a:latin typeface="Arial"/>
                <a:ea typeface="+mn-ea"/>
                <a:cs typeface="Arial" panose="020B0604020202020204" pitchFamily="34" charset="0"/>
              </a:rPr>
              <a:t>turing</a:t>
            </a:r>
            <a:r>
              <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-way/tree/master/workshops</a:t>
            </a:r>
          </a:p>
        </p:txBody>
      </p:sp>
      <p:sp>
        <p:nvSpPr>
          <p:cNvPr id="2" name="Text Placeholder 2">
            <a:extLst>
              <a:ext uri="{FF2B5EF4-FFF2-40B4-BE49-F238E27FC236}">
                <a16:creationId xmlns:a16="http://schemas.microsoft.com/office/drawing/2014/main" id="{5209F22B-E041-E2F6-49FC-4D8B75E47F19}"/>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3444243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bs.twimg.com/media/D1dsrGhXgAEzinq.jpg:large">
            <a:extLst>
              <a:ext uri="{FF2B5EF4-FFF2-40B4-BE49-F238E27FC236}">
                <a16:creationId xmlns:a16="http://schemas.microsoft.com/office/drawing/2014/main" id="{B28F28FF-EC37-4BE0-9C8F-9EA64028D9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312" y="0"/>
            <a:ext cx="3857625"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0B2661B6-C3ED-4408-8A0F-F75217F4EF55}"/>
              </a:ext>
            </a:extLst>
          </p:cNvPr>
          <p:cNvSpPr/>
          <p:nvPr/>
        </p:nvSpPr>
        <p:spPr>
          <a:xfrm>
            <a:off x="0" y="4603500"/>
            <a:ext cx="9143999" cy="540000"/>
          </a:xfrm>
          <a:prstGeom prst="rect">
            <a:avLst/>
          </a:prstGeom>
          <a:solidFill>
            <a:schemeClr val="bg1"/>
          </a:solidFill>
        </p:spPr>
        <p:txBody>
          <a:bodyPr wrap="square"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srgbClr val="000000"/>
                </a:solidFill>
                <a:latin typeface="Arial"/>
              </a:rPr>
              <a:t>https://github.com/alan-turing-institute/</a:t>
            </a:r>
            <a:endPar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the-</a:t>
            </a:r>
            <a:r>
              <a:rPr kumimoji="0" lang="en-GB" sz="1800" b="0" i="0" u="none" strike="noStrike" kern="1200" cap="none" spc="0" normalizeH="0" baseline="0" noProof="0" dirty="0" err="1">
                <a:ln>
                  <a:noFill/>
                </a:ln>
                <a:solidFill>
                  <a:srgbClr val="000000"/>
                </a:solidFill>
                <a:effectLst/>
                <a:uLnTx/>
                <a:uFillTx/>
                <a:latin typeface="Arial"/>
                <a:ea typeface="+mn-ea"/>
                <a:cs typeface="Arial" panose="020B0604020202020204" pitchFamily="34" charset="0"/>
              </a:rPr>
              <a:t>turing</a:t>
            </a:r>
            <a:r>
              <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-way/tree/master/workshops</a:t>
            </a:r>
          </a:p>
        </p:txBody>
      </p:sp>
      <p:sp>
        <p:nvSpPr>
          <p:cNvPr id="2" name="Text Placeholder 2">
            <a:extLst>
              <a:ext uri="{FF2B5EF4-FFF2-40B4-BE49-F238E27FC236}">
                <a16:creationId xmlns:a16="http://schemas.microsoft.com/office/drawing/2014/main" id="{8FD420AD-803F-1BDC-B322-A364A0FBB3BE}"/>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2364032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B3CF019-4AD5-4C9F-9E4A-8CF16EEDDAC8}"/>
              </a:ext>
            </a:extLst>
          </p:cNvPr>
          <p:cNvPicPr>
            <a:picLocks noChangeAspect="1"/>
          </p:cNvPicPr>
          <p:nvPr/>
        </p:nvPicPr>
        <p:blipFill rotWithShape="1">
          <a:blip r:embed="rId3"/>
          <a:srcRect l="15880" t="37400" r="14928" b="31801"/>
          <a:stretch/>
        </p:blipFill>
        <p:spPr>
          <a:xfrm>
            <a:off x="4758249" y="0"/>
            <a:ext cx="3935440" cy="4603500"/>
          </a:xfrm>
          <a:prstGeom prst="rect">
            <a:avLst/>
          </a:prstGeom>
        </p:spPr>
      </p:pic>
      <p:pic>
        <p:nvPicPr>
          <p:cNvPr id="1026" name="Picture 2" descr="https://pbs.twimg.com/media/D1dsrGhXgAEzinq.jpg:large">
            <a:extLst>
              <a:ext uri="{FF2B5EF4-FFF2-40B4-BE49-F238E27FC236}">
                <a16:creationId xmlns:a16="http://schemas.microsoft.com/office/drawing/2014/main" id="{B28F28FF-EC37-4BE0-9C8F-9EA64028D9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312" y="0"/>
            <a:ext cx="3857625"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0B2661B6-C3ED-4408-8A0F-F75217F4EF55}"/>
              </a:ext>
            </a:extLst>
          </p:cNvPr>
          <p:cNvSpPr/>
          <p:nvPr/>
        </p:nvSpPr>
        <p:spPr>
          <a:xfrm>
            <a:off x="0" y="4603500"/>
            <a:ext cx="9143999" cy="540000"/>
          </a:xfrm>
          <a:prstGeom prst="rect">
            <a:avLst/>
          </a:prstGeom>
          <a:solidFill>
            <a:schemeClr val="bg1"/>
          </a:solidFill>
        </p:spPr>
        <p:txBody>
          <a:bodyPr wrap="square"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srgbClr val="000000"/>
                </a:solidFill>
                <a:latin typeface="Arial"/>
              </a:rPr>
              <a:t>https://github.com/alan-turing-institute/</a:t>
            </a:r>
            <a:endPar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the-</a:t>
            </a:r>
            <a:r>
              <a:rPr kumimoji="0" lang="en-GB" sz="1800" b="0" i="0" u="none" strike="noStrike" kern="1200" cap="none" spc="0" normalizeH="0" baseline="0" noProof="0" dirty="0" err="1">
                <a:ln>
                  <a:noFill/>
                </a:ln>
                <a:solidFill>
                  <a:srgbClr val="000000"/>
                </a:solidFill>
                <a:effectLst/>
                <a:uLnTx/>
                <a:uFillTx/>
                <a:latin typeface="Arial"/>
                <a:ea typeface="+mn-ea"/>
                <a:cs typeface="Arial" panose="020B0604020202020204" pitchFamily="34" charset="0"/>
              </a:rPr>
              <a:t>turing</a:t>
            </a:r>
            <a:r>
              <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-way/tree/master/workshops</a:t>
            </a:r>
          </a:p>
        </p:txBody>
      </p:sp>
      <p:sp>
        <p:nvSpPr>
          <p:cNvPr id="3" name="Text Placeholder 2">
            <a:extLst>
              <a:ext uri="{FF2B5EF4-FFF2-40B4-BE49-F238E27FC236}">
                <a16:creationId xmlns:a16="http://schemas.microsoft.com/office/drawing/2014/main" id="{6F2A7FC5-DA11-CF79-3183-A482C0F46A64}"/>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3402547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5E7BB2-7BCC-42DA-AB75-586882397044}"/>
              </a:ext>
            </a:extLst>
          </p:cNvPr>
          <p:cNvPicPr>
            <a:picLocks noChangeAspect="1"/>
          </p:cNvPicPr>
          <p:nvPr/>
        </p:nvPicPr>
        <p:blipFill>
          <a:blip r:embed="rId3"/>
          <a:stretch>
            <a:fillRect/>
          </a:stretch>
        </p:blipFill>
        <p:spPr>
          <a:xfrm>
            <a:off x="492749" y="0"/>
            <a:ext cx="8158501" cy="4576000"/>
          </a:xfrm>
          <a:prstGeom prst="rect">
            <a:avLst/>
          </a:prstGeom>
        </p:spPr>
      </p:pic>
      <p:sp>
        <p:nvSpPr>
          <p:cNvPr id="3" name="Rectangle 2">
            <a:extLst>
              <a:ext uri="{FF2B5EF4-FFF2-40B4-BE49-F238E27FC236}">
                <a16:creationId xmlns:a16="http://schemas.microsoft.com/office/drawing/2014/main" id="{DDA02234-D181-42D9-B6F3-8FDB9B3A9F4C}"/>
              </a:ext>
            </a:extLst>
          </p:cNvPr>
          <p:cNvSpPr/>
          <p:nvPr/>
        </p:nvSpPr>
        <p:spPr>
          <a:xfrm>
            <a:off x="0" y="4603500"/>
            <a:ext cx="9143999" cy="540000"/>
          </a:xfrm>
          <a:prstGeom prst="rect">
            <a:avLst/>
          </a:prstGeom>
          <a:solidFill>
            <a:schemeClr val="bg1"/>
          </a:solidFill>
        </p:spPr>
        <p:txBody>
          <a:bodyPr wrap="square"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srgbClr val="000000"/>
                </a:solidFill>
              </a:rPr>
              <a:t>https://speakerdeck.com/choldgraf/</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jupyter</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-book-interactive-books-running-in-the-cloud</a:t>
            </a:r>
            <a:endParaRPr kumimoji="0" lang="en-GB" sz="18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4" name="Text Placeholder 2">
            <a:extLst>
              <a:ext uri="{FF2B5EF4-FFF2-40B4-BE49-F238E27FC236}">
                <a16:creationId xmlns:a16="http://schemas.microsoft.com/office/drawing/2014/main" id="{226626C8-4BE1-C1CB-0467-960E6E5B2931}"/>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24002010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6929D26-3A25-4691-B03C-8E346FDA6455}"/>
              </a:ext>
            </a:extLst>
          </p:cNvPr>
          <p:cNvSpPr>
            <a:spLocks noGrp="1"/>
          </p:cNvSpPr>
          <p:nvPr>
            <p:ph type="title"/>
          </p:nvPr>
        </p:nvSpPr>
        <p:spPr>
          <a:xfrm>
            <a:off x="431800" y="1887742"/>
            <a:ext cx="8964736" cy="612000"/>
          </a:xfrm>
        </p:spPr>
        <p:txBody>
          <a:bodyPr/>
          <a:lstStyle/>
          <a:p>
            <a:r>
              <a:rPr lang="en-GB" altLang="en-US" dirty="0"/>
              <a:t>The Turing Way</a:t>
            </a:r>
            <a:br>
              <a:rPr lang="en-GB" altLang="en-US" dirty="0"/>
            </a:br>
            <a:r>
              <a:rPr lang="en-GB" altLang="en-US" sz="2800" b="0" dirty="0"/>
              <a:t>A lightly opinionated </a:t>
            </a:r>
            <a:r>
              <a:rPr lang="en-GB" altLang="en-US" sz="2800" dirty="0">
                <a:solidFill>
                  <a:schemeClr val="accent2"/>
                </a:solidFill>
              </a:rPr>
              <a:t>handbook</a:t>
            </a:r>
            <a:br>
              <a:rPr lang="en-GB" altLang="en-US" sz="2800" b="0" dirty="0"/>
            </a:br>
            <a:r>
              <a:rPr lang="en-GB" altLang="en-US" sz="2800" b="0" dirty="0"/>
              <a:t>for reproducible data science</a:t>
            </a:r>
            <a:br>
              <a:rPr lang="en-GB" altLang="en-US" sz="2800" b="0" dirty="0"/>
            </a:br>
            <a:br>
              <a:rPr lang="en-GB" altLang="en-US" sz="2800" b="0" dirty="0"/>
            </a:br>
            <a:br>
              <a:rPr lang="en-GB" altLang="en-US" sz="2800" b="0" dirty="0"/>
            </a:br>
            <a:r>
              <a:rPr lang="en-GB" altLang="en-US" sz="2800" b="0" i="1" dirty="0">
                <a:hlinkClick r:id="rId3"/>
              </a:rPr>
              <a:t>https://github.com/alan-turing-institute/the-turing-way</a:t>
            </a:r>
            <a:r>
              <a:rPr lang="en-GB" altLang="en-US" sz="2800" b="0" i="1" dirty="0"/>
              <a:t> </a:t>
            </a:r>
            <a:endParaRPr lang="en-GB" altLang="en-US" sz="2800" b="0" noProof="0" dirty="0"/>
          </a:p>
        </p:txBody>
      </p:sp>
      <p:sp>
        <p:nvSpPr>
          <p:cNvPr id="6" name="Date Placeholder 3">
            <a:extLst>
              <a:ext uri="{FF2B5EF4-FFF2-40B4-BE49-F238E27FC236}">
                <a16:creationId xmlns:a16="http://schemas.microsoft.com/office/drawing/2014/main" id="{1DB0E0FD-5DB2-4AD6-9066-0600950B6A85}"/>
              </a:ext>
            </a:extLst>
          </p:cNvPr>
          <p:cNvSpPr>
            <a:spLocks noGrp="1"/>
          </p:cNvSpPr>
          <p:nvPr>
            <p:ph type="dt" sz="half" idx="15"/>
          </p:nvPr>
        </p:nvSpPr>
        <p:spPr>
          <a:xfrm>
            <a:off x="431800" y="4722813"/>
            <a:ext cx="828675" cy="144462"/>
          </a:xfrm>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0BCE083C-8F70-4CC7-9A00-99A1E190112F}" type="datetime1">
              <a:rPr kumimoji="0" lang="en-GB" altLang="en-US" sz="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106" name="Slide Number Placeholder 5">
            <a:extLst>
              <a:ext uri="{FF2B5EF4-FFF2-40B4-BE49-F238E27FC236}">
                <a16:creationId xmlns:a16="http://schemas.microsoft.com/office/drawing/2014/main" id="{7E4578DC-4004-461C-8F96-EEFAE1168695}"/>
              </a:ext>
            </a:extLst>
          </p:cNvPr>
          <p:cNvSpPr>
            <a:spLocks noGrp="1"/>
          </p:cNvSpPr>
          <p:nvPr>
            <p:ph type="sldNum" sz="quarter" idx="4294967295"/>
          </p:nvPr>
        </p:nvSpPr>
        <p:spPr>
          <a:xfrm>
            <a:off x="8172450" y="4722813"/>
            <a:ext cx="539750" cy="144462"/>
          </a:xfrm>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6507575-D402-4719-B10B-F0E6C87EF089}"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5" name="Picture Placeholder 4">
            <a:extLst>
              <a:ext uri="{FF2B5EF4-FFF2-40B4-BE49-F238E27FC236}">
                <a16:creationId xmlns:a16="http://schemas.microsoft.com/office/drawing/2014/main" id="{638CA571-A801-4021-922C-4C3CCFB9E415}"/>
              </a:ext>
            </a:extLst>
          </p:cNvPr>
          <p:cNvPicPr>
            <a:picLocks noGrp="1" noChangeAspect="1"/>
          </p:cNvPicPr>
          <p:nvPr>
            <p:ph type="pic" sz="quarter" idx="13"/>
          </p:nvPr>
        </p:nvPicPr>
        <p:blipFill>
          <a:blip r:embed="rId4" cstate="print">
            <a:extLst>
              <a:ext uri="{28A0092B-C50C-407E-A947-70E740481C1C}">
                <a14:useLocalDpi xmlns:a14="http://schemas.microsoft.com/office/drawing/2010/main"/>
              </a:ext>
            </a:extLst>
          </a:blip>
          <a:srcRect/>
          <a:stretch>
            <a:fillRect/>
          </a:stretch>
        </p:blipFill>
        <p:spPr/>
      </p:pic>
      <p:sp>
        <p:nvSpPr>
          <p:cNvPr id="2" name="TextBox 1">
            <a:extLst>
              <a:ext uri="{FF2B5EF4-FFF2-40B4-BE49-F238E27FC236}">
                <a16:creationId xmlns:a16="http://schemas.microsoft.com/office/drawing/2014/main" id="{5B7B44F2-16E4-45FC-85C7-6277380FDD4C}"/>
              </a:ext>
            </a:extLst>
          </p:cNvPr>
          <p:cNvSpPr txBox="1"/>
          <p:nvPr/>
        </p:nvSpPr>
        <p:spPr>
          <a:xfrm>
            <a:off x="1260474" y="3219822"/>
            <a:ext cx="6335861" cy="612000"/>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2800" b="0" i="1" u="none" strike="noStrike" kern="1200" cap="none" spc="0" normalizeH="0" baseline="0" noProof="0" dirty="0">
                <a:ln>
                  <a:noFill/>
                </a:ln>
                <a:solidFill>
                  <a:srgbClr val="7D00FF"/>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https://github.com/alan-turing-institute/ </a:t>
            </a:r>
            <a:r>
              <a:rPr kumimoji="0" lang="en-GB" altLang="en-US" sz="2800" b="1" i="1" u="none" strike="noStrike" kern="1200" cap="none" spc="0" normalizeH="0" baseline="0" noProof="0" dirty="0">
                <a:ln>
                  <a:noFill/>
                </a:ln>
                <a:solidFill>
                  <a:srgbClr val="7D00FF"/>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the-</a:t>
            </a:r>
            <a:r>
              <a:rPr kumimoji="0" lang="en-GB" altLang="en-US" sz="2800" b="1" i="1" u="none" strike="noStrike" kern="1200" cap="none" spc="0" normalizeH="0" baseline="0" noProof="0" dirty="0" err="1">
                <a:ln>
                  <a:noFill/>
                </a:ln>
                <a:solidFill>
                  <a:srgbClr val="7D00FF"/>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turing</a:t>
            </a:r>
            <a:r>
              <a:rPr kumimoji="0" lang="en-GB" altLang="en-US" sz="2800" b="1" i="1" u="none" strike="noStrike" kern="1200" cap="none" spc="0" normalizeH="0" baseline="0" noProof="0" dirty="0">
                <a:ln>
                  <a:noFill/>
                </a:ln>
                <a:solidFill>
                  <a:srgbClr val="7D00FF"/>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-way-book</a:t>
            </a:r>
            <a:endParaRPr kumimoji="0" lang="en-GB" sz="2800" b="1" i="0" u="none" strike="noStrike" kern="1200" cap="none" spc="0" normalizeH="0" baseline="0" noProof="0" dirty="0">
              <a:ln>
                <a:noFill/>
              </a:ln>
              <a:solidFill>
                <a:srgbClr val="7D00FF"/>
              </a:solidFill>
              <a:effectLst/>
              <a:uLnTx/>
              <a:uFillTx/>
              <a:latin typeface="Arial"/>
              <a:ea typeface="+mn-ea"/>
              <a:cs typeface="Arial" panose="020B0604020202020204" pitchFamily="34" charset="0"/>
            </a:endParaRPr>
          </a:p>
        </p:txBody>
      </p:sp>
      <p:sp>
        <p:nvSpPr>
          <p:cNvPr id="3" name="Text Placeholder 2">
            <a:extLst>
              <a:ext uri="{FF2B5EF4-FFF2-40B4-BE49-F238E27FC236}">
                <a16:creationId xmlns:a16="http://schemas.microsoft.com/office/drawing/2014/main" id="{016AD67E-C7F8-7747-8443-5265ACA2DE01}"/>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4125492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33DE122-A66E-40DB-860F-D29483BC305B}"/>
              </a:ext>
            </a:extLst>
          </p:cNvPr>
          <p:cNvSpPr>
            <a:spLocks noGrp="1"/>
          </p:cNvSpPr>
          <p:nvPr>
            <p:ph idx="1"/>
          </p:nvPr>
        </p:nvSpPr>
        <p:spPr>
          <a:xfrm>
            <a:off x="431800" y="1070815"/>
            <a:ext cx="8280400" cy="3393235"/>
          </a:xfrm>
        </p:spPr>
        <p:txBody>
          <a:bodyPr/>
          <a:lstStyle/>
          <a:p>
            <a:r>
              <a:rPr lang="en-GB" dirty="0"/>
              <a:t>Chapters will include:</a:t>
            </a:r>
          </a:p>
          <a:p>
            <a:pPr marL="342900" indent="-342900">
              <a:buFont typeface="Arial" panose="020B0604020202020204" pitchFamily="34" charset="0"/>
              <a:buChar char="•"/>
            </a:pPr>
            <a:r>
              <a:rPr lang="en-GB" dirty="0"/>
              <a:t>Research data management</a:t>
            </a:r>
          </a:p>
          <a:p>
            <a:pPr marL="342900" indent="-342900">
              <a:buFont typeface="Arial" panose="020B0604020202020204" pitchFamily="34" charset="0"/>
              <a:buChar char="•"/>
            </a:pPr>
            <a:r>
              <a:rPr lang="en-GB" dirty="0"/>
              <a:t>Open science</a:t>
            </a:r>
          </a:p>
          <a:p>
            <a:pPr marL="342900" indent="-342900">
              <a:buFont typeface="Arial" panose="020B0604020202020204" pitchFamily="34" charset="0"/>
              <a:buChar char="•"/>
            </a:pPr>
            <a:r>
              <a:rPr lang="en-GB" dirty="0"/>
              <a:t>Reproducibility</a:t>
            </a:r>
          </a:p>
          <a:p>
            <a:pPr marL="342900" indent="-342900">
              <a:buFont typeface="Arial" panose="020B0604020202020204" pitchFamily="34" charset="0"/>
              <a:buChar char="•"/>
            </a:pPr>
            <a:r>
              <a:rPr lang="en-GB" dirty="0"/>
              <a:t>Version control with git</a:t>
            </a:r>
          </a:p>
          <a:p>
            <a:pPr marL="342900" indent="-342900">
              <a:buFont typeface="Arial" panose="020B0604020202020204" pitchFamily="34" charset="0"/>
              <a:buChar char="•"/>
            </a:pPr>
            <a:r>
              <a:rPr lang="en-GB" dirty="0"/>
              <a:t>Your working environment (IDE, </a:t>
            </a:r>
          </a:p>
          <a:p>
            <a:r>
              <a:rPr lang="en-GB" dirty="0"/>
              <a:t>				notebooks etc)</a:t>
            </a:r>
          </a:p>
          <a:p>
            <a:pPr marL="342900" indent="-342900">
              <a:buFont typeface="Arial" panose="020B0604020202020204" pitchFamily="34" charset="0"/>
              <a:buChar char="•"/>
            </a:pPr>
            <a:r>
              <a:rPr lang="en-GB" dirty="0"/>
              <a:t>Capturing your compute environment</a:t>
            </a:r>
          </a:p>
          <a:p>
            <a:pPr marL="342900" indent="-342900">
              <a:buFont typeface="Arial" panose="020B0604020202020204" pitchFamily="34" charset="0"/>
              <a:buChar char="•"/>
            </a:pPr>
            <a:r>
              <a:rPr lang="en-GB" dirty="0"/>
              <a:t>Testing for research</a:t>
            </a:r>
          </a:p>
          <a:p>
            <a:pPr marL="342900" indent="-342900">
              <a:buFont typeface="Arial" panose="020B0604020202020204" pitchFamily="34" charset="0"/>
              <a:buChar char="•"/>
            </a:pPr>
            <a:r>
              <a:rPr lang="en-GB" dirty="0"/>
              <a:t>Continuous integration</a:t>
            </a:r>
          </a:p>
          <a:p>
            <a:pPr marL="342900" indent="-342900">
              <a:buFont typeface="Arial" panose="020B0604020202020204" pitchFamily="34" charset="0"/>
              <a:buChar char="•"/>
            </a:pPr>
            <a:r>
              <a:rPr lang="en-GB" dirty="0"/>
              <a:t>Collaborating through GitHub/GitLab</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
        <p:nvSpPr>
          <p:cNvPr id="3" name="Date Placeholder 2">
            <a:extLst>
              <a:ext uri="{FF2B5EF4-FFF2-40B4-BE49-F238E27FC236}">
                <a16:creationId xmlns:a16="http://schemas.microsoft.com/office/drawing/2014/main" id="{A9EB7843-A4CA-4B66-BAB5-D34791F5C06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344FEF-6268-4FBA-80BF-49F171E13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Slide Number Placeholder 3">
            <a:extLst>
              <a:ext uri="{FF2B5EF4-FFF2-40B4-BE49-F238E27FC236}">
                <a16:creationId xmlns:a16="http://schemas.microsoft.com/office/drawing/2014/main" id="{D2C821EA-55B5-4FD7-B1B7-F2FA4F74AD5F}"/>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23F4AA-6BDB-435B-B70F-96D631AC163B}"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itle 1">
            <a:extLst>
              <a:ext uri="{FF2B5EF4-FFF2-40B4-BE49-F238E27FC236}">
                <a16:creationId xmlns:a16="http://schemas.microsoft.com/office/drawing/2014/main" id="{4D70379F-73F2-4569-A6A0-A67A739DF653}"/>
              </a:ext>
            </a:extLst>
          </p:cNvPr>
          <p:cNvSpPr>
            <a:spLocks noGrp="1"/>
          </p:cNvSpPr>
          <p:nvPr>
            <p:ph type="title"/>
          </p:nvPr>
        </p:nvSpPr>
        <p:spPr/>
        <p:txBody>
          <a:bodyPr/>
          <a:lstStyle/>
          <a:p>
            <a:r>
              <a:rPr lang="en-GB" dirty="0"/>
              <a:t>Requires additional skills</a:t>
            </a:r>
          </a:p>
        </p:txBody>
      </p:sp>
      <p:sp>
        <p:nvSpPr>
          <p:cNvPr id="6" name="Rectangle 5">
            <a:extLst>
              <a:ext uri="{FF2B5EF4-FFF2-40B4-BE49-F238E27FC236}">
                <a16:creationId xmlns:a16="http://schemas.microsoft.com/office/drawing/2014/main" id="{FE6561CE-F5DA-43F0-8807-FA6A9A5A6725}"/>
              </a:ext>
            </a:extLst>
          </p:cNvPr>
          <p:cNvSpPr/>
          <p:nvPr/>
        </p:nvSpPr>
        <p:spPr>
          <a:xfrm>
            <a:off x="0" y="4550335"/>
            <a:ext cx="9143999" cy="646331"/>
          </a:xfrm>
          <a:prstGeom prst="rect">
            <a:avLst/>
          </a:prstGeom>
          <a:solidFill>
            <a:schemeClr val="bg1"/>
          </a:solidFill>
        </p:spPr>
        <p:txBody>
          <a:bodyPr wrap="square"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prstClr val="black"/>
                </a:solidFill>
                <a:latin typeface="Arial"/>
              </a:rPr>
              <a:t>https://github.com/alan-turing-institute/</a:t>
            </a:r>
            <a:endPar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the-turing-way/blob/master/book_skeleton.md</a:t>
            </a:r>
          </a:p>
        </p:txBody>
      </p:sp>
      <p:pic>
        <p:nvPicPr>
          <p:cNvPr id="12" name="Picture 11" descr="A picture containing indoor, table, sitting&#10;&#10;Description automatically generated">
            <a:extLst>
              <a:ext uri="{FF2B5EF4-FFF2-40B4-BE49-F238E27FC236}">
                <a16:creationId xmlns:a16="http://schemas.microsoft.com/office/drawing/2014/main" id="{93CE786C-5696-4FB1-B1FD-2AE938DBBF41}"/>
              </a:ext>
            </a:extLst>
          </p:cNvPr>
          <p:cNvPicPr>
            <a:picLocks noChangeAspect="1"/>
          </p:cNvPicPr>
          <p:nvPr/>
        </p:nvPicPr>
        <p:blipFill rotWithShape="1">
          <a:blip r:embed="rId3">
            <a:extLst>
              <a:ext uri="{28A0092B-C50C-407E-A947-70E740481C1C}">
                <a14:useLocalDpi xmlns:a14="http://schemas.microsoft.com/office/drawing/2010/main" val="0"/>
              </a:ext>
            </a:extLst>
          </a:blip>
          <a:srcRect b="19166"/>
          <a:stretch/>
        </p:blipFill>
        <p:spPr>
          <a:xfrm>
            <a:off x="4945656" y="-20538"/>
            <a:ext cx="2880000" cy="1746029"/>
          </a:xfrm>
          <a:prstGeom prst="rect">
            <a:avLst/>
          </a:prstGeom>
        </p:spPr>
      </p:pic>
      <p:pic>
        <p:nvPicPr>
          <p:cNvPr id="8" name="Picture 7" descr="A picture containing ceiling, indoor&#10;&#10;Description automatically generated">
            <a:extLst>
              <a:ext uri="{FF2B5EF4-FFF2-40B4-BE49-F238E27FC236}">
                <a16:creationId xmlns:a16="http://schemas.microsoft.com/office/drawing/2014/main" id="{786E3565-444E-4E6C-A822-1AAB00667A2F}"/>
              </a:ext>
            </a:extLst>
          </p:cNvPr>
          <p:cNvPicPr>
            <a:picLocks noChangeAspect="1"/>
          </p:cNvPicPr>
          <p:nvPr/>
        </p:nvPicPr>
        <p:blipFill rotWithShape="1">
          <a:blip r:embed="rId4">
            <a:extLst>
              <a:ext uri="{28A0092B-C50C-407E-A947-70E740481C1C}">
                <a14:useLocalDpi xmlns:a14="http://schemas.microsoft.com/office/drawing/2010/main" val="0"/>
              </a:ext>
            </a:extLst>
          </a:blip>
          <a:srcRect t="19166" b="11480"/>
          <a:stretch/>
        </p:blipFill>
        <p:spPr>
          <a:xfrm>
            <a:off x="5604828" y="1498677"/>
            <a:ext cx="2880000" cy="1498074"/>
          </a:xfrm>
          <a:prstGeom prst="rect">
            <a:avLst/>
          </a:prstGeom>
        </p:spPr>
      </p:pic>
      <p:pic>
        <p:nvPicPr>
          <p:cNvPr id="10" name="Picture 9">
            <a:extLst>
              <a:ext uri="{FF2B5EF4-FFF2-40B4-BE49-F238E27FC236}">
                <a16:creationId xmlns:a16="http://schemas.microsoft.com/office/drawing/2014/main" id="{59F66A32-CEE9-40EC-8267-8D6FD3E270E7}"/>
              </a:ext>
            </a:extLst>
          </p:cNvPr>
          <p:cNvPicPr>
            <a:picLocks noChangeAspect="1"/>
          </p:cNvPicPr>
          <p:nvPr/>
        </p:nvPicPr>
        <p:blipFill rotWithShape="1">
          <a:blip r:embed="rId5">
            <a:extLst>
              <a:ext uri="{28A0092B-C50C-407E-A947-70E740481C1C}">
                <a14:useLocalDpi xmlns:a14="http://schemas.microsoft.com/office/drawing/2010/main" val="0"/>
              </a:ext>
            </a:extLst>
          </a:blip>
          <a:srcRect t="7081"/>
          <a:stretch/>
        </p:blipFill>
        <p:spPr>
          <a:xfrm>
            <a:off x="6264000" y="2715765"/>
            <a:ext cx="2880000" cy="2007047"/>
          </a:xfrm>
          <a:prstGeom prst="rect">
            <a:avLst/>
          </a:prstGeom>
        </p:spPr>
      </p:pic>
      <p:sp>
        <p:nvSpPr>
          <p:cNvPr id="7" name="Text Placeholder 2">
            <a:extLst>
              <a:ext uri="{FF2B5EF4-FFF2-40B4-BE49-F238E27FC236}">
                <a16:creationId xmlns:a16="http://schemas.microsoft.com/office/drawing/2014/main" id="{D22FD57A-E4F2-EBEB-0700-029D3837FF22}"/>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580310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33DE122-A66E-40DB-860F-D29483BC305B}"/>
              </a:ext>
            </a:extLst>
          </p:cNvPr>
          <p:cNvSpPr>
            <a:spLocks noGrp="1"/>
          </p:cNvSpPr>
          <p:nvPr>
            <p:ph idx="1"/>
          </p:nvPr>
        </p:nvSpPr>
        <p:spPr>
          <a:xfrm>
            <a:off x="431800" y="1070815"/>
            <a:ext cx="8280400" cy="3393235"/>
          </a:xfrm>
        </p:spPr>
        <p:txBody>
          <a:bodyPr/>
          <a:lstStyle/>
          <a:p>
            <a:r>
              <a:rPr lang="en-GB" dirty="0"/>
              <a:t>Chapters will include:</a:t>
            </a:r>
          </a:p>
          <a:p>
            <a:pPr marL="342900" indent="-342900">
              <a:buFont typeface="Arial" panose="020B0604020202020204" pitchFamily="34" charset="0"/>
              <a:buChar char="•"/>
            </a:pPr>
            <a:r>
              <a:rPr lang="en-GB" dirty="0"/>
              <a:t>Research data management</a:t>
            </a:r>
          </a:p>
          <a:p>
            <a:pPr marL="342900" indent="-342900">
              <a:buFont typeface="Arial" panose="020B0604020202020204" pitchFamily="34" charset="0"/>
              <a:buChar char="•"/>
            </a:pPr>
            <a:r>
              <a:rPr lang="en-GB" dirty="0"/>
              <a:t>Open research</a:t>
            </a:r>
          </a:p>
          <a:p>
            <a:pPr marL="342900" indent="-342900">
              <a:buFont typeface="Arial" panose="020B0604020202020204" pitchFamily="34" charset="0"/>
              <a:buChar char="•"/>
            </a:pPr>
            <a:r>
              <a:rPr lang="en-GB" dirty="0"/>
              <a:t>Reproducibility</a:t>
            </a:r>
          </a:p>
          <a:p>
            <a:pPr marL="342900" indent="-342900">
              <a:buFont typeface="Arial" panose="020B0604020202020204" pitchFamily="34" charset="0"/>
              <a:buChar char="•"/>
            </a:pPr>
            <a:r>
              <a:rPr lang="en-GB" dirty="0"/>
              <a:t>Version control with git</a:t>
            </a:r>
          </a:p>
          <a:p>
            <a:pPr marL="342900" indent="-342900">
              <a:buFont typeface="Arial" panose="020B0604020202020204" pitchFamily="34" charset="0"/>
              <a:buChar char="•"/>
            </a:pPr>
            <a:r>
              <a:rPr lang="en-GB" dirty="0"/>
              <a:t>Your working environment (IDE, </a:t>
            </a:r>
          </a:p>
          <a:p>
            <a:r>
              <a:rPr lang="en-GB" dirty="0"/>
              <a:t>				notebooks etc)</a:t>
            </a:r>
          </a:p>
          <a:p>
            <a:pPr marL="342900" indent="-342900">
              <a:buFont typeface="Arial" panose="020B0604020202020204" pitchFamily="34" charset="0"/>
              <a:buChar char="•"/>
            </a:pPr>
            <a:r>
              <a:rPr lang="en-GB" dirty="0"/>
              <a:t>Capturing your compute environment</a:t>
            </a:r>
          </a:p>
          <a:p>
            <a:pPr marL="342900" indent="-342900">
              <a:buFont typeface="Arial" panose="020B0604020202020204" pitchFamily="34" charset="0"/>
              <a:buChar char="•"/>
            </a:pPr>
            <a:r>
              <a:rPr lang="en-GB" dirty="0"/>
              <a:t>Testing for research</a:t>
            </a:r>
          </a:p>
          <a:p>
            <a:pPr marL="342900" indent="-342900">
              <a:buFont typeface="Arial" panose="020B0604020202020204" pitchFamily="34" charset="0"/>
              <a:buChar char="•"/>
            </a:pPr>
            <a:r>
              <a:rPr lang="en-GB" dirty="0"/>
              <a:t>Continuous integration</a:t>
            </a:r>
          </a:p>
          <a:p>
            <a:pPr marL="342900" indent="-342900">
              <a:buFont typeface="Arial" panose="020B0604020202020204" pitchFamily="34" charset="0"/>
              <a:buChar char="•"/>
            </a:pPr>
            <a:r>
              <a:rPr lang="en-GB" dirty="0"/>
              <a:t>Collaborating through GitHub/GitLab</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
        <p:nvSpPr>
          <p:cNvPr id="3" name="Date Placeholder 2">
            <a:extLst>
              <a:ext uri="{FF2B5EF4-FFF2-40B4-BE49-F238E27FC236}">
                <a16:creationId xmlns:a16="http://schemas.microsoft.com/office/drawing/2014/main" id="{A9EB7843-A4CA-4B66-BAB5-D34791F5C06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344FEF-6268-4FBA-80BF-49F171E13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Slide Number Placeholder 3">
            <a:extLst>
              <a:ext uri="{FF2B5EF4-FFF2-40B4-BE49-F238E27FC236}">
                <a16:creationId xmlns:a16="http://schemas.microsoft.com/office/drawing/2014/main" id="{D2C821EA-55B5-4FD7-B1B7-F2FA4F74AD5F}"/>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23F4AA-6BDB-435B-B70F-96D631AC163B}"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itle 1">
            <a:extLst>
              <a:ext uri="{FF2B5EF4-FFF2-40B4-BE49-F238E27FC236}">
                <a16:creationId xmlns:a16="http://schemas.microsoft.com/office/drawing/2014/main" id="{4D70379F-73F2-4569-A6A0-A67A739DF653}"/>
              </a:ext>
            </a:extLst>
          </p:cNvPr>
          <p:cNvSpPr>
            <a:spLocks noGrp="1"/>
          </p:cNvSpPr>
          <p:nvPr>
            <p:ph type="title"/>
          </p:nvPr>
        </p:nvSpPr>
        <p:spPr/>
        <p:txBody>
          <a:bodyPr/>
          <a:lstStyle/>
          <a:p>
            <a:r>
              <a:rPr lang="en-GB" dirty="0"/>
              <a:t>Requires additional skills</a:t>
            </a:r>
          </a:p>
        </p:txBody>
      </p:sp>
      <p:sp>
        <p:nvSpPr>
          <p:cNvPr id="6" name="Rectangle 5">
            <a:extLst>
              <a:ext uri="{FF2B5EF4-FFF2-40B4-BE49-F238E27FC236}">
                <a16:creationId xmlns:a16="http://schemas.microsoft.com/office/drawing/2014/main" id="{FE6561CE-F5DA-43F0-8807-FA6A9A5A6725}"/>
              </a:ext>
            </a:extLst>
          </p:cNvPr>
          <p:cNvSpPr/>
          <p:nvPr/>
        </p:nvSpPr>
        <p:spPr>
          <a:xfrm>
            <a:off x="0" y="4603500"/>
            <a:ext cx="9143999" cy="540000"/>
          </a:xfrm>
          <a:prstGeom prst="rect">
            <a:avLst/>
          </a:prstGeom>
          <a:solidFill>
            <a:schemeClr val="bg1"/>
          </a:solidFill>
        </p:spPr>
        <p:txBody>
          <a:bodyPr wrap="square"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prstClr val="black"/>
                </a:solidFill>
                <a:latin typeface="Arial"/>
              </a:rPr>
              <a:t>https://github.com/alan-turing-institute/</a:t>
            </a:r>
            <a:endPar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the-turing-way/blob/master/book_skeleton.md</a:t>
            </a:r>
          </a:p>
        </p:txBody>
      </p:sp>
      <p:pic>
        <p:nvPicPr>
          <p:cNvPr id="12" name="Picture 11" descr="A picture containing indoor, table, sitting&#10;&#10;Description automatically generated">
            <a:extLst>
              <a:ext uri="{FF2B5EF4-FFF2-40B4-BE49-F238E27FC236}">
                <a16:creationId xmlns:a16="http://schemas.microsoft.com/office/drawing/2014/main" id="{93CE786C-5696-4FB1-B1FD-2AE938DBBF41}"/>
              </a:ext>
            </a:extLst>
          </p:cNvPr>
          <p:cNvPicPr>
            <a:picLocks noChangeAspect="1"/>
          </p:cNvPicPr>
          <p:nvPr/>
        </p:nvPicPr>
        <p:blipFill rotWithShape="1">
          <a:blip r:embed="rId3">
            <a:extLst>
              <a:ext uri="{28A0092B-C50C-407E-A947-70E740481C1C}">
                <a14:useLocalDpi xmlns:a14="http://schemas.microsoft.com/office/drawing/2010/main" val="0"/>
              </a:ext>
            </a:extLst>
          </a:blip>
          <a:srcRect b="19166"/>
          <a:stretch/>
        </p:blipFill>
        <p:spPr>
          <a:xfrm>
            <a:off x="4945656" y="-20538"/>
            <a:ext cx="2880000" cy="1746029"/>
          </a:xfrm>
          <a:prstGeom prst="rect">
            <a:avLst/>
          </a:prstGeom>
        </p:spPr>
      </p:pic>
      <p:pic>
        <p:nvPicPr>
          <p:cNvPr id="8" name="Picture 7" descr="A picture containing ceiling, indoor&#10;&#10;Description automatically generated">
            <a:extLst>
              <a:ext uri="{FF2B5EF4-FFF2-40B4-BE49-F238E27FC236}">
                <a16:creationId xmlns:a16="http://schemas.microsoft.com/office/drawing/2014/main" id="{786E3565-444E-4E6C-A822-1AAB00667A2F}"/>
              </a:ext>
            </a:extLst>
          </p:cNvPr>
          <p:cNvPicPr>
            <a:picLocks noChangeAspect="1"/>
          </p:cNvPicPr>
          <p:nvPr/>
        </p:nvPicPr>
        <p:blipFill rotWithShape="1">
          <a:blip r:embed="rId4">
            <a:extLst>
              <a:ext uri="{28A0092B-C50C-407E-A947-70E740481C1C}">
                <a14:useLocalDpi xmlns:a14="http://schemas.microsoft.com/office/drawing/2010/main" val="0"/>
              </a:ext>
            </a:extLst>
          </a:blip>
          <a:srcRect t="19166" b="11480"/>
          <a:stretch/>
        </p:blipFill>
        <p:spPr>
          <a:xfrm>
            <a:off x="5604828" y="1498677"/>
            <a:ext cx="2880000" cy="1498074"/>
          </a:xfrm>
          <a:prstGeom prst="rect">
            <a:avLst/>
          </a:prstGeom>
        </p:spPr>
      </p:pic>
      <p:pic>
        <p:nvPicPr>
          <p:cNvPr id="10" name="Picture 9">
            <a:extLst>
              <a:ext uri="{FF2B5EF4-FFF2-40B4-BE49-F238E27FC236}">
                <a16:creationId xmlns:a16="http://schemas.microsoft.com/office/drawing/2014/main" id="{59F66A32-CEE9-40EC-8267-8D6FD3E270E7}"/>
              </a:ext>
            </a:extLst>
          </p:cNvPr>
          <p:cNvPicPr>
            <a:picLocks noChangeAspect="1"/>
          </p:cNvPicPr>
          <p:nvPr/>
        </p:nvPicPr>
        <p:blipFill rotWithShape="1">
          <a:blip r:embed="rId5">
            <a:extLst>
              <a:ext uri="{28A0092B-C50C-407E-A947-70E740481C1C}">
                <a14:useLocalDpi xmlns:a14="http://schemas.microsoft.com/office/drawing/2010/main" val="0"/>
              </a:ext>
            </a:extLst>
          </a:blip>
          <a:srcRect t="7081"/>
          <a:stretch/>
        </p:blipFill>
        <p:spPr>
          <a:xfrm>
            <a:off x="6264000" y="2715765"/>
            <a:ext cx="2880000" cy="2007047"/>
          </a:xfrm>
          <a:prstGeom prst="rect">
            <a:avLst/>
          </a:prstGeom>
        </p:spPr>
      </p:pic>
      <p:pic>
        <p:nvPicPr>
          <p:cNvPr id="13" name="Graphic 12" descr="Rocket">
            <a:extLst>
              <a:ext uri="{FF2B5EF4-FFF2-40B4-BE49-F238E27FC236}">
                <a16:creationId xmlns:a16="http://schemas.microsoft.com/office/drawing/2014/main" id="{01E4CF43-6E40-4B3B-A4CD-511B9CB12D8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530624" y="1611598"/>
            <a:ext cx="529208" cy="529208"/>
          </a:xfrm>
          <a:prstGeom prst="rect">
            <a:avLst/>
          </a:prstGeom>
        </p:spPr>
      </p:pic>
      <p:pic>
        <p:nvPicPr>
          <p:cNvPr id="14" name="Graphic 13" descr="Rocket">
            <a:extLst>
              <a:ext uri="{FF2B5EF4-FFF2-40B4-BE49-F238E27FC236}">
                <a16:creationId xmlns:a16="http://schemas.microsoft.com/office/drawing/2014/main" id="{70ECB905-8C77-4871-BABF-0C116009369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99792" y="1911654"/>
            <a:ext cx="529208" cy="529208"/>
          </a:xfrm>
          <a:prstGeom prst="rect">
            <a:avLst/>
          </a:prstGeom>
        </p:spPr>
      </p:pic>
      <p:pic>
        <p:nvPicPr>
          <p:cNvPr id="15" name="Graphic 14" descr="Rocket">
            <a:extLst>
              <a:ext uri="{FF2B5EF4-FFF2-40B4-BE49-F238E27FC236}">
                <a16:creationId xmlns:a16="http://schemas.microsoft.com/office/drawing/2014/main" id="{795643E2-0332-4BC5-A68D-778DC7D016D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66728" y="2211710"/>
            <a:ext cx="529208" cy="529208"/>
          </a:xfrm>
          <a:prstGeom prst="rect">
            <a:avLst/>
          </a:prstGeom>
        </p:spPr>
      </p:pic>
      <p:pic>
        <p:nvPicPr>
          <p:cNvPr id="20" name="Graphic 19" descr="Rocket">
            <a:extLst>
              <a:ext uri="{FF2B5EF4-FFF2-40B4-BE49-F238E27FC236}">
                <a16:creationId xmlns:a16="http://schemas.microsoft.com/office/drawing/2014/main" id="{BB8231D0-967D-483D-9A4C-E4B0A531D8F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129252" y="1346994"/>
            <a:ext cx="529208" cy="529208"/>
          </a:xfrm>
          <a:prstGeom prst="rect">
            <a:avLst/>
          </a:prstGeom>
        </p:spPr>
      </p:pic>
      <p:pic>
        <p:nvPicPr>
          <p:cNvPr id="21" name="Graphic 20" descr="Rocket">
            <a:extLst>
              <a:ext uri="{FF2B5EF4-FFF2-40B4-BE49-F238E27FC236}">
                <a16:creationId xmlns:a16="http://schemas.microsoft.com/office/drawing/2014/main" id="{3F6D8B50-B4CE-42A0-A118-C103C430AEF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22912" y="3266678"/>
            <a:ext cx="529208" cy="529208"/>
          </a:xfrm>
          <a:prstGeom prst="rect">
            <a:avLst/>
          </a:prstGeom>
        </p:spPr>
      </p:pic>
      <p:pic>
        <p:nvPicPr>
          <p:cNvPr id="22" name="Graphic 21" descr="Rocket">
            <a:extLst>
              <a:ext uri="{FF2B5EF4-FFF2-40B4-BE49-F238E27FC236}">
                <a16:creationId xmlns:a16="http://schemas.microsoft.com/office/drawing/2014/main" id="{11432A06-5F03-4A8C-BD6C-39B88CBF60F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83296" y="3554710"/>
            <a:ext cx="529208" cy="529208"/>
          </a:xfrm>
          <a:prstGeom prst="rect">
            <a:avLst/>
          </a:prstGeom>
        </p:spPr>
      </p:pic>
      <p:pic>
        <p:nvPicPr>
          <p:cNvPr id="23" name="Graphic 22" descr="Rocket">
            <a:extLst>
              <a:ext uri="{FF2B5EF4-FFF2-40B4-BE49-F238E27FC236}">
                <a16:creationId xmlns:a16="http://schemas.microsoft.com/office/drawing/2014/main" id="{F2C26C2B-C6D9-4A58-9254-9C32C155C1B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56918" y="3795886"/>
            <a:ext cx="529208" cy="529208"/>
          </a:xfrm>
          <a:prstGeom prst="rect">
            <a:avLst/>
          </a:prstGeom>
        </p:spPr>
      </p:pic>
      <p:sp>
        <p:nvSpPr>
          <p:cNvPr id="7" name="Text Placeholder 2">
            <a:extLst>
              <a:ext uri="{FF2B5EF4-FFF2-40B4-BE49-F238E27FC236}">
                <a16:creationId xmlns:a16="http://schemas.microsoft.com/office/drawing/2014/main" id="{59E8A426-CFE2-41DE-ECEA-8D4A6BF1FE8F}"/>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2921561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3EEE81BE-15CC-4530-8315-2F92A41CF578}"/>
              </a:ext>
            </a:extLst>
          </p:cNvPr>
          <p:cNvSpPr>
            <a:spLocks noGrp="1"/>
          </p:cNvSpPr>
          <p:nvPr>
            <p:ph idx="1"/>
          </p:nvPr>
        </p:nvSpPr>
        <p:spPr>
          <a:xfrm>
            <a:off x="431800" y="1223963"/>
            <a:ext cx="3276104" cy="3240087"/>
          </a:xfrm>
        </p:spPr>
        <p:txBody>
          <a:bodyPr/>
          <a:lstStyle/>
          <a:p>
            <a:pPr marL="342900" indent="-342900">
              <a:buFont typeface="Arial" panose="020B0604020202020204" pitchFamily="34" charset="0"/>
              <a:buChar char="•"/>
            </a:pPr>
            <a:r>
              <a:rPr lang="en-GB" dirty="0"/>
              <a:t>Rachael Ainsworth</a:t>
            </a:r>
          </a:p>
          <a:p>
            <a:pPr marL="342900" indent="-342900">
              <a:buFont typeface="Arial" panose="020B0604020202020204" pitchFamily="34" charset="0"/>
              <a:buChar char="•"/>
            </a:pPr>
            <a:r>
              <a:rPr lang="en-GB" dirty="0"/>
              <a:t>Becky Arnold</a:t>
            </a:r>
          </a:p>
          <a:p>
            <a:pPr marL="342900" indent="-342900">
              <a:buFont typeface="Arial" panose="020B0604020202020204" pitchFamily="34" charset="0"/>
              <a:buChar char="•"/>
            </a:pPr>
            <a:r>
              <a:rPr lang="en-GB" dirty="0"/>
              <a:t>Louise Bowler</a:t>
            </a:r>
          </a:p>
          <a:p>
            <a:pPr marL="342900" indent="-342900">
              <a:buFont typeface="Arial" panose="020B0604020202020204" pitchFamily="34" charset="0"/>
              <a:buChar char="•"/>
            </a:pPr>
            <a:r>
              <a:rPr lang="en-GB" dirty="0"/>
              <a:t>Sarah Gibson</a:t>
            </a:r>
          </a:p>
          <a:p>
            <a:pPr marL="342900" indent="-342900">
              <a:buFont typeface="Arial" panose="020B0604020202020204" pitchFamily="34" charset="0"/>
              <a:buChar char="•"/>
            </a:pPr>
            <a:r>
              <a:rPr lang="en-GB" dirty="0"/>
              <a:t>Patricia </a:t>
            </a:r>
            <a:r>
              <a:rPr lang="en-GB" dirty="0" err="1"/>
              <a:t>Herterich</a:t>
            </a:r>
            <a:endParaRPr lang="en-GB" dirty="0"/>
          </a:p>
          <a:p>
            <a:pPr marL="342900" indent="-342900">
              <a:buFont typeface="Arial" panose="020B0604020202020204" pitchFamily="34" charset="0"/>
              <a:buChar char="•"/>
            </a:pPr>
            <a:r>
              <a:rPr lang="en-GB" dirty="0"/>
              <a:t>Rosie </a:t>
            </a:r>
            <a:r>
              <a:rPr lang="en-GB" dirty="0" err="1"/>
              <a:t>Higman</a:t>
            </a:r>
            <a:endParaRPr lang="en-GB" dirty="0"/>
          </a:p>
          <a:p>
            <a:pPr marL="342900" indent="-342900">
              <a:buFont typeface="Arial" panose="020B0604020202020204" pitchFamily="34" charset="0"/>
              <a:buChar char="•"/>
            </a:pPr>
            <a:r>
              <a:rPr lang="en-GB" dirty="0"/>
              <a:t>Anna </a:t>
            </a:r>
            <a:r>
              <a:rPr lang="en-GB" dirty="0" err="1"/>
              <a:t>Krystalli</a:t>
            </a:r>
            <a:endParaRPr lang="en-GB" dirty="0"/>
          </a:p>
          <a:p>
            <a:pPr marL="342900" indent="-342900">
              <a:buFont typeface="Arial" panose="020B0604020202020204" pitchFamily="34" charset="0"/>
              <a:buChar char="•"/>
            </a:pPr>
            <a:r>
              <a:rPr lang="en-GB" dirty="0"/>
              <a:t>Alex Morley</a:t>
            </a:r>
          </a:p>
          <a:p>
            <a:pPr marL="342900" indent="-342900">
              <a:buFont typeface="Arial" panose="020B0604020202020204" pitchFamily="34" charset="0"/>
              <a:buChar char="•"/>
            </a:pPr>
            <a:r>
              <a:rPr lang="en-GB" dirty="0"/>
              <a:t>Martin O’Reilly</a:t>
            </a:r>
          </a:p>
          <a:p>
            <a:pPr marL="342900" indent="-342900">
              <a:buFont typeface="Arial" panose="020B0604020202020204" pitchFamily="34" charset="0"/>
              <a:buChar char="•"/>
            </a:pPr>
            <a:r>
              <a:rPr lang="en-GB" dirty="0"/>
              <a:t>. . . </a:t>
            </a:r>
          </a:p>
        </p:txBody>
      </p:sp>
      <p:sp>
        <p:nvSpPr>
          <p:cNvPr id="2" name="Date Placeholder 1">
            <a:extLst>
              <a:ext uri="{FF2B5EF4-FFF2-40B4-BE49-F238E27FC236}">
                <a16:creationId xmlns:a16="http://schemas.microsoft.com/office/drawing/2014/main" id="{A17B2DEC-3EC3-4C3A-A243-A3C22FD1705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6F8C4-2D7F-41C7-A2DA-1B9B574A0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3" name="Slide Number Placeholder 2">
            <a:extLst>
              <a:ext uri="{FF2B5EF4-FFF2-40B4-BE49-F238E27FC236}">
                <a16:creationId xmlns:a16="http://schemas.microsoft.com/office/drawing/2014/main" id="{5D8643CC-24F7-4FBE-86BD-CCA17F628B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05BD0D-EBF5-429D-BD54-7FC942F384EC}"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itle 7">
            <a:extLst>
              <a:ext uri="{FF2B5EF4-FFF2-40B4-BE49-F238E27FC236}">
                <a16:creationId xmlns:a16="http://schemas.microsoft.com/office/drawing/2014/main" id="{94CD4F79-4656-4104-903A-CF018D0BC0A2}"/>
              </a:ext>
            </a:extLst>
          </p:cNvPr>
          <p:cNvSpPr>
            <a:spLocks noGrp="1"/>
          </p:cNvSpPr>
          <p:nvPr>
            <p:ph type="title"/>
          </p:nvPr>
        </p:nvSpPr>
        <p:spPr/>
        <p:txBody>
          <a:bodyPr/>
          <a:lstStyle/>
          <a:p>
            <a:r>
              <a:rPr lang="en-GB" dirty="0"/>
              <a:t>Built by a team….and you!</a:t>
            </a:r>
          </a:p>
        </p:txBody>
      </p:sp>
      <p:pic>
        <p:nvPicPr>
          <p:cNvPr id="5" name="Picture 4" descr="A group of people sitting at a desk&#10;&#10;Description automatically generated">
            <a:extLst>
              <a:ext uri="{FF2B5EF4-FFF2-40B4-BE49-F238E27FC236}">
                <a16:creationId xmlns:a16="http://schemas.microsoft.com/office/drawing/2014/main" id="{9AA39706-9EAE-4E63-A9C1-DB4161AD43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796" y="951502"/>
            <a:ext cx="4754232" cy="3580531"/>
          </a:xfrm>
          <a:prstGeom prst="rect">
            <a:avLst/>
          </a:prstGeom>
        </p:spPr>
      </p:pic>
      <p:sp>
        <p:nvSpPr>
          <p:cNvPr id="7" name="Rectangle 6">
            <a:extLst>
              <a:ext uri="{FF2B5EF4-FFF2-40B4-BE49-F238E27FC236}">
                <a16:creationId xmlns:a16="http://schemas.microsoft.com/office/drawing/2014/main" id="{BE493DD5-7AC3-488D-8B50-142E761DCC98}"/>
              </a:ext>
            </a:extLst>
          </p:cNvPr>
          <p:cNvSpPr/>
          <p:nvPr/>
        </p:nvSpPr>
        <p:spPr>
          <a:xfrm>
            <a:off x="0" y="4603500"/>
            <a:ext cx="9143999" cy="540000"/>
          </a:xfrm>
          <a:prstGeom prst="rect">
            <a:avLst/>
          </a:prstGeom>
          <a:solidFill>
            <a:schemeClr val="bg1"/>
          </a:solidFill>
        </p:spPr>
        <p:txBody>
          <a:bodyPr wrap="square"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prstClr val="black"/>
                </a:solidFill>
                <a:latin typeface="Arial"/>
              </a:rPr>
              <a:t>https://github.com/alan-turing-institute/</a:t>
            </a:r>
            <a:endPar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the-turing-way/blob/master/contributors.md</a:t>
            </a:r>
          </a:p>
        </p:txBody>
      </p:sp>
      <p:sp>
        <p:nvSpPr>
          <p:cNvPr id="4" name="Text Placeholder 2">
            <a:extLst>
              <a:ext uri="{FF2B5EF4-FFF2-40B4-BE49-F238E27FC236}">
                <a16:creationId xmlns:a16="http://schemas.microsoft.com/office/drawing/2014/main" id="{D6CF8FB2-C798-FECB-3C5D-5A8FA3098DA6}"/>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4138417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991F299-9330-448F-A621-BEF23E959A17}"/>
              </a:ext>
            </a:extLst>
          </p:cNvPr>
          <p:cNvSpPr>
            <a:spLocks noGrp="1"/>
          </p:cNvSpPr>
          <p:nvPr>
            <p:ph type="title"/>
          </p:nvPr>
        </p:nvSpPr>
        <p:spPr/>
        <p:txBody>
          <a:bodyPr/>
          <a:lstStyle/>
          <a:p>
            <a:r>
              <a:rPr lang="en-GB" dirty="0"/>
              <a:t>The emoji key to celebrate our contributors</a:t>
            </a:r>
          </a:p>
        </p:txBody>
      </p:sp>
      <p:sp>
        <p:nvSpPr>
          <p:cNvPr id="2" name="Date Placeholder 1">
            <a:extLst>
              <a:ext uri="{FF2B5EF4-FFF2-40B4-BE49-F238E27FC236}">
                <a16:creationId xmlns:a16="http://schemas.microsoft.com/office/drawing/2014/main" id="{7C2864FE-AC9E-46CD-B636-0732E6ED40E4}"/>
              </a:ext>
            </a:extLst>
          </p:cNvPr>
          <p:cNvSpPr>
            <a:spLocks noGrp="1"/>
          </p:cNvSpPr>
          <p:nvPr>
            <p:ph type="dt" sz="half" idx="1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6F8C4-2D7F-41C7-A2DA-1B9B574A0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3" name="Slide Number Placeholder 2">
            <a:extLst>
              <a:ext uri="{FF2B5EF4-FFF2-40B4-BE49-F238E27FC236}">
                <a16:creationId xmlns:a16="http://schemas.microsoft.com/office/drawing/2014/main" id="{00A7CAA5-F695-48CB-81C4-B778CCFD9FDB}"/>
              </a:ext>
            </a:extLst>
          </p:cNvPr>
          <p:cNvSpPr>
            <a:spLocks noGrp="1"/>
          </p:cNvSpPr>
          <p:nvPr>
            <p:ph type="sldNum" sz="quarter" idx="16"/>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05BD0D-EBF5-429D-BD54-7FC942F384EC}"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8" name="Picture 7" descr="A picture containing screenshot, photo&#10;&#10;Description automatically generated">
            <a:extLst>
              <a:ext uri="{FF2B5EF4-FFF2-40B4-BE49-F238E27FC236}">
                <a16:creationId xmlns:a16="http://schemas.microsoft.com/office/drawing/2014/main" id="{35C10402-ABC9-4ED5-B10D-2361A3817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033946"/>
            <a:ext cx="7823602" cy="3626036"/>
          </a:xfrm>
          <a:prstGeom prst="rect">
            <a:avLst/>
          </a:prstGeom>
        </p:spPr>
      </p:pic>
      <p:sp>
        <p:nvSpPr>
          <p:cNvPr id="11" name="Rectangle 10">
            <a:extLst>
              <a:ext uri="{FF2B5EF4-FFF2-40B4-BE49-F238E27FC236}">
                <a16:creationId xmlns:a16="http://schemas.microsoft.com/office/drawing/2014/main" id="{4C1C899C-B4C9-45AB-83D2-A61FA31FF5D1}"/>
              </a:ext>
            </a:extLst>
          </p:cNvPr>
          <p:cNvSpPr/>
          <p:nvPr/>
        </p:nvSpPr>
        <p:spPr>
          <a:xfrm>
            <a:off x="0" y="4603500"/>
            <a:ext cx="9143999" cy="540000"/>
          </a:xfrm>
          <a:prstGeom prst="rect">
            <a:avLst/>
          </a:prstGeom>
          <a:solidFill>
            <a:schemeClr val="bg1"/>
          </a:solidFill>
        </p:spPr>
        <p:txBody>
          <a:bodyPr wrap="square"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dirty="0">
                <a:solidFill>
                  <a:prstClr val="black"/>
                </a:solidFill>
                <a:latin typeface="Arial"/>
              </a:rPr>
              <a:t>https://github.com/alan-turing-institute/</a:t>
            </a:r>
            <a:endPar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the-turing-way/blob/master/README.md</a:t>
            </a:r>
          </a:p>
        </p:txBody>
      </p:sp>
      <p:sp>
        <p:nvSpPr>
          <p:cNvPr id="4" name="Text Placeholder 2">
            <a:extLst>
              <a:ext uri="{FF2B5EF4-FFF2-40B4-BE49-F238E27FC236}">
                <a16:creationId xmlns:a16="http://schemas.microsoft.com/office/drawing/2014/main" id="{5968D001-E6EF-8118-FB6F-3F2E5435A437}"/>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693294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323D9746-D142-4C69-804F-A6F68546A0E5}"/>
              </a:ext>
            </a:extLst>
          </p:cNvPr>
          <p:cNvSpPr/>
          <p:nvPr/>
        </p:nvSpPr>
        <p:spPr>
          <a:xfrm>
            <a:off x="1" y="935903"/>
            <a:ext cx="9144000" cy="424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4" name="Text Placeholder 3">
            <a:extLst>
              <a:ext uri="{FF2B5EF4-FFF2-40B4-BE49-F238E27FC236}">
                <a16:creationId xmlns:a16="http://schemas.microsoft.com/office/drawing/2014/main" id="{93889E9E-379D-4EA2-BDE7-80EC9A3015F6}"/>
              </a:ext>
            </a:extLst>
          </p:cNvPr>
          <p:cNvSpPr>
            <a:spLocks noGrp="1"/>
          </p:cNvSpPr>
          <p:nvPr>
            <p:ph type="body" sz="quarter" idx="20"/>
          </p:nvPr>
        </p:nvSpPr>
        <p:spPr/>
        <p:txBody>
          <a:bodyPr/>
          <a:lstStyle/>
          <a:p>
            <a:r>
              <a:rPr lang="en-GB" dirty="0"/>
              <a:t>Thank you to our 400+ contributors</a:t>
            </a:r>
          </a:p>
        </p:txBody>
      </p:sp>
      <p:sp>
        <p:nvSpPr>
          <p:cNvPr id="8" name="Text Placeholder 4">
            <a:extLst>
              <a:ext uri="{FF2B5EF4-FFF2-40B4-BE49-F238E27FC236}">
                <a16:creationId xmlns:a16="http://schemas.microsoft.com/office/drawing/2014/main" id="{310F34C1-D01B-40E7-9DB6-42DA3CE80120}"/>
              </a:ext>
            </a:extLst>
          </p:cNvPr>
          <p:cNvSpPr txBox="1">
            <a:spLocks/>
          </p:cNvSpPr>
          <p:nvPr/>
        </p:nvSpPr>
        <p:spPr>
          <a:xfrm>
            <a:off x="5513832" y="4442197"/>
            <a:ext cx="3630168" cy="701302"/>
          </a:xfrm>
          <a:prstGeom prst="rect">
            <a:avLst/>
          </a:prstGeom>
          <a:solidFill>
            <a:srgbClr val="FFFFFF">
              <a:alpha val="50196"/>
            </a:srgbClr>
          </a:solidFill>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rgbClr val="1C1C1C"/>
                </a:solidFill>
                <a:effectLst/>
                <a:uLnTx/>
                <a:uFillTx/>
                <a:latin typeface="Arial"/>
                <a:ea typeface="+mn-ea"/>
                <a:cs typeface="+mn-cs"/>
              </a:rPr>
              <a:t>@TuringWay</a:t>
            </a:r>
          </a:p>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1C1C1C"/>
                </a:solidFill>
                <a:effectLst/>
                <a:uLnTx/>
                <a:uFillTx/>
                <a:latin typeface="Arial"/>
                <a:ea typeface="+mn-ea"/>
                <a:cs typeface="+mn-cs"/>
              </a:rPr>
              <a:t>https://doi.org/10.5281/zenodo.11098175</a:t>
            </a:r>
          </a:p>
        </p:txBody>
      </p:sp>
      <p:pic>
        <p:nvPicPr>
          <p:cNvPr id="3" name="Picture 2" descr="A screenshot of a computer&#10;&#10;Description automatically generated">
            <a:extLst>
              <a:ext uri="{FF2B5EF4-FFF2-40B4-BE49-F238E27FC236}">
                <a16:creationId xmlns:a16="http://schemas.microsoft.com/office/drawing/2014/main" id="{D455D9FB-C45E-6C1A-785D-7FF3553CE6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5"/>
            <a:ext cx="9144000" cy="5140990"/>
          </a:xfrm>
          <a:prstGeom prst="rect">
            <a:avLst/>
          </a:prstGeom>
        </p:spPr>
      </p:pic>
    </p:spTree>
    <p:extLst>
      <p:ext uri="{BB962C8B-B14F-4D97-AF65-F5344CB8AC3E}">
        <p14:creationId xmlns:p14="http://schemas.microsoft.com/office/powerpoint/2010/main" val="1787291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pic>
        <p:nvPicPr>
          <p:cNvPr id="1026" name="Picture 2">
            <a:extLst>
              <a:ext uri="{FF2B5EF4-FFF2-40B4-BE49-F238E27FC236}">
                <a16:creationId xmlns:a16="http://schemas.microsoft.com/office/drawing/2014/main" id="{B0A1CDD9-F6FD-4B90-8A42-A10CC6193C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44" r="400"/>
          <a:stretch/>
        </p:blipFill>
        <p:spPr bwMode="auto">
          <a:xfrm>
            <a:off x="441789" y="0"/>
            <a:ext cx="5383659" cy="454052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3">
            <a:extLst>
              <a:ext uri="{FF2B5EF4-FFF2-40B4-BE49-F238E27FC236}">
                <a16:creationId xmlns:a16="http://schemas.microsoft.com/office/drawing/2014/main" id="{93EA6124-E272-2B6B-B955-72C6C3D335D6}"/>
              </a:ext>
            </a:extLst>
          </p:cNvPr>
          <p:cNvSpPr txBox="1">
            <a:spLocks/>
          </p:cNvSpPr>
          <p:nvPr/>
        </p:nvSpPr>
        <p:spPr bwMode="auto">
          <a:xfrm>
            <a:off x="5650787" y="123290"/>
            <a:ext cx="3051423" cy="4417234"/>
          </a:xfrm>
          <a:prstGeom prst="rect">
            <a:avLst/>
          </a:prstGeom>
          <a:solidFill>
            <a:schemeClr val="bg1">
              <a:alpha val="70000"/>
            </a:schemeClr>
          </a:solidFill>
          <a:ln>
            <a:noFill/>
          </a:ln>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nSpc>
                <a:spcPct val="110000"/>
              </a:lnSpc>
            </a:pPr>
            <a:r>
              <a:rPr lang="en-GB" sz="2200" b="0" dirty="0"/>
              <a:t>Personal experience of:</a:t>
            </a:r>
          </a:p>
          <a:p>
            <a:pPr marL="288000" indent="-288000">
              <a:lnSpc>
                <a:spcPct val="110000"/>
              </a:lnSpc>
              <a:buFont typeface="Arial" panose="020B0604020202020204" pitchFamily="34" charset="0"/>
              <a:buChar char="•"/>
            </a:pPr>
            <a:r>
              <a:rPr lang="en-GB" sz="2200" b="0" dirty="0"/>
              <a:t>File drawer effect</a:t>
            </a:r>
          </a:p>
          <a:p>
            <a:pPr marL="288000" indent="-288000">
              <a:lnSpc>
                <a:spcPct val="110000"/>
              </a:lnSpc>
              <a:buFont typeface="Arial" panose="020B0604020202020204" pitchFamily="34" charset="0"/>
              <a:buChar char="•"/>
            </a:pPr>
            <a:r>
              <a:rPr lang="en-GB" sz="2200" b="0" dirty="0"/>
              <a:t>Lack of reproducibility</a:t>
            </a:r>
          </a:p>
          <a:p>
            <a:pPr marL="288000" indent="-288000">
              <a:lnSpc>
                <a:spcPct val="110000"/>
              </a:lnSpc>
              <a:buFont typeface="Arial" panose="020B0604020202020204" pitchFamily="34" charset="0"/>
              <a:buChar char="•"/>
            </a:pPr>
            <a:r>
              <a:rPr lang="en-GB" sz="2200" b="0" dirty="0"/>
              <a:t>Imposter syndrome around coding</a:t>
            </a:r>
          </a:p>
          <a:p>
            <a:pPr marL="288000" indent="-288000">
              <a:lnSpc>
                <a:spcPct val="110000"/>
              </a:lnSpc>
              <a:buFont typeface="Arial" panose="020B0604020202020204" pitchFamily="34" charset="0"/>
              <a:buChar char="•"/>
            </a:pPr>
            <a:r>
              <a:rPr lang="en-GB" sz="2200" b="0" dirty="0"/>
              <a:t>Lonely</a:t>
            </a:r>
          </a:p>
          <a:p>
            <a:pPr marL="288000" indent="-288000">
              <a:lnSpc>
                <a:spcPct val="110000"/>
              </a:lnSpc>
              <a:buFont typeface="Arial" panose="020B0604020202020204" pitchFamily="34" charset="0"/>
              <a:buChar char="•"/>
            </a:pPr>
            <a:r>
              <a:rPr lang="en-GB" sz="2200" b="0" dirty="0"/>
              <a:t>Wasted time</a:t>
            </a:r>
          </a:p>
          <a:p>
            <a:pPr marL="288000" indent="-288000">
              <a:lnSpc>
                <a:spcPct val="110000"/>
              </a:lnSpc>
              <a:buFont typeface="Arial" panose="020B0604020202020204" pitchFamily="34" charset="0"/>
              <a:buChar char="•"/>
            </a:pPr>
            <a:r>
              <a:rPr lang="en-GB" sz="2200" b="0" dirty="0"/>
              <a:t>Hypocrisy of academia</a:t>
            </a:r>
          </a:p>
        </p:txBody>
      </p:sp>
      <p:sp>
        <p:nvSpPr>
          <p:cNvPr id="6" name="TextBox 5">
            <a:extLst>
              <a:ext uri="{FF2B5EF4-FFF2-40B4-BE49-F238E27FC236}">
                <a16:creationId xmlns:a16="http://schemas.microsoft.com/office/drawing/2014/main" id="{11A791E9-BF51-B5B2-C063-BDA825368A94}"/>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https://www.turing.ac.uk/about-us/impact/asg</a:t>
            </a:r>
          </a:p>
        </p:txBody>
      </p:sp>
    </p:spTree>
    <p:extLst>
      <p:ext uri="{BB962C8B-B14F-4D97-AF65-F5344CB8AC3E}">
        <p14:creationId xmlns:p14="http://schemas.microsoft.com/office/powerpoint/2010/main" val="1561564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pic>
        <p:nvPicPr>
          <p:cNvPr id="718" name="Google Shape;718;p74"/>
          <p:cNvPicPr preferRelativeResize="0"/>
          <p:nvPr/>
        </p:nvPicPr>
        <p:blipFill rotWithShape="1">
          <a:blip r:embed="rId3">
            <a:alphaModFix/>
          </a:blip>
          <a:srcRect/>
          <a:stretch/>
        </p:blipFill>
        <p:spPr>
          <a:xfrm>
            <a:off x="3879213" y="1180697"/>
            <a:ext cx="1243850" cy="1451125"/>
          </a:xfrm>
          <a:prstGeom prst="rect">
            <a:avLst/>
          </a:prstGeom>
          <a:noFill/>
          <a:ln>
            <a:noFill/>
          </a:ln>
        </p:spPr>
      </p:pic>
      <p:sp>
        <p:nvSpPr>
          <p:cNvPr id="719" name="Google Shape;719;p74"/>
          <p:cNvSpPr txBox="1"/>
          <p:nvPr/>
        </p:nvSpPr>
        <p:spPr>
          <a:xfrm>
            <a:off x="3607588" y="2665288"/>
            <a:ext cx="1787100" cy="6480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1500"/>
              </a:spcBef>
              <a:spcAft>
                <a:spcPts val="1000"/>
              </a:spcAft>
              <a:buClr>
                <a:srgbClr val="000000"/>
              </a:buClr>
              <a:buSzTx/>
              <a:buFont typeface="Arial"/>
              <a:buNone/>
              <a:tabLst/>
              <a:defRPr/>
            </a:pPr>
            <a:r>
              <a:rPr kumimoji="0" lang="en-GB" sz="1400" b="0" i="0" u="none" strike="noStrike" kern="0" cap="none" spc="0" normalizeH="0" baseline="0" noProof="0">
                <a:ln>
                  <a:noFill/>
                </a:ln>
                <a:solidFill>
                  <a:srgbClr val="FFFFFF"/>
                </a:solidFill>
                <a:effectLst/>
                <a:uLnTx/>
                <a:uFillTx/>
                <a:latin typeface="Arial"/>
                <a:cs typeface="Arial"/>
                <a:sym typeface="Arial"/>
              </a:rPr>
              <a:t>Different PathWAYs in </a:t>
            </a:r>
            <a:r>
              <a:rPr kumimoji="0" lang="en-GB" sz="1400" b="0" i="1" u="none" strike="noStrike" kern="0" cap="none" spc="0" normalizeH="0" baseline="0" noProof="0">
                <a:ln>
                  <a:noFill/>
                </a:ln>
                <a:solidFill>
                  <a:srgbClr val="FFFFFF"/>
                </a:solidFill>
                <a:effectLst/>
                <a:uLnTx/>
                <a:uFillTx/>
                <a:latin typeface="Arial"/>
                <a:cs typeface="Arial"/>
                <a:sym typeface="Arial"/>
              </a:rPr>
              <a:t>The Turing Way</a:t>
            </a:r>
            <a:endParaRPr kumimoji="0" sz="1400" b="0" i="1" u="none" strike="noStrike" kern="0" cap="none" spc="0" normalizeH="0" baseline="0" noProof="0">
              <a:ln>
                <a:noFill/>
              </a:ln>
              <a:solidFill>
                <a:srgbClr val="FFFFFF"/>
              </a:solidFill>
              <a:effectLst/>
              <a:uLnTx/>
              <a:uFillTx/>
              <a:latin typeface="Arial"/>
              <a:cs typeface="Arial"/>
              <a:sym typeface="Arial"/>
            </a:endParaRPr>
          </a:p>
        </p:txBody>
      </p:sp>
      <p:sp>
        <p:nvSpPr>
          <p:cNvPr id="720" name="Google Shape;720;p74"/>
          <p:cNvSpPr txBox="1"/>
          <p:nvPr/>
        </p:nvSpPr>
        <p:spPr>
          <a:xfrm>
            <a:off x="6018225" y="1418900"/>
            <a:ext cx="2816400" cy="974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a:ln>
                  <a:noFill/>
                </a:ln>
                <a:solidFill>
                  <a:srgbClr val="F9C100"/>
                </a:solidFill>
                <a:effectLst/>
                <a:uLnTx/>
                <a:uFillTx/>
                <a:latin typeface="Arial"/>
                <a:cs typeface="Arial"/>
                <a:sym typeface="Arial"/>
              </a:rPr>
              <a:t>Infrastructure Maintainers</a:t>
            </a:r>
            <a:endParaRPr kumimoji="0" sz="1500" b="1" i="0" u="none" strike="noStrike" kern="0" cap="none" spc="0" normalizeH="0" baseline="0" noProof="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FFFFFF"/>
                </a:solidFill>
                <a:effectLst/>
                <a:uLnTx/>
                <a:uFillTx/>
                <a:latin typeface="Arial"/>
                <a:cs typeface="Arial"/>
                <a:sym typeface="Arial"/>
              </a:rPr>
              <a:t>Sarah Gibson, Jim Madge, Danny Garside, Brigitta Sipőcz </a:t>
            </a:r>
            <a:endParaRPr kumimoji="0" sz="1400" b="0" i="0" u="none" strike="noStrike" kern="0" cap="none" spc="0" normalizeH="0" baseline="0" noProof="0">
              <a:ln>
                <a:noFill/>
              </a:ln>
              <a:solidFill>
                <a:srgbClr val="FFFFFF"/>
              </a:solidFill>
              <a:effectLst/>
              <a:uLnTx/>
              <a:uFillTx/>
              <a:latin typeface="Arial"/>
              <a:cs typeface="Arial"/>
              <a:sym typeface="Arial"/>
            </a:endParaRPr>
          </a:p>
        </p:txBody>
      </p:sp>
      <p:sp>
        <p:nvSpPr>
          <p:cNvPr id="721" name="Google Shape;721;p74"/>
          <p:cNvSpPr txBox="1"/>
          <p:nvPr/>
        </p:nvSpPr>
        <p:spPr>
          <a:xfrm>
            <a:off x="324925" y="1344425"/>
            <a:ext cx="2816400" cy="974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a:ln>
                  <a:noFill/>
                </a:ln>
                <a:solidFill>
                  <a:srgbClr val="F9C100"/>
                </a:solidFill>
                <a:effectLst/>
                <a:uLnTx/>
                <a:uFillTx/>
                <a:latin typeface="Arial"/>
                <a:cs typeface="Arial"/>
                <a:sym typeface="Arial"/>
              </a:rPr>
              <a:t>Training and outreach</a:t>
            </a:r>
            <a:endParaRPr kumimoji="0" sz="1500" b="1" i="0" u="none" strike="noStrike" kern="0" cap="none" spc="0" normalizeH="0" baseline="0" noProof="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FFFFFF"/>
                </a:solidFill>
                <a:effectLst/>
                <a:uLnTx/>
                <a:uFillTx/>
                <a:latin typeface="Arial"/>
                <a:cs typeface="Arial"/>
                <a:sym typeface="Arial"/>
              </a:rPr>
              <a:t>Regular volunteer and experts from the community</a:t>
            </a:r>
            <a:endParaRPr kumimoji="0" sz="1400" b="0" i="0" u="none" strike="noStrike" kern="0" cap="none" spc="0" normalizeH="0" baseline="0" noProof="0">
              <a:ln>
                <a:noFill/>
              </a:ln>
              <a:solidFill>
                <a:srgbClr val="FFFFFF"/>
              </a:solidFill>
              <a:effectLst/>
              <a:uLnTx/>
              <a:uFillTx/>
              <a:latin typeface="Arial"/>
              <a:cs typeface="Arial"/>
              <a:sym typeface="Arial"/>
            </a:endParaRPr>
          </a:p>
        </p:txBody>
      </p:sp>
      <p:sp>
        <p:nvSpPr>
          <p:cNvPr id="722" name="Google Shape;722;p74"/>
          <p:cNvSpPr txBox="1"/>
          <p:nvPr/>
        </p:nvSpPr>
        <p:spPr>
          <a:xfrm>
            <a:off x="632750" y="2385213"/>
            <a:ext cx="2816400" cy="974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a:ln>
                  <a:noFill/>
                </a:ln>
                <a:solidFill>
                  <a:srgbClr val="F9C100"/>
                </a:solidFill>
                <a:effectLst/>
                <a:uLnTx/>
                <a:uFillTx/>
                <a:latin typeface="Arial"/>
                <a:cs typeface="Arial"/>
                <a:sym typeface="Arial"/>
              </a:rPr>
              <a:t>Accessibility</a:t>
            </a:r>
            <a:endParaRPr kumimoji="0" sz="1500" b="1" i="0" u="none" strike="noStrike" kern="0" cap="none" spc="0" normalizeH="0" baseline="0" noProof="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FFFFFF"/>
                </a:solidFill>
                <a:effectLst/>
                <a:uLnTx/>
                <a:uFillTx/>
                <a:latin typeface="Arial"/>
                <a:cs typeface="Arial"/>
                <a:sym typeface="Arial"/>
              </a:rPr>
              <a:t>Liz Hare, Laurel Ascenzi, Alexandra Araujo Alvarez </a:t>
            </a:r>
            <a:endParaRPr kumimoji="0" sz="1400" b="0" i="0" u="none" strike="noStrike" kern="0" cap="none" spc="0" normalizeH="0" baseline="0" noProof="0">
              <a:ln>
                <a:noFill/>
              </a:ln>
              <a:solidFill>
                <a:srgbClr val="FFFFFF"/>
              </a:solidFill>
              <a:effectLst/>
              <a:uLnTx/>
              <a:uFillTx/>
              <a:latin typeface="Arial"/>
              <a:cs typeface="Arial"/>
              <a:sym typeface="Arial"/>
            </a:endParaRPr>
          </a:p>
        </p:txBody>
      </p:sp>
      <p:sp>
        <p:nvSpPr>
          <p:cNvPr id="723" name="Google Shape;723;p74"/>
          <p:cNvSpPr txBox="1"/>
          <p:nvPr/>
        </p:nvSpPr>
        <p:spPr>
          <a:xfrm>
            <a:off x="1796425" y="117875"/>
            <a:ext cx="2599500" cy="974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a:ln>
                  <a:noFill/>
                </a:ln>
                <a:solidFill>
                  <a:srgbClr val="F9C100"/>
                </a:solidFill>
                <a:effectLst/>
                <a:uLnTx/>
                <a:uFillTx/>
                <a:latin typeface="Arial"/>
                <a:cs typeface="Arial"/>
                <a:sym typeface="Arial"/>
              </a:rPr>
              <a:t>Localisation &amp; Translation</a:t>
            </a:r>
            <a:endParaRPr kumimoji="0" sz="1500" b="1" i="0" u="none" strike="noStrike" kern="0" cap="none" spc="0" normalizeH="0" baseline="0" noProof="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FFFFFF"/>
                </a:solidFill>
                <a:effectLst/>
                <a:uLnTx/>
                <a:uFillTx/>
                <a:latin typeface="Arial"/>
                <a:cs typeface="Arial"/>
                <a:sym typeface="Arial"/>
              </a:rPr>
              <a:t>Batool Almarzouq, Andrea Tapia Sanchez, Melissa Black</a:t>
            </a:r>
            <a:endParaRPr kumimoji="0" sz="1500" b="1" i="0" u="none" strike="noStrike" kern="0" cap="none" spc="0" normalizeH="0" baseline="0" noProof="0">
              <a:ln>
                <a:noFill/>
              </a:ln>
              <a:solidFill>
                <a:srgbClr val="F9C100"/>
              </a:solidFill>
              <a:effectLst/>
              <a:uLnTx/>
              <a:uFillTx/>
              <a:latin typeface="Arial"/>
              <a:cs typeface="Arial"/>
              <a:sym typeface="Arial"/>
            </a:endParaRPr>
          </a:p>
        </p:txBody>
      </p:sp>
      <p:sp>
        <p:nvSpPr>
          <p:cNvPr id="724" name="Google Shape;724;p74"/>
          <p:cNvSpPr txBox="1"/>
          <p:nvPr/>
        </p:nvSpPr>
        <p:spPr>
          <a:xfrm>
            <a:off x="5123075" y="110225"/>
            <a:ext cx="3081600" cy="974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a:ln>
                  <a:noFill/>
                </a:ln>
                <a:solidFill>
                  <a:srgbClr val="F9C100"/>
                </a:solidFill>
                <a:effectLst/>
                <a:uLnTx/>
                <a:uFillTx/>
                <a:latin typeface="Arial"/>
                <a:cs typeface="Arial"/>
                <a:sym typeface="Arial"/>
              </a:rPr>
              <a:t>Research Infrastructure Roles</a:t>
            </a:r>
            <a:endParaRPr kumimoji="0" sz="1500" b="1" i="0" u="none" strike="noStrike" kern="0" cap="none" spc="0" normalizeH="0" baseline="0" noProof="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FFFFFF"/>
                </a:solidFill>
                <a:effectLst/>
                <a:uLnTx/>
                <a:uFillTx/>
                <a:latin typeface="Arial"/>
                <a:cs typeface="Arial"/>
                <a:sym typeface="Arial"/>
              </a:rPr>
              <a:t>Arielle Bennett, Esther Plomp, Emma Karoune (Skills Policy Award)</a:t>
            </a:r>
            <a:endParaRPr kumimoji="0" sz="1600" b="1" i="0" u="none" strike="noStrike" kern="0" cap="none" spc="0" normalizeH="0" baseline="0" noProof="0">
              <a:ln>
                <a:noFill/>
              </a:ln>
              <a:solidFill>
                <a:srgbClr val="F9C100"/>
              </a:solidFill>
              <a:effectLst/>
              <a:uLnTx/>
              <a:uFillTx/>
              <a:latin typeface="Arial"/>
              <a:cs typeface="Arial"/>
              <a:sym typeface="Arial"/>
            </a:endParaRPr>
          </a:p>
        </p:txBody>
      </p:sp>
      <p:sp>
        <p:nvSpPr>
          <p:cNvPr id="725" name="Google Shape;725;p74"/>
          <p:cNvSpPr txBox="1"/>
          <p:nvPr/>
        </p:nvSpPr>
        <p:spPr>
          <a:xfrm>
            <a:off x="4731425" y="3406225"/>
            <a:ext cx="3603300" cy="7593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dirty="0">
                <a:ln>
                  <a:noFill/>
                </a:ln>
                <a:solidFill>
                  <a:srgbClr val="F9C100"/>
                </a:solidFill>
                <a:effectLst/>
                <a:uLnTx/>
                <a:uFillTx/>
                <a:latin typeface="Arial"/>
                <a:cs typeface="Arial"/>
                <a:sym typeface="Arial"/>
              </a:rPr>
              <a:t>Book Dash and Community Events</a:t>
            </a:r>
            <a:endParaRPr kumimoji="0" sz="1500" b="1" i="0" u="none" strike="noStrike" kern="0" cap="none" spc="0" normalizeH="0" baseline="0" noProof="0" dirty="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FFFFFF"/>
                </a:solidFill>
                <a:effectLst/>
                <a:uLnTx/>
                <a:uFillTx/>
                <a:latin typeface="Arial"/>
                <a:cs typeface="Arial"/>
                <a:sym typeface="Arial"/>
              </a:rPr>
              <a:t>Team and term-based roles.</a:t>
            </a:r>
            <a:endParaRPr kumimoji="0" sz="1400" b="0" i="0" u="none" strike="noStrike" kern="0" cap="none" spc="0" normalizeH="0" baseline="0" noProof="0" dirty="0">
              <a:ln>
                <a:noFill/>
              </a:ln>
              <a:solidFill>
                <a:srgbClr val="FFFFFF"/>
              </a:solidFill>
              <a:effectLst/>
              <a:uLnTx/>
              <a:uFillTx/>
              <a:latin typeface="Arial"/>
              <a:cs typeface="Arial"/>
              <a:sym typeface="Arial"/>
            </a:endParaRPr>
          </a:p>
        </p:txBody>
      </p:sp>
      <p:sp>
        <p:nvSpPr>
          <p:cNvPr id="726" name="Google Shape;726;p74"/>
          <p:cNvSpPr txBox="1"/>
          <p:nvPr/>
        </p:nvSpPr>
        <p:spPr>
          <a:xfrm>
            <a:off x="1384300" y="3346763"/>
            <a:ext cx="2816400" cy="7593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a:ln>
                  <a:noFill/>
                </a:ln>
                <a:solidFill>
                  <a:srgbClr val="F9C100"/>
                </a:solidFill>
                <a:effectLst/>
                <a:uLnTx/>
                <a:uFillTx/>
                <a:latin typeface="Arial"/>
                <a:cs typeface="Arial"/>
                <a:sym typeface="Arial"/>
              </a:rPr>
              <a:t>Environmental Data Science</a:t>
            </a:r>
            <a:endParaRPr kumimoji="0" sz="1500" b="1" i="0" u="none" strike="noStrike" kern="0" cap="none" spc="0" normalizeH="0" baseline="0" noProof="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FFFFFF"/>
                </a:solidFill>
                <a:effectLst/>
                <a:uLnTx/>
                <a:uFillTx/>
                <a:latin typeface="Arial"/>
                <a:cs typeface="Arial"/>
                <a:sym typeface="Arial"/>
              </a:rPr>
              <a:t>Alejandro Coca, Anne Fouilloux</a:t>
            </a:r>
            <a:endParaRPr kumimoji="0" sz="1400" b="0" i="0" u="none" strike="noStrike" kern="0" cap="none" spc="0" normalizeH="0" baseline="0" noProof="0">
              <a:ln>
                <a:noFill/>
              </a:ln>
              <a:solidFill>
                <a:srgbClr val="FFFFFF"/>
              </a:solidFill>
              <a:effectLst/>
              <a:uLnTx/>
              <a:uFillTx/>
              <a:latin typeface="Arial"/>
              <a:cs typeface="Arial"/>
              <a:sym typeface="Arial"/>
            </a:endParaRPr>
          </a:p>
        </p:txBody>
      </p:sp>
      <p:sp>
        <p:nvSpPr>
          <p:cNvPr id="727" name="Google Shape;727;p74"/>
          <p:cNvSpPr txBox="1"/>
          <p:nvPr/>
        </p:nvSpPr>
        <p:spPr>
          <a:xfrm>
            <a:off x="5802225" y="2431525"/>
            <a:ext cx="2816400" cy="7593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00" b="1" i="0" u="none" strike="noStrike" kern="0" cap="none" spc="0" normalizeH="0" baseline="0" noProof="0" dirty="0">
                <a:ln>
                  <a:noFill/>
                </a:ln>
                <a:solidFill>
                  <a:srgbClr val="F9C100"/>
                </a:solidFill>
                <a:effectLst/>
                <a:uLnTx/>
                <a:uFillTx/>
                <a:latin typeface="Arial"/>
                <a:cs typeface="Arial"/>
                <a:sym typeface="Arial"/>
              </a:rPr>
              <a:t>Practitioners Hub</a:t>
            </a:r>
            <a:endParaRPr kumimoji="0" sz="1500" b="1" i="0" u="none" strike="noStrike" kern="0" cap="none" spc="0" normalizeH="0" baseline="0" noProof="0" dirty="0">
              <a:ln>
                <a:noFill/>
              </a:ln>
              <a:solidFill>
                <a:srgbClr val="F9C1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FFFFFF"/>
                </a:solidFill>
                <a:effectLst/>
                <a:uLnTx/>
                <a:uFillTx/>
                <a:latin typeface="Arial"/>
                <a:cs typeface="Arial"/>
                <a:sym typeface="Arial"/>
              </a:rPr>
              <a:t>Cross-sector engagement</a:t>
            </a:r>
            <a:endParaRPr kumimoji="0" sz="1400" b="0" i="1" u="none" strike="noStrike" kern="0" cap="none" spc="0" normalizeH="0" baseline="0" noProof="0" dirty="0">
              <a:ln>
                <a:noFill/>
              </a:ln>
              <a:solidFill>
                <a:srgbClr val="FFFFFF"/>
              </a:solidFill>
              <a:effectLst/>
              <a:uLnTx/>
              <a:uFillTx/>
              <a:latin typeface="Arial"/>
              <a:cs typeface="Arial"/>
              <a:sym typeface="Arial"/>
            </a:endParaRPr>
          </a:p>
        </p:txBody>
      </p:sp>
      <p:pic>
        <p:nvPicPr>
          <p:cNvPr id="728" name="Google Shape;728;p74" descr="This illustration of the Spectrum of Public Participation describes five general modes of participation that fall on a progressive continuum of increasing public influence over decision-making in a civic-engagement process."/>
          <p:cNvPicPr preferRelativeResize="0"/>
          <p:nvPr/>
        </p:nvPicPr>
        <p:blipFill rotWithShape="1">
          <a:blip r:embed="rId4">
            <a:alphaModFix/>
          </a:blip>
          <a:srcRect l="4816" t="22416" b="65609"/>
          <a:stretch/>
        </p:blipFill>
        <p:spPr>
          <a:xfrm>
            <a:off x="1043650" y="4121812"/>
            <a:ext cx="6914976" cy="584701"/>
          </a:xfrm>
          <a:prstGeom prst="rect">
            <a:avLst/>
          </a:prstGeom>
          <a:noFill/>
          <a:ln>
            <a:noFill/>
          </a:ln>
        </p:spPr>
      </p:pic>
      <p:sp>
        <p:nvSpPr>
          <p:cNvPr id="729" name="Google Shape;729;p74"/>
          <p:cNvSpPr txBox="1"/>
          <p:nvPr/>
        </p:nvSpPr>
        <p:spPr>
          <a:xfrm>
            <a:off x="0" y="4621161"/>
            <a:ext cx="8860500" cy="570639"/>
          </a:xfrm>
          <a:prstGeom prst="rect">
            <a:avLst/>
          </a:prstGeom>
          <a:noFill/>
          <a:ln>
            <a:noFill/>
          </a:ln>
        </p:spPr>
        <p:txBody>
          <a:bodyPr spcFirstLastPara="1" wrap="square" lIns="91425" tIns="91425" rIns="91425" bIns="91425" anchor="t" anchorCtr="0">
            <a:spAutoFit/>
          </a:bodyPr>
          <a:lstStyle/>
          <a:p>
            <a:pPr marL="0" marR="0" lvl="0" indent="0" defTabSz="914400" rtl="0" eaLnBrk="1" fontAlgn="auto" latinLnBrk="0" hangingPunct="1">
              <a:lnSpc>
                <a:spcPct val="114000"/>
              </a:lnSpc>
              <a:spcBef>
                <a:spcPts val="0"/>
              </a:spcBef>
              <a:spcAft>
                <a:spcPts val="0"/>
              </a:spcAft>
              <a:buClr>
                <a:srgbClr val="000000"/>
              </a:buClr>
              <a:buSzTx/>
              <a:buFont typeface="Arial"/>
              <a:buNone/>
              <a:tabLst/>
              <a:defRPr/>
            </a:pPr>
            <a:r>
              <a:rPr kumimoji="0" lang="en-GB" sz="1100" b="0" i="0" u="none" strike="noStrike" kern="0" cap="none" spc="0" normalizeH="0" baseline="0" noProof="0" dirty="0">
                <a:ln>
                  <a:noFill/>
                </a:ln>
                <a:solidFill>
                  <a:srgbClr val="B7B7B7"/>
                </a:solidFill>
                <a:effectLst/>
                <a:uLnTx/>
                <a:uFillTx/>
                <a:latin typeface="Arial"/>
                <a:cs typeface="Arial"/>
                <a:sym typeface="Arial"/>
              </a:rPr>
              <a:t>Spectrum of Public Participation – Organizing Engagement.</a:t>
            </a:r>
          </a:p>
          <a:p>
            <a:pPr marL="0" marR="0" lvl="0" indent="0" defTabSz="914400" rtl="0" eaLnBrk="1" fontAlgn="auto" latinLnBrk="0" hangingPunct="1">
              <a:lnSpc>
                <a:spcPct val="114000"/>
              </a:lnSpc>
              <a:spcBef>
                <a:spcPts val="0"/>
              </a:spcBef>
              <a:spcAft>
                <a:spcPts val="0"/>
              </a:spcAft>
              <a:buClr>
                <a:srgbClr val="000000"/>
              </a:buClr>
              <a:buSzTx/>
              <a:buFont typeface="Arial"/>
              <a:buNone/>
              <a:tabLst/>
              <a:defRPr/>
            </a:pPr>
            <a:r>
              <a:rPr kumimoji="0" lang="en-GB" sz="1100" b="0" i="0" u="none" strike="noStrike" kern="0" cap="none" spc="0" normalizeH="0" baseline="0" noProof="0" dirty="0">
                <a:ln>
                  <a:noFill/>
                </a:ln>
                <a:solidFill>
                  <a:srgbClr val="B7B7B7"/>
                </a:solidFill>
                <a:effectLst/>
                <a:uLnTx/>
                <a:uFillTx/>
                <a:latin typeface="Arial"/>
                <a:cs typeface="Arial"/>
                <a:sym typeface="Arial"/>
              </a:rPr>
              <a:t>https://organizingengagement.org/models/spectrum-of-public-participation</a:t>
            </a:r>
            <a:endParaRPr kumimoji="0" sz="1100" b="0" i="0" u="none" strike="noStrike" kern="0" cap="none" spc="0" normalizeH="0" baseline="0" noProof="0" dirty="0">
              <a:ln>
                <a:noFill/>
              </a:ln>
              <a:solidFill>
                <a:srgbClr val="000000"/>
              </a:solidFill>
              <a:effectLst/>
              <a:uLnTx/>
              <a:uFillTx/>
              <a:latin typeface="Arial"/>
              <a:cs typeface="Arial"/>
              <a:sym typeface="Arial"/>
            </a:endParaRPr>
          </a:p>
        </p:txBody>
      </p:sp>
      <p:sp>
        <p:nvSpPr>
          <p:cNvPr id="2" name="Text Placeholder 2">
            <a:extLst>
              <a:ext uri="{FF2B5EF4-FFF2-40B4-BE49-F238E27FC236}">
                <a16:creationId xmlns:a16="http://schemas.microsoft.com/office/drawing/2014/main" id="{17158472-1021-F6D1-CA88-AC8E60D41DBE}"/>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effectLst/>
                <a:uLnTx/>
                <a:uFillTx/>
                <a:latin typeface="Arial"/>
                <a:ea typeface="+mn-ea"/>
                <a:cs typeface="+mn-cs"/>
              </a:rPr>
              <a:t>https://doi.org/10.5281/zenodo.11098175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cxnSp>
        <p:nvCxnSpPr>
          <p:cNvPr id="7" name="Straight Connector 6">
            <a:extLst>
              <a:ext uri="{FF2B5EF4-FFF2-40B4-BE49-F238E27FC236}">
                <a16:creationId xmlns:a16="http://schemas.microsoft.com/office/drawing/2014/main" id="{9599ED1C-D3F9-21AC-074A-ED7BA929B47C}"/>
              </a:ext>
            </a:extLst>
          </p:cNvPr>
          <p:cNvCxnSpPr>
            <a:cxnSpLocks/>
          </p:cNvCxnSpPr>
          <p:nvPr/>
        </p:nvCxnSpPr>
        <p:spPr>
          <a:xfrm>
            <a:off x="3401809" y="702118"/>
            <a:ext cx="0" cy="2055950"/>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D352AF1E-BB5E-9DD6-5977-85FCC8D53194}"/>
              </a:ext>
            </a:extLst>
          </p:cNvPr>
          <p:cNvCxnSpPr>
            <a:cxnSpLocks/>
          </p:cNvCxnSpPr>
          <p:nvPr/>
        </p:nvCxnSpPr>
        <p:spPr>
          <a:xfrm>
            <a:off x="5734758" y="709552"/>
            <a:ext cx="0" cy="1022604"/>
          </a:xfrm>
          <a:prstGeom prst="line">
            <a:avLst/>
          </a:prstGeom>
          <a:ln w="28575"/>
        </p:spPr>
        <p:style>
          <a:lnRef idx="1">
            <a:schemeClr val="accent5"/>
          </a:lnRef>
          <a:fillRef idx="0">
            <a:schemeClr val="accent5"/>
          </a:fillRef>
          <a:effectRef idx="0">
            <a:schemeClr val="accent5"/>
          </a:effectRef>
          <a:fontRef idx="minor">
            <a:schemeClr val="tx1"/>
          </a:fontRef>
        </p:style>
      </p:cxnSp>
      <p:sp>
        <p:nvSpPr>
          <p:cNvPr id="5" name="Isosceles Triangle 4">
            <a:extLst>
              <a:ext uri="{FF2B5EF4-FFF2-40B4-BE49-F238E27FC236}">
                <a16:creationId xmlns:a16="http://schemas.microsoft.com/office/drawing/2014/main" id="{B287A41C-2A29-AB9D-8F23-C60A4C7CAF73}"/>
              </a:ext>
            </a:extLst>
          </p:cNvPr>
          <p:cNvSpPr/>
          <p:nvPr/>
        </p:nvSpPr>
        <p:spPr>
          <a:xfrm flipH="1" flipV="1">
            <a:off x="1068860" y="704335"/>
            <a:ext cx="7006281" cy="3089189"/>
          </a:xfrm>
          <a:prstGeom prst="triangle">
            <a:avLst>
              <a:gd name="adj" fmla="val 100000"/>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24" name="TextBox 23">
            <a:extLst>
              <a:ext uri="{FF2B5EF4-FFF2-40B4-BE49-F238E27FC236}">
                <a16:creationId xmlns:a16="http://schemas.microsoft.com/office/drawing/2014/main" id="{4E276465-4092-A2A8-FBB5-3A2C28CDED5B}"/>
              </a:ext>
            </a:extLst>
          </p:cNvPr>
          <p:cNvSpPr txBox="1"/>
          <p:nvPr/>
        </p:nvSpPr>
        <p:spPr>
          <a:xfrm>
            <a:off x="1263805" y="774888"/>
            <a:ext cx="1918008" cy="260195"/>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600" dirty="0">
                <a:solidFill>
                  <a:prstClr val="black"/>
                </a:solidFill>
                <a:latin typeface="+mn-lt"/>
                <a:cs typeface="+mn-cs"/>
              </a:rPr>
              <a:t>Community</a:t>
            </a:r>
            <a:endParaRPr kumimoji="0" lang="en-GB" sz="1600" b="0" i="0" u="none" strike="noStrike" kern="1200" cap="none" spc="0" normalizeH="0" baseline="0" noProof="0" dirty="0">
              <a:ln>
                <a:noFill/>
              </a:ln>
              <a:solidFill>
                <a:prstClr val="black"/>
              </a:solidFill>
              <a:effectLst/>
              <a:uLnTx/>
              <a:uFillTx/>
              <a:latin typeface="+mn-lt"/>
              <a:ea typeface="+mn-ea"/>
              <a:cs typeface="+mn-cs"/>
            </a:endParaRPr>
          </a:p>
        </p:txBody>
      </p:sp>
      <p:sp>
        <p:nvSpPr>
          <p:cNvPr id="25" name="TextBox 24">
            <a:extLst>
              <a:ext uri="{FF2B5EF4-FFF2-40B4-BE49-F238E27FC236}">
                <a16:creationId xmlns:a16="http://schemas.microsoft.com/office/drawing/2014/main" id="{2798A83D-F03D-38E2-73FF-BF425BE3F4C9}"/>
              </a:ext>
            </a:extLst>
          </p:cNvPr>
          <p:cNvSpPr txBox="1"/>
          <p:nvPr/>
        </p:nvSpPr>
        <p:spPr>
          <a:xfrm>
            <a:off x="3556915" y="774888"/>
            <a:ext cx="1918008" cy="260195"/>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600" dirty="0">
                <a:solidFill>
                  <a:prstClr val="black"/>
                </a:solidFill>
                <a:latin typeface="+mn-lt"/>
                <a:cs typeface="+mn-cs"/>
              </a:rPr>
              <a:t>Maintainer</a:t>
            </a:r>
            <a:endParaRPr kumimoji="0" lang="en-GB" sz="1600" b="0" i="0" u="none" strike="noStrike" kern="1200" cap="none" spc="0" normalizeH="0" baseline="0" noProof="0" dirty="0">
              <a:ln>
                <a:noFill/>
              </a:ln>
              <a:solidFill>
                <a:prstClr val="black"/>
              </a:solidFill>
              <a:effectLst/>
              <a:uLnTx/>
              <a:uFillTx/>
              <a:latin typeface="+mn-lt"/>
              <a:ea typeface="+mn-ea"/>
              <a:cs typeface="+mn-cs"/>
            </a:endParaRPr>
          </a:p>
        </p:txBody>
      </p:sp>
      <p:sp>
        <p:nvSpPr>
          <p:cNvPr id="26" name="TextBox 25">
            <a:extLst>
              <a:ext uri="{FF2B5EF4-FFF2-40B4-BE49-F238E27FC236}">
                <a16:creationId xmlns:a16="http://schemas.microsoft.com/office/drawing/2014/main" id="{514707AC-6C8A-6C04-12C3-42E3ECC1EE6B}"/>
              </a:ext>
            </a:extLst>
          </p:cNvPr>
          <p:cNvSpPr txBox="1"/>
          <p:nvPr/>
        </p:nvSpPr>
        <p:spPr>
          <a:xfrm>
            <a:off x="5748792" y="774888"/>
            <a:ext cx="1918008" cy="260195"/>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600" dirty="0">
                <a:solidFill>
                  <a:prstClr val="black"/>
                </a:solidFill>
                <a:latin typeface="+mn-lt"/>
                <a:cs typeface="+mn-cs"/>
              </a:rPr>
              <a:t>Constitutional</a:t>
            </a:r>
            <a:endParaRPr kumimoji="0" lang="en-GB" sz="1600" b="0" i="0" u="none" strike="noStrike" kern="1200" cap="none" spc="0" normalizeH="0" baseline="0" noProof="0" dirty="0">
              <a:ln>
                <a:noFill/>
              </a:ln>
              <a:solidFill>
                <a:prstClr val="black"/>
              </a:solidFill>
              <a:effectLst/>
              <a:uLnTx/>
              <a:uFillTx/>
              <a:latin typeface="+mn-lt"/>
              <a:ea typeface="+mn-ea"/>
              <a:cs typeface="+mn-cs"/>
            </a:endParaRPr>
          </a:p>
        </p:txBody>
      </p:sp>
      <p:sp>
        <p:nvSpPr>
          <p:cNvPr id="27" name="Oval 26">
            <a:extLst>
              <a:ext uri="{FF2B5EF4-FFF2-40B4-BE49-F238E27FC236}">
                <a16:creationId xmlns:a16="http://schemas.microsoft.com/office/drawing/2014/main" id="{E120A64E-18D2-7422-83C1-A3D199B6AB1C}"/>
              </a:ext>
            </a:extLst>
          </p:cNvPr>
          <p:cNvSpPr/>
          <p:nvPr/>
        </p:nvSpPr>
        <p:spPr>
          <a:xfrm>
            <a:off x="4950245" y="1035083"/>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8" name="Oval 27">
            <a:extLst>
              <a:ext uri="{FF2B5EF4-FFF2-40B4-BE49-F238E27FC236}">
                <a16:creationId xmlns:a16="http://schemas.microsoft.com/office/drawing/2014/main" id="{15742673-1B1F-0D86-1E8B-20D8833ED923}"/>
              </a:ext>
            </a:extLst>
          </p:cNvPr>
          <p:cNvSpPr/>
          <p:nvPr/>
        </p:nvSpPr>
        <p:spPr>
          <a:xfrm>
            <a:off x="4324426" y="1428164"/>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9" name="Oval 28">
            <a:extLst>
              <a:ext uri="{FF2B5EF4-FFF2-40B4-BE49-F238E27FC236}">
                <a16:creationId xmlns:a16="http://schemas.microsoft.com/office/drawing/2014/main" id="{74F36067-02FB-ABF6-916C-D34672AD81AC}"/>
              </a:ext>
            </a:extLst>
          </p:cNvPr>
          <p:cNvSpPr/>
          <p:nvPr/>
        </p:nvSpPr>
        <p:spPr>
          <a:xfrm>
            <a:off x="3529166" y="1847331"/>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pSp>
        <p:nvGrpSpPr>
          <p:cNvPr id="32" name="Group 31">
            <a:extLst>
              <a:ext uri="{FF2B5EF4-FFF2-40B4-BE49-F238E27FC236}">
                <a16:creationId xmlns:a16="http://schemas.microsoft.com/office/drawing/2014/main" id="{29D2E849-BE71-C014-6F7C-7644E4967ACF}"/>
              </a:ext>
            </a:extLst>
          </p:cNvPr>
          <p:cNvGrpSpPr/>
          <p:nvPr/>
        </p:nvGrpSpPr>
        <p:grpSpPr>
          <a:xfrm>
            <a:off x="3600027" y="1101299"/>
            <a:ext cx="576000" cy="576000"/>
            <a:chOff x="3600027" y="1101299"/>
            <a:chExt cx="576000" cy="576000"/>
          </a:xfrm>
        </p:grpSpPr>
        <p:sp>
          <p:nvSpPr>
            <p:cNvPr id="11" name="Oval 10">
              <a:extLst>
                <a:ext uri="{FF2B5EF4-FFF2-40B4-BE49-F238E27FC236}">
                  <a16:creationId xmlns:a16="http://schemas.microsoft.com/office/drawing/2014/main" id="{6C02F44F-7B16-9F7D-586B-7171C1C6B3F4}"/>
                </a:ext>
              </a:extLst>
            </p:cNvPr>
            <p:cNvSpPr/>
            <p:nvPr/>
          </p:nvSpPr>
          <p:spPr>
            <a:xfrm>
              <a:off x="3600027" y="1101299"/>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pic>
          <p:nvPicPr>
            <p:cNvPr id="31" name="Picture 30" descr="A black background with a black square&#10;&#10;Description automatically generated with medium confidence">
              <a:extLst>
                <a:ext uri="{FF2B5EF4-FFF2-40B4-BE49-F238E27FC236}">
                  <a16:creationId xmlns:a16="http://schemas.microsoft.com/office/drawing/2014/main" id="{EDC7794C-42D3-53F0-01E5-93D2F8A28A95}"/>
                </a:ext>
              </a:extLst>
            </p:cNvPr>
            <p:cNvPicPr>
              <a:picLocks noChangeAspect="1"/>
            </p:cNvPicPr>
            <p:nvPr/>
          </p:nvPicPr>
          <p:blipFill rotWithShape="1">
            <a:blip r:embed="rId3">
              <a:extLst>
                <a:ext uri="{28A0092B-C50C-407E-A947-70E740481C1C}">
                  <a14:useLocalDpi xmlns:a14="http://schemas.microsoft.com/office/drawing/2010/main" val="0"/>
                </a:ext>
              </a:extLst>
            </a:blip>
            <a:srcRect t="5867" b="21733"/>
            <a:stretch/>
          </p:blipFill>
          <p:spPr>
            <a:xfrm>
              <a:off x="3611191" y="1188870"/>
              <a:ext cx="553672" cy="400858"/>
            </a:xfrm>
            <a:prstGeom prst="rect">
              <a:avLst/>
            </a:prstGeom>
          </p:spPr>
        </p:pic>
      </p:grpSp>
      <p:pic>
        <p:nvPicPr>
          <p:cNvPr id="34" name="Picture 33" descr="A black background with a black square&#10;&#10;Description automatically generated with medium confidence">
            <a:extLst>
              <a:ext uri="{FF2B5EF4-FFF2-40B4-BE49-F238E27FC236}">
                <a16:creationId xmlns:a16="http://schemas.microsoft.com/office/drawing/2014/main" id="{84C1D0A2-493C-1B5F-19F9-62A0D37D893C}"/>
              </a:ext>
            </a:extLst>
          </p:cNvPr>
          <p:cNvPicPr>
            <a:picLocks noChangeAspect="1"/>
          </p:cNvPicPr>
          <p:nvPr/>
        </p:nvPicPr>
        <p:blipFill rotWithShape="1">
          <a:blip r:embed="rId4">
            <a:extLst>
              <a:ext uri="{28A0092B-C50C-407E-A947-70E740481C1C}">
                <a14:useLocalDpi xmlns:a14="http://schemas.microsoft.com/office/drawing/2010/main" val="0"/>
              </a:ext>
            </a:extLst>
          </a:blip>
          <a:srcRect b="12786"/>
          <a:stretch/>
        </p:blipFill>
        <p:spPr>
          <a:xfrm>
            <a:off x="4997484" y="1113105"/>
            <a:ext cx="481522" cy="419957"/>
          </a:xfrm>
          <a:prstGeom prst="rect">
            <a:avLst/>
          </a:prstGeom>
        </p:spPr>
      </p:pic>
      <p:pic>
        <p:nvPicPr>
          <p:cNvPr id="36" name="Picture 35" descr="A black background with a black square&#10;&#10;Description automatically generated with medium confidence">
            <a:extLst>
              <a:ext uri="{FF2B5EF4-FFF2-40B4-BE49-F238E27FC236}">
                <a16:creationId xmlns:a16="http://schemas.microsoft.com/office/drawing/2014/main" id="{1CBF5666-7292-2973-BF6C-A76F942A34E7}"/>
              </a:ext>
            </a:extLst>
          </p:cNvPr>
          <p:cNvPicPr>
            <a:picLocks noChangeAspect="1"/>
          </p:cNvPicPr>
          <p:nvPr/>
        </p:nvPicPr>
        <p:blipFill rotWithShape="1">
          <a:blip r:embed="rId5">
            <a:extLst>
              <a:ext uri="{28A0092B-C50C-407E-A947-70E740481C1C}">
                <a14:useLocalDpi xmlns:a14="http://schemas.microsoft.com/office/drawing/2010/main" val="0"/>
              </a:ext>
            </a:extLst>
          </a:blip>
          <a:srcRect b="14548"/>
          <a:stretch/>
        </p:blipFill>
        <p:spPr>
          <a:xfrm>
            <a:off x="4348560" y="1490684"/>
            <a:ext cx="527733" cy="450960"/>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7A426226-974E-B4F2-E179-66A0EFEB860A}"/>
              </a:ext>
            </a:extLst>
          </p:cNvPr>
          <p:cNvPicPr>
            <a:picLocks noChangeAspect="1"/>
          </p:cNvPicPr>
          <p:nvPr/>
        </p:nvPicPr>
        <p:blipFill rotWithShape="1">
          <a:blip r:embed="rId6">
            <a:extLst>
              <a:ext uri="{28A0092B-C50C-407E-A947-70E740481C1C}">
                <a14:useLocalDpi xmlns:a14="http://schemas.microsoft.com/office/drawing/2010/main" val="0"/>
              </a:ext>
            </a:extLst>
          </a:blip>
          <a:srcRect b="15973"/>
          <a:stretch/>
        </p:blipFill>
        <p:spPr>
          <a:xfrm>
            <a:off x="3579576" y="1935693"/>
            <a:ext cx="475180" cy="399276"/>
          </a:xfrm>
          <a:prstGeom prst="rect">
            <a:avLst/>
          </a:prstGeom>
        </p:spPr>
      </p:pic>
      <p:pic>
        <p:nvPicPr>
          <p:cNvPr id="43" name="Picture 42">
            <a:extLst>
              <a:ext uri="{FF2B5EF4-FFF2-40B4-BE49-F238E27FC236}">
                <a16:creationId xmlns:a16="http://schemas.microsoft.com/office/drawing/2014/main" id="{821A156C-12A1-5345-9A3B-CB825CC3365E}"/>
              </a:ext>
            </a:extLst>
          </p:cNvPr>
          <p:cNvPicPr>
            <a:picLocks noChangeAspect="1"/>
          </p:cNvPicPr>
          <p:nvPr/>
        </p:nvPicPr>
        <p:blipFill rotWithShape="1">
          <a:blip r:embed="rId7"/>
          <a:srcRect l="11363" r="7514"/>
          <a:stretch/>
        </p:blipFill>
        <p:spPr>
          <a:xfrm>
            <a:off x="1141751" y="1113106"/>
            <a:ext cx="2051214" cy="1716816"/>
          </a:xfrm>
          <a:prstGeom prst="rect">
            <a:avLst/>
          </a:prstGeom>
        </p:spPr>
      </p:pic>
      <p:sp>
        <p:nvSpPr>
          <p:cNvPr id="44" name="TextBox 43">
            <a:extLst>
              <a:ext uri="{FF2B5EF4-FFF2-40B4-BE49-F238E27FC236}">
                <a16:creationId xmlns:a16="http://schemas.microsoft.com/office/drawing/2014/main" id="{E56AA284-3746-A18D-E20B-A728A124D73C}"/>
              </a:ext>
            </a:extLst>
          </p:cNvPr>
          <p:cNvSpPr txBox="1"/>
          <p:nvPr/>
        </p:nvSpPr>
        <p:spPr>
          <a:xfrm>
            <a:off x="1410368" y="3645244"/>
            <a:ext cx="1980000" cy="704160"/>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400" dirty="0">
                <a:solidFill>
                  <a:prstClr val="black"/>
                </a:solidFill>
                <a:latin typeface="+mn-lt"/>
                <a:cs typeface="+mn-cs"/>
              </a:rPr>
              <a:t>Anyone who complies with the project’s code of conduct can participate</a:t>
            </a:r>
            <a:endParaRPr kumimoji="0" lang="en-GB" sz="1400" b="0" i="0" u="none" strike="noStrike" kern="1200" cap="none" spc="0" normalizeH="0" baseline="0" noProof="0" dirty="0">
              <a:ln>
                <a:noFill/>
              </a:ln>
              <a:solidFill>
                <a:prstClr val="black"/>
              </a:solidFill>
              <a:effectLst/>
              <a:uLnTx/>
              <a:uFillTx/>
              <a:latin typeface="+mn-lt"/>
              <a:ea typeface="+mn-ea"/>
              <a:cs typeface="+mn-cs"/>
            </a:endParaRPr>
          </a:p>
        </p:txBody>
      </p:sp>
      <p:sp>
        <p:nvSpPr>
          <p:cNvPr id="45" name="TextBox 44">
            <a:extLst>
              <a:ext uri="{FF2B5EF4-FFF2-40B4-BE49-F238E27FC236}">
                <a16:creationId xmlns:a16="http://schemas.microsoft.com/office/drawing/2014/main" id="{BBF45CF8-2AF3-D1F8-D800-D2B109794563}"/>
              </a:ext>
            </a:extLst>
          </p:cNvPr>
          <p:cNvSpPr txBox="1"/>
          <p:nvPr/>
        </p:nvSpPr>
        <p:spPr>
          <a:xfrm>
            <a:off x="3719295" y="2567964"/>
            <a:ext cx="2285151" cy="112244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400" dirty="0">
                <a:solidFill>
                  <a:prstClr val="black"/>
                </a:solidFill>
                <a:latin typeface="+mn-lt"/>
                <a:cs typeface="+mn-cs"/>
              </a:rPr>
              <a:t>Working groups tackle decisions that require longer term engagement and more specialised expertise</a:t>
            </a:r>
            <a:endParaRPr kumimoji="0" lang="en-GB" sz="1400" b="0" i="0" u="none" strike="noStrike" kern="1200" cap="none" spc="0" normalizeH="0" baseline="0" noProof="0" dirty="0">
              <a:ln>
                <a:noFill/>
              </a:ln>
              <a:solidFill>
                <a:prstClr val="black"/>
              </a:solidFill>
              <a:effectLst/>
              <a:uLnTx/>
              <a:uFillTx/>
              <a:latin typeface="+mn-lt"/>
              <a:ea typeface="+mn-ea"/>
              <a:cs typeface="+mn-cs"/>
            </a:endParaRPr>
          </a:p>
        </p:txBody>
      </p:sp>
      <p:sp>
        <p:nvSpPr>
          <p:cNvPr id="46" name="TextBox 45">
            <a:extLst>
              <a:ext uri="{FF2B5EF4-FFF2-40B4-BE49-F238E27FC236}">
                <a16:creationId xmlns:a16="http://schemas.microsoft.com/office/drawing/2014/main" id="{B683AE36-1788-140C-D4D2-4B2E4F60D903}"/>
              </a:ext>
            </a:extLst>
          </p:cNvPr>
          <p:cNvSpPr txBox="1"/>
          <p:nvPr/>
        </p:nvSpPr>
        <p:spPr>
          <a:xfrm>
            <a:off x="6333374" y="1490684"/>
            <a:ext cx="1800000" cy="112244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prstClr val="black"/>
                </a:solidFill>
                <a:effectLst/>
                <a:uLnTx/>
                <a:uFillTx/>
                <a:latin typeface="+mn-lt"/>
                <a:ea typeface="+mn-ea"/>
                <a:cs typeface="+mn-cs"/>
              </a:rPr>
              <a:t>Project leadership make decisions that </a:t>
            </a:r>
            <a:r>
              <a:rPr lang="en-GB" sz="1400" dirty="0">
                <a:solidFill>
                  <a:prstClr val="black"/>
                </a:solidFill>
                <a:latin typeface="+mn-lt"/>
                <a:cs typeface="+mn-cs"/>
              </a:rPr>
              <a:t>require knowledge of the whole project and over a long time frame</a:t>
            </a:r>
            <a:endParaRPr kumimoji="0" lang="en-GB" sz="1400" b="0" i="0" u="none" strike="noStrike" kern="1200" cap="none" spc="0" normalizeH="0" baseline="0" noProof="0" dirty="0">
              <a:ln>
                <a:noFill/>
              </a:ln>
              <a:solidFill>
                <a:prstClr val="black"/>
              </a:solidFill>
              <a:effectLst/>
              <a:uLnTx/>
              <a:uFillTx/>
              <a:latin typeface="+mn-lt"/>
              <a:ea typeface="+mn-ea"/>
              <a:cs typeface="+mn-cs"/>
            </a:endParaRPr>
          </a:p>
        </p:txBody>
      </p:sp>
      <p:sp>
        <p:nvSpPr>
          <p:cNvPr id="47" name="TextBox 46">
            <a:extLst>
              <a:ext uri="{FF2B5EF4-FFF2-40B4-BE49-F238E27FC236}">
                <a16:creationId xmlns:a16="http://schemas.microsoft.com/office/drawing/2014/main" id="{E5A649C2-AA8A-83C2-6E4C-9D020433629C}"/>
              </a:ext>
            </a:extLst>
          </p:cNvPr>
          <p:cNvSpPr txBox="1"/>
          <p:nvPr/>
        </p:nvSpPr>
        <p:spPr>
          <a:xfrm>
            <a:off x="3875474" y="3497664"/>
            <a:ext cx="2190803" cy="936284"/>
          </a:xfrm>
          <a:prstGeom prst="rect">
            <a:avLst/>
          </a:prstGeom>
        </p:spPr>
        <p:style>
          <a:lnRef idx="2">
            <a:schemeClr val="accent3"/>
          </a:lnRef>
          <a:fillRef idx="1">
            <a:schemeClr val="lt1"/>
          </a:fillRef>
          <a:effectRef idx="0">
            <a:schemeClr val="accent3"/>
          </a:effectRef>
          <a:fontRef idx="minor">
            <a:schemeClr val="dk1"/>
          </a:fontRef>
        </p:style>
        <p:txBody>
          <a:bodyPr wrap="square" lIns="72000" tIns="72000" rIns="72000" bIns="72000" rtlCol="0" anchor="ctr">
            <a:noAutofit/>
          </a:bodyPr>
          <a:lstStyle/>
          <a:p>
            <a:pPr marL="0" marR="0" indent="0"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100" dirty="0">
                <a:solidFill>
                  <a:prstClr val="black"/>
                </a:solidFill>
                <a:latin typeface="+mn-lt"/>
                <a:cs typeface="+mn-cs"/>
              </a:rPr>
              <a:t>Current working groups:</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1100" dirty="0">
                <a:solidFill>
                  <a:prstClr val="black"/>
                </a:solidFill>
                <a:latin typeface="+mn-lt"/>
                <a:cs typeface="+mn-cs"/>
              </a:rPr>
              <a:t>Translation and localisation</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GB" sz="1100" b="0" i="0" u="none" strike="noStrike" kern="1200" cap="none" spc="0" normalizeH="0" baseline="0" noProof="0" dirty="0">
                <a:ln>
                  <a:noFill/>
                </a:ln>
                <a:solidFill>
                  <a:prstClr val="black"/>
                </a:solidFill>
                <a:effectLst/>
                <a:uLnTx/>
                <a:uFillTx/>
                <a:latin typeface="+mn-lt"/>
                <a:ea typeface="+mn-ea"/>
                <a:cs typeface="+mn-cs"/>
              </a:rPr>
              <a:t>Accessibility</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1100" dirty="0">
                <a:solidFill>
                  <a:prstClr val="black"/>
                </a:solidFill>
                <a:latin typeface="+mn-lt"/>
                <a:cs typeface="+mn-cs"/>
              </a:rPr>
              <a:t>Infrastructure</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GB" sz="1100" b="0" i="0" u="none" strike="noStrike" kern="1200" cap="none" spc="0" normalizeH="0" baseline="0" noProof="0" dirty="0">
                <a:ln>
                  <a:noFill/>
                </a:ln>
                <a:solidFill>
                  <a:prstClr val="black"/>
                </a:solidFill>
                <a:effectLst/>
                <a:uLnTx/>
                <a:uFillTx/>
                <a:latin typeface="+mn-lt"/>
                <a:ea typeface="+mn-ea"/>
                <a:cs typeface="+mn-cs"/>
              </a:rPr>
              <a:t>Book Dash</a:t>
            </a:r>
          </a:p>
        </p:txBody>
      </p:sp>
      <p:sp>
        <p:nvSpPr>
          <p:cNvPr id="48" name="TextBox 47">
            <a:extLst>
              <a:ext uri="{FF2B5EF4-FFF2-40B4-BE49-F238E27FC236}">
                <a16:creationId xmlns:a16="http://schemas.microsoft.com/office/drawing/2014/main" id="{B5152DF4-C3DC-5DF6-7BF7-C51816A2D775}"/>
              </a:ext>
            </a:extLst>
          </p:cNvPr>
          <p:cNvSpPr txBox="1"/>
          <p:nvPr/>
        </p:nvSpPr>
        <p:spPr>
          <a:xfrm>
            <a:off x="6432075" y="2712788"/>
            <a:ext cx="1602598" cy="977625"/>
          </a:xfrm>
          <a:prstGeom prst="rect">
            <a:avLst/>
          </a:prstGeom>
        </p:spPr>
        <p:style>
          <a:lnRef idx="2">
            <a:schemeClr val="accent5"/>
          </a:lnRef>
          <a:fillRef idx="1">
            <a:schemeClr val="lt1"/>
          </a:fillRef>
          <a:effectRef idx="0">
            <a:schemeClr val="accent5"/>
          </a:effectRef>
          <a:fontRef idx="minor">
            <a:schemeClr val="dk1"/>
          </a:fontRef>
        </p:style>
        <p:txBody>
          <a:bodyPr wrap="square" lIns="72000" tIns="72000" rIns="72000" bIns="72000" rtlCol="0" anchor="ctr">
            <a:noAutofit/>
          </a:bodyPr>
          <a:lstStyle/>
          <a:p>
            <a:pPr marL="0" marR="0" indent="0"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100" dirty="0">
                <a:solidFill>
                  <a:prstClr val="black"/>
                </a:solidFill>
                <a:latin typeface="+mn-lt"/>
                <a:cs typeface="+mn-cs"/>
              </a:rPr>
              <a:t>Proposed leadership:</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1100" dirty="0">
                <a:solidFill>
                  <a:prstClr val="black"/>
                </a:solidFill>
                <a:latin typeface="+mn-lt"/>
                <a:cs typeface="+mn-cs"/>
              </a:rPr>
              <a:t>Kirstie</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GB" sz="1100" b="0" i="0" u="none" strike="noStrike" kern="1200" cap="none" spc="0" normalizeH="0" baseline="0" noProof="0" dirty="0">
                <a:ln>
                  <a:noFill/>
                </a:ln>
                <a:solidFill>
                  <a:prstClr val="black"/>
                </a:solidFill>
                <a:effectLst/>
                <a:uLnTx/>
                <a:uFillTx/>
                <a:latin typeface="+mn-lt"/>
                <a:ea typeface="+mn-ea"/>
                <a:cs typeface="+mn-cs"/>
              </a:rPr>
              <a:t>Malvika</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1100" dirty="0">
                <a:solidFill>
                  <a:prstClr val="black"/>
                </a:solidFill>
                <a:latin typeface="+mn-lt"/>
                <a:cs typeface="+mn-cs"/>
              </a:rPr>
              <a:t>Chairs of the working groups</a:t>
            </a:r>
          </a:p>
        </p:txBody>
      </p:sp>
      <p:pic>
        <p:nvPicPr>
          <p:cNvPr id="50" name="Picture 49" descr="A black background with a black square&#10;&#10;Description automatically generated with medium confidence">
            <a:extLst>
              <a:ext uri="{FF2B5EF4-FFF2-40B4-BE49-F238E27FC236}">
                <a16:creationId xmlns:a16="http://schemas.microsoft.com/office/drawing/2014/main" id="{072B719C-0010-3126-8506-B9C780B08E5D}"/>
              </a:ext>
            </a:extLst>
          </p:cNvPr>
          <p:cNvPicPr>
            <a:picLocks noChangeAspect="1"/>
          </p:cNvPicPr>
          <p:nvPr/>
        </p:nvPicPr>
        <p:blipFill rotWithShape="1">
          <a:blip r:embed="rId8">
            <a:extLst>
              <a:ext uri="{28A0092B-C50C-407E-A947-70E740481C1C}">
                <a14:useLocalDpi xmlns:a14="http://schemas.microsoft.com/office/drawing/2010/main" val="0"/>
              </a:ext>
            </a:extLst>
          </a:blip>
          <a:srcRect b="13650"/>
          <a:stretch/>
        </p:blipFill>
        <p:spPr>
          <a:xfrm>
            <a:off x="5859065" y="988648"/>
            <a:ext cx="549062" cy="474112"/>
          </a:xfrm>
          <a:prstGeom prst="rect">
            <a:avLst/>
          </a:prstGeom>
        </p:spPr>
      </p:pic>
    </p:spTree>
    <p:extLst>
      <p:ext uri="{BB962C8B-B14F-4D97-AF65-F5344CB8AC3E}">
        <p14:creationId xmlns:p14="http://schemas.microsoft.com/office/powerpoint/2010/main" val="1910276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10" name="Picture 9" descr="Cartoon of people walking up a hill with signs. The sign at the bottom reads &quot;building a healthy community&quot; and on the way up the signs read &quot;news letter&quot;, &quot;meetup&quot;, &quot;co-working&quot;.">
            <a:extLst>
              <a:ext uri="{FF2B5EF4-FFF2-40B4-BE49-F238E27FC236}">
                <a16:creationId xmlns:a16="http://schemas.microsoft.com/office/drawing/2014/main" id="{75CE6A9A-F4DE-191E-8DB9-E8340114A2D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704" b="93519" l="3281" r="97917">
                        <a14:foregroundMark x1="15935" y1="52610" x2="5625" y2="53241"/>
                        <a14:foregroundMark x1="37396" y1="51296" x2="27158" y2="51923"/>
                        <a14:foregroundMark x1="5625" y1="53241" x2="2031" y2="68889"/>
                        <a14:foregroundMark x1="2031" y1="68889" x2="2969" y2="86296"/>
                        <a14:foregroundMark x1="2969" y1="86296" x2="18385" y2="96481"/>
                        <a14:foregroundMark x1="18385" y1="96481" x2="28385" y2="96204"/>
                        <a14:foregroundMark x1="28385" y1="96204" x2="38229" y2="96852"/>
                        <a14:foregroundMark x1="38229" y1="96852" x2="69688" y2="92963"/>
                        <a14:foregroundMark x1="69688" y1="92963" x2="89740" y2="99815"/>
                        <a14:foregroundMark x1="89740" y1="99815" x2="98958" y2="95370"/>
                        <a14:foregroundMark x1="98958" y1="95370" x2="97135" y2="7870"/>
                        <a14:foregroundMark x1="97135" y1="7870" x2="87656" y2="3056"/>
                        <a14:foregroundMark x1="87656" y1="3056" x2="78854" y2="3704"/>
                        <a14:foregroundMark x1="64047" y1="24227" x2="56875" y2="34167"/>
                        <a14:foregroundMark x1="78854" y1="3704" x2="65745" y2="21874"/>
                        <a14:foregroundMark x1="56875" y1="34167" x2="36979" y2="52037"/>
                        <a14:foregroundMark x1="46406" y1="45833" x2="41042" y2="64537"/>
                        <a14:foregroundMark x1="41042" y1="64537" x2="49323" y2="80741"/>
                        <a14:foregroundMark x1="49323" y1="80741" x2="61458" y2="82963"/>
                        <a14:foregroundMark x1="61458" y1="82963" x2="88333" y2="73056"/>
                        <a14:foregroundMark x1="88333" y1="73056" x2="97917" y2="15000"/>
                        <a14:foregroundMark x1="97917" y1="15000" x2="89792" y2="5463"/>
                        <a14:foregroundMark x1="89792" y1="5463" x2="77396" y2="10926"/>
                        <a14:foregroundMark x1="77396" y1="10926" x2="68750" y2="19537"/>
                        <a14:foregroundMark x1="68750" y1="19537" x2="62396" y2="34815"/>
                        <a14:foregroundMark x1="62396" y1="34815" x2="54323" y2="43611"/>
                        <a14:foregroundMark x1="54323" y1="43611" x2="47188" y2="45833"/>
                        <a14:foregroundMark x1="26516" y1="54031" x2="11979" y2="56481"/>
                        <a14:foregroundMark x1="40000" y1="51759" x2="26544" y2="54026"/>
                        <a14:foregroundMark x1="11979" y1="56481" x2="4792" y2="73519"/>
                        <a14:foregroundMark x1="4792" y1="73519" x2="18177" y2="92778"/>
                        <a14:foregroundMark x1="18177" y1="92778" x2="37604" y2="91019"/>
                        <a14:foregroundMark x1="37604" y1="91019" x2="50260" y2="82593"/>
                        <a14:foregroundMark x1="50260" y1="82593" x2="49010" y2="63148"/>
                        <a14:foregroundMark x1="49010" y1="63148" x2="39583" y2="53426"/>
                        <a14:foregroundMark x1="39583" y1="53426" x2="38750" y2="53426"/>
                        <a14:foregroundMark x1="8906" y1="53981" x2="1250" y2="65648"/>
                        <a14:foregroundMark x1="1250" y1="65648" x2="1458" y2="82407"/>
                        <a14:foregroundMark x1="1458" y1="82407" x2="11615" y2="91296"/>
                        <a14:foregroundMark x1="11615" y1="91296" x2="30625" y2="93611"/>
                        <a14:foregroundMark x1="30625" y1="93611" x2="32135" y2="93519"/>
                        <a14:foregroundMark x1="9479" y1="54722" x2="52" y2="60833"/>
                        <a14:foregroundMark x1="52" y1="60833" x2="1615" y2="89352"/>
                        <a14:foregroundMark x1="1615" y1="89352" x2="13281" y2="93426"/>
                        <a14:foregroundMark x1="13281" y1="93426" x2="15260" y2="77593"/>
                        <a14:foregroundMark x1="15260" y1="77593" x2="12708" y2="56852"/>
                        <a14:foregroundMark x1="12708" y1="56852" x2="9740" y2="55463"/>
                        <a14:foregroundMark x1="8906" y1="59352" x2="3281" y2="70833"/>
                        <a14:foregroundMark x1="3281" y1="70833" x2="10521" y2="63611"/>
                        <a14:foregroundMark x1="10521" y1="63611" x2="10729" y2="59815"/>
                        <a14:foregroundMark x1="94479" y1="15370" x2="85938" y2="26852"/>
                        <a14:foregroundMark x1="85938" y1="26852" x2="94010" y2="18889"/>
                        <a14:foregroundMark x1="94010" y1="18889" x2="91719" y2="13611"/>
                        <a14:foregroundMark x1="90365" y1="12685" x2="82135" y2="23333"/>
                        <a14:foregroundMark x1="82135" y1="23333" x2="90781" y2="13611"/>
                        <a14:foregroundMark x1="90781" y1="13611" x2="90365" y2="12870"/>
                        <a14:foregroundMark x1="75990" y1="45370" x2="60521" y2="49537"/>
                        <a14:foregroundMark x1="60521" y1="49537" x2="72448" y2="48519"/>
                        <a14:foregroundMark x1="72448" y1="48519" x2="70000" y2="44907"/>
                        <a14:foregroundMark x1="85365" y1="31852" x2="68073" y2="35185"/>
                        <a14:foregroundMark x1="68073" y1="35185" x2="69896" y2="52963"/>
                        <a14:foregroundMark x1="69896" y1="52963" x2="70156" y2="53241"/>
                        <a14:foregroundMark x1="59115" y1="63796" x2="48125" y2="69259"/>
                        <a14:foregroundMark x1="48125" y1="69259" x2="57240" y2="70926"/>
                        <a14:foregroundMark x1="57240" y1="70926" x2="56198" y2="64074"/>
                        <a14:backgroundMark x1="5885" y1="24259" x2="22240" y2="24352"/>
                        <a14:backgroundMark x1="22240" y1="24352" x2="27865" y2="13333"/>
                        <a14:backgroundMark x1="27865" y1="13333" x2="19948" y2="5741"/>
                        <a14:backgroundMark x1="19948" y1="5741" x2="9948" y2="5556"/>
                        <a14:backgroundMark x1="9948" y1="5556" x2="3802" y2="22037"/>
                        <a14:backgroundMark x1="3802" y1="22037" x2="7813" y2="25648"/>
                        <a14:backgroundMark x1="25365" y1="25926" x2="12969" y2="33611"/>
                        <a14:backgroundMark x1="12969" y1="33611" x2="14583" y2="48889"/>
                        <a14:backgroundMark x1="14583" y1="48889" x2="20551" y2="50978"/>
                        <a14:backgroundMark x1="27929" y1="50526" x2="52189" y2="36675"/>
                        <a14:backgroundMark x1="54505" y1="34594" x2="51563" y2="19074"/>
                        <a14:backgroundMark x1="51563" y1="19074" x2="26458" y2="21944"/>
                        <a14:backgroundMark x1="26458" y1="21944" x2="23021" y2="27870"/>
                        <a14:backgroundMark x1="15833" y1="49074" x2="24010" y2="52963"/>
                        <a14:backgroundMark x1="24010" y1="52963" x2="31042" y2="45093"/>
                        <a14:backgroundMark x1="53698" y1="4074" x2="62083" y2="15556"/>
                        <a14:backgroundMark x1="62083" y1="15556" x2="52760" y2="22500"/>
                        <a14:backgroundMark x1="56458" y1="3056" x2="67396" y2="3889"/>
                        <a14:backgroundMark x1="67396" y1="3889" x2="60104" y2="14537"/>
                        <a14:backgroundMark x1="60104" y1="14537" x2="57708" y2="14907"/>
                        <a14:backgroundMark x1="53854" y1="28426" x2="62865" y2="23519"/>
                        <a14:backgroundMark x1="62865" y1="23519" x2="62813" y2="13148"/>
                        <a14:backgroundMark x1="65625" y1="6481" x2="64792" y2="23148"/>
                        <a14:backgroundMark x1="64792" y1="23148" x2="56875" y2="21296"/>
                        <a14:backgroundMark x1="63646" y1="21481" x2="66719" y2="13148"/>
                        <a14:backgroundMark x1="16094" y1="50741" x2="26042" y2="51574"/>
                        <a14:backgroundMark x1="26042" y1="51574" x2="30469" y2="48519"/>
                        <a14:backgroundMark x1="16250" y1="51759" x2="26094" y2="52685"/>
                        <a14:backgroundMark x1="26094" y1="52685" x2="17031" y2="51019"/>
                        <a14:backgroundMark x1="17031" y1="51019" x2="16771" y2="52037"/>
                        <a14:backgroundMark x1="66406" y1="5556" x2="66146" y2="18333"/>
                        <a14:backgroundMark x1="66719" y1="5278" x2="66302" y2="7037"/>
                        <a14:backgroundMark x1="66406" y1="7963" x2="66979" y2="8704"/>
                        <a14:backgroundMark x1="68802" y1="11944" x2="68802" y2="12685"/>
                        <a14:backgroundMark x1="68906" y1="12870" x2="68906" y2="13148"/>
                        <a14:backgroundMark x1="68385" y1="15370" x2="67813" y2="14907"/>
                        <a14:backgroundMark x1="68490" y1="14167" x2="67396" y2="14167"/>
                        <a14:backgroundMark x1="71563" y1="11667" x2="71146" y2="11944"/>
                      </a14:backgroundRemoval>
                    </a14:imgEffect>
                  </a14:imgLayer>
                </a14:imgProps>
              </a:ext>
              <a:ext uri="{28A0092B-C50C-407E-A947-70E740481C1C}">
                <a14:useLocalDpi xmlns:a14="http://schemas.microsoft.com/office/drawing/2010/main" val="0"/>
              </a:ext>
            </a:extLst>
          </a:blip>
          <a:srcRect l="3204"/>
          <a:stretch/>
        </p:blipFill>
        <p:spPr>
          <a:xfrm>
            <a:off x="3010236" y="1262025"/>
            <a:ext cx="5664635" cy="3291840"/>
          </a:xfrm>
          <a:prstGeom prst="rect">
            <a:avLst/>
          </a:prstGeom>
        </p:spPr>
      </p:pic>
      <p:sp>
        <p:nvSpPr>
          <p:cNvPr id="2" name="Rectangle 1">
            <a:extLst>
              <a:ext uri="{FF2B5EF4-FFF2-40B4-BE49-F238E27FC236}">
                <a16:creationId xmlns:a16="http://schemas.microsoft.com/office/drawing/2014/main" id="{B8A78E57-A28D-3F91-4F3D-718975DC9167}"/>
              </a:ext>
            </a:extLst>
          </p:cNvPr>
          <p:cNvSpPr/>
          <p:nvPr/>
        </p:nvSpPr>
        <p:spPr>
          <a:xfrm>
            <a:off x="1068860" y="2829922"/>
            <a:ext cx="2022476" cy="1449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434AAAE0-EC80-F731-FF75-93750C447D5B}"/>
              </a:ext>
            </a:extLst>
          </p:cNvPr>
          <p:cNvSpPr/>
          <p:nvPr/>
        </p:nvSpPr>
        <p:spPr>
          <a:xfrm>
            <a:off x="2690283" y="1627119"/>
            <a:ext cx="2547099" cy="1449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F0925970-B51A-CE3B-92FD-02BFAA6D1E62}"/>
              </a:ext>
            </a:extLst>
          </p:cNvPr>
          <p:cNvSpPr/>
          <p:nvPr/>
        </p:nvSpPr>
        <p:spPr>
          <a:xfrm rot="-1920000">
            <a:off x="4361636" y="1344104"/>
            <a:ext cx="2017260" cy="1449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48A953F2-C039-D9EF-FD72-FC390741040D}"/>
              </a:ext>
            </a:extLst>
          </p:cNvPr>
          <p:cNvSpPr/>
          <p:nvPr/>
        </p:nvSpPr>
        <p:spPr>
          <a:xfrm rot="-1440000">
            <a:off x="5952187" y="214331"/>
            <a:ext cx="2017260" cy="1449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cxnSp>
        <p:nvCxnSpPr>
          <p:cNvPr id="7" name="Straight Connector 6">
            <a:extLst>
              <a:ext uri="{FF2B5EF4-FFF2-40B4-BE49-F238E27FC236}">
                <a16:creationId xmlns:a16="http://schemas.microsoft.com/office/drawing/2014/main" id="{9599ED1C-D3F9-21AC-074A-ED7BA929B47C}"/>
              </a:ext>
            </a:extLst>
          </p:cNvPr>
          <p:cNvCxnSpPr>
            <a:cxnSpLocks/>
          </p:cNvCxnSpPr>
          <p:nvPr/>
        </p:nvCxnSpPr>
        <p:spPr>
          <a:xfrm>
            <a:off x="3401809" y="702118"/>
            <a:ext cx="0" cy="2055950"/>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D352AF1E-BB5E-9DD6-5977-85FCC8D53194}"/>
              </a:ext>
            </a:extLst>
          </p:cNvPr>
          <p:cNvCxnSpPr>
            <a:cxnSpLocks/>
          </p:cNvCxnSpPr>
          <p:nvPr/>
        </p:nvCxnSpPr>
        <p:spPr>
          <a:xfrm>
            <a:off x="5734758" y="709552"/>
            <a:ext cx="0" cy="1022604"/>
          </a:xfrm>
          <a:prstGeom prst="line">
            <a:avLst/>
          </a:prstGeom>
          <a:ln w="28575"/>
        </p:spPr>
        <p:style>
          <a:lnRef idx="1">
            <a:schemeClr val="accent5"/>
          </a:lnRef>
          <a:fillRef idx="0">
            <a:schemeClr val="accent5"/>
          </a:fillRef>
          <a:effectRef idx="0">
            <a:schemeClr val="accent5"/>
          </a:effectRef>
          <a:fontRef idx="minor">
            <a:schemeClr val="tx1"/>
          </a:fontRef>
        </p:style>
      </p:cxnSp>
      <p:sp>
        <p:nvSpPr>
          <p:cNvPr id="5" name="Isosceles Triangle 4">
            <a:extLst>
              <a:ext uri="{FF2B5EF4-FFF2-40B4-BE49-F238E27FC236}">
                <a16:creationId xmlns:a16="http://schemas.microsoft.com/office/drawing/2014/main" id="{B287A41C-2A29-AB9D-8F23-C60A4C7CAF73}"/>
              </a:ext>
            </a:extLst>
          </p:cNvPr>
          <p:cNvSpPr/>
          <p:nvPr/>
        </p:nvSpPr>
        <p:spPr>
          <a:xfrm flipH="1" flipV="1">
            <a:off x="1068860" y="704335"/>
            <a:ext cx="7006281" cy="3089189"/>
          </a:xfrm>
          <a:prstGeom prst="triangle">
            <a:avLst>
              <a:gd name="adj" fmla="val 100000"/>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24" name="TextBox 23">
            <a:extLst>
              <a:ext uri="{FF2B5EF4-FFF2-40B4-BE49-F238E27FC236}">
                <a16:creationId xmlns:a16="http://schemas.microsoft.com/office/drawing/2014/main" id="{4E276465-4092-A2A8-FBB5-3A2C28CDED5B}"/>
              </a:ext>
            </a:extLst>
          </p:cNvPr>
          <p:cNvSpPr txBox="1"/>
          <p:nvPr/>
        </p:nvSpPr>
        <p:spPr>
          <a:xfrm>
            <a:off x="1263805" y="774888"/>
            <a:ext cx="1918008" cy="260195"/>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600" dirty="0">
                <a:solidFill>
                  <a:prstClr val="black"/>
                </a:solidFill>
                <a:latin typeface="+mn-lt"/>
                <a:cs typeface="+mn-cs"/>
              </a:rPr>
              <a:t>Community</a:t>
            </a:r>
            <a:endParaRPr kumimoji="0" lang="en-GB" sz="1600" b="0" i="0" u="none" strike="noStrike" kern="1200" cap="none" spc="0" normalizeH="0" baseline="0" noProof="0" dirty="0">
              <a:ln>
                <a:noFill/>
              </a:ln>
              <a:solidFill>
                <a:prstClr val="black"/>
              </a:solidFill>
              <a:effectLst/>
              <a:uLnTx/>
              <a:uFillTx/>
              <a:latin typeface="+mn-lt"/>
              <a:ea typeface="+mn-ea"/>
              <a:cs typeface="+mn-cs"/>
            </a:endParaRPr>
          </a:p>
        </p:txBody>
      </p:sp>
      <p:sp>
        <p:nvSpPr>
          <p:cNvPr id="25" name="TextBox 24">
            <a:extLst>
              <a:ext uri="{FF2B5EF4-FFF2-40B4-BE49-F238E27FC236}">
                <a16:creationId xmlns:a16="http://schemas.microsoft.com/office/drawing/2014/main" id="{2798A83D-F03D-38E2-73FF-BF425BE3F4C9}"/>
              </a:ext>
            </a:extLst>
          </p:cNvPr>
          <p:cNvSpPr txBox="1"/>
          <p:nvPr/>
        </p:nvSpPr>
        <p:spPr>
          <a:xfrm>
            <a:off x="3506299" y="774888"/>
            <a:ext cx="1918008" cy="260195"/>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600" dirty="0">
                <a:solidFill>
                  <a:prstClr val="black"/>
                </a:solidFill>
                <a:latin typeface="+mn-lt"/>
                <a:cs typeface="+mn-cs"/>
              </a:rPr>
              <a:t>Maintainer</a:t>
            </a:r>
            <a:endParaRPr kumimoji="0" lang="en-GB" sz="1600" b="0" i="0" u="none" strike="noStrike" kern="1200" cap="none" spc="0" normalizeH="0" baseline="0" noProof="0" dirty="0">
              <a:ln>
                <a:noFill/>
              </a:ln>
              <a:solidFill>
                <a:prstClr val="black"/>
              </a:solidFill>
              <a:effectLst/>
              <a:uLnTx/>
              <a:uFillTx/>
              <a:latin typeface="+mn-lt"/>
              <a:ea typeface="+mn-ea"/>
              <a:cs typeface="+mn-cs"/>
            </a:endParaRPr>
          </a:p>
        </p:txBody>
      </p:sp>
      <p:sp>
        <p:nvSpPr>
          <p:cNvPr id="26" name="TextBox 25">
            <a:extLst>
              <a:ext uri="{FF2B5EF4-FFF2-40B4-BE49-F238E27FC236}">
                <a16:creationId xmlns:a16="http://schemas.microsoft.com/office/drawing/2014/main" id="{514707AC-6C8A-6C04-12C3-42E3ECC1EE6B}"/>
              </a:ext>
            </a:extLst>
          </p:cNvPr>
          <p:cNvSpPr txBox="1"/>
          <p:nvPr/>
        </p:nvSpPr>
        <p:spPr>
          <a:xfrm>
            <a:off x="5748792" y="774888"/>
            <a:ext cx="1918008" cy="260195"/>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600" dirty="0">
                <a:solidFill>
                  <a:prstClr val="black"/>
                </a:solidFill>
                <a:latin typeface="+mn-lt"/>
                <a:cs typeface="+mn-cs"/>
              </a:rPr>
              <a:t>Constitutional</a:t>
            </a:r>
            <a:endParaRPr kumimoji="0" lang="en-GB" sz="1600" b="0" i="0" u="none" strike="noStrike" kern="1200" cap="none" spc="0" normalizeH="0" baseline="0" noProof="0" dirty="0">
              <a:ln>
                <a:noFill/>
              </a:ln>
              <a:solidFill>
                <a:prstClr val="black"/>
              </a:solidFill>
              <a:effectLst/>
              <a:uLnTx/>
              <a:uFillTx/>
              <a:latin typeface="+mn-lt"/>
              <a:ea typeface="+mn-ea"/>
              <a:cs typeface="+mn-cs"/>
            </a:endParaRPr>
          </a:p>
        </p:txBody>
      </p:sp>
      <p:sp>
        <p:nvSpPr>
          <p:cNvPr id="27" name="Oval 26">
            <a:extLst>
              <a:ext uri="{FF2B5EF4-FFF2-40B4-BE49-F238E27FC236}">
                <a16:creationId xmlns:a16="http://schemas.microsoft.com/office/drawing/2014/main" id="{E120A64E-18D2-7422-83C1-A3D199B6AB1C}"/>
              </a:ext>
            </a:extLst>
          </p:cNvPr>
          <p:cNvSpPr/>
          <p:nvPr/>
        </p:nvSpPr>
        <p:spPr>
          <a:xfrm>
            <a:off x="4950245" y="1035083"/>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8" name="Oval 27">
            <a:extLst>
              <a:ext uri="{FF2B5EF4-FFF2-40B4-BE49-F238E27FC236}">
                <a16:creationId xmlns:a16="http://schemas.microsoft.com/office/drawing/2014/main" id="{15742673-1B1F-0D86-1E8B-20D8833ED923}"/>
              </a:ext>
            </a:extLst>
          </p:cNvPr>
          <p:cNvSpPr/>
          <p:nvPr/>
        </p:nvSpPr>
        <p:spPr>
          <a:xfrm>
            <a:off x="4324426" y="1428164"/>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9" name="Oval 28">
            <a:extLst>
              <a:ext uri="{FF2B5EF4-FFF2-40B4-BE49-F238E27FC236}">
                <a16:creationId xmlns:a16="http://schemas.microsoft.com/office/drawing/2014/main" id="{74F36067-02FB-ABF6-916C-D34672AD81AC}"/>
              </a:ext>
            </a:extLst>
          </p:cNvPr>
          <p:cNvSpPr/>
          <p:nvPr/>
        </p:nvSpPr>
        <p:spPr>
          <a:xfrm>
            <a:off x="3529166" y="1847331"/>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pSp>
        <p:nvGrpSpPr>
          <p:cNvPr id="32" name="Group 31">
            <a:extLst>
              <a:ext uri="{FF2B5EF4-FFF2-40B4-BE49-F238E27FC236}">
                <a16:creationId xmlns:a16="http://schemas.microsoft.com/office/drawing/2014/main" id="{29D2E849-BE71-C014-6F7C-7644E4967ACF}"/>
              </a:ext>
            </a:extLst>
          </p:cNvPr>
          <p:cNvGrpSpPr/>
          <p:nvPr/>
        </p:nvGrpSpPr>
        <p:grpSpPr>
          <a:xfrm>
            <a:off x="3600027" y="1101299"/>
            <a:ext cx="576000" cy="576000"/>
            <a:chOff x="3600027" y="1101299"/>
            <a:chExt cx="576000" cy="576000"/>
          </a:xfrm>
        </p:grpSpPr>
        <p:sp>
          <p:nvSpPr>
            <p:cNvPr id="11" name="Oval 10">
              <a:extLst>
                <a:ext uri="{FF2B5EF4-FFF2-40B4-BE49-F238E27FC236}">
                  <a16:creationId xmlns:a16="http://schemas.microsoft.com/office/drawing/2014/main" id="{6C02F44F-7B16-9F7D-586B-7171C1C6B3F4}"/>
                </a:ext>
              </a:extLst>
            </p:cNvPr>
            <p:cNvSpPr/>
            <p:nvPr/>
          </p:nvSpPr>
          <p:spPr>
            <a:xfrm>
              <a:off x="3600027" y="1101299"/>
              <a:ext cx="576000" cy="576000"/>
            </a:xfrm>
            <a:prstGeom prst="ellipse">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pic>
          <p:nvPicPr>
            <p:cNvPr id="31" name="Picture 30" descr="A black background with a black square&#10;&#10;Description automatically generated with medium confidence">
              <a:extLst>
                <a:ext uri="{FF2B5EF4-FFF2-40B4-BE49-F238E27FC236}">
                  <a16:creationId xmlns:a16="http://schemas.microsoft.com/office/drawing/2014/main" id="{EDC7794C-42D3-53F0-01E5-93D2F8A28A95}"/>
                </a:ext>
              </a:extLst>
            </p:cNvPr>
            <p:cNvPicPr>
              <a:picLocks noChangeAspect="1"/>
            </p:cNvPicPr>
            <p:nvPr/>
          </p:nvPicPr>
          <p:blipFill rotWithShape="1">
            <a:blip r:embed="rId5">
              <a:extLst>
                <a:ext uri="{28A0092B-C50C-407E-A947-70E740481C1C}">
                  <a14:useLocalDpi xmlns:a14="http://schemas.microsoft.com/office/drawing/2010/main" val="0"/>
                </a:ext>
              </a:extLst>
            </a:blip>
            <a:srcRect t="5867" b="21733"/>
            <a:stretch/>
          </p:blipFill>
          <p:spPr>
            <a:xfrm>
              <a:off x="3611191" y="1188870"/>
              <a:ext cx="553672" cy="400858"/>
            </a:xfrm>
            <a:prstGeom prst="rect">
              <a:avLst/>
            </a:prstGeom>
          </p:spPr>
        </p:pic>
      </p:grpSp>
      <p:pic>
        <p:nvPicPr>
          <p:cNvPr id="34" name="Picture 33" descr="A black background with a black square&#10;&#10;Description automatically generated with medium confidence">
            <a:extLst>
              <a:ext uri="{FF2B5EF4-FFF2-40B4-BE49-F238E27FC236}">
                <a16:creationId xmlns:a16="http://schemas.microsoft.com/office/drawing/2014/main" id="{84C1D0A2-493C-1B5F-19F9-62A0D37D893C}"/>
              </a:ext>
            </a:extLst>
          </p:cNvPr>
          <p:cNvPicPr>
            <a:picLocks noChangeAspect="1"/>
          </p:cNvPicPr>
          <p:nvPr/>
        </p:nvPicPr>
        <p:blipFill rotWithShape="1">
          <a:blip r:embed="rId6">
            <a:extLst>
              <a:ext uri="{28A0092B-C50C-407E-A947-70E740481C1C}">
                <a14:useLocalDpi xmlns:a14="http://schemas.microsoft.com/office/drawing/2010/main" val="0"/>
              </a:ext>
            </a:extLst>
          </a:blip>
          <a:srcRect b="12786"/>
          <a:stretch/>
        </p:blipFill>
        <p:spPr>
          <a:xfrm>
            <a:off x="4997484" y="1113105"/>
            <a:ext cx="481522" cy="419957"/>
          </a:xfrm>
          <a:prstGeom prst="rect">
            <a:avLst/>
          </a:prstGeom>
        </p:spPr>
      </p:pic>
      <p:pic>
        <p:nvPicPr>
          <p:cNvPr id="36" name="Picture 35" descr="A black background with a black square&#10;&#10;Description automatically generated with medium confidence">
            <a:extLst>
              <a:ext uri="{FF2B5EF4-FFF2-40B4-BE49-F238E27FC236}">
                <a16:creationId xmlns:a16="http://schemas.microsoft.com/office/drawing/2014/main" id="{1CBF5666-7292-2973-BF6C-A76F942A34E7}"/>
              </a:ext>
            </a:extLst>
          </p:cNvPr>
          <p:cNvPicPr>
            <a:picLocks noChangeAspect="1"/>
          </p:cNvPicPr>
          <p:nvPr/>
        </p:nvPicPr>
        <p:blipFill rotWithShape="1">
          <a:blip r:embed="rId7">
            <a:extLst>
              <a:ext uri="{28A0092B-C50C-407E-A947-70E740481C1C}">
                <a14:useLocalDpi xmlns:a14="http://schemas.microsoft.com/office/drawing/2010/main" val="0"/>
              </a:ext>
            </a:extLst>
          </a:blip>
          <a:srcRect b="14548"/>
          <a:stretch/>
        </p:blipFill>
        <p:spPr>
          <a:xfrm>
            <a:off x="4348560" y="1490684"/>
            <a:ext cx="527733" cy="450960"/>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7A426226-974E-B4F2-E179-66A0EFEB860A}"/>
              </a:ext>
            </a:extLst>
          </p:cNvPr>
          <p:cNvPicPr>
            <a:picLocks noChangeAspect="1"/>
          </p:cNvPicPr>
          <p:nvPr/>
        </p:nvPicPr>
        <p:blipFill rotWithShape="1">
          <a:blip r:embed="rId8">
            <a:extLst>
              <a:ext uri="{28A0092B-C50C-407E-A947-70E740481C1C}">
                <a14:useLocalDpi xmlns:a14="http://schemas.microsoft.com/office/drawing/2010/main" val="0"/>
              </a:ext>
            </a:extLst>
          </a:blip>
          <a:srcRect b="15973"/>
          <a:stretch/>
        </p:blipFill>
        <p:spPr>
          <a:xfrm>
            <a:off x="3579576" y="1935693"/>
            <a:ext cx="475180" cy="399276"/>
          </a:xfrm>
          <a:prstGeom prst="rect">
            <a:avLst/>
          </a:prstGeom>
        </p:spPr>
      </p:pic>
      <p:pic>
        <p:nvPicPr>
          <p:cNvPr id="43" name="Picture 42">
            <a:extLst>
              <a:ext uri="{FF2B5EF4-FFF2-40B4-BE49-F238E27FC236}">
                <a16:creationId xmlns:a16="http://schemas.microsoft.com/office/drawing/2014/main" id="{821A156C-12A1-5345-9A3B-CB825CC3365E}"/>
              </a:ext>
            </a:extLst>
          </p:cNvPr>
          <p:cNvPicPr>
            <a:picLocks noChangeAspect="1"/>
          </p:cNvPicPr>
          <p:nvPr/>
        </p:nvPicPr>
        <p:blipFill rotWithShape="1">
          <a:blip r:embed="rId9"/>
          <a:srcRect l="11363" r="7514"/>
          <a:stretch/>
        </p:blipFill>
        <p:spPr>
          <a:xfrm>
            <a:off x="1141751" y="1113106"/>
            <a:ext cx="2051214" cy="1716816"/>
          </a:xfrm>
          <a:prstGeom prst="rect">
            <a:avLst/>
          </a:prstGeom>
        </p:spPr>
      </p:pic>
      <p:pic>
        <p:nvPicPr>
          <p:cNvPr id="50" name="Picture 49" descr="A black background with a black square&#10;&#10;Description automatically generated with medium confidence">
            <a:extLst>
              <a:ext uri="{FF2B5EF4-FFF2-40B4-BE49-F238E27FC236}">
                <a16:creationId xmlns:a16="http://schemas.microsoft.com/office/drawing/2014/main" id="{072B719C-0010-3126-8506-B9C780B08E5D}"/>
              </a:ext>
            </a:extLst>
          </p:cNvPr>
          <p:cNvPicPr>
            <a:picLocks noChangeAspect="1"/>
          </p:cNvPicPr>
          <p:nvPr/>
        </p:nvPicPr>
        <p:blipFill rotWithShape="1">
          <a:blip r:embed="rId10">
            <a:extLst>
              <a:ext uri="{28A0092B-C50C-407E-A947-70E740481C1C}">
                <a14:useLocalDpi xmlns:a14="http://schemas.microsoft.com/office/drawing/2010/main" val="0"/>
              </a:ext>
            </a:extLst>
          </a:blip>
          <a:srcRect b="13650"/>
          <a:stretch/>
        </p:blipFill>
        <p:spPr>
          <a:xfrm>
            <a:off x="5859065" y="988648"/>
            <a:ext cx="549062" cy="474112"/>
          </a:xfrm>
          <a:prstGeom prst="rect">
            <a:avLst/>
          </a:prstGeom>
        </p:spPr>
      </p:pic>
      <p:sp>
        <p:nvSpPr>
          <p:cNvPr id="12" name="Oval 11">
            <a:extLst>
              <a:ext uri="{FF2B5EF4-FFF2-40B4-BE49-F238E27FC236}">
                <a16:creationId xmlns:a16="http://schemas.microsoft.com/office/drawing/2014/main" id="{D8FAA08B-C6CB-AFF8-6DBB-2A48E2C68698}"/>
              </a:ext>
            </a:extLst>
          </p:cNvPr>
          <p:cNvSpPr/>
          <p:nvPr/>
        </p:nvSpPr>
        <p:spPr>
          <a:xfrm>
            <a:off x="6603101" y="1732156"/>
            <a:ext cx="275125" cy="115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 name="Straight Arrow Connector 13">
            <a:extLst>
              <a:ext uri="{FF2B5EF4-FFF2-40B4-BE49-F238E27FC236}">
                <a16:creationId xmlns:a16="http://schemas.microsoft.com/office/drawing/2014/main" id="{4E3B0498-79A3-08B3-E781-AD6E0416E626}"/>
              </a:ext>
            </a:extLst>
          </p:cNvPr>
          <p:cNvCxnSpPr>
            <a:cxnSpLocks/>
          </p:cNvCxnSpPr>
          <p:nvPr/>
        </p:nvCxnSpPr>
        <p:spPr>
          <a:xfrm flipV="1">
            <a:off x="2472858" y="2545688"/>
            <a:ext cx="1742396" cy="76363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7" name="Straight Arrow Connector 16">
            <a:extLst>
              <a:ext uri="{FF2B5EF4-FFF2-40B4-BE49-F238E27FC236}">
                <a16:creationId xmlns:a16="http://schemas.microsoft.com/office/drawing/2014/main" id="{58968B7B-D37A-3686-C83E-2CE8C2336AD2}"/>
              </a:ext>
            </a:extLst>
          </p:cNvPr>
          <p:cNvCxnSpPr>
            <a:cxnSpLocks/>
          </p:cNvCxnSpPr>
          <p:nvPr/>
        </p:nvCxnSpPr>
        <p:spPr>
          <a:xfrm flipV="1">
            <a:off x="4715352" y="1556881"/>
            <a:ext cx="1742396" cy="76363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
        <p:nvSpPr>
          <p:cNvPr id="18" name="TextBox 17">
            <a:extLst>
              <a:ext uri="{FF2B5EF4-FFF2-40B4-BE49-F238E27FC236}">
                <a16:creationId xmlns:a16="http://schemas.microsoft.com/office/drawing/2014/main" id="{567A617A-4C52-D00E-D720-43E672108D90}"/>
              </a:ext>
            </a:extLst>
          </p:cNvPr>
          <p:cNvSpPr txBox="1"/>
          <p:nvPr/>
        </p:nvSpPr>
        <p:spPr>
          <a:xfrm>
            <a:off x="1854379" y="3497350"/>
            <a:ext cx="1236957" cy="525982"/>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400" dirty="0">
                <a:solidFill>
                  <a:prstClr val="black"/>
                </a:solidFill>
                <a:latin typeface="+mn-lt"/>
                <a:cs typeface="+mn-cs"/>
              </a:rPr>
              <a:t>Clear p</a:t>
            </a:r>
            <a:r>
              <a:rPr kumimoji="0" lang="en-GB" sz="1400" b="0" i="0" u="none" strike="noStrike" kern="1200" cap="none" spc="0" normalizeH="0" baseline="0" noProof="0" dirty="0" err="1">
                <a:ln>
                  <a:noFill/>
                </a:ln>
                <a:solidFill>
                  <a:prstClr val="black"/>
                </a:solidFill>
                <a:effectLst/>
                <a:uLnTx/>
                <a:uFillTx/>
                <a:latin typeface="+mn-lt"/>
                <a:ea typeface="+mn-ea"/>
                <a:cs typeface="+mn-cs"/>
              </a:rPr>
              <a:t>athways</a:t>
            </a:r>
            <a:r>
              <a:rPr kumimoji="0" lang="en-GB" sz="1400" b="0" i="0" u="none" strike="noStrike" kern="1200" cap="none" spc="0" normalizeH="0" baseline="0" noProof="0" dirty="0">
                <a:ln>
                  <a:noFill/>
                </a:ln>
                <a:solidFill>
                  <a:prstClr val="black"/>
                </a:solidFill>
                <a:effectLst/>
                <a:uLnTx/>
                <a:uFillTx/>
                <a:latin typeface="+mn-lt"/>
                <a:ea typeface="+mn-ea"/>
                <a:cs typeface="+mn-cs"/>
              </a:rPr>
              <a:t> to join working groups</a:t>
            </a:r>
          </a:p>
        </p:txBody>
      </p:sp>
      <p:sp>
        <p:nvSpPr>
          <p:cNvPr id="19" name="TextBox 18">
            <a:extLst>
              <a:ext uri="{FF2B5EF4-FFF2-40B4-BE49-F238E27FC236}">
                <a16:creationId xmlns:a16="http://schemas.microsoft.com/office/drawing/2014/main" id="{D7F7F7C2-850C-8C6B-451B-CD01C5082514}"/>
              </a:ext>
            </a:extLst>
          </p:cNvPr>
          <p:cNvSpPr txBox="1"/>
          <p:nvPr/>
        </p:nvSpPr>
        <p:spPr>
          <a:xfrm>
            <a:off x="5274712" y="2097256"/>
            <a:ext cx="1236957" cy="525982"/>
          </a:xfrm>
          <a:prstGeom prst="rect">
            <a:avLst/>
          </a:prstGeom>
          <a:noFill/>
        </p:spPr>
        <p:txBody>
          <a:bodyPr wrap="square" lIns="0" tIns="0" rIns="0" bIns="0" rtlCol="0">
            <a:noAutofit/>
          </a:bodyPr>
          <a:lstStyle/>
          <a:p>
            <a:pPr marL="0" marR="0" indent="0"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1400" dirty="0">
                <a:solidFill>
                  <a:prstClr val="black"/>
                </a:solidFill>
                <a:latin typeface="+mn-lt"/>
                <a:cs typeface="+mn-cs"/>
              </a:rPr>
              <a:t>Representation from WGs at leadership</a:t>
            </a:r>
            <a:endParaRPr kumimoji="0" lang="en-GB" sz="14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178452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p:txBody>
          <a:bodyPr/>
          <a:lstStyle/>
          <a:p>
            <a:r>
              <a:rPr lang="en-GB" sz="3200" b="1" dirty="0"/>
              <a:t>Malvika Sharan</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325886"/>
            <a:ext cx="3921124" cy="3817613"/>
          </a:xfrm>
          <a:noFill/>
        </p:spPr>
        <p:txBody>
          <a:bodyPr/>
          <a:lstStyle/>
          <a:p>
            <a:pPr marL="0" indent="0">
              <a:buNone/>
            </a:pPr>
            <a:r>
              <a:rPr lang="en-GB" dirty="0"/>
              <a:t>“No one can change research culture on their own. Scaling our community by empowering YOU to participate is how we will change the world.”</a:t>
            </a:r>
          </a:p>
        </p:txBody>
      </p:sp>
      <p:pic>
        <p:nvPicPr>
          <p:cNvPr id="1026" name="Picture 2" descr="https://pbs.twimg.com/media/Dc8OoowXkAA4giX.jpg:large">
            <a:extLst>
              <a:ext uri="{FF2B5EF4-FFF2-40B4-BE49-F238E27FC236}">
                <a16:creationId xmlns:a16="http://schemas.microsoft.com/office/drawing/2014/main" id="{6C0FA588-E678-41FF-A660-5C70651ED227}"/>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7705" r="7705"/>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482D24A-4C5A-40CD-91E5-4DFC72EFA5AB}"/>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https://doi.org/10.5281/zenodo.10069243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https://doi.org/10.15131/shef.data.24162249.v1</a:t>
            </a:r>
          </a:p>
        </p:txBody>
      </p:sp>
      <p:pic>
        <p:nvPicPr>
          <p:cNvPr id="7" name="Picture 6" descr="A person standing in front of a flower&#10;&#10;Description automatically generated">
            <a:extLst>
              <a:ext uri="{FF2B5EF4-FFF2-40B4-BE49-F238E27FC236}">
                <a16:creationId xmlns:a16="http://schemas.microsoft.com/office/drawing/2014/main" id="{27676A48-811E-4082-B590-CB45D49AFB95}"/>
              </a:ext>
            </a:extLst>
          </p:cNvPr>
          <p:cNvPicPr>
            <a:picLocks noChangeAspect="1"/>
          </p:cNvPicPr>
          <p:nvPr/>
        </p:nvPicPr>
        <p:blipFill rotWithShape="1">
          <a:blip r:embed="rId4">
            <a:extLst>
              <a:ext uri="{28A0092B-C50C-407E-A947-70E740481C1C}">
                <a14:useLocalDpi xmlns:a14="http://schemas.microsoft.com/office/drawing/2010/main" val="0"/>
              </a:ext>
            </a:extLst>
          </a:blip>
          <a:srcRect r="16381"/>
          <a:stretch/>
        </p:blipFill>
        <p:spPr>
          <a:xfrm>
            <a:off x="5167423" y="625401"/>
            <a:ext cx="3976577" cy="3566706"/>
          </a:xfrm>
          <a:prstGeom prst="rect">
            <a:avLst/>
          </a:prstGeom>
        </p:spPr>
      </p:pic>
    </p:spTree>
    <p:extLst>
      <p:ext uri="{BB962C8B-B14F-4D97-AF65-F5344CB8AC3E}">
        <p14:creationId xmlns:p14="http://schemas.microsoft.com/office/powerpoint/2010/main" val="33436753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00D61-6563-4FCB-9C3E-A771DD76972D}"/>
              </a:ext>
            </a:extLst>
          </p:cNvPr>
          <p:cNvSpPr>
            <a:spLocks noGrp="1"/>
          </p:cNvSpPr>
          <p:nvPr>
            <p:ph type="title"/>
          </p:nvPr>
        </p:nvSpPr>
        <p:spPr>
          <a:xfrm>
            <a:off x="431799" y="2184922"/>
            <a:ext cx="4471973" cy="1432218"/>
          </a:xfrm>
        </p:spPr>
        <p:txBody>
          <a:bodyPr/>
          <a:lstStyle/>
          <a:p>
            <a:r>
              <a:rPr lang="en-GB" sz="4000" dirty="0"/>
              <a:t>The Turing Way: Software Testing</a:t>
            </a:r>
          </a:p>
        </p:txBody>
      </p:sp>
      <p:pic>
        <p:nvPicPr>
          <p:cNvPr id="7" name="Picture Placeholder 6">
            <a:extLst>
              <a:ext uri="{FF2B5EF4-FFF2-40B4-BE49-F238E27FC236}">
                <a16:creationId xmlns:a16="http://schemas.microsoft.com/office/drawing/2014/main" id="{25F50532-9BD1-4B07-8642-4505F2E1784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7596" r="27596"/>
          <a:stretch/>
        </p:blipFill>
        <p:spPr>
          <a:xfrm>
            <a:off x="5650286" y="0"/>
            <a:ext cx="3493714" cy="4573587"/>
          </a:xfrm>
        </p:spPr>
      </p:pic>
      <p:sp>
        <p:nvSpPr>
          <p:cNvPr id="5" name="Text Placeholder 4">
            <a:extLst>
              <a:ext uri="{FF2B5EF4-FFF2-40B4-BE49-F238E27FC236}">
                <a16:creationId xmlns:a16="http://schemas.microsoft.com/office/drawing/2014/main" id="{65851AC4-36C6-4A21-9E46-931A817AB4D9}"/>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8" name="Text Placeholder 2">
            <a:extLst>
              <a:ext uri="{FF2B5EF4-FFF2-40B4-BE49-F238E27FC236}">
                <a16:creationId xmlns:a16="http://schemas.microsoft.com/office/drawing/2014/main" id="{2D53CF47-78F7-4719-814E-40FC816992E6}"/>
              </a:ext>
            </a:extLst>
          </p:cNvPr>
          <p:cNvSpPr txBox="1">
            <a:spLocks/>
          </p:cNvSpPr>
          <p:nvPr/>
        </p:nvSpPr>
        <p:spPr>
          <a:xfrm>
            <a:off x="431800" y="4300520"/>
            <a:ext cx="4353560" cy="973565"/>
          </a:xfrm>
          <a:prstGeom prst="rect">
            <a:avLst/>
          </a:prstGeom>
        </p:spPr>
        <p:txBody>
          <a:bodyPr vert="horz" lIns="0" tIns="0" rIns="0" bIns="0" rtlCol="0" anchor="t" anchorCtr="0">
            <a:no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GB" dirty="0"/>
              <a:t>Kirstie Whitaker</a:t>
            </a:r>
          </a:p>
          <a:p>
            <a:pPr>
              <a:spcAft>
                <a:spcPts val="0"/>
              </a:spcAft>
            </a:pPr>
            <a:r>
              <a:rPr lang="en-GB" sz="2000" dirty="0"/>
              <a:t>Pronouns: she/her</a:t>
            </a:r>
          </a:p>
        </p:txBody>
      </p:sp>
    </p:spTree>
    <p:extLst>
      <p:ext uri="{BB962C8B-B14F-4D97-AF65-F5344CB8AC3E}">
        <p14:creationId xmlns:p14="http://schemas.microsoft.com/office/powerpoint/2010/main" val="3442568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spTree>
    <p:extLst>
      <p:ext uri="{BB962C8B-B14F-4D97-AF65-F5344CB8AC3E}">
        <p14:creationId xmlns:p14="http://schemas.microsoft.com/office/powerpoint/2010/main" val="18734314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sp>
        <p:nvSpPr>
          <p:cNvPr id="5" name="TextBox 4">
            <a:extLst>
              <a:ext uri="{FF2B5EF4-FFF2-40B4-BE49-F238E27FC236}">
                <a16:creationId xmlns:a16="http://schemas.microsoft.com/office/drawing/2014/main" id="{86D7F35A-738F-C090-2346-F463A8EBECA0}"/>
              </a:ext>
            </a:extLst>
          </p:cNvPr>
          <p:cNvSpPr txBox="1"/>
          <p:nvPr/>
        </p:nvSpPr>
        <p:spPr>
          <a:xfrm>
            <a:off x="594192" y="1588239"/>
            <a:ext cx="7955615" cy="1967023"/>
          </a:xfrm>
          <a:prstGeom prst="rect">
            <a:avLst/>
          </a:prstGeom>
          <a:solidFill>
            <a:srgbClr val="2A9686"/>
          </a:solidFill>
        </p:spPr>
        <p:txBody>
          <a:bodyPr wrap="square" lIns="72000" tIns="72000" rIns="72000" bIns="72000" rtlCol="0" anchor="ctr" anchorCtr="1">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2800" dirty="0">
                <a:solidFill>
                  <a:schemeClr val="bg1"/>
                </a:solidFill>
              </a:rPr>
              <a:t>Perhaps the cleanest expression of why testing is important for research as a whole can be found in the </a:t>
            </a:r>
            <a:r>
              <a:rPr lang="en-GB" sz="2800" dirty="0">
                <a:solidFill>
                  <a:srgbClr val="FFCCFF"/>
                </a:solidFill>
                <a:hlinkClick r:id="rId4">
                  <a:extLst>
                    <a:ext uri="{A12FA001-AC4F-418D-AE19-62706E023703}">
                      <ahyp:hlinkClr xmlns:ahyp="http://schemas.microsoft.com/office/drawing/2018/hyperlinkcolor" val="tx"/>
                    </a:ext>
                  </a:extLst>
                </a:hlinkClick>
              </a:rPr>
              <a:t>Software Sustainability Institute</a:t>
            </a:r>
            <a:r>
              <a:rPr lang="en-GB" sz="2800" dirty="0">
                <a:solidFill>
                  <a:schemeClr val="bg1"/>
                </a:solidFill>
              </a:rPr>
              <a:t> slogan: </a:t>
            </a:r>
            <a:r>
              <a:rPr lang="en-GB" sz="2800" b="1" dirty="0">
                <a:solidFill>
                  <a:schemeClr val="bg1"/>
                </a:solidFill>
              </a:rPr>
              <a:t>better software, better research</a:t>
            </a:r>
            <a:r>
              <a:rPr lang="en-GB" sz="2800" dirty="0">
                <a:solidFill>
                  <a:schemeClr val="bg1"/>
                </a:solidFill>
              </a:rPr>
              <a:t>.</a:t>
            </a:r>
            <a:endParaRPr kumimoji="0" lang="en-GB" sz="28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72022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5" name="Text Placeholder 4">
            <a:extLst>
              <a:ext uri="{FF2B5EF4-FFF2-40B4-BE49-F238E27FC236}">
                <a16:creationId xmlns:a16="http://schemas.microsoft.com/office/drawing/2014/main" id="{80E8D3C6-B8A8-4CE5-AE26-18F2FDFEA384}"/>
              </a:ext>
            </a:extLst>
          </p:cNvPr>
          <p:cNvSpPr>
            <a:spLocks noGrp="1"/>
          </p:cNvSpPr>
          <p:nvPr>
            <p:ph type="body" sz="quarter" idx="18"/>
          </p:nvPr>
        </p:nvSpPr>
        <p:spPr/>
        <p:txBody>
          <a:bodyPr/>
          <a:lstStyle/>
          <a:p>
            <a:r>
              <a:rPr lang="en-GB" dirty="0"/>
              <a:t>@TuringWay</a:t>
            </a:r>
          </a:p>
          <a:p>
            <a:r>
              <a:rPr lang="en-US" dirty="0"/>
              <a:t>https://doi.org/10.5281/zenodo.11098175</a:t>
            </a:r>
          </a:p>
        </p:txBody>
      </p:sp>
      <p:pic>
        <p:nvPicPr>
          <p:cNvPr id="11" name="Picture Placeholder 10">
            <a:extLst>
              <a:ext uri="{FF2B5EF4-FFF2-40B4-BE49-F238E27FC236}">
                <a16:creationId xmlns:a16="http://schemas.microsoft.com/office/drawing/2014/main" id="{A35A2644-5160-499A-A009-9613092E0C3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a:xfrm>
            <a:off x="5251450" y="703263"/>
            <a:ext cx="3892550" cy="3451225"/>
          </a:xfrm>
          <a:prstGeom prst="rect">
            <a:avLst/>
          </a:prstGeom>
        </p:spPr>
      </p:pic>
      <p:sp>
        <p:nvSpPr>
          <p:cNvPr id="6" name="TextBox 5">
            <a:extLst>
              <a:ext uri="{FF2B5EF4-FFF2-40B4-BE49-F238E27FC236}">
                <a16:creationId xmlns:a16="http://schemas.microsoft.com/office/drawing/2014/main" id="{8BFEC584-E45E-4570-BF10-E44986B45CBD}"/>
              </a:ext>
            </a:extLst>
          </p:cNvPr>
          <p:cNvSpPr txBox="1"/>
          <p:nvPr/>
        </p:nvSpPr>
        <p:spPr>
          <a:xfrm>
            <a:off x="-1" y="4302177"/>
            <a:ext cx="589100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https://the-turing-way.netlify.com/reproducible-research/testing.html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https://www.toptal.com/qa/how-to-write-testable-code-and-why-it-matters</a:t>
            </a:r>
          </a:p>
        </p:txBody>
      </p:sp>
    </p:spTree>
    <p:extLst>
      <p:ext uri="{BB962C8B-B14F-4D97-AF65-F5344CB8AC3E}">
        <p14:creationId xmlns:p14="http://schemas.microsoft.com/office/powerpoint/2010/main" val="3652185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5" name="Text Placeholder 4">
            <a:extLst>
              <a:ext uri="{FF2B5EF4-FFF2-40B4-BE49-F238E27FC236}">
                <a16:creationId xmlns:a16="http://schemas.microsoft.com/office/drawing/2014/main" id="{80E8D3C6-B8A8-4CE5-AE26-18F2FDFEA384}"/>
              </a:ext>
            </a:extLst>
          </p:cNvPr>
          <p:cNvSpPr>
            <a:spLocks noGrp="1"/>
          </p:cNvSpPr>
          <p:nvPr>
            <p:ph type="body" sz="quarter" idx="18"/>
          </p:nvPr>
        </p:nvSpPr>
        <p:spPr/>
        <p:txBody>
          <a:bodyPr/>
          <a:lstStyle/>
          <a:p>
            <a:r>
              <a:rPr lang="en-GB" dirty="0"/>
              <a:t>@TuringWay</a:t>
            </a:r>
          </a:p>
          <a:p>
            <a:r>
              <a:rPr lang="en-US" dirty="0"/>
              <a:t>https://doi.org/10.5281/zenodo.11098175</a:t>
            </a:r>
          </a:p>
        </p:txBody>
      </p:sp>
      <p:pic>
        <p:nvPicPr>
          <p:cNvPr id="17" name="Picture Placeholder 16">
            <a:extLst>
              <a:ext uri="{FF2B5EF4-FFF2-40B4-BE49-F238E27FC236}">
                <a16:creationId xmlns:a16="http://schemas.microsoft.com/office/drawing/2014/main" id="{34C13450-1F0D-41F3-8962-8A03C54B3DD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p:pic>
      <p:pic>
        <p:nvPicPr>
          <p:cNvPr id="7" name="Picture 6" descr="A picture containing transport&#10;&#10;Description automatically generated">
            <a:extLst>
              <a:ext uri="{FF2B5EF4-FFF2-40B4-BE49-F238E27FC236}">
                <a16:creationId xmlns:a16="http://schemas.microsoft.com/office/drawing/2014/main" id="{592F415F-2A58-48FB-A0D0-6E2D79AF339D}"/>
              </a:ext>
            </a:extLst>
          </p:cNvPr>
          <p:cNvPicPr>
            <a:picLocks noChangeAspect="1"/>
          </p:cNvPicPr>
          <p:nvPr/>
        </p:nvPicPr>
        <p:blipFill rotWithShape="1">
          <a:blip r:embed="rId4">
            <a:extLst>
              <a:ext uri="{28A0092B-C50C-407E-A947-70E740481C1C}">
                <a14:useLocalDpi xmlns:a14="http://schemas.microsoft.com/office/drawing/2010/main" val="0"/>
              </a:ext>
            </a:extLst>
          </a:blip>
          <a:srcRect l="5096" r="4790" b="13661"/>
          <a:stretch/>
        </p:blipFill>
        <p:spPr>
          <a:xfrm>
            <a:off x="4947241" y="314463"/>
            <a:ext cx="1339770" cy="1283630"/>
          </a:xfrm>
          <a:prstGeom prst="rect">
            <a:avLst/>
          </a:prstGeom>
        </p:spPr>
      </p:pic>
      <p:sp>
        <p:nvSpPr>
          <p:cNvPr id="6" name="TextBox 5">
            <a:extLst>
              <a:ext uri="{FF2B5EF4-FFF2-40B4-BE49-F238E27FC236}">
                <a16:creationId xmlns:a16="http://schemas.microsoft.com/office/drawing/2014/main" id="{9F7B6808-A2F9-458E-9904-D66DE22B3379}"/>
              </a:ext>
            </a:extLst>
          </p:cNvPr>
          <p:cNvSpPr txBox="1"/>
          <p:nvPr/>
        </p:nvSpPr>
        <p:spPr>
          <a:xfrm>
            <a:off x="-1" y="4302177"/>
            <a:ext cx="589100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https://the-turing-way.netlify.com/reproducible-research/testing.html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https://www.toptal.com/qa/how-to-write-testable-code-and-why-it-matters</a:t>
            </a:r>
          </a:p>
        </p:txBody>
      </p:sp>
    </p:spTree>
    <p:extLst>
      <p:ext uri="{BB962C8B-B14F-4D97-AF65-F5344CB8AC3E}">
        <p14:creationId xmlns:p14="http://schemas.microsoft.com/office/powerpoint/2010/main" val="891752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4" name="Text Placeholder 3">
            <a:extLst>
              <a:ext uri="{FF2B5EF4-FFF2-40B4-BE49-F238E27FC236}">
                <a16:creationId xmlns:a16="http://schemas.microsoft.com/office/drawing/2014/main" id="{4067DEBE-8DD7-42DB-9C73-B81D36CA7269}"/>
              </a:ext>
            </a:extLst>
          </p:cNvPr>
          <p:cNvSpPr>
            <a:spLocks noGrp="1"/>
          </p:cNvSpPr>
          <p:nvPr>
            <p:ph type="body" sz="quarter" idx="12"/>
          </p:nvPr>
        </p:nvSpPr>
        <p:spPr>
          <a:xfrm>
            <a:off x="431800" y="1804945"/>
            <a:ext cx="3921124" cy="2349611"/>
          </a:xfrm>
        </p:spPr>
        <p:txBody>
          <a:bodyPr/>
          <a:lstStyle/>
          <a:p>
            <a:pPr marL="180000" indent="0" eaLnBrk="1" fontAlgn="auto" hangingPunct="1">
              <a:lnSpc>
                <a:spcPct val="150000"/>
              </a:lnSpc>
              <a:spcBef>
                <a:spcPts val="0"/>
              </a:spcBef>
              <a:spcAft>
                <a:spcPts val="0"/>
              </a:spcAft>
              <a:buNone/>
            </a:pPr>
            <a:r>
              <a:rPr lang="en-GB" b="1" dirty="0" err="1">
                <a:latin typeface="Courier New" panose="02070309020205020404" pitchFamily="49" charset="0"/>
                <a:cs typeface="Courier New" panose="02070309020205020404" pitchFamily="49" charset="0"/>
              </a:rPr>
              <a:t>Assert.AreEqual</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a:t>
            </a:r>
            <a:r>
              <a:rPr lang="en-GB" b="1" dirty="0" err="1">
                <a:latin typeface="Courier New" panose="02070309020205020404" pitchFamily="49" charset="0"/>
                <a:cs typeface="Courier New" panose="02070309020205020404" pitchFamily="49" charset="0"/>
              </a:rPr>
              <a:t>GetTimeOfDay</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“Morning” )</a:t>
            </a:r>
          </a:p>
          <a:p>
            <a:endParaRPr lang="en-GB" dirty="0"/>
          </a:p>
        </p:txBody>
      </p:sp>
      <p:pic>
        <p:nvPicPr>
          <p:cNvPr id="8" name="Picture Placeholder 7">
            <a:extLst>
              <a:ext uri="{FF2B5EF4-FFF2-40B4-BE49-F238E27FC236}">
                <a16:creationId xmlns:a16="http://schemas.microsoft.com/office/drawing/2014/main" id="{D57CB18A-DAF6-4C44-A666-02E63B2C44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p:pic>
      <p:pic>
        <p:nvPicPr>
          <p:cNvPr id="6" name="Picture 5" descr="A picture containing transport&#10;&#10;Description automatically generated">
            <a:extLst>
              <a:ext uri="{FF2B5EF4-FFF2-40B4-BE49-F238E27FC236}">
                <a16:creationId xmlns:a16="http://schemas.microsoft.com/office/drawing/2014/main" id="{780C55DB-3EB5-4800-A193-F4547FE0A4EF}"/>
              </a:ext>
            </a:extLst>
          </p:cNvPr>
          <p:cNvPicPr>
            <a:picLocks noChangeAspect="1"/>
          </p:cNvPicPr>
          <p:nvPr/>
        </p:nvPicPr>
        <p:blipFill rotWithShape="1">
          <a:blip r:embed="rId4">
            <a:extLst>
              <a:ext uri="{28A0092B-C50C-407E-A947-70E740481C1C}">
                <a14:useLocalDpi xmlns:a14="http://schemas.microsoft.com/office/drawing/2010/main" val="0"/>
              </a:ext>
            </a:extLst>
          </a:blip>
          <a:srcRect l="5096" r="4790" b="13661"/>
          <a:stretch/>
        </p:blipFill>
        <p:spPr>
          <a:xfrm>
            <a:off x="4947241" y="314463"/>
            <a:ext cx="1339770" cy="1283630"/>
          </a:xfrm>
          <a:prstGeom prst="rect">
            <a:avLst/>
          </a:prstGeom>
        </p:spPr>
      </p:pic>
      <p:sp>
        <p:nvSpPr>
          <p:cNvPr id="11" name="Text Placeholder 4">
            <a:extLst>
              <a:ext uri="{FF2B5EF4-FFF2-40B4-BE49-F238E27FC236}">
                <a16:creationId xmlns:a16="http://schemas.microsoft.com/office/drawing/2014/main" id="{87D75D0F-3AA6-4C5A-9B82-3E52253BEDF4}"/>
              </a:ext>
            </a:extLst>
          </p:cNvPr>
          <p:cNvSpPr>
            <a:spLocks noGrp="1"/>
          </p:cNvSpPr>
          <p:nvPr>
            <p:ph type="body" sz="quarter" idx="18"/>
          </p:nvPr>
        </p:nvSpPr>
        <p:spPr>
          <a:xfrm>
            <a:off x="431800" y="4279697"/>
            <a:ext cx="8712200" cy="863802"/>
          </a:xfrm>
        </p:spPr>
        <p:txBody>
          <a:bodyPr/>
          <a:lstStyle/>
          <a:p>
            <a:r>
              <a:rPr lang="en-GB" dirty="0"/>
              <a:t>@TuringWay</a:t>
            </a:r>
          </a:p>
          <a:p>
            <a:r>
              <a:rPr lang="en-US" dirty="0"/>
              <a:t>https://doi.org/10.5281/zenodo.11098175</a:t>
            </a:r>
          </a:p>
        </p:txBody>
      </p:sp>
      <p:sp>
        <p:nvSpPr>
          <p:cNvPr id="12" name="TextBox 11">
            <a:extLst>
              <a:ext uri="{FF2B5EF4-FFF2-40B4-BE49-F238E27FC236}">
                <a16:creationId xmlns:a16="http://schemas.microsoft.com/office/drawing/2014/main" id="{147D11D8-91DF-4DB3-89E9-DF28F973A111}"/>
              </a:ext>
            </a:extLst>
          </p:cNvPr>
          <p:cNvSpPr txBox="1"/>
          <p:nvPr/>
        </p:nvSpPr>
        <p:spPr>
          <a:xfrm>
            <a:off x="-1" y="4302177"/>
            <a:ext cx="589100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https://the-turing-way.netlify.com/reproducible-research/testing.html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https://www.toptal.com/qa/how-to-write-testable-code-and-why-it-matters</a:t>
            </a:r>
          </a:p>
        </p:txBody>
      </p:sp>
    </p:spTree>
    <p:extLst>
      <p:ext uri="{BB962C8B-B14F-4D97-AF65-F5344CB8AC3E}">
        <p14:creationId xmlns:p14="http://schemas.microsoft.com/office/powerpoint/2010/main" val="667325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pic>
        <p:nvPicPr>
          <p:cNvPr id="1026" name="Picture 2">
            <a:extLst>
              <a:ext uri="{FF2B5EF4-FFF2-40B4-BE49-F238E27FC236}">
                <a16:creationId xmlns:a16="http://schemas.microsoft.com/office/drawing/2014/main" id="{B0A1CDD9-F6FD-4B90-8A42-A10CC6193C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08" b="190"/>
          <a:stretch/>
        </p:blipFill>
        <p:spPr bwMode="auto">
          <a:xfrm>
            <a:off x="441789" y="462337"/>
            <a:ext cx="5383659" cy="361650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3">
            <a:extLst>
              <a:ext uri="{FF2B5EF4-FFF2-40B4-BE49-F238E27FC236}">
                <a16:creationId xmlns:a16="http://schemas.microsoft.com/office/drawing/2014/main" id="{93EA6124-E272-2B6B-B955-72C6C3D335D6}"/>
              </a:ext>
            </a:extLst>
          </p:cNvPr>
          <p:cNvSpPr txBox="1">
            <a:spLocks/>
          </p:cNvSpPr>
          <p:nvPr/>
        </p:nvSpPr>
        <p:spPr bwMode="auto">
          <a:xfrm>
            <a:off x="5650787" y="123290"/>
            <a:ext cx="3051423" cy="4417234"/>
          </a:xfrm>
          <a:prstGeom prst="rect">
            <a:avLst/>
          </a:prstGeom>
          <a:solidFill>
            <a:schemeClr val="bg1">
              <a:alpha val="70000"/>
            </a:schemeClr>
          </a:solidFill>
          <a:ln>
            <a:noFill/>
          </a:ln>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nSpc>
                <a:spcPct val="110000"/>
              </a:lnSpc>
            </a:pPr>
            <a:r>
              <a:rPr lang="en-GB" sz="2200" b="0" dirty="0"/>
              <a:t>Personal experience of:</a:t>
            </a:r>
          </a:p>
          <a:p>
            <a:pPr marL="288000" indent="-288000">
              <a:lnSpc>
                <a:spcPct val="110000"/>
              </a:lnSpc>
              <a:buFont typeface="Arial" panose="020B0604020202020204" pitchFamily="34" charset="0"/>
              <a:buChar char="•"/>
            </a:pPr>
            <a:r>
              <a:rPr lang="en-GB" sz="2200" b="0" dirty="0">
                <a:solidFill>
                  <a:schemeClr val="accent6">
                    <a:lumMod val="75000"/>
                  </a:schemeClr>
                </a:solidFill>
              </a:rPr>
              <a:t>File drawer effect</a:t>
            </a:r>
          </a:p>
          <a:p>
            <a:pPr marL="288000" indent="-288000">
              <a:lnSpc>
                <a:spcPct val="110000"/>
              </a:lnSpc>
              <a:buFont typeface="Arial" panose="020B0604020202020204" pitchFamily="34" charset="0"/>
              <a:buChar char="•"/>
            </a:pPr>
            <a:r>
              <a:rPr lang="en-GB" sz="2200" b="0" dirty="0">
                <a:solidFill>
                  <a:schemeClr val="accent3">
                    <a:lumMod val="75000"/>
                  </a:schemeClr>
                </a:solidFill>
              </a:rPr>
              <a:t>Lack of reproducibility</a:t>
            </a:r>
          </a:p>
          <a:p>
            <a:pPr marL="288000" indent="-288000">
              <a:lnSpc>
                <a:spcPct val="110000"/>
              </a:lnSpc>
              <a:buFont typeface="Arial" panose="020B0604020202020204" pitchFamily="34" charset="0"/>
              <a:buChar char="•"/>
            </a:pPr>
            <a:r>
              <a:rPr lang="en-GB" sz="2200" b="0" dirty="0">
                <a:solidFill>
                  <a:schemeClr val="accent3">
                    <a:lumMod val="75000"/>
                  </a:schemeClr>
                </a:solidFill>
              </a:rPr>
              <a:t>Imposter syndrome around coding</a:t>
            </a:r>
          </a:p>
          <a:p>
            <a:pPr marL="288000" indent="-288000">
              <a:lnSpc>
                <a:spcPct val="110000"/>
              </a:lnSpc>
              <a:buFont typeface="Arial" panose="020B0604020202020204" pitchFamily="34" charset="0"/>
              <a:buChar char="•"/>
            </a:pPr>
            <a:r>
              <a:rPr lang="en-GB" sz="2200" b="0" dirty="0">
                <a:solidFill>
                  <a:schemeClr val="accent3">
                    <a:lumMod val="75000"/>
                  </a:schemeClr>
                </a:solidFill>
              </a:rPr>
              <a:t>Lonely</a:t>
            </a:r>
          </a:p>
          <a:p>
            <a:pPr marL="288000" indent="-288000">
              <a:lnSpc>
                <a:spcPct val="110000"/>
              </a:lnSpc>
              <a:buFont typeface="Arial" panose="020B0604020202020204" pitchFamily="34" charset="0"/>
              <a:buChar char="•"/>
            </a:pPr>
            <a:r>
              <a:rPr lang="en-GB" sz="2200" b="0" dirty="0">
                <a:solidFill>
                  <a:schemeClr val="accent3">
                    <a:lumMod val="75000"/>
                  </a:schemeClr>
                </a:solidFill>
              </a:rPr>
              <a:t>Wasted time</a:t>
            </a:r>
          </a:p>
          <a:p>
            <a:pPr marL="288000" indent="-288000">
              <a:lnSpc>
                <a:spcPct val="110000"/>
              </a:lnSpc>
              <a:buFont typeface="Arial" panose="020B0604020202020204" pitchFamily="34" charset="0"/>
              <a:buChar char="•"/>
            </a:pPr>
            <a:r>
              <a:rPr lang="en-GB" sz="2200" b="0" dirty="0">
                <a:solidFill>
                  <a:schemeClr val="accent6">
                    <a:lumMod val="75000"/>
                  </a:schemeClr>
                </a:solidFill>
              </a:rPr>
              <a:t>Hypocrisy of academia</a:t>
            </a:r>
          </a:p>
        </p:txBody>
      </p:sp>
      <p:sp>
        <p:nvSpPr>
          <p:cNvPr id="5" name="TextBox 4">
            <a:extLst>
              <a:ext uri="{FF2B5EF4-FFF2-40B4-BE49-F238E27FC236}">
                <a16:creationId xmlns:a16="http://schemas.microsoft.com/office/drawing/2014/main" id="{306EF4CF-5023-3AB9-64A2-53CE6B9B4EEB}"/>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https://the-turing-way.netlify.app/reproducible-research/vcs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https://swcarpentry.github.io/git-novice</a:t>
            </a:r>
          </a:p>
        </p:txBody>
      </p:sp>
    </p:spTree>
    <p:extLst>
      <p:ext uri="{BB962C8B-B14F-4D97-AF65-F5344CB8AC3E}">
        <p14:creationId xmlns:p14="http://schemas.microsoft.com/office/powerpoint/2010/main" val="18746163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4" name="Text Placeholder 3">
            <a:extLst>
              <a:ext uri="{FF2B5EF4-FFF2-40B4-BE49-F238E27FC236}">
                <a16:creationId xmlns:a16="http://schemas.microsoft.com/office/drawing/2014/main" id="{4067DEBE-8DD7-42DB-9C73-B81D36CA7269}"/>
              </a:ext>
            </a:extLst>
          </p:cNvPr>
          <p:cNvSpPr>
            <a:spLocks noGrp="1"/>
          </p:cNvSpPr>
          <p:nvPr>
            <p:ph type="body" sz="quarter" idx="12"/>
          </p:nvPr>
        </p:nvSpPr>
        <p:spPr>
          <a:xfrm>
            <a:off x="431800" y="1804945"/>
            <a:ext cx="3921124" cy="2349611"/>
          </a:xfrm>
        </p:spPr>
        <p:txBody>
          <a:bodyPr/>
          <a:lstStyle/>
          <a:p>
            <a:pPr marL="180000" indent="0" eaLnBrk="1" fontAlgn="auto" hangingPunct="1">
              <a:lnSpc>
                <a:spcPct val="150000"/>
              </a:lnSpc>
              <a:spcBef>
                <a:spcPts val="0"/>
              </a:spcBef>
              <a:spcAft>
                <a:spcPts val="0"/>
              </a:spcAft>
              <a:buNone/>
            </a:pPr>
            <a:r>
              <a:rPr lang="en-GB" b="1" dirty="0" err="1">
                <a:latin typeface="Courier New" panose="02070309020205020404" pitchFamily="49" charset="0"/>
                <a:cs typeface="Courier New" panose="02070309020205020404" pitchFamily="49" charset="0"/>
              </a:rPr>
              <a:t>Assert.AreEqual</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a:t>
            </a:r>
            <a:r>
              <a:rPr lang="en-GB" b="1" dirty="0" err="1">
                <a:latin typeface="Courier New" panose="02070309020205020404" pitchFamily="49" charset="0"/>
                <a:cs typeface="Courier New" panose="02070309020205020404" pitchFamily="49" charset="0"/>
              </a:rPr>
              <a:t>GetTimeOfDay</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“Morning” )</a:t>
            </a:r>
          </a:p>
          <a:p>
            <a:endParaRPr lang="en-GB" dirty="0"/>
          </a:p>
        </p:txBody>
      </p:sp>
      <p:pic>
        <p:nvPicPr>
          <p:cNvPr id="9" name="Picture Placeholder 8" descr="A picture containing outdoor&#10;&#10;Description automatically generated">
            <a:extLst>
              <a:ext uri="{FF2B5EF4-FFF2-40B4-BE49-F238E27FC236}">
                <a16:creationId xmlns:a16="http://schemas.microsoft.com/office/drawing/2014/main" id="{E22401FB-9077-4CFB-81DB-60DB5ECC2C2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p:pic>
      <p:sp>
        <p:nvSpPr>
          <p:cNvPr id="8" name="Text Placeholder 4">
            <a:extLst>
              <a:ext uri="{FF2B5EF4-FFF2-40B4-BE49-F238E27FC236}">
                <a16:creationId xmlns:a16="http://schemas.microsoft.com/office/drawing/2014/main" id="{79712B1E-87F1-42C0-8C02-977E2D6132C0}"/>
              </a:ext>
            </a:extLst>
          </p:cNvPr>
          <p:cNvSpPr>
            <a:spLocks noGrp="1"/>
          </p:cNvSpPr>
          <p:nvPr>
            <p:ph type="body" sz="quarter" idx="18"/>
          </p:nvPr>
        </p:nvSpPr>
        <p:spPr>
          <a:xfrm>
            <a:off x="431800" y="4279697"/>
            <a:ext cx="8712200" cy="863802"/>
          </a:xfrm>
        </p:spPr>
        <p:txBody>
          <a:bodyPr/>
          <a:lstStyle/>
          <a:p>
            <a:r>
              <a:rPr lang="en-GB" dirty="0"/>
              <a:t>@TuringWay</a:t>
            </a:r>
          </a:p>
          <a:p>
            <a:r>
              <a:rPr lang="en-US" dirty="0"/>
              <a:t>https://doi.org/10.5281/zenodo.11098175</a:t>
            </a:r>
          </a:p>
        </p:txBody>
      </p:sp>
      <p:sp>
        <p:nvSpPr>
          <p:cNvPr id="10" name="TextBox 9">
            <a:extLst>
              <a:ext uri="{FF2B5EF4-FFF2-40B4-BE49-F238E27FC236}">
                <a16:creationId xmlns:a16="http://schemas.microsoft.com/office/drawing/2014/main" id="{E8E1F0C5-8817-436F-99A9-2727ACDA37E6}"/>
              </a:ext>
            </a:extLst>
          </p:cNvPr>
          <p:cNvSpPr txBox="1"/>
          <p:nvPr/>
        </p:nvSpPr>
        <p:spPr>
          <a:xfrm>
            <a:off x="-1" y="4302177"/>
            <a:ext cx="589100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https://the-turing-way.netlify.com/reproducible-research/testing.html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https://www.toptal.com/qa/how-to-write-testable-code-and-why-it-matters</a:t>
            </a:r>
          </a:p>
        </p:txBody>
      </p:sp>
    </p:spTree>
    <p:extLst>
      <p:ext uri="{BB962C8B-B14F-4D97-AF65-F5344CB8AC3E}">
        <p14:creationId xmlns:p14="http://schemas.microsoft.com/office/powerpoint/2010/main" val="2607312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pic>
        <p:nvPicPr>
          <p:cNvPr id="9" name="Picture Placeholder 8" descr="A picture containing outdoor&#10;&#10;Description automatically generated">
            <a:extLst>
              <a:ext uri="{FF2B5EF4-FFF2-40B4-BE49-F238E27FC236}">
                <a16:creationId xmlns:a16="http://schemas.microsoft.com/office/drawing/2014/main" id="{E22401FB-9077-4CFB-81DB-60DB5ECC2C2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p:pic>
      <p:sp>
        <p:nvSpPr>
          <p:cNvPr id="8" name="Text Placeholder 4">
            <a:extLst>
              <a:ext uri="{FF2B5EF4-FFF2-40B4-BE49-F238E27FC236}">
                <a16:creationId xmlns:a16="http://schemas.microsoft.com/office/drawing/2014/main" id="{79712B1E-87F1-42C0-8C02-977E2D6132C0}"/>
              </a:ext>
            </a:extLst>
          </p:cNvPr>
          <p:cNvSpPr>
            <a:spLocks noGrp="1"/>
          </p:cNvSpPr>
          <p:nvPr>
            <p:ph type="body" sz="quarter" idx="18"/>
          </p:nvPr>
        </p:nvSpPr>
        <p:spPr>
          <a:xfrm>
            <a:off x="431800" y="4279697"/>
            <a:ext cx="8712200" cy="863802"/>
          </a:xfrm>
        </p:spPr>
        <p:txBody>
          <a:bodyPr/>
          <a:lstStyle/>
          <a:p>
            <a:r>
              <a:rPr lang="en-GB" dirty="0"/>
              <a:t>@TuringWay</a:t>
            </a:r>
          </a:p>
          <a:p>
            <a:r>
              <a:rPr lang="en-US" dirty="0"/>
              <a:t>https://doi.org/10.5281/zenodo.11098175</a:t>
            </a:r>
          </a:p>
        </p:txBody>
      </p:sp>
      <p:sp>
        <p:nvSpPr>
          <p:cNvPr id="10" name="TextBox 9">
            <a:extLst>
              <a:ext uri="{FF2B5EF4-FFF2-40B4-BE49-F238E27FC236}">
                <a16:creationId xmlns:a16="http://schemas.microsoft.com/office/drawing/2014/main" id="{E8E1F0C5-8817-436F-99A9-2727ACDA37E6}"/>
              </a:ext>
            </a:extLst>
          </p:cNvPr>
          <p:cNvSpPr txBox="1"/>
          <p:nvPr/>
        </p:nvSpPr>
        <p:spPr>
          <a:xfrm>
            <a:off x="-1" y="4302177"/>
            <a:ext cx="589100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https://the-turing-way.netlify.com/reproducible-research/testing.html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https://www.toptal.com/qa/how-to-write-testable-code-and-why-it-matters</a:t>
            </a:r>
          </a:p>
        </p:txBody>
      </p:sp>
      <p:sp>
        <p:nvSpPr>
          <p:cNvPr id="5" name="Text Placeholder 4">
            <a:extLst>
              <a:ext uri="{FF2B5EF4-FFF2-40B4-BE49-F238E27FC236}">
                <a16:creationId xmlns:a16="http://schemas.microsoft.com/office/drawing/2014/main" id="{C6C49F8A-E0E3-F58D-BECF-425B1C00B9DA}"/>
              </a:ext>
            </a:extLst>
          </p:cNvPr>
          <p:cNvSpPr>
            <a:spLocks noGrp="1"/>
          </p:cNvSpPr>
          <p:nvPr>
            <p:ph type="body" sz="quarter" idx="12"/>
          </p:nvPr>
        </p:nvSpPr>
        <p:spPr>
          <a:xfrm>
            <a:off x="431799" y="1756881"/>
            <a:ext cx="3921124" cy="2683960"/>
          </a:xfrm>
        </p:spPr>
        <p:txBody>
          <a:bodyPr/>
          <a:lstStyle/>
          <a:p>
            <a:pPr marL="0" indent="0">
              <a:spcAft>
                <a:spcPts val="0"/>
              </a:spcAft>
              <a:buNone/>
            </a:pPr>
            <a:r>
              <a:rPr lang="en-GB" sz="2200" dirty="0"/>
              <a:t>Testing sub-chapters on:</a:t>
            </a:r>
          </a:p>
          <a:p>
            <a:pPr>
              <a:spcAft>
                <a:spcPts val="0"/>
              </a:spcAft>
            </a:pPr>
            <a:r>
              <a:rPr lang="en-GB" sz="2200" dirty="0"/>
              <a:t>Smoke</a:t>
            </a:r>
          </a:p>
          <a:p>
            <a:pPr>
              <a:spcAft>
                <a:spcPts val="0"/>
              </a:spcAft>
            </a:pPr>
            <a:r>
              <a:rPr lang="en-GB" sz="2200" dirty="0"/>
              <a:t>Unit</a:t>
            </a:r>
          </a:p>
          <a:p>
            <a:pPr>
              <a:spcAft>
                <a:spcPts val="0"/>
              </a:spcAft>
            </a:pPr>
            <a:r>
              <a:rPr lang="en-GB" sz="2200" dirty="0"/>
              <a:t>Integration</a:t>
            </a:r>
          </a:p>
          <a:p>
            <a:pPr>
              <a:spcAft>
                <a:spcPts val="0"/>
              </a:spcAft>
            </a:pPr>
            <a:r>
              <a:rPr lang="en-GB" sz="2200" dirty="0"/>
              <a:t>System</a:t>
            </a:r>
          </a:p>
          <a:p>
            <a:pPr>
              <a:spcAft>
                <a:spcPts val="0"/>
              </a:spcAft>
            </a:pPr>
            <a:r>
              <a:rPr lang="en-GB" sz="2200" dirty="0"/>
              <a:t>Acceptance and regression</a:t>
            </a:r>
          </a:p>
          <a:p>
            <a:pPr>
              <a:spcAft>
                <a:spcPts val="0"/>
              </a:spcAft>
            </a:pPr>
            <a:r>
              <a:rPr lang="en-GB" sz="2200" dirty="0"/>
              <a:t>Runtime</a:t>
            </a:r>
          </a:p>
          <a:p>
            <a:pPr marL="0" indent="0">
              <a:spcAft>
                <a:spcPts val="0"/>
              </a:spcAft>
              <a:buNone/>
            </a:pPr>
            <a:r>
              <a:rPr lang="en-GB" sz="2200" dirty="0"/>
              <a:t>And continuous integration…</a:t>
            </a:r>
          </a:p>
        </p:txBody>
      </p:sp>
    </p:spTree>
    <p:extLst>
      <p:ext uri="{BB962C8B-B14F-4D97-AF65-F5344CB8AC3E}">
        <p14:creationId xmlns:p14="http://schemas.microsoft.com/office/powerpoint/2010/main" val="11009290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spTree>
    <p:extLst>
      <p:ext uri="{BB962C8B-B14F-4D97-AF65-F5344CB8AC3E}">
        <p14:creationId xmlns:p14="http://schemas.microsoft.com/office/powerpoint/2010/main" val="594835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sp>
        <p:nvSpPr>
          <p:cNvPr id="5" name="TextBox 4">
            <a:extLst>
              <a:ext uri="{FF2B5EF4-FFF2-40B4-BE49-F238E27FC236}">
                <a16:creationId xmlns:a16="http://schemas.microsoft.com/office/drawing/2014/main" id="{61FD0F61-7290-3C30-C5EC-86DFC395D327}"/>
              </a:ext>
            </a:extLst>
          </p:cNvPr>
          <p:cNvSpPr txBox="1"/>
          <p:nvPr/>
        </p:nvSpPr>
        <p:spPr>
          <a:xfrm>
            <a:off x="594192" y="1588239"/>
            <a:ext cx="7955615" cy="1967023"/>
          </a:xfrm>
          <a:prstGeom prst="rect">
            <a:avLst/>
          </a:prstGeom>
          <a:solidFill>
            <a:srgbClr val="BEEFEC"/>
          </a:solidFill>
        </p:spPr>
        <p:txBody>
          <a:bodyPr wrap="square" lIns="72000" tIns="72000" rIns="72000" bIns="72000" numCol="2" rtlCol="0" anchor="ctr" anchorCtr="1">
            <a:noAutofit/>
          </a:bodyPr>
          <a:lstStyle/>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rPr>
              <a:t>Write tests – any tests!</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GB" sz="2000" b="0" i="0" u="none" strike="noStrike" kern="1200" cap="none" spc="0" normalizeH="0" baseline="0" noProof="0" dirty="0">
                <a:ln>
                  <a:noFill/>
                </a:ln>
                <a:solidFill>
                  <a:srgbClr val="384443"/>
                </a:solidFill>
                <a:effectLst/>
                <a:uLnTx/>
                <a:uFillTx/>
                <a:latin typeface="+mj-lt"/>
                <a:ea typeface="+mn-ea"/>
                <a:cs typeface="+mn-cs"/>
              </a:rPr>
              <a:t>Run the tests</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Consider how long it takes your tests to run</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Document the tests and how to run them</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Test realistic cases</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Use a testing framework</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Aim to have good code coverage</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Use test doubles / stubs / mocking where appropriate</a:t>
            </a:r>
          </a:p>
        </p:txBody>
      </p:sp>
    </p:spTree>
    <p:extLst>
      <p:ext uri="{BB962C8B-B14F-4D97-AF65-F5344CB8AC3E}">
        <p14:creationId xmlns:p14="http://schemas.microsoft.com/office/powerpoint/2010/main" val="2635046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sp>
        <p:nvSpPr>
          <p:cNvPr id="5" name="TextBox 4">
            <a:extLst>
              <a:ext uri="{FF2B5EF4-FFF2-40B4-BE49-F238E27FC236}">
                <a16:creationId xmlns:a16="http://schemas.microsoft.com/office/drawing/2014/main" id="{61FD0F61-7290-3C30-C5EC-86DFC395D327}"/>
              </a:ext>
            </a:extLst>
          </p:cNvPr>
          <p:cNvSpPr txBox="1"/>
          <p:nvPr/>
        </p:nvSpPr>
        <p:spPr>
          <a:xfrm>
            <a:off x="594192" y="1588239"/>
            <a:ext cx="7955615" cy="1967023"/>
          </a:xfrm>
          <a:prstGeom prst="rect">
            <a:avLst/>
          </a:prstGeom>
          <a:solidFill>
            <a:srgbClr val="2A9686"/>
          </a:solidFill>
        </p:spPr>
        <p:txBody>
          <a:bodyPr wrap="square" lIns="72000" tIns="72000" rIns="72000" bIns="72000" rtlCol="0" anchor="ctr" anchorCtr="1">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GB" sz="2800" dirty="0">
                <a:solidFill>
                  <a:schemeClr val="bg1"/>
                </a:solidFill>
              </a:rPr>
              <a:t>Make improvements where you can and do your best to include tests with new code you write even if it’s not feasible to write tests for all the code that’s already written.</a:t>
            </a:r>
            <a:endParaRPr kumimoji="0" lang="en-GB" sz="28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4489977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spTree>
    <p:extLst>
      <p:ext uri="{BB962C8B-B14F-4D97-AF65-F5344CB8AC3E}">
        <p14:creationId xmlns:p14="http://schemas.microsoft.com/office/powerpoint/2010/main" val="338590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sp>
        <p:nvSpPr>
          <p:cNvPr id="5" name="TextBox 4">
            <a:extLst>
              <a:ext uri="{FF2B5EF4-FFF2-40B4-BE49-F238E27FC236}">
                <a16:creationId xmlns:a16="http://schemas.microsoft.com/office/drawing/2014/main" id="{B8BFF1C9-D546-B03E-D158-FEE86170C82E}"/>
              </a:ext>
            </a:extLst>
          </p:cNvPr>
          <p:cNvSpPr txBox="1"/>
          <p:nvPr/>
        </p:nvSpPr>
        <p:spPr>
          <a:xfrm>
            <a:off x="594193" y="1362961"/>
            <a:ext cx="7955615" cy="2417578"/>
          </a:xfrm>
          <a:prstGeom prst="rect">
            <a:avLst/>
          </a:prstGeom>
          <a:solidFill>
            <a:srgbClr val="BEEFEC"/>
          </a:solidFill>
        </p:spPr>
        <p:txBody>
          <a:bodyPr wrap="square" lIns="72000" tIns="72000" rIns="72000" bIns="72000" numCol="2" rtlCol="0" anchor="ctr" anchorCtr="1">
            <a:noAutofit/>
          </a:bodyPr>
          <a:lstStyle/>
          <a:p>
            <a:pPr marR="0" defTabSz="914400" rtl="0" eaLnBrk="1" fontAlgn="auto" latinLnBrk="0" hangingPunct="1">
              <a:lnSpc>
                <a:spcPct val="100000"/>
              </a:lnSpc>
              <a:spcBef>
                <a:spcPts val="0"/>
              </a:spcBef>
              <a:spcAft>
                <a:spcPts val="0"/>
              </a:spcAft>
              <a:buClrTx/>
              <a:buSzTx/>
              <a:tabLst/>
            </a:pPr>
            <a:r>
              <a:rPr lang="en-GB" sz="2000" dirty="0">
                <a:solidFill>
                  <a:srgbClr val="384443"/>
                </a:solidFill>
                <a:latin typeface="+mj-lt"/>
                <a:cs typeface="+mn-cs"/>
              </a:rPr>
              <a:t>Example: manufacturing a ballpoint pen.</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Unit test individual parts: cap, body, tail, ink cartridge, ball point.</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Integration test to check the cap fits on the body.</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System test to check pen can write.</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Acceptance test to ensure the pen is the expected colour.</a:t>
            </a:r>
          </a:p>
          <a:p>
            <a:pPr marL="457200" marR="0" indent="-45720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2000" dirty="0">
                <a:solidFill>
                  <a:srgbClr val="384443"/>
                </a:solidFill>
                <a:latin typeface="+mj-lt"/>
                <a:cs typeface="+mn-cs"/>
              </a:rPr>
              <a:t>Regression test all the time to see if a change to the code changes the test output.</a:t>
            </a:r>
          </a:p>
        </p:txBody>
      </p:sp>
    </p:spTree>
    <p:extLst>
      <p:ext uri="{BB962C8B-B14F-4D97-AF65-F5344CB8AC3E}">
        <p14:creationId xmlns:p14="http://schemas.microsoft.com/office/powerpoint/2010/main" val="32544508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2" name="TextBox 1">
            <a:extLst>
              <a:ext uri="{FF2B5EF4-FFF2-40B4-BE49-F238E27FC236}">
                <a16:creationId xmlns:a16="http://schemas.microsoft.com/office/drawing/2014/main" id="{1D9FBE17-FE83-0A56-193E-C5052CDF7DD9}"/>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https://the-turing-way.netlify.app/index.html</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https://github.com/the-turing-way/the-turing-way</a:t>
            </a:r>
          </a:p>
        </p:txBody>
      </p:sp>
      <p:pic>
        <p:nvPicPr>
          <p:cNvPr id="6" name="Picture 5">
            <a:extLst>
              <a:ext uri="{FF2B5EF4-FFF2-40B4-BE49-F238E27FC236}">
                <a16:creationId xmlns:a16="http://schemas.microsoft.com/office/drawing/2014/main" id="{8E2F4FD1-5809-ACD1-47A6-45AA8E2902C3}"/>
              </a:ext>
            </a:extLst>
          </p:cNvPr>
          <p:cNvPicPr>
            <a:picLocks noChangeAspect="1"/>
          </p:cNvPicPr>
          <p:nvPr/>
        </p:nvPicPr>
        <p:blipFill rotWithShape="1">
          <a:blip r:embed="rId3">
            <a:extLst>
              <a:ext uri="{28A0092B-C50C-407E-A947-70E740481C1C}">
                <a14:useLocalDpi xmlns:a14="http://schemas.microsoft.com/office/drawing/2010/main" val="0"/>
              </a:ext>
            </a:extLst>
          </a:blip>
          <a:srcRect t="17491" b="2041"/>
          <a:stretch/>
        </p:blipFill>
        <p:spPr>
          <a:xfrm>
            <a:off x="594192" y="0"/>
            <a:ext cx="7955616" cy="4500000"/>
          </a:xfrm>
          <a:prstGeom prst="rect">
            <a:avLst/>
          </a:prstGeom>
        </p:spPr>
      </p:pic>
      <p:pic>
        <p:nvPicPr>
          <p:cNvPr id="10" name="Picture 9" descr="A green caterpillar with black lines&#10;&#10;Description automatically generated">
            <a:extLst>
              <a:ext uri="{FF2B5EF4-FFF2-40B4-BE49-F238E27FC236}">
                <a16:creationId xmlns:a16="http://schemas.microsoft.com/office/drawing/2014/main" id="{9DD56131-FF07-7006-8151-5F37F1931376}"/>
              </a:ext>
            </a:extLst>
          </p:cNvPr>
          <p:cNvPicPr>
            <a:picLocks noChangeAspect="1"/>
          </p:cNvPicPr>
          <p:nvPr/>
        </p:nvPicPr>
        <p:blipFill rotWithShape="1">
          <a:blip r:embed="rId4">
            <a:extLst>
              <a:ext uri="{28A0092B-C50C-407E-A947-70E740481C1C}">
                <a14:useLocalDpi xmlns:a14="http://schemas.microsoft.com/office/drawing/2010/main" val="0"/>
              </a:ext>
            </a:extLst>
          </a:blip>
          <a:srcRect l="-12540" t="-12540" r="-12540" b="-12540"/>
          <a:stretch/>
        </p:blipFill>
        <p:spPr>
          <a:xfrm rot="-1560000">
            <a:off x="4966767" y="45189"/>
            <a:ext cx="2251444" cy="2251444"/>
          </a:xfrm>
          <a:prstGeom prst="rect">
            <a:avLst/>
          </a:prstGeom>
        </p:spPr>
      </p:pic>
      <p:pic>
        <p:nvPicPr>
          <p:cNvPr id="14" name="Picture 13" descr="A green bug with yellow dots&#10;&#10;Description automatically generated">
            <a:extLst>
              <a:ext uri="{FF2B5EF4-FFF2-40B4-BE49-F238E27FC236}">
                <a16:creationId xmlns:a16="http://schemas.microsoft.com/office/drawing/2014/main" id="{6873769F-5FC8-41F6-E1ED-488587192D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1023" y="1531257"/>
            <a:ext cx="1824800" cy="1824800"/>
          </a:xfrm>
          <a:prstGeom prst="rect">
            <a:avLst/>
          </a:prstGeom>
        </p:spPr>
      </p:pic>
      <p:pic>
        <p:nvPicPr>
          <p:cNvPr id="16" name="Picture 15" descr="A red and black ladybug&#10;&#10;Description automatically generated">
            <a:extLst>
              <a:ext uri="{FF2B5EF4-FFF2-40B4-BE49-F238E27FC236}">
                <a16:creationId xmlns:a16="http://schemas.microsoft.com/office/drawing/2014/main" id="{5F26810D-A9A7-543A-AD93-06113FD1F8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2217" y="922750"/>
            <a:ext cx="1824800" cy="1824800"/>
          </a:xfrm>
          <a:prstGeom prst="rect">
            <a:avLst/>
          </a:prstGeom>
        </p:spPr>
      </p:pic>
    </p:spTree>
    <p:extLst>
      <p:ext uri="{BB962C8B-B14F-4D97-AF65-F5344CB8AC3E}">
        <p14:creationId xmlns:p14="http://schemas.microsoft.com/office/powerpoint/2010/main" val="31315016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@TuringWay</a:t>
            </a:r>
          </a:p>
          <a:p>
            <a:r>
              <a:rPr lang="en-US" dirty="0"/>
              <a:t>https://doi.org/10.5281/zenodo.11098175</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a:xfrm>
            <a:off x="431799" y="702660"/>
            <a:ext cx="3921125" cy="561062"/>
          </a:xfrm>
        </p:spPr>
        <p:txBody>
          <a:bodyPr/>
          <a:lstStyle/>
          <a:p>
            <a:r>
              <a:rPr lang="en-GB" sz="3200" b="1" dirty="0"/>
              <a:t>Reproducible and explainable results</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691606"/>
            <a:ext cx="4263490" cy="3168000"/>
          </a:xfrm>
          <a:noFill/>
        </p:spPr>
        <p:txBody>
          <a:bodyPr/>
          <a:lstStyle/>
          <a:p>
            <a:pPr>
              <a:spcAft>
                <a:spcPts val="0"/>
              </a:spcAft>
            </a:pPr>
            <a:r>
              <a:rPr lang="en-GB" sz="2200" dirty="0"/>
              <a:t>Code your data processing, analysis &amp; visualisations. Share protocols for manual steps.</a:t>
            </a:r>
          </a:p>
          <a:p>
            <a:pPr>
              <a:spcAft>
                <a:spcPts val="0"/>
              </a:spcAft>
            </a:pPr>
            <a:r>
              <a:rPr lang="en-GB" sz="2200" dirty="0"/>
              <a:t>Test to catch changes (planned and unplanned).</a:t>
            </a:r>
          </a:p>
          <a:p>
            <a:pPr>
              <a:spcAft>
                <a:spcPts val="0"/>
              </a:spcAft>
            </a:pPr>
            <a:r>
              <a:rPr lang="en-GB" sz="2200" dirty="0"/>
              <a:t>Keep a human in the loop to track how analyses behave under different circumstances.</a:t>
            </a:r>
          </a:p>
        </p:txBody>
      </p:sp>
      <p:sp>
        <p:nvSpPr>
          <p:cNvPr id="6" name="TextBox 5">
            <a:extLst>
              <a:ext uri="{FF2B5EF4-FFF2-40B4-BE49-F238E27FC236}">
                <a16:creationId xmlns:a16="http://schemas.microsoft.com/office/drawing/2014/main" id="{A482D24A-4C5A-40CD-91E5-4DFC72EFA5AB}"/>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400" dirty="0">
                <a:solidFill>
                  <a:prstClr val="white"/>
                </a:solidFill>
              </a:rPr>
              <a:t>https://the-turing-way.netlify.app/reproducible-research/testing</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https://the-turing-way.netlify.com/reproducible-research/ci.html</a:t>
            </a:r>
          </a:p>
        </p:txBody>
      </p:sp>
      <p:sp>
        <p:nvSpPr>
          <p:cNvPr id="3" name="Rectangle 2">
            <a:extLst>
              <a:ext uri="{FF2B5EF4-FFF2-40B4-BE49-F238E27FC236}">
                <a16:creationId xmlns:a16="http://schemas.microsoft.com/office/drawing/2014/main" id="{DB126C45-F0DC-31BF-4AB9-188BFE4D8653}"/>
              </a:ext>
            </a:extLst>
          </p:cNvPr>
          <p:cNvSpPr/>
          <p:nvPr/>
        </p:nvSpPr>
        <p:spPr>
          <a:xfrm>
            <a:off x="5127092" y="702658"/>
            <a:ext cx="4045484" cy="3451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10" name="Picture 9">
            <a:extLst>
              <a:ext uri="{FF2B5EF4-FFF2-40B4-BE49-F238E27FC236}">
                <a16:creationId xmlns:a16="http://schemas.microsoft.com/office/drawing/2014/main" id="{795D828F-5923-0CFE-C153-8E2C4AF80ED5}"/>
              </a:ext>
            </a:extLst>
          </p:cNvPr>
          <p:cNvPicPr>
            <a:picLocks noChangeAspect="1"/>
          </p:cNvPicPr>
          <p:nvPr/>
        </p:nvPicPr>
        <p:blipFill rotWithShape="1">
          <a:blip r:embed="rId3">
            <a:extLst>
              <a:ext uri="{28A0092B-C50C-407E-A947-70E740481C1C}">
                <a14:useLocalDpi xmlns:a14="http://schemas.microsoft.com/office/drawing/2010/main" val="0"/>
              </a:ext>
            </a:extLst>
          </a:blip>
          <a:srcRect l="3187" r="3187"/>
          <a:stretch/>
        </p:blipFill>
        <p:spPr>
          <a:xfrm>
            <a:off x="5127091" y="702657"/>
            <a:ext cx="4045486" cy="3451894"/>
          </a:xfrm>
          <a:prstGeom prst="rect">
            <a:avLst/>
          </a:prstGeom>
        </p:spPr>
      </p:pic>
    </p:spTree>
    <p:extLst>
      <p:ext uri="{BB962C8B-B14F-4D97-AF65-F5344CB8AC3E}">
        <p14:creationId xmlns:p14="http://schemas.microsoft.com/office/powerpoint/2010/main" val="14163892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47625-BFEB-49B7-BF26-4ED6BF2B92FF}"/>
              </a:ext>
            </a:extLst>
          </p:cNvPr>
          <p:cNvSpPr>
            <a:spLocks noGrp="1"/>
          </p:cNvSpPr>
          <p:nvPr>
            <p:ph type="body" sz="quarter" idx="20"/>
          </p:nvPr>
        </p:nvSpPr>
        <p:spPr/>
        <p:txBody>
          <a:bodyPr/>
          <a:lstStyle/>
          <a:p>
            <a:r>
              <a:rPr lang="en-GB" dirty="0"/>
              <a:t>Please join us in The Turing Way!</a:t>
            </a:r>
          </a:p>
        </p:txBody>
      </p:sp>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31800" y="1027610"/>
            <a:ext cx="8712199" cy="4115889"/>
          </a:xfrm>
        </p:spPr>
        <p:txBody>
          <a:bodyPr/>
          <a:lstStyle/>
          <a:p>
            <a:pPr>
              <a:spcAft>
                <a:spcPts val="600"/>
              </a:spcAft>
            </a:pPr>
            <a:r>
              <a:rPr lang="en-GB" sz="1600" dirty="0"/>
              <a:t>🔖Bookmark the start page: </a:t>
            </a:r>
            <a:r>
              <a:rPr lang="en-GB" sz="1600" dirty="0">
                <a:solidFill>
                  <a:schemeClr val="accent3">
                    <a:lumMod val="60000"/>
                    <a:lumOff val="40000"/>
                  </a:schemeClr>
                </a:solidFill>
                <a:hlinkClick r:id="rId3">
                  <a:extLst>
                    <a:ext uri="{A12FA001-AC4F-418D-AE19-62706E023703}">
                      <ahyp:hlinkClr xmlns:ahyp="http://schemas.microsoft.com/office/drawing/2018/hyperlinkcolor" val="tx"/>
                    </a:ext>
                  </a:extLst>
                </a:hlinkClick>
              </a:rPr>
              <a:t>https://the-turing-way.start.page</a:t>
            </a:r>
            <a:r>
              <a:rPr lang="en-GB" sz="1600" dirty="0">
                <a:solidFill>
                  <a:schemeClr val="accent3">
                    <a:lumMod val="60000"/>
                    <a:lumOff val="40000"/>
                  </a:schemeClr>
                </a:solidFill>
              </a:rPr>
              <a:t> </a:t>
            </a:r>
          </a:p>
          <a:p>
            <a:pPr>
              <a:spcAft>
                <a:spcPts val="600"/>
              </a:spcAft>
            </a:pPr>
            <a:r>
              <a:rPr lang="en-GB" sz="1600" dirty="0"/>
              <a:t>📚 Read the guides: </a:t>
            </a:r>
            <a:r>
              <a:rPr lang="en-GB" sz="1600" dirty="0">
                <a:solidFill>
                  <a:schemeClr val="accent3">
                    <a:lumMod val="60000"/>
                    <a:lumOff val="40000"/>
                  </a:schemeClr>
                </a:solidFill>
                <a:hlinkClick r:id="rId4">
                  <a:extLst>
                    <a:ext uri="{A12FA001-AC4F-418D-AE19-62706E023703}">
                      <ahyp:hlinkClr xmlns:ahyp="http://schemas.microsoft.com/office/drawing/2018/hyperlinkcolor" val="tx"/>
                    </a:ext>
                  </a:extLst>
                </a:hlinkClick>
              </a:rPr>
              <a:t>https://book.the-turing-way.org</a:t>
            </a:r>
            <a:r>
              <a:rPr lang="en-GB" sz="1600" dirty="0">
                <a:solidFill>
                  <a:schemeClr val="accent3">
                    <a:lumMod val="60000"/>
                    <a:lumOff val="40000"/>
                  </a:schemeClr>
                </a:solidFill>
              </a:rPr>
              <a:t>  </a:t>
            </a:r>
          </a:p>
          <a:p>
            <a:pPr>
              <a:spcAft>
                <a:spcPts val="600"/>
              </a:spcAft>
            </a:pPr>
            <a:r>
              <a:rPr lang="en-GB" sz="1600" dirty="0"/>
              <a:t>📝 Contribute on GitHub: </a:t>
            </a:r>
            <a:r>
              <a:rPr lang="en-GB" sz="1600" dirty="0">
                <a:solidFill>
                  <a:schemeClr val="accent3">
                    <a:lumMod val="60000"/>
                    <a:lumOff val="40000"/>
                  </a:schemeClr>
                </a:solidFill>
                <a:hlinkClick r:id="rId5">
                  <a:extLst>
                    <a:ext uri="{A12FA001-AC4F-418D-AE19-62706E023703}">
                      <ahyp:hlinkClr xmlns:ahyp="http://schemas.microsoft.com/office/drawing/2018/hyperlinkcolor" val="tx"/>
                    </a:ext>
                  </a:extLst>
                </a:hlinkClick>
              </a:rPr>
              <a:t>https://github.com/the-turing-way/the-turing-way</a:t>
            </a:r>
            <a:r>
              <a:rPr lang="en-GB" sz="1600" dirty="0">
                <a:solidFill>
                  <a:schemeClr val="accent3">
                    <a:lumMod val="60000"/>
                    <a:lumOff val="40000"/>
                  </a:schemeClr>
                </a:solidFill>
              </a:rPr>
              <a:t>   </a:t>
            </a:r>
          </a:p>
          <a:p>
            <a:pPr>
              <a:spcAft>
                <a:spcPts val="600"/>
              </a:spcAft>
            </a:pPr>
            <a:r>
              <a:rPr lang="en-GB" sz="1600" dirty="0"/>
              <a:t>💌 Subscribe to our newsletter</a:t>
            </a:r>
            <a:r>
              <a:rPr lang="en-GB" sz="1600" dirty="0">
                <a:solidFill>
                  <a:schemeClr val="accent3">
                    <a:lumMod val="60000"/>
                    <a:lumOff val="40000"/>
                  </a:schemeClr>
                </a:solidFill>
              </a:rPr>
              <a:t>: </a:t>
            </a:r>
            <a:r>
              <a:rPr lang="en-GB" sz="1600" dirty="0">
                <a:solidFill>
                  <a:schemeClr val="accent3">
                    <a:lumMod val="60000"/>
                    <a:lumOff val="40000"/>
                  </a:schemeClr>
                </a:solidFill>
                <a:hlinkClick r:id="rId6">
                  <a:extLst>
                    <a:ext uri="{A12FA001-AC4F-418D-AE19-62706E023703}">
                      <ahyp:hlinkClr xmlns:ahyp="http://schemas.microsoft.com/office/drawing/2018/hyperlinkcolor" val="tx"/>
                    </a:ext>
                  </a:extLst>
                </a:hlinkClick>
              </a:rPr>
              <a:t>https://buttondown.email/turingway</a:t>
            </a:r>
            <a:r>
              <a:rPr lang="en-GB" sz="1600" dirty="0">
                <a:solidFill>
                  <a:schemeClr val="accent3">
                    <a:lumMod val="60000"/>
                    <a:lumOff val="40000"/>
                  </a:schemeClr>
                </a:solidFill>
              </a:rPr>
              <a:t> </a:t>
            </a:r>
          </a:p>
          <a:p>
            <a:pPr>
              <a:spcAft>
                <a:spcPts val="600"/>
              </a:spcAft>
            </a:pPr>
            <a:r>
              <a:rPr lang="en-GB" sz="1600" dirty="0"/>
              <a:t>👋 Chat with us on slack: </a:t>
            </a:r>
            <a:r>
              <a:rPr lang="en-GB" sz="1600" dirty="0">
                <a:solidFill>
                  <a:schemeClr val="accent3">
                    <a:lumMod val="60000"/>
                    <a:lumOff val="40000"/>
                  </a:schemeClr>
                </a:solidFill>
                <a:hlinkClick r:id="rId7">
                  <a:extLst>
                    <a:ext uri="{A12FA001-AC4F-418D-AE19-62706E023703}">
                      <ahyp:hlinkClr xmlns:ahyp="http://schemas.microsoft.com/office/drawing/2018/hyperlinkcolor" val="tx"/>
                    </a:ext>
                  </a:extLst>
                </a:hlinkClick>
              </a:rPr>
              <a:t>https://tinyurl.com/jointuringwayslack</a:t>
            </a:r>
            <a:r>
              <a:rPr lang="en-GB" sz="1600" dirty="0">
                <a:solidFill>
                  <a:schemeClr val="accent3">
                    <a:lumMod val="60000"/>
                    <a:lumOff val="40000"/>
                  </a:schemeClr>
                </a:solidFill>
              </a:rPr>
              <a:t> </a:t>
            </a:r>
          </a:p>
          <a:p>
            <a:pPr>
              <a:spcAft>
                <a:spcPts val="600"/>
              </a:spcAft>
            </a:pPr>
            <a:r>
              <a:rPr lang="en-GB" sz="1600" dirty="0"/>
              <a:t>☕ Join a collaboration cafe: </a:t>
            </a:r>
            <a:r>
              <a:rPr lang="en-GB" sz="1600" dirty="0">
                <a:solidFill>
                  <a:schemeClr val="accent3">
                    <a:lumMod val="60000"/>
                    <a:lumOff val="40000"/>
                  </a:schemeClr>
                </a:solidFill>
                <a:hlinkClick r:id="rId8">
                  <a:extLst>
                    <a:ext uri="{A12FA001-AC4F-418D-AE19-62706E023703}">
                      <ahyp:hlinkClr xmlns:ahyp="http://schemas.microsoft.com/office/drawing/2018/hyperlinkcolor" val="tx"/>
                    </a:ext>
                  </a:extLst>
                </a:hlinkClick>
              </a:rPr>
              <a:t>https://annuel2.framapad.org/p/ttw-collaboration-cafe</a:t>
            </a:r>
            <a:r>
              <a:rPr lang="en-GB" sz="1600" dirty="0">
                <a:solidFill>
                  <a:schemeClr val="accent3">
                    <a:lumMod val="60000"/>
                    <a:lumOff val="40000"/>
                  </a:schemeClr>
                </a:solidFill>
              </a:rPr>
              <a:t> </a:t>
            </a:r>
          </a:p>
          <a:p>
            <a:pPr marL="720000">
              <a:spcAft>
                <a:spcPts val="600"/>
              </a:spcAft>
            </a:pPr>
            <a:r>
              <a:rPr lang="en-GB" sz="1600" dirty="0"/>
              <a:t>Next one: 15 May 2024, 15:00-17:00 BST / 14:00-16:00 UTC</a:t>
            </a:r>
          </a:p>
          <a:p>
            <a:pPr>
              <a:spcAft>
                <a:spcPts val="600"/>
              </a:spcAft>
            </a:pPr>
            <a:r>
              <a:rPr lang="en-GB" sz="1600" dirty="0"/>
              <a:t>🙋 Join an onboarding call: </a:t>
            </a:r>
            <a:r>
              <a:rPr lang="en-GB" sz="1600" dirty="0">
                <a:solidFill>
                  <a:schemeClr val="accent3">
                    <a:lumMod val="60000"/>
                    <a:lumOff val="40000"/>
                  </a:schemeClr>
                </a:solidFill>
                <a:hlinkClick r:id="rId9">
                  <a:extLst>
                    <a:ext uri="{A12FA001-AC4F-418D-AE19-62706E023703}">
                      <ahyp:hlinkClr xmlns:ahyp="http://schemas.microsoft.com/office/drawing/2018/hyperlinkcolor" val="tx"/>
                    </a:ext>
                  </a:extLst>
                </a:hlinkClick>
              </a:rPr>
              <a:t>https://annuel2.framapad.org/p/ttw-onboarding</a:t>
            </a:r>
            <a:r>
              <a:rPr lang="en-GB" sz="1600" dirty="0">
                <a:solidFill>
                  <a:schemeClr val="accent3">
                    <a:lumMod val="60000"/>
                    <a:lumOff val="40000"/>
                  </a:schemeClr>
                </a:solidFill>
              </a:rPr>
              <a:t>  </a:t>
            </a:r>
          </a:p>
          <a:p>
            <a:pPr>
              <a:spcAft>
                <a:spcPts val="600"/>
              </a:spcAft>
            </a:pPr>
            <a:r>
              <a:rPr lang="en-GB" sz="1600" dirty="0"/>
              <a:t>🎨 Use The Turing Way </a:t>
            </a:r>
            <a:r>
              <a:rPr lang="en-GB" sz="1600" dirty="0" err="1"/>
              <a:t>Scriberia</a:t>
            </a:r>
            <a:r>
              <a:rPr lang="en-GB" sz="1600" dirty="0"/>
              <a:t> images (CC-BY): </a:t>
            </a:r>
            <a:r>
              <a:rPr lang="en-GB" sz="1600" dirty="0">
                <a:solidFill>
                  <a:schemeClr val="accent3">
                    <a:lumMod val="60000"/>
                    <a:lumOff val="40000"/>
                  </a:schemeClr>
                </a:solidFill>
                <a:hlinkClick r:id="rId10">
                  <a:extLst>
                    <a:ext uri="{A12FA001-AC4F-418D-AE19-62706E023703}">
                      <ahyp:hlinkClr xmlns:ahyp="http://schemas.microsoft.com/office/drawing/2018/hyperlinkcolor" val="tx"/>
                    </a:ext>
                  </a:extLst>
                </a:hlinkClick>
              </a:rPr>
              <a:t>https://doi.org/10.5281/zenodo.3332807</a:t>
            </a:r>
            <a:r>
              <a:rPr lang="en-GB" sz="1600" dirty="0">
                <a:solidFill>
                  <a:schemeClr val="accent3">
                    <a:lumMod val="60000"/>
                    <a:lumOff val="40000"/>
                  </a:schemeClr>
                </a:solidFill>
              </a:rPr>
              <a:t> </a:t>
            </a:r>
          </a:p>
          <a:p>
            <a:pPr marL="0" indent="0">
              <a:spcAft>
                <a:spcPts val="600"/>
              </a:spcAft>
              <a:buNone/>
            </a:pPr>
            <a:r>
              <a:rPr lang="en-GB" sz="1400"/>
              <a:t>This </a:t>
            </a:r>
            <a:r>
              <a:rPr lang="en-GB" sz="1400" dirty="0"/>
              <a:t>work was supported by The UKRI Strategic Priorities Fund under the EPSRC Grant EP/T001569/1, particularly the "Tools, Practices and Systems" theme within that grant, and by The Alan Turing Institute under the EPSRC grant EP/N510129/1. </a:t>
            </a:r>
          </a:p>
        </p:txBody>
      </p:sp>
      <p:sp>
        <p:nvSpPr>
          <p:cNvPr id="5" name="Text Placeholder 3">
            <a:extLst>
              <a:ext uri="{FF2B5EF4-FFF2-40B4-BE49-F238E27FC236}">
                <a16:creationId xmlns:a16="http://schemas.microsoft.com/office/drawing/2014/main" id="{AE562D7F-2B90-466D-A872-CD702A065BE0}"/>
              </a:ext>
            </a:extLst>
          </p:cNvPr>
          <p:cNvSpPr>
            <a:spLocks noGrp="1"/>
          </p:cNvSpPr>
          <p:nvPr>
            <p:ph type="body" sz="quarter" idx="18"/>
          </p:nvPr>
        </p:nvSpPr>
        <p:spPr>
          <a:xfrm>
            <a:off x="431800" y="4279697"/>
            <a:ext cx="8712200" cy="863802"/>
          </a:xfrm>
        </p:spPr>
        <p:txBody>
          <a:bodyPr/>
          <a:lstStyle/>
          <a:p>
            <a:r>
              <a:rPr lang="en-GB" dirty="0"/>
              <a:t>@TuringWay</a:t>
            </a:r>
          </a:p>
          <a:p>
            <a:r>
              <a:rPr lang="en-US" dirty="0"/>
              <a:t>https://doi.org/10.5281/zenodo.11098175</a:t>
            </a:r>
          </a:p>
        </p:txBody>
      </p:sp>
    </p:spTree>
    <p:extLst>
      <p:ext uri="{BB962C8B-B14F-4D97-AF65-F5344CB8AC3E}">
        <p14:creationId xmlns:p14="http://schemas.microsoft.com/office/powerpoint/2010/main" val="3907041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E50B57FA-4659-47CE-8AD6-46D101A5AA4F}"/>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19459" name="Date Placeholder 2">
            <a:extLst>
              <a:ext uri="{FF2B5EF4-FFF2-40B4-BE49-F238E27FC236}">
                <a16:creationId xmlns:a16="http://schemas.microsoft.com/office/drawing/2014/main" id="{3F9F0809-BE29-434B-8155-65AE2D77E49D}"/>
              </a:ext>
            </a:extLst>
          </p:cNvPr>
          <p:cNvSpPr>
            <a:spLocks noGrp="1"/>
          </p:cNvSpPr>
          <p:nvPr>
            <p:ph type="dt" sz="quarter" idx="15"/>
          </p:nvPr>
        </p:nvSpPr>
        <p:spPr>
          <a:xfrm>
            <a:off x="431800" y="4722813"/>
            <a:ext cx="828675" cy="144462"/>
          </a:xfrm>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E7A4C6BB-F0D9-459B-91CF-14675349E254}" type="datetime1">
              <a:rPr kumimoji="0" lang="en-GB" altLang="en-US" sz="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altLang="en-US" sz="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460" name="Slide Number Placeholder 4">
            <a:extLst>
              <a:ext uri="{FF2B5EF4-FFF2-40B4-BE49-F238E27FC236}">
                <a16:creationId xmlns:a16="http://schemas.microsoft.com/office/drawing/2014/main" id="{19B9E81D-6C83-4C2B-B1E5-268EC342C0B0}"/>
              </a:ext>
            </a:extLst>
          </p:cNvPr>
          <p:cNvSpPr>
            <a:spLocks noGrp="1"/>
          </p:cNvSpPr>
          <p:nvPr>
            <p:ph type="sldNum" sz="quarter" idx="4294967295"/>
          </p:nvPr>
        </p:nvSpPr>
        <p:spPr>
          <a:xfrm>
            <a:off x="8172450" y="4722813"/>
            <a:ext cx="539750" cy="144462"/>
          </a:xfrm>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0BD8882-015C-4AD8-BE26-BC14CB050800}" type="slidenum">
              <a:rPr kumimoji="0" lang="en-GB" altLang="en-US" sz="8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altLang="en-US" sz="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461" name="Title 3">
            <a:extLst>
              <a:ext uri="{FF2B5EF4-FFF2-40B4-BE49-F238E27FC236}">
                <a16:creationId xmlns:a16="http://schemas.microsoft.com/office/drawing/2014/main" id="{58BD0FB8-516F-4256-A6B1-162657F79299}"/>
              </a:ext>
            </a:extLst>
          </p:cNvPr>
          <p:cNvSpPr>
            <a:spLocks noGrp="1"/>
          </p:cNvSpPr>
          <p:nvPr>
            <p:ph type="title"/>
          </p:nvPr>
        </p:nvSpPr>
        <p:spPr>
          <a:xfrm>
            <a:off x="431800" y="1887742"/>
            <a:ext cx="7740650" cy="2539796"/>
          </a:xfrm>
        </p:spPr>
        <p:txBody>
          <a:bodyPr/>
          <a:lstStyle/>
          <a:p>
            <a:r>
              <a:rPr lang="en-GB" altLang="en-US" sz="4000" noProof="0" dirty="0"/>
              <a:t>The Turing Way</a:t>
            </a:r>
            <a:br>
              <a:rPr lang="en-GB" altLang="en-US" noProof="0" dirty="0"/>
            </a:br>
            <a:r>
              <a:rPr lang="en-GB" altLang="en-US" sz="2800" b="0" noProof="0" dirty="0"/>
              <a:t>A handbook for reproducible research</a:t>
            </a:r>
            <a:br>
              <a:rPr lang="en-GB" altLang="en-US" sz="2800" b="0" noProof="0" dirty="0"/>
            </a:br>
            <a:br>
              <a:rPr lang="en-GB" altLang="en-US" sz="2800" b="0" noProof="0" dirty="0"/>
            </a:br>
            <a:r>
              <a:rPr lang="en-GB" altLang="en-US" sz="2800" b="0" noProof="0" dirty="0"/>
              <a:t>Kirstie Whitaker</a:t>
            </a:r>
            <a:br>
              <a:rPr lang="en-GB" altLang="en-US" sz="2800" b="0" noProof="0" dirty="0"/>
            </a:br>
            <a:r>
              <a:rPr lang="en-GB" altLang="en-US" sz="2400" b="0" noProof="0" dirty="0"/>
              <a:t>Collaborations Workshop Demo, 2 April 2019</a:t>
            </a:r>
            <a:br>
              <a:rPr lang="en-GB" altLang="en-US" sz="2400" b="0" noProof="0" dirty="0"/>
            </a:br>
            <a:r>
              <a:rPr lang="en-GB" altLang="en-US" sz="2400" b="0" noProof="0" dirty="0"/>
              <a:t>Slides at </a:t>
            </a:r>
            <a:r>
              <a:rPr lang="en-GB" sz="2400" b="0" dirty="0"/>
              <a:t>https://doi.org/10.5281/zenodo.2621280</a:t>
            </a:r>
            <a:endParaRPr lang="en-GB" altLang="en-US" sz="2400" b="0" noProof="0" dirty="0"/>
          </a:p>
        </p:txBody>
      </p:sp>
      <p:sp>
        <p:nvSpPr>
          <p:cNvPr id="3" name="Text Placeholder 2">
            <a:extLst>
              <a:ext uri="{FF2B5EF4-FFF2-40B4-BE49-F238E27FC236}">
                <a16:creationId xmlns:a16="http://schemas.microsoft.com/office/drawing/2014/main" id="{7110F25B-B34A-1275-F124-39B44CF6E76F}"/>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ysClr val="window" lastClr="FFFFFF"/>
                </a:solidFill>
                <a:effectLst/>
                <a:uLnTx/>
                <a:uFillTx/>
                <a:latin typeface="Arial"/>
                <a:ea typeface="+mn-ea"/>
                <a:cs typeface="+mn-cs"/>
              </a:rPr>
              <a:t>https://doi.org/10.5281/zenodo.11098175</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a:t>
            </a:r>
          </a:p>
          <a:p>
            <a:r>
              <a:rPr lang="en-US" dirty="0"/>
              <a:t>https://doi.org/10.5281/zenodo.11098175</a:t>
            </a:r>
          </a:p>
        </p:txBody>
      </p:sp>
      <p:pic>
        <p:nvPicPr>
          <p:cNvPr id="5" name="Graphic 4">
            <a:extLst>
              <a:ext uri="{FF2B5EF4-FFF2-40B4-BE49-F238E27FC236}">
                <a16:creationId xmlns:a16="http://schemas.microsoft.com/office/drawing/2014/main" id="{FFBE54DF-3403-7661-B3A4-71FA8BF85E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41567" y="28575"/>
            <a:ext cx="6860866" cy="4511949"/>
          </a:xfrm>
          <a:prstGeom prst="rect">
            <a:avLst/>
          </a:prstGeom>
        </p:spPr>
      </p:pic>
      <p:sp>
        <p:nvSpPr>
          <p:cNvPr id="6" name="Text Placeholder 2">
            <a:extLst>
              <a:ext uri="{FF2B5EF4-FFF2-40B4-BE49-F238E27FC236}">
                <a16:creationId xmlns:a16="http://schemas.microsoft.com/office/drawing/2014/main" id="{F957EAAF-C9CE-D31C-9265-5469B00EBB8C}"/>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https://the-turing-way.netlify.com</a:t>
            </a:r>
          </a:p>
        </p:txBody>
      </p:sp>
    </p:spTree>
    <p:extLst>
      <p:ext uri="{BB962C8B-B14F-4D97-AF65-F5344CB8AC3E}">
        <p14:creationId xmlns:p14="http://schemas.microsoft.com/office/powerpoint/2010/main" val="1352411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DC558-5E8F-4E13-98F3-12300E34EA01}"/>
              </a:ext>
            </a:extLst>
          </p:cNvPr>
          <p:cNvSpPr>
            <a:spLocks noGrp="1"/>
          </p:cNvSpPr>
          <p:nvPr>
            <p:ph type="title"/>
          </p:nvPr>
        </p:nvSpPr>
        <p:spPr/>
        <p:txBody>
          <a:bodyPr/>
          <a:lstStyle/>
          <a:p>
            <a:endParaRPr lang="en-GB"/>
          </a:p>
        </p:txBody>
      </p:sp>
      <p:sp>
        <p:nvSpPr>
          <p:cNvPr id="3" name="Date Placeholder 2">
            <a:extLst>
              <a:ext uri="{FF2B5EF4-FFF2-40B4-BE49-F238E27FC236}">
                <a16:creationId xmlns:a16="http://schemas.microsoft.com/office/drawing/2014/main" id="{207694B3-86BF-4432-A5EA-EAE234BD3FBD}"/>
              </a:ext>
            </a:extLst>
          </p:cNvPr>
          <p:cNvSpPr>
            <a:spLocks noGrp="1"/>
          </p:cNvSpPr>
          <p:nvPr>
            <p:ph type="dt" sz="half" idx="1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344FEF-6268-4FBA-80BF-49F171E13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Slide Number Placeholder 3">
            <a:extLst>
              <a:ext uri="{FF2B5EF4-FFF2-40B4-BE49-F238E27FC236}">
                <a16:creationId xmlns:a16="http://schemas.microsoft.com/office/drawing/2014/main" id="{5E2AA4EF-43EF-4200-A165-B7AFA1539848}"/>
              </a:ext>
            </a:extLst>
          </p:cNvPr>
          <p:cNvSpPr>
            <a:spLocks noGrp="1"/>
          </p:cNvSpPr>
          <p:nvPr>
            <p:ph type="sldNum" sz="quarter" idx="16"/>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23F4AA-6BDB-435B-B70F-96D631AC163B}"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E4D8163E-1DA9-4614-B09D-CE8FD07A1CE5}"/>
              </a:ext>
            </a:extLst>
          </p:cNvPr>
          <p:cNvPicPr>
            <a:picLocks noChangeAspect="1"/>
          </p:cNvPicPr>
          <p:nvPr/>
        </p:nvPicPr>
        <p:blipFill rotWithShape="1">
          <a:blip r:embed="rId3"/>
          <a:srcRect b="82699"/>
          <a:stretch/>
        </p:blipFill>
        <p:spPr>
          <a:xfrm>
            <a:off x="0" y="-1"/>
            <a:ext cx="9144000" cy="5143501"/>
          </a:xfrm>
          <a:prstGeom prst="rect">
            <a:avLst/>
          </a:prstGeom>
        </p:spPr>
      </p:pic>
      <p:sp>
        <p:nvSpPr>
          <p:cNvPr id="8" name="Google Shape;336;p64">
            <a:extLst>
              <a:ext uri="{FF2B5EF4-FFF2-40B4-BE49-F238E27FC236}">
                <a16:creationId xmlns:a16="http://schemas.microsoft.com/office/drawing/2014/main" id="{98422CD1-0983-467D-B321-0EC719FC976E}"/>
              </a:ext>
            </a:extLst>
          </p:cNvPr>
          <p:cNvSpPr txBox="1"/>
          <p:nvPr/>
        </p:nvSpPr>
        <p:spPr>
          <a:xfrm>
            <a:off x="0" y="4423500"/>
            <a:ext cx="9144000" cy="720000"/>
          </a:xfrm>
          <a:prstGeom prst="rect">
            <a:avLst/>
          </a:prstGeom>
          <a:solidFill>
            <a:schemeClr val="bg1"/>
          </a:solidFill>
          <a:ln>
            <a:noFill/>
          </a:ln>
        </p:spPr>
        <p:txBody>
          <a:bodyPr spcFirstLastPara="1" wrap="square" lIns="91425" tIns="91425" rIns="91425" bIns="91425" anchor="ctr" anchorCtr="0">
            <a:noAutofit/>
          </a:bodyPr>
          <a:lstStyle/>
          <a:p>
            <a:pPr marL="0" marR="0" lvl="0" indent="0" algn="l" defTabSz="914400" rtl="0" eaLnBrk="0" fontAlgn="base" latinLnBrk="0" hangingPunct="0">
              <a:lnSpc>
                <a:spcPct val="120000"/>
              </a:lnSpc>
              <a:spcBef>
                <a:spcPts val="0"/>
              </a:spcBef>
              <a:spcAft>
                <a:spcPts val="0"/>
              </a:spcAft>
              <a:buClrTx/>
              <a:buSzTx/>
              <a:buFontTx/>
              <a:buNone/>
              <a:tabLst/>
              <a:defRPr/>
            </a:pPr>
            <a:r>
              <a:rPr kumimoji="0" lang="en-GB" sz="1800" b="0" i="0" u="none" strike="noStrike" kern="1200" cap="none" spc="0" normalizeH="0" baseline="0" noProof="0" dirty="0">
                <a:ln>
                  <a:noFill/>
                </a:ln>
                <a:solidFill>
                  <a:sysClr val="windowText" lastClr="000000"/>
                </a:solidFill>
                <a:effectLst/>
                <a:uLnTx/>
                <a:uFillTx/>
                <a:latin typeface="Arial"/>
                <a:ea typeface="Trebuchet MS"/>
                <a:cs typeface="Trebuchet MS"/>
                <a:sym typeface="Trebuchet MS"/>
              </a:rPr>
              <a:t>https://www.turing.ac.uk/news/alan-turing-institute-spearhead-new-cutting-edge-data-science-and-artificial-intelligence</a:t>
            </a:r>
            <a:endParaRPr kumimoji="0" sz="1800" b="0" i="0" u="none" strike="noStrike" kern="1200" cap="none" spc="0" normalizeH="0" baseline="0" noProof="0" dirty="0">
              <a:ln>
                <a:noFill/>
              </a:ln>
              <a:solidFill>
                <a:sysClr val="windowText" lastClr="000000"/>
              </a:solidFill>
              <a:effectLst/>
              <a:uLnTx/>
              <a:uFillTx/>
              <a:latin typeface="Arial"/>
              <a:ea typeface="Trebuchet MS"/>
              <a:cs typeface="Trebuchet MS"/>
              <a:sym typeface="Trebuchet MS"/>
            </a:endParaRPr>
          </a:p>
        </p:txBody>
      </p:sp>
      <p:sp>
        <p:nvSpPr>
          <p:cNvPr id="5" name="Text Placeholder 2">
            <a:extLst>
              <a:ext uri="{FF2B5EF4-FFF2-40B4-BE49-F238E27FC236}">
                <a16:creationId xmlns:a16="http://schemas.microsoft.com/office/drawing/2014/main" id="{C7205538-F9B1-522F-966C-A6C567C6F866}"/>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276123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6929D26-3A25-4691-B03C-8E346FDA6455}"/>
              </a:ext>
            </a:extLst>
          </p:cNvPr>
          <p:cNvSpPr>
            <a:spLocks noGrp="1"/>
          </p:cNvSpPr>
          <p:nvPr>
            <p:ph type="title"/>
          </p:nvPr>
        </p:nvSpPr>
        <p:spPr>
          <a:xfrm>
            <a:off x="431800" y="1887742"/>
            <a:ext cx="8964736" cy="612000"/>
          </a:xfrm>
        </p:spPr>
        <p:txBody>
          <a:bodyPr/>
          <a:lstStyle/>
          <a:p>
            <a:r>
              <a:rPr lang="en-GB" altLang="en-US" dirty="0"/>
              <a:t>The Turing Way</a:t>
            </a:r>
            <a:br>
              <a:rPr lang="en-GB" altLang="en-US" dirty="0"/>
            </a:br>
            <a:r>
              <a:rPr lang="en-GB" altLang="en-US" sz="2800" b="0" dirty="0"/>
              <a:t>A lightly opinionated handbook</a:t>
            </a:r>
            <a:br>
              <a:rPr lang="en-GB" altLang="en-US" sz="2800" b="0" dirty="0"/>
            </a:br>
            <a:r>
              <a:rPr lang="en-GB" altLang="en-US" sz="2800" b="0" dirty="0"/>
              <a:t>for reproducible data science</a:t>
            </a:r>
            <a:br>
              <a:rPr lang="en-GB" altLang="en-US" sz="2800" b="0" dirty="0"/>
            </a:br>
            <a:br>
              <a:rPr lang="en-GB" altLang="en-US" sz="2800" b="0" dirty="0"/>
            </a:br>
            <a:br>
              <a:rPr lang="en-GB" altLang="en-US" sz="2800" b="0" dirty="0"/>
            </a:br>
            <a:r>
              <a:rPr lang="en-GB" altLang="en-US" sz="2800" b="0" i="1" dirty="0">
                <a:hlinkClick r:id="rId3"/>
              </a:rPr>
              <a:t>https://github.com/alan-turing-institute/the-turing-way</a:t>
            </a:r>
            <a:r>
              <a:rPr lang="en-GB" altLang="en-US" sz="2800" b="0" i="1" dirty="0"/>
              <a:t> </a:t>
            </a:r>
            <a:endParaRPr lang="en-GB" altLang="en-US" sz="2800" b="0" noProof="0" dirty="0"/>
          </a:p>
        </p:txBody>
      </p:sp>
      <p:sp>
        <p:nvSpPr>
          <p:cNvPr id="6" name="Date Placeholder 3">
            <a:extLst>
              <a:ext uri="{FF2B5EF4-FFF2-40B4-BE49-F238E27FC236}">
                <a16:creationId xmlns:a16="http://schemas.microsoft.com/office/drawing/2014/main" id="{1DB0E0FD-5DB2-4AD6-9066-0600950B6A85}"/>
              </a:ext>
            </a:extLst>
          </p:cNvPr>
          <p:cNvSpPr>
            <a:spLocks noGrp="1"/>
          </p:cNvSpPr>
          <p:nvPr>
            <p:ph type="dt" sz="half" idx="15"/>
          </p:nvPr>
        </p:nvSpPr>
        <p:spPr>
          <a:xfrm>
            <a:off x="431800" y="4722813"/>
            <a:ext cx="828675" cy="144462"/>
          </a:xfrm>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0BCE083C-8F70-4CC7-9A00-99A1E190112F}" type="datetime1">
              <a:rPr kumimoji="0" lang="en-GB" altLang="en-US" sz="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106" name="Slide Number Placeholder 5">
            <a:extLst>
              <a:ext uri="{FF2B5EF4-FFF2-40B4-BE49-F238E27FC236}">
                <a16:creationId xmlns:a16="http://schemas.microsoft.com/office/drawing/2014/main" id="{7E4578DC-4004-461C-8F96-EEFAE1168695}"/>
              </a:ext>
            </a:extLst>
          </p:cNvPr>
          <p:cNvSpPr>
            <a:spLocks noGrp="1"/>
          </p:cNvSpPr>
          <p:nvPr>
            <p:ph type="sldNum" sz="quarter" idx="4294967295"/>
          </p:nvPr>
        </p:nvSpPr>
        <p:spPr>
          <a:xfrm>
            <a:off x="8172450" y="4722813"/>
            <a:ext cx="539750" cy="144462"/>
          </a:xfrm>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6507575-D402-4719-B10B-F0E6C87EF089}"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5" name="Picture Placeholder 4">
            <a:extLst>
              <a:ext uri="{FF2B5EF4-FFF2-40B4-BE49-F238E27FC236}">
                <a16:creationId xmlns:a16="http://schemas.microsoft.com/office/drawing/2014/main" id="{638CA571-A801-4021-922C-4C3CCFB9E415}"/>
              </a:ext>
            </a:extLst>
          </p:cNvPr>
          <p:cNvPicPr>
            <a:picLocks noGrp="1" noChangeAspect="1"/>
          </p:cNvPicPr>
          <p:nvPr>
            <p:ph type="pic" sz="quarter" idx="13"/>
          </p:nvPr>
        </p:nvPicPr>
        <p:blipFill>
          <a:blip r:embed="rId4" cstate="print">
            <a:extLst>
              <a:ext uri="{28A0092B-C50C-407E-A947-70E740481C1C}">
                <a14:useLocalDpi xmlns:a14="http://schemas.microsoft.com/office/drawing/2010/main"/>
              </a:ext>
            </a:extLst>
          </a:blip>
          <a:srcRect/>
          <a:stretch>
            <a:fillRect/>
          </a:stretch>
        </p:blipFill>
        <p:spPr/>
      </p:pic>
      <p:sp>
        <p:nvSpPr>
          <p:cNvPr id="2" name="Text Placeholder 2">
            <a:extLst>
              <a:ext uri="{FF2B5EF4-FFF2-40B4-BE49-F238E27FC236}">
                <a16:creationId xmlns:a16="http://schemas.microsoft.com/office/drawing/2014/main" id="{D652090B-D590-9405-0F7F-42AB55C6C228}"/>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320287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D3FF3-257B-4B08-8B90-428297E92305}"/>
              </a:ext>
            </a:extLst>
          </p:cNvPr>
          <p:cNvSpPr>
            <a:spLocks noGrp="1"/>
          </p:cNvSpPr>
          <p:nvPr>
            <p:ph type="title"/>
          </p:nvPr>
        </p:nvSpPr>
        <p:spPr/>
        <p:txBody>
          <a:bodyPr/>
          <a:lstStyle/>
          <a:p>
            <a:r>
              <a:rPr lang="en-GB" dirty="0"/>
              <a:t>What does reproducible mean?</a:t>
            </a:r>
          </a:p>
        </p:txBody>
      </p:sp>
      <p:sp>
        <p:nvSpPr>
          <p:cNvPr id="3" name="Date Placeholder 2">
            <a:extLst>
              <a:ext uri="{FF2B5EF4-FFF2-40B4-BE49-F238E27FC236}">
                <a16:creationId xmlns:a16="http://schemas.microsoft.com/office/drawing/2014/main" id="{DD0903B0-7D9B-4B00-98F6-386D4CA8B275}"/>
              </a:ext>
            </a:extLst>
          </p:cNvPr>
          <p:cNvSpPr>
            <a:spLocks noGrp="1"/>
          </p:cNvSpPr>
          <p:nvPr>
            <p:ph type="dt" sz="half" idx="1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344FEF-6268-4FBA-80BF-49F171E13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Slide Number Placeholder 3">
            <a:extLst>
              <a:ext uri="{FF2B5EF4-FFF2-40B4-BE49-F238E27FC236}">
                <a16:creationId xmlns:a16="http://schemas.microsoft.com/office/drawing/2014/main" id="{5E4B120C-3C8D-4F7B-B9A8-52E3DDEAA422}"/>
              </a:ext>
            </a:extLst>
          </p:cNvPr>
          <p:cNvSpPr>
            <a:spLocks noGrp="1"/>
          </p:cNvSpPr>
          <p:nvPr>
            <p:ph type="sldNum" sz="quarter" idx="16"/>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23F4AA-6BDB-435B-B70F-96D631AC163B}"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graphicFrame>
        <p:nvGraphicFramePr>
          <p:cNvPr id="5" name="Table 4">
            <a:extLst>
              <a:ext uri="{FF2B5EF4-FFF2-40B4-BE49-F238E27FC236}">
                <a16:creationId xmlns:a16="http://schemas.microsoft.com/office/drawing/2014/main" id="{10FF5033-672A-4AE8-A0CC-A88D25A5C105}"/>
              </a:ext>
            </a:extLst>
          </p:cNvPr>
          <p:cNvGraphicFramePr>
            <a:graphicFrameLocks noGrp="1"/>
          </p:cNvGraphicFramePr>
          <p:nvPr/>
        </p:nvGraphicFramePr>
        <p:xfrm>
          <a:off x="683568" y="1059582"/>
          <a:ext cx="7776864" cy="3600400"/>
        </p:xfrm>
        <a:graphic>
          <a:graphicData uri="http://schemas.openxmlformats.org/drawingml/2006/table">
            <a:tbl>
              <a:tblPr firstRow="1" bandRow="1">
                <a:tableStyleId>{5C22544A-7EE6-4342-B048-85BDC9FD1C3A}</a:tableStyleId>
              </a:tblPr>
              <a:tblGrid>
                <a:gridCol w="864096">
                  <a:extLst>
                    <a:ext uri="{9D8B030D-6E8A-4147-A177-3AD203B41FA5}">
                      <a16:colId xmlns:a16="http://schemas.microsoft.com/office/drawing/2014/main" val="495368565"/>
                    </a:ext>
                  </a:extLst>
                </a:gridCol>
                <a:gridCol w="864096">
                  <a:extLst>
                    <a:ext uri="{9D8B030D-6E8A-4147-A177-3AD203B41FA5}">
                      <a16:colId xmlns:a16="http://schemas.microsoft.com/office/drawing/2014/main" val="1063661409"/>
                    </a:ext>
                  </a:extLst>
                </a:gridCol>
                <a:gridCol w="3024336">
                  <a:extLst>
                    <a:ext uri="{9D8B030D-6E8A-4147-A177-3AD203B41FA5}">
                      <a16:colId xmlns:a16="http://schemas.microsoft.com/office/drawing/2014/main" val="1479851905"/>
                    </a:ext>
                  </a:extLst>
                </a:gridCol>
                <a:gridCol w="3024336">
                  <a:extLst>
                    <a:ext uri="{9D8B030D-6E8A-4147-A177-3AD203B41FA5}">
                      <a16:colId xmlns:a16="http://schemas.microsoft.com/office/drawing/2014/main" val="188804056"/>
                    </a:ext>
                  </a:extLst>
                </a:gridCol>
              </a:tblGrid>
              <a:tr h="711253">
                <a:tc>
                  <a:txBody>
                    <a:bodyPr/>
                    <a:lstStyle/>
                    <a:p>
                      <a:pPr algn="ctr"/>
                      <a:endParaRPr lang="en-GB" dirty="0">
                        <a:latin typeface="Gill Sans MT" panose="020B0502020104020203" pitchFamily="34" charset="0"/>
                      </a:endParaRPr>
                    </a:p>
                  </a:txBody>
                  <a:tcPr anchor="ctr">
                    <a:noFill/>
                  </a:tcPr>
                </a:tc>
                <a:tc>
                  <a:txBody>
                    <a:bodyPr/>
                    <a:lstStyle/>
                    <a:p>
                      <a:pPr algn="ctr"/>
                      <a:endParaRPr lang="en-GB" dirty="0">
                        <a:latin typeface="Gill Sans MT" panose="020B0502020104020203" pitchFamily="34" charset="0"/>
                      </a:endParaRPr>
                    </a:p>
                  </a:txBody>
                  <a:tcPr anchor="ctr">
                    <a:noFill/>
                  </a:tcPr>
                </a:tc>
                <a:tc gridSpan="2">
                  <a:txBody>
                    <a:bodyPr/>
                    <a:lstStyle/>
                    <a:p>
                      <a:pPr algn="ctr"/>
                      <a:r>
                        <a:rPr lang="en-GB" sz="3600" dirty="0">
                          <a:solidFill>
                            <a:schemeClr val="bg1"/>
                          </a:solidFill>
                          <a:latin typeface="Gill Sans MT" panose="020B0502020104020203" pitchFamily="34" charset="0"/>
                        </a:rPr>
                        <a:t>Data</a:t>
                      </a:r>
                      <a:endParaRPr lang="en-GB" sz="4400" dirty="0">
                        <a:solidFill>
                          <a:schemeClr val="bg1"/>
                        </a:solidFill>
                        <a:latin typeface="Gill Sans MT" panose="020B0502020104020203" pitchFamily="34" charset="0"/>
                      </a:endParaRPr>
                    </a:p>
                  </a:txBody>
                  <a:tcPr anchor="ctr">
                    <a:solidFill>
                      <a:srgbClr val="008080"/>
                    </a:solidFill>
                  </a:tcPr>
                </a:tc>
                <a:tc hMerge="1">
                  <a:txBody>
                    <a:bodyPr/>
                    <a:lstStyle/>
                    <a:p>
                      <a:endParaRPr lang="en-GB" dirty="0"/>
                    </a:p>
                  </a:txBody>
                  <a:tcPr/>
                </a:tc>
                <a:extLst>
                  <a:ext uri="{0D108BD9-81ED-4DB2-BD59-A6C34878D82A}">
                    <a16:rowId xmlns:a16="http://schemas.microsoft.com/office/drawing/2014/main" val="2690884886"/>
                  </a:ext>
                </a:extLst>
              </a:tr>
              <a:tr h="628075">
                <a:tc>
                  <a:txBody>
                    <a:bodyPr/>
                    <a:lstStyle/>
                    <a:p>
                      <a:pPr algn="ctr"/>
                      <a:endParaRPr lang="en-GB" dirty="0">
                        <a:latin typeface="Gill Sans MT" panose="020B0502020104020203" pitchFamily="34" charset="0"/>
                      </a:endParaRPr>
                    </a:p>
                  </a:txBody>
                  <a:tcPr anchor="ctr">
                    <a:noFill/>
                  </a:tcPr>
                </a:tc>
                <a:tc>
                  <a:txBody>
                    <a:bodyPr/>
                    <a:lstStyle/>
                    <a:p>
                      <a:pPr algn="ctr"/>
                      <a:endParaRPr lang="en-GB" dirty="0">
                        <a:latin typeface="Gill Sans MT" panose="020B0502020104020203" pitchFamily="34" charset="0"/>
                      </a:endParaRPr>
                    </a:p>
                  </a:txBody>
                  <a:tcPr anchor="ctr">
                    <a:noFill/>
                  </a:tcPr>
                </a:tc>
                <a:tc>
                  <a:txBody>
                    <a:bodyPr/>
                    <a:lstStyle/>
                    <a:p>
                      <a:pPr algn="ctr"/>
                      <a:r>
                        <a:rPr lang="en-GB" sz="2000" dirty="0">
                          <a:latin typeface="Gill Sans MT" panose="020B0502020104020203" pitchFamily="34" charset="0"/>
                        </a:rPr>
                        <a:t>Same</a:t>
                      </a:r>
                      <a:endParaRPr lang="en-GB" sz="2400" dirty="0">
                        <a:latin typeface="Gill Sans MT" panose="020B0502020104020203" pitchFamily="34" charset="0"/>
                      </a:endParaRPr>
                    </a:p>
                  </a:txBody>
                  <a:tcPr anchor="ctr">
                    <a:solidFill>
                      <a:srgbClr val="008080">
                        <a:alpha val="50000"/>
                      </a:srgbClr>
                    </a:solidFill>
                  </a:tcPr>
                </a:tc>
                <a:tc>
                  <a:txBody>
                    <a:bodyPr/>
                    <a:lstStyle/>
                    <a:p>
                      <a:pPr algn="ctr"/>
                      <a:r>
                        <a:rPr lang="en-GB" sz="2000" dirty="0">
                          <a:latin typeface="Gill Sans MT" panose="020B0502020104020203" pitchFamily="34" charset="0"/>
                        </a:rPr>
                        <a:t>Different</a:t>
                      </a:r>
                      <a:endParaRPr lang="en-GB" sz="2400" dirty="0">
                        <a:latin typeface="Gill Sans MT" panose="020B0502020104020203" pitchFamily="34" charset="0"/>
                      </a:endParaRPr>
                    </a:p>
                  </a:txBody>
                  <a:tcPr anchor="ctr">
                    <a:solidFill>
                      <a:srgbClr val="008080">
                        <a:alpha val="50000"/>
                      </a:srgbClr>
                    </a:solidFill>
                  </a:tcPr>
                </a:tc>
                <a:extLst>
                  <a:ext uri="{0D108BD9-81ED-4DB2-BD59-A6C34878D82A}">
                    <a16:rowId xmlns:a16="http://schemas.microsoft.com/office/drawing/2014/main" val="2299976131"/>
                  </a:ext>
                </a:extLst>
              </a:tr>
              <a:tr h="1130536">
                <a:tc rowSpan="2">
                  <a:txBody>
                    <a:bodyPr/>
                    <a:lstStyle/>
                    <a:p>
                      <a:pPr algn="ctr"/>
                      <a:r>
                        <a:rPr lang="en-GB" sz="3600" b="1" dirty="0">
                          <a:solidFill>
                            <a:schemeClr val="bg1"/>
                          </a:solidFill>
                          <a:latin typeface="Gill Sans MT" panose="020B0502020104020203" pitchFamily="34" charset="0"/>
                        </a:rPr>
                        <a:t>Analysis</a:t>
                      </a:r>
                    </a:p>
                  </a:txBody>
                  <a:tcPr vert="vert270" anchor="ctr">
                    <a:solidFill>
                      <a:srgbClr val="008080"/>
                    </a:solidFill>
                  </a:tcPr>
                </a:tc>
                <a:tc>
                  <a:txBody>
                    <a:bodyPr/>
                    <a:lstStyle/>
                    <a:p>
                      <a:pPr algn="ctr"/>
                      <a:r>
                        <a:rPr lang="en-GB" sz="2000" dirty="0">
                          <a:latin typeface="Gill Sans MT" panose="020B0502020104020203" pitchFamily="34" charset="0"/>
                        </a:rPr>
                        <a:t>Same</a:t>
                      </a:r>
                    </a:p>
                  </a:txBody>
                  <a:tcPr vert="vert270" anchor="ctr">
                    <a:solidFill>
                      <a:srgbClr val="008080">
                        <a:alpha val="50000"/>
                      </a:srgbClr>
                    </a:solidFill>
                  </a:tcPr>
                </a:tc>
                <a:tc>
                  <a:txBody>
                    <a:bodyPr/>
                    <a:lstStyle/>
                    <a:p>
                      <a:pPr algn="ctr"/>
                      <a:r>
                        <a:rPr lang="en-GB" sz="3200" dirty="0">
                          <a:latin typeface="Gill Sans MT" panose="020B0502020104020203" pitchFamily="34" charset="0"/>
                        </a:rPr>
                        <a:t>Reproducible</a:t>
                      </a:r>
                      <a:endParaRPr lang="en-GB" sz="1600" dirty="0">
                        <a:latin typeface="Gill Sans MT" panose="020B0502020104020203" pitchFamily="34" charset="0"/>
                      </a:endParaRPr>
                    </a:p>
                  </a:txBody>
                  <a:tcPr anchor="ctr">
                    <a:solidFill>
                      <a:srgbClr val="008080">
                        <a:alpha val="20000"/>
                      </a:srgbClr>
                    </a:solidFill>
                  </a:tcPr>
                </a:tc>
                <a:tc>
                  <a:txBody>
                    <a:bodyPr/>
                    <a:lstStyle/>
                    <a:p>
                      <a:pPr algn="ctr"/>
                      <a:r>
                        <a:rPr lang="en-GB" sz="3200" dirty="0">
                          <a:latin typeface="Gill Sans MT" panose="020B0502020104020203" pitchFamily="34" charset="0"/>
                        </a:rPr>
                        <a:t>Replicable</a:t>
                      </a:r>
                      <a:endParaRPr lang="en-GB" sz="1600" dirty="0">
                        <a:latin typeface="Gill Sans MT" panose="020B0502020104020203" pitchFamily="34" charset="0"/>
                      </a:endParaRPr>
                    </a:p>
                  </a:txBody>
                  <a:tcPr anchor="ctr">
                    <a:solidFill>
                      <a:srgbClr val="008080">
                        <a:alpha val="20000"/>
                      </a:srgbClr>
                    </a:solidFill>
                  </a:tcPr>
                </a:tc>
                <a:extLst>
                  <a:ext uri="{0D108BD9-81ED-4DB2-BD59-A6C34878D82A}">
                    <a16:rowId xmlns:a16="http://schemas.microsoft.com/office/drawing/2014/main" val="3239240244"/>
                  </a:ext>
                </a:extLst>
              </a:tr>
              <a:tr h="1130536">
                <a:tc vMerge="1">
                  <a:txBody>
                    <a:bodyPr/>
                    <a:lstStyle/>
                    <a:p>
                      <a:endParaRPr lang="en-GB" dirty="0"/>
                    </a:p>
                  </a:txBody>
                  <a:tcPr/>
                </a:tc>
                <a:tc>
                  <a:txBody>
                    <a:bodyPr/>
                    <a:lstStyle/>
                    <a:p>
                      <a:pPr algn="ctr"/>
                      <a:r>
                        <a:rPr lang="en-GB" sz="2000" dirty="0">
                          <a:latin typeface="Gill Sans MT" panose="020B0502020104020203" pitchFamily="34" charset="0"/>
                        </a:rPr>
                        <a:t>Different</a:t>
                      </a:r>
                      <a:endParaRPr lang="en-GB" sz="1800" dirty="0">
                        <a:latin typeface="Gill Sans MT" panose="020B0502020104020203" pitchFamily="34" charset="0"/>
                      </a:endParaRPr>
                    </a:p>
                  </a:txBody>
                  <a:tcPr vert="vert270" anchor="ctr">
                    <a:solidFill>
                      <a:srgbClr val="008080">
                        <a:alpha val="50000"/>
                      </a:srgbClr>
                    </a:solidFill>
                  </a:tcPr>
                </a:tc>
                <a:tc>
                  <a:txBody>
                    <a:bodyPr/>
                    <a:lstStyle/>
                    <a:p>
                      <a:pPr algn="ctr"/>
                      <a:r>
                        <a:rPr lang="en-GB" sz="3200" dirty="0">
                          <a:latin typeface="Gill Sans MT" panose="020B0502020104020203" pitchFamily="34" charset="0"/>
                        </a:rPr>
                        <a:t>Robust</a:t>
                      </a:r>
                      <a:endParaRPr lang="en-GB" sz="1600" dirty="0">
                        <a:latin typeface="Gill Sans MT" panose="020B0502020104020203" pitchFamily="34" charset="0"/>
                      </a:endParaRPr>
                    </a:p>
                  </a:txBody>
                  <a:tcPr anchor="ctr">
                    <a:solidFill>
                      <a:srgbClr val="008080">
                        <a:alpha val="20000"/>
                      </a:srgbClr>
                    </a:solidFill>
                  </a:tcPr>
                </a:tc>
                <a:tc>
                  <a:txBody>
                    <a:bodyPr/>
                    <a:lstStyle/>
                    <a:p>
                      <a:pPr algn="ctr"/>
                      <a:r>
                        <a:rPr lang="en-GB" sz="3200" dirty="0" err="1">
                          <a:latin typeface="Gill Sans MT" panose="020B0502020104020203" pitchFamily="34" charset="0"/>
                        </a:rPr>
                        <a:t>Generalisable</a:t>
                      </a:r>
                      <a:endParaRPr lang="en-GB" sz="3200" dirty="0">
                        <a:latin typeface="Gill Sans MT" panose="020B0502020104020203" pitchFamily="34" charset="0"/>
                      </a:endParaRPr>
                    </a:p>
                  </a:txBody>
                  <a:tcPr anchor="ctr">
                    <a:solidFill>
                      <a:srgbClr val="008080">
                        <a:alpha val="20000"/>
                      </a:srgbClr>
                    </a:solidFill>
                  </a:tcPr>
                </a:tc>
                <a:extLst>
                  <a:ext uri="{0D108BD9-81ED-4DB2-BD59-A6C34878D82A}">
                    <a16:rowId xmlns:a16="http://schemas.microsoft.com/office/drawing/2014/main" val="4061938836"/>
                  </a:ext>
                </a:extLst>
              </a:tr>
            </a:tbl>
          </a:graphicData>
        </a:graphic>
      </p:graphicFrame>
      <p:sp>
        <p:nvSpPr>
          <p:cNvPr id="6" name="Rectangle 5">
            <a:extLst>
              <a:ext uri="{FF2B5EF4-FFF2-40B4-BE49-F238E27FC236}">
                <a16:creationId xmlns:a16="http://schemas.microsoft.com/office/drawing/2014/main" id="{1A1EB02A-4D7F-4843-848A-B66476D1FC98}"/>
              </a:ext>
            </a:extLst>
          </p:cNvPr>
          <p:cNvSpPr/>
          <p:nvPr/>
        </p:nvSpPr>
        <p:spPr>
          <a:xfrm>
            <a:off x="0" y="4603500"/>
            <a:ext cx="9143999" cy="540000"/>
          </a:xfrm>
          <a:prstGeom prst="rect">
            <a:avLst/>
          </a:prstGeom>
          <a:solidFill>
            <a:schemeClr val="bg1"/>
          </a:solidFill>
        </p:spPr>
        <p:txBody>
          <a:bodyPr wrap="square"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https://dx.doi.org/10.6084/m9.figshare.7140050</a:t>
            </a:r>
          </a:p>
        </p:txBody>
      </p:sp>
      <p:sp>
        <p:nvSpPr>
          <p:cNvPr id="8" name="Text Placeholder 2">
            <a:extLst>
              <a:ext uri="{FF2B5EF4-FFF2-40B4-BE49-F238E27FC236}">
                <a16:creationId xmlns:a16="http://schemas.microsoft.com/office/drawing/2014/main" id="{521A5B62-D69E-3821-1FE8-383D15DAA150}"/>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3428517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33C38-C3A9-4FEF-B33C-936899EC194D}"/>
              </a:ext>
            </a:extLst>
          </p:cNvPr>
          <p:cNvSpPr>
            <a:spLocks noGrp="1"/>
          </p:cNvSpPr>
          <p:nvPr>
            <p:ph type="title"/>
          </p:nvPr>
        </p:nvSpPr>
        <p:spPr/>
        <p:txBody>
          <a:bodyPr/>
          <a:lstStyle/>
          <a:p>
            <a:r>
              <a:rPr lang="en-GB" dirty="0"/>
              <a:t>Why don’t people do this already?</a:t>
            </a:r>
          </a:p>
        </p:txBody>
      </p:sp>
      <p:sp>
        <p:nvSpPr>
          <p:cNvPr id="3" name="Date Placeholder 2">
            <a:extLst>
              <a:ext uri="{FF2B5EF4-FFF2-40B4-BE49-F238E27FC236}">
                <a16:creationId xmlns:a16="http://schemas.microsoft.com/office/drawing/2014/main" id="{495D5BED-4CCE-4105-B497-C7AB9458247A}"/>
              </a:ext>
            </a:extLst>
          </p:cNvPr>
          <p:cNvSpPr>
            <a:spLocks noGrp="1"/>
          </p:cNvSpPr>
          <p:nvPr>
            <p:ph type="dt" sz="half" idx="1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344FEF-6268-4FBA-80BF-49F171E13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Slide Number Placeholder 3">
            <a:extLst>
              <a:ext uri="{FF2B5EF4-FFF2-40B4-BE49-F238E27FC236}">
                <a16:creationId xmlns:a16="http://schemas.microsoft.com/office/drawing/2014/main" id="{9A0CF621-D50D-453E-A097-E3404621479F}"/>
              </a:ext>
            </a:extLst>
          </p:cNvPr>
          <p:cNvSpPr>
            <a:spLocks noGrp="1"/>
          </p:cNvSpPr>
          <p:nvPr>
            <p:ph type="sldNum" sz="quarter" idx="16"/>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23F4AA-6BDB-435B-B70F-96D631AC163B}"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Title 3">
            <a:extLst>
              <a:ext uri="{FF2B5EF4-FFF2-40B4-BE49-F238E27FC236}">
                <a16:creationId xmlns:a16="http://schemas.microsoft.com/office/drawing/2014/main" id="{EF16B520-597C-49C1-9081-A74DEF772AE8}"/>
              </a:ext>
            </a:extLst>
          </p:cNvPr>
          <p:cNvSpPr txBox="1">
            <a:spLocks/>
          </p:cNvSpPr>
          <p:nvPr/>
        </p:nvSpPr>
        <p:spPr bwMode="auto">
          <a:xfrm>
            <a:off x="2015516" y="1481148"/>
            <a:ext cx="5112568" cy="2336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GB" sz="5400" b="1" i="0" u="none" strike="noStrike" kern="1200" cap="none" spc="0" normalizeH="0" baseline="0" noProof="0" dirty="0">
                <a:ln>
                  <a:noFill/>
                </a:ln>
                <a:solidFill>
                  <a:srgbClr val="008080"/>
                </a:solidFill>
                <a:effectLst/>
                <a:uLnTx/>
                <a:uFillTx/>
                <a:latin typeface="Gill Sans MT" panose="020B0502020104020203" pitchFamily="34" charset="0"/>
                <a:ea typeface="+mj-ea"/>
                <a:cs typeface="+mj-cs"/>
              </a:rPr>
              <a:t>Barriers to reproducible research</a:t>
            </a:r>
          </a:p>
        </p:txBody>
      </p:sp>
      <p:sp>
        <p:nvSpPr>
          <p:cNvPr id="6" name="TextBox 5">
            <a:extLst>
              <a:ext uri="{FF2B5EF4-FFF2-40B4-BE49-F238E27FC236}">
                <a16:creationId xmlns:a16="http://schemas.microsoft.com/office/drawing/2014/main" id="{AFED9046-E94C-4F9F-8932-283130538FA5}"/>
              </a:ext>
            </a:extLst>
          </p:cNvPr>
          <p:cNvSpPr txBox="1"/>
          <p:nvPr/>
        </p:nvSpPr>
        <p:spPr>
          <a:xfrm>
            <a:off x="3851920" y="3723674"/>
            <a:ext cx="3657791"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Held to higher standards than others</a:t>
            </a:r>
          </a:p>
        </p:txBody>
      </p:sp>
      <p:sp>
        <p:nvSpPr>
          <p:cNvPr id="7" name="TextBox 6">
            <a:extLst>
              <a:ext uri="{FF2B5EF4-FFF2-40B4-BE49-F238E27FC236}">
                <a16:creationId xmlns:a16="http://schemas.microsoft.com/office/drawing/2014/main" id="{3D894076-7D7A-4527-A256-207555425903}"/>
              </a:ext>
            </a:extLst>
          </p:cNvPr>
          <p:cNvSpPr txBox="1"/>
          <p:nvPr/>
        </p:nvSpPr>
        <p:spPr>
          <a:xfrm>
            <a:off x="251520" y="977840"/>
            <a:ext cx="2876066"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Is not considered for promotion</a:t>
            </a:r>
          </a:p>
        </p:txBody>
      </p:sp>
      <p:sp>
        <p:nvSpPr>
          <p:cNvPr id="8" name="TextBox 7">
            <a:extLst>
              <a:ext uri="{FF2B5EF4-FFF2-40B4-BE49-F238E27FC236}">
                <a16:creationId xmlns:a16="http://schemas.microsoft.com/office/drawing/2014/main" id="{1811C0D3-6D35-4D0D-9107-99036CF6F845}"/>
              </a:ext>
            </a:extLst>
          </p:cNvPr>
          <p:cNvSpPr txBox="1"/>
          <p:nvPr/>
        </p:nvSpPr>
        <p:spPr>
          <a:xfrm>
            <a:off x="4476426" y="951502"/>
            <a:ext cx="1823766"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Takes time</a:t>
            </a:r>
          </a:p>
        </p:txBody>
      </p:sp>
      <p:sp>
        <p:nvSpPr>
          <p:cNvPr id="9" name="TextBox 8">
            <a:extLst>
              <a:ext uri="{FF2B5EF4-FFF2-40B4-BE49-F238E27FC236}">
                <a16:creationId xmlns:a16="http://schemas.microsoft.com/office/drawing/2014/main" id="{5AB8326D-CB8D-4F27-A37D-3DD8F73C5744}"/>
              </a:ext>
            </a:extLst>
          </p:cNvPr>
          <p:cNvSpPr txBox="1"/>
          <p:nvPr/>
        </p:nvSpPr>
        <p:spPr>
          <a:xfrm>
            <a:off x="594587" y="2778142"/>
            <a:ext cx="2078604"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Requires additional skills</a:t>
            </a:r>
          </a:p>
        </p:txBody>
      </p:sp>
      <p:sp>
        <p:nvSpPr>
          <p:cNvPr id="10" name="TextBox 9">
            <a:extLst>
              <a:ext uri="{FF2B5EF4-FFF2-40B4-BE49-F238E27FC236}">
                <a16:creationId xmlns:a16="http://schemas.microsoft.com/office/drawing/2014/main" id="{6DCBA25B-BF7D-4F62-BBBA-0694BE5BF7FE}"/>
              </a:ext>
            </a:extLst>
          </p:cNvPr>
          <p:cNvSpPr txBox="1"/>
          <p:nvPr/>
        </p:nvSpPr>
        <p:spPr>
          <a:xfrm>
            <a:off x="6457726" y="1349694"/>
            <a:ext cx="2843808" cy="120032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Publication bias towards novel findings</a:t>
            </a:r>
          </a:p>
        </p:txBody>
      </p:sp>
      <p:sp>
        <p:nvSpPr>
          <p:cNvPr id="11" name="TextBox 10">
            <a:extLst>
              <a:ext uri="{FF2B5EF4-FFF2-40B4-BE49-F238E27FC236}">
                <a16:creationId xmlns:a16="http://schemas.microsoft.com/office/drawing/2014/main" id="{A3074298-0026-4DB9-97DE-71F7D6E8BA3A}"/>
              </a:ext>
            </a:extLst>
          </p:cNvPr>
          <p:cNvSpPr txBox="1"/>
          <p:nvPr/>
        </p:nvSpPr>
        <p:spPr>
          <a:xfrm>
            <a:off x="6577872" y="3193641"/>
            <a:ext cx="2053304"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Plead the 5th</a:t>
            </a:r>
          </a:p>
        </p:txBody>
      </p:sp>
      <p:sp>
        <p:nvSpPr>
          <p:cNvPr id="12" name="TextBox 11">
            <a:extLst>
              <a:ext uri="{FF2B5EF4-FFF2-40B4-BE49-F238E27FC236}">
                <a16:creationId xmlns:a16="http://schemas.microsoft.com/office/drawing/2014/main" id="{33FBEE4F-AA6F-430F-B0EB-B897FA29A67A}"/>
              </a:ext>
            </a:extLst>
          </p:cNvPr>
          <p:cNvSpPr txBox="1"/>
          <p:nvPr/>
        </p:nvSpPr>
        <p:spPr>
          <a:xfrm>
            <a:off x="251520" y="3992411"/>
            <a:ext cx="3277534"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Support additional users</a:t>
            </a:r>
          </a:p>
        </p:txBody>
      </p:sp>
      <p:sp>
        <p:nvSpPr>
          <p:cNvPr id="13" name="Rectangle 12">
            <a:extLst>
              <a:ext uri="{FF2B5EF4-FFF2-40B4-BE49-F238E27FC236}">
                <a16:creationId xmlns:a16="http://schemas.microsoft.com/office/drawing/2014/main" id="{F192159B-09FD-42FF-8397-F3C59D14FA01}"/>
              </a:ext>
            </a:extLst>
          </p:cNvPr>
          <p:cNvSpPr/>
          <p:nvPr/>
        </p:nvSpPr>
        <p:spPr>
          <a:xfrm>
            <a:off x="0" y="4603500"/>
            <a:ext cx="9143999" cy="540000"/>
          </a:xfrm>
          <a:prstGeom prst="rect">
            <a:avLst/>
          </a:prstGeom>
          <a:solidFill>
            <a:schemeClr val="bg1"/>
          </a:solidFill>
        </p:spPr>
        <p:txBody>
          <a:bodyPr wrap="square"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https://dx.doi.org/10.6084/m9.figshare.7140050</a:t>
            </a:r>
          </a:p>
        </p:txBody>
      </p:sp>
      <p:sp>
        <p:nvSpPr>
          <p:cNvPr id="14" name="Text Placeholder 2">
            <a:extLst>
              <a:ext uri="{FF2B5EF4-FFF2-40B4-BE49-F238E27FC236}">
                <a16:creationId xmlns:a16="http://schemas.microsoft.com/office/drawing/2014/main" id="{EDCE2775-D227-8779-6EAC-13525F22CC5F}"/>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3120136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33C38-C3A9-4FEF-B33C-936899EC194D}"/>
              </a:ext>
            </a:extLst>
          </p:cNvPr>
          <p:cNvSpPr>
            <a:spLocks noGrp="1"/>
          </p:cNvSpPr>
          <p:nvPr>
            <p:ph type="title"/>
          </p:nvPr>
        </p:nvSpPr>
        <p:spPr/>
        <p:txBody>
          <a:bodyPr/>
          <a:lstStyle/>
          <a:p>
            <a:r>
              <a:rPr lang="en-GB" dirty="0"/>
              <a:t>Why don’t people do this already?</a:t>
            </a:r>
          </a:p>
        </p:txBody>
      </p:sp>
      <p:sp>
        <p:nvSpPr>
          <p:cNvPr id="3" name="Date Placeholder 2">
            <a:extLst>
              <a:ext uri="{FF2B5EF4-FFF2-40B4-BE49-F238E27FC236}">
                <a16:creationId xmlns:a16="http://schemas.microsoft.com/office/drawing/2014/main" id="{495D5BED-4CCE-4105-B497-C7AB9458247A}"/>
              </a:ext>
            </a:extLst>
          </p:cNvPr>
          <p:cNvSpPr>
            <a:spLocks noGrp="1"/>
          </p:cNvSpPr>
          <p:nvPr>
            <p:ph type="dt" sz="half" idx="1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344FEF-6268-4FBA-80BF-49F171E1319F}" type="datetime1">
              <a:rPr kumimoji="0" lang="en-GB" sz="8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01/05/2024</a:t>
            </a:fld>
            <a:endParaRPr kumimoji="0" lang="en-GB" sz="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Slide Number Placeholder 3">
            <a:extLst>
              <a:ext uri="{FF2B5EF4-FFF2-40B4-BE49-F238E27FC236}">
                <a16:creationId xmlns:a16="http://schemas.microsoft.com/office/drawing/2014/main" id="{9A0CF621-D50D-453E-A097-E3404621479F}"/>
              </a:ext>
            </a:extLst>
          </p:cNvPr>
          <p:cNvSpPr>
            <a:spLocks noGrp="1"/>
          </p:cNvSpPr>
          <p:nvPr>
            <p:ph type="sldNum" sz="quarter" idx="16"/>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23F4AA-6BDB-435B-B70F-96D631AC163B}" type="slidenum">
              <a:rPr kumimoji="0" lang="en-GB" altLang="en-US" sz="8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GB" altLang="en-US" sz="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Title 3">
            <a:extLst>
              <a:ext uri="{FF2B5EF4-FFF2-40B4-BE49-F238E27FC236}">
                <a16:creationId xmlns:a16="http://schemas.microsoft.com/office/drawing/2014/main" id="{EF16B520-597C-49C1-9081-A74DEF772AE8}"/>
              </a:ext>
            </a:extLst>
          </p:cNvPr>
          <p:cNvSpPr txBox="1">
            <a:spLocks/>
          </p:cNvSpPr>
          <p:nvPr/>
        </p:nvSpPr>
        <p:spPr bwMode="auto">
          <a:xfrm>
            <a:off x="2015516" y="1481148"/>
            <a:ext cx="5112568" cy="2336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GB" sz="5400" b="1" i="0" u="none" strike="noStrike" kern="1200" cap="none" spc="0" normalizeH="0" baseline="0" noProof="0" dirty="0">
                <a:ln>
                  <a:noFill/>
                </a:ln>
                <a:solidFill>
                  <a:srgbClr val="008080"/>
                </a:solidFill>
                <a:effectLst/>
                <a:uLnTx/>
                <a:uFillTx/>
                <a:latin typeface="Gill Sans MT" panose="020B0502020104020203" pitchFamily="34" charset="0"/>
                <a:ea typeface="+mj-ea"/>
                <a:cs typeface="+mj-cs"/>
              </a:rPr>
              <a:t>Barriers to reproducible research</a:t>
            </a:r>
          </a:p>
        </p:txBody>
      </p:sp>
      <p:sp>
        <p:nvSpPr>
          <p:cNvPr id="6" name="TextBox 5">
            <a:extLst>
              <a:ext uri="{FF2B5EF4-FFF2-40B4-BE49-F238E27FC236}">
                <a16:creationId xmlns:a16="http://schemas.microsoft.com/office/drawing/2014/main" id="{AFED9046-E94C-4F9F-8932-283130538FA5}"/>
              </a:ext>
            </a:extLst>
          </p:cNvPr>
          <p:cNvSpPr txBox="1"/>
          <p:nvPr/>
        </p:nvSpPr>
        <p:spPr>
          <a:xfrm>
            <a:off x="3851920" y="3723674"/>
            <a:ext cx="3657791"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Held to higher standards than others</a:t>
            </a:r>
          </a:p>
        </p:txBody>
      </p:sp>
      <p:sp>
        <p:nvSpPr>
          <p:cNvPr id="7" name="TextBox 6">
            <a:extLst>
              <a:ext uri="{FF2B5EF4-FFF2-40B4-BE49-F238E27FC236}">
                <a16:creationId xmlns:a16="http://schemas.microsoft.com/office/drawing/2014/main" id="{3D894076-7D7A-4527-A256-207555425903}"/>
              </a:ext>
            </a:extLst>
          </p:cNvPr>
          <p:cNvSpPr txBox="1"/>
          <p:nvPr/>
        </p:nvSpPr>
        <p:spPr>
          <a:xfrm>
            <a:off x="251520" y="977840"/>
            <a:ext cx="2876066"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Is not considered for promotion</a:t>
            </a:r>
          </a:p>
        </p:txBody>
      </p:sp>
      <p:sp>
        <p:nvSpPr>
          <p:cNvPr id="8" name="TextBox 7">
            <a:extLst>
              <a:ext uri="{FF2B5EF4-FFF2-40B4-BE49-F238E27FC236}">
                <a16:creationId xmlns:a16="http://schemas.microsoft.com/office/drawing/2014/main" id="{1811C0D3-6D35-4D0D-9107-99036CF6F845}"/>
              </a:ext>
            </a:extLst>
          </p:cNvPr>
          <p:cNvSpPr txBox="1"/>
          <p:nvPr/>
        </p:nvSpPr>
        <p:spPr>
          <a:xfrm>
            <a:off x="4476426" y="951502"/>
            <a:ext cx="1823766"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Takes time</a:t>
            </a:r>
          </a:p>
        </p:txBody>
      </p:sp>
      <p:sp>
        <p:nvSpPr>
          <p:cNvPr id="9" name="TextBox 8">
            <a:extLst>
              <a:ext uri="{FF2B5EF4-FFF2-40B4-BE49-F238E27FC236}">
                <a16:creationId xmlns:a16="http://schemas.microsoft.com/office/drawing/2014/main" id="{5AB8326D-CB8D-4F27-A37D-3DD8F73C5744}"/>
              </a:ext>
            </a:extLst>
          </p:cNvPr>
          <p:cNvSpPr txBox="1"/>
          <p:nvPr/>
        </p:nvSpPr>
        <p:spPr>
          <a:xfrm>
            <a:off x="594587" y="2778142"/>
            <a:ext cx="2078604"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FF7D00"/>
                </a:solidFill>
                <a:effectLst/>
                <a:uLnTx/>
                <a:uFillTx/>
                <a:latin typeface="Gill Sans MT" panose="020B0502020104020203" pitchFamily="34" charset="0"/>
                <a:ea typeface="+mn-ea"/>
                <a:cs typeface="Arial" panose="020B0604020202020204" pitchFamily="34" charset="0"/>
              </a:rPr>
              <a:t>Requires additional skills</a:t>
            </a:r>
          </a:p>
        </p:txBody>
      </p:sp>
      <p:sp>
        <p:nvSpPr>
          <p:cNvPr id="10" name="TextBox 9">
            <a:extLst>
              <a:ext uri="{FF2B5EF4-FFF2-40B4-BE49-F238E27FC236}">
                <a16:creationId xmlns:a16="http://schemas.microsoft.com/office/drawing/2014/main" id="{6DCBA25B-BF7D-4F62-BBBA-0694BE5BF7FE}"/>
              </a:ext>
            </a:extLst>
          </p:cNvPr>
          <p:cNvSpPr txBox="1"/>
          <p:nvPr/>
        </p:nvSpPr>
        <p:spPr>
          <a:xfrm>
            <a:off x="6457726" y="1349694"/>
            <a:ext cx="2843808" cy="120032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Publication bias towards novel findings</a:t>
            </a:r>
          </a:p>
        </p:txBody>
      </p:sp>
      <p:sp>
        <p:nvSpPr>
          <p:cNvPr id="11" name="TextBox 10">
            <a:extLst>
              <a:ext uri="{FF2B5EF4-FFF2-40B4-BE49-F238E27FC236}">
                <a16:creationId xmlns:a16="http://schemas.microsoft.com/office/drawing/2014/main" id="{A3074298-0026-4DB9-97DE-71F7D6E8BA3A}"/>
              </a:ext>
            </a:extLst>
          </p:cNvPr>
          <p:cNvSpPr txBox="1"/>
          <p:nvPr/>
        </p:nvSpPr>
        <p:spPr>
          <a:xfrm>
            <a:off x="6577872" y="3193641"/>
            <a:ext cx="2053304"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Plead the 5th</a:t>
            </a:r>
          </a:p>
        </p:txBody>
      </p:sp>
      <p:sp>
        <p:nvSpPr>
          <p:cNvPr id="12" name="TextBox 11">
            <a:extLst>
              <a:ext uri="{FF2B5EF4-FFF2-40B4-BE49-F238E27FC236}">
                <a16:creationId xmlns:a16="http://schemas.microsoft.com/office/drawing/2014/main" id="{33FBEE4F-AA6F-430F-B0EB-B897FA29A67A}"/>
              </a:ext>
            </a:extLst>
          </p:cNvPr>
          <p:cNvSpPr txBox="1"/>
          <p:nvPr/>
        </p:nvSpPr>
        <p:spPr>
          <a:xfrm>
            <a:off x="251520" y="3992411"/>
            <a:ext cx="3277534"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white">
                    <a:lumMod val="50000"/>
                  </a:prstClr>
                </a:solidFill>
                <a:effectLst/>
                <a:uLnTx/>
                <a:uFillTx/>
                <a:latin typeface="Gill Sans MT" panose="020B0502020104020203" pitchFamily="34" charset="0"/>
                <a:ea typeface="+mn-ea"/>
                <a:cs typeface="Arial" panose="020B0604020202020204" pitchFamily="34" charset="0"/>
              </a:rPr>
              <a:t>Support additional users</a:t>
            </a:r>
          </a:p>
        </p:txBody>
      </p:sp>
      <p:sp>
        <p:nvSpPr>
          <p:cNvPr id="14" name="Rectangle 13">
            <a:extLst>
              <a:ext uri="{FF2B5EF4-FFF2-40B4-BE49-F238E27FC236}">
                <a16:creationId xmlns:a16="http://schemas.microsoft.com/office/drawing/2014/main" id="{F7BCECCF-5E73-41BF-97B9-F4B3CB6C1E40}"/>
              </a:ext>
            </a:extLst>
          </p:cNvPr>
          <p:cNvSpPr/>
          <p:nvPr/>
        </p:nvSpPr>
        <p:spPr>
          <a:xfrm>
            <a:off x="0" y="4603500"/>
            <a:ext cx="9143999" cy="540000"/>
          </a:xfrm>
          <a:prstGeom prst="rect">
            <a:avLst/>
          </a:prstGeom>
          <a:solidFill>
            <a:schemeClr val="bg1"/>
          </a:solidFill>
        </p:spPr>
        <p:txBody>
          <a:bodyPr wrap="square"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https://dx.doi.org/10.6084/m9.figshare.7140050</a:t>
            </a:r>
          </a:p>
        </p:txBody>
      </p:sp>
      <p:sp>
        <p:nvSpPr>
          <p:cNvPr id="13" name="Text Placeholder 2">
            <a:extLst>
              <a:ext uri="{FF2B5EF4-FFF2-40B4-BE49-F238E27FC236}">
                <a16:creationId xmlns:a16="http://schemas.microsoft.com/office/drawing/2014/main" id="{969F7861-994B-0477-47EE-ECAEC8422BDF}"/>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chemeClr val="tx1"/>
                </a:solidFill>
                <a:effectLst/>
                <a:uLnTx/>
                <a:uFillTx/>
                <a:latin typeface="Arial"/>
                <a:ea typeface="+mn-ea"/>
                <a:cs typeface="+mn-cs"/>
              </a:rPr>
              <a:t>https://doi.org/10.5281/zenodo.11098175</a:t>
            </a:r>
          </a:p>
        </p:txBody>
      </p:sp>
    </p:spTree>
    <p:extLst>
      <p:ext uri="{BB962C8B-B14F-4D97-AF65-F5344CB8AC3E}">
        <p14:creationId xmlns:p14="http://schemas.microsoft.com/office/powerpoint/2010/main" val="3498022411"/>
      </p:ext>
    </p:extLst>
  </p:cSld>
  <p:clrMapOvr>
    <a:masterClrMapping/>
  </p:clrMapOvr>
</p:sld>
</file>

<file path=ppt/theme/theme1.xml><?xml version="1.0" encoding="utf-8"?>
<a:theme xmlns:a="http://schemas.openxmlformats.org/drawingml/2006/main" name="Office Theme">
  <a:themeElements>
    <a:clrScheme name="Turing Presentation Palette">
      <a:dk1>
        <a:srgbClr val="1C1C1C"/>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2.xml><?xml version="1.0" encoding="utf-8"?>
<a:theme xmlns:a="http://schemas.openxmlformats.org/drawingml/2006/main" name="1_Office Theme">
  <a:themeElements>
    <a:clrScheme name="Red&amp;White - Alan Turing">
      <a:dk1>
        <a:sysClr val="windowText" lastClr="000000"/>
      </a:dk1>
      <a:lt1>
        <a:sysClr val="window" lastClr="FFFFFF"/>
      </a:lt1>
      <a:dk2>
        <a:srgbClr val="00FF00"/>
      </a:dk2>
      <a:lt2>
        <a:srgbClr val="00FFFF"/>
      </a:lt2>
      <a:accent1>
        <a:srgbClr val="0000FF"/>
      </a:accent1>
      <a:accent2>
        <a:srgbClr val="7D00FF"/>
      </a:accent2>
      <a:accent3>
        <a:srgbClr val="FF00FF"/>
      </a:accent3>
      <a:accent4>
        <a:srgbClr val="FF0000"/>
      </a:accent4>
      <a:accent5>
        <a:srgbClr val="FF7D00"/>
      </a:accent5>
      <a:accent6>
        <a:srgbClr val="FFFF00"/>
      </a:accent6>
      <a:hlink>
        <a:srgbClr val="FF7D00"/>
      </a:hlink>
      <a:folHlink>
        <a:srgbClr val="0000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3.xml><?xml version="1.0" encoding="utf-8"?>
<a:theme xmlns:a="http://schemas.openxmlformats.org/drawingml/2006/main" name="Mozilla 2016">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AA62DCEA4FAE4394823B509BA2709F" ma:contentTypeVersion="" ma:contentTypeDescription="Create a new document." ma:contentTypeScope="" ma:versionID="f5f144880e0222ce0d875f5b6d538bcd">
  <xsd:schema xmlns:xsd="http://www.w3.org/2001/XMLSchema" xmlns:xs="http://www.w3.org/2001/XMLSchema" xmlns:p="http://schemas.microsoft.com/office/2006/metadata/properties" xmlns:ns2="ddc16f2e-ac79-420b-bf02-152a3fab2b22" xmlns:ns3="e5618448-e42b-40ea-80d2-fe7c2030a18b" targetNamespace="http://schemas.microsoft.com/office/2006/metadata/properties" ma:root="true" ma:fieldsID="d8f14032b450dcf0b5dfeee191d447cb" ns2:_="" ns3:_="">
    <xsd:import namespace="ddc16f2e-ac79-420b-bf02-152a3fab2b22"/>
    <xsd:import namespace="e5618448-e42b-40ea-80d2-fe7c2030a18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c16f2e-ac79-420b-bf02-152a3fab2b2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618448-e42b-40ea-80d2-fe7c2030a18b"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AED0E6-9361-461C-840A-5546723953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c16f2e-ac79-420b-bf02-152a3fab2b22"/>
    <ds:schemaRef ds:uri="e5618448-e42b-40ea-80d2-fe7c2030a1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2D3EDB7-0ABD-4BC6-9C2A-32E4FC10473A}">
  <ds:schemaRefs>
    <ds:schemaRef ds:uri="http://purl.org/dc/dcmitype/"/>
    <ds:schemaRef ds:uri="ddc16f2e-ac79-420b-bf02-152a3fab2b22"/>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e5618448-e42b-40ea-80d2-fe7c2030a18b"/>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B6A361FC-9574-4D3A-922B-90EB7E3EAC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33858</TotalTime>
  <Words>2420</Words>
  <Application>Microsoft Office PowerPoint</Application>
  <PresentationFormat>On-screen Show (16:9)</PresentationFormat>
  <Paragraphs>417</Paragraphs>
  <Slides>40</Slides>
  <Notes>40</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40</vt:i4>
      </vt:variant>
    </vt:vector>
  </HeadingPairs>
  <TitlesOfParts>
    <vt:vector size="49" baseType="lpstr">
      <vt:lpstr>Arial</vt:lpstr>
      <vt:lpstr>Calibri</vt:lpstr>
      <vt:lpstr>Courier New</vt:lpstr>
      <vt:lpstr>Gill Sans MT</vt:lpstr>
      <vt:lpstr>Open Sans</vt:lpstr>
      <vt:lpstr>Office Theme</vt:lpstr>
      <vt:lpstr>1_Office Theme</vt:lpstr>
      <vt:lpstr>Mozilla 2016</vt:lpstr>
      <vt:lpstr>2_Office Theme</vt:lpstr>
      <vt:lpstr>Celebrating 5 years with The Turing Way</vt:lpstr>
      <vt:lpstr>PowerPoint Presentation</vt:lpstr>
      <vt:lpstr>PowerPoint Presentation</vt:lpstr>
      <vt:lpstr>The Turing Way A handbook for reproducible research  Kirstie Whitaker Collaborations Workshop Demo, 2 April 2019 Slides at https://doi.org/10.5281/zenodo.2621280</vt:lpstr>
      <vt:lpstr>PowerPoint Presentation</vt:lpstr>
      <vt:lpstr>The Turing Way A lightly opinionated handbook for reproducible data science   https://github.com/alan-turing-institute/the-turing-way </vt:lpstr>
      <vt:lpstr>What does reproducible mean?</vt:lpstr>
      <vt:lpstr>Why don’t people do this already?</vt:lpstr>
      <vt:lpstr>Why don’t people do this already?</vt:lpstr>
      <vt:lpstr>PowerPoint Presentation</vt:lpstr>
      <vt:lpstr>PowerPoint Presentation</vt:lpstr>
      <vt:lpstr>PowerPoint Presentation</vt:lpstr>
      <vt:lpstr>PowerPoint Presentation</vt:lpstr>
      <vt:lpstr>The Turing Way A lightly opinionated handbook for reproducible data science   https://github.com/alan-turing-institute/the-turing-way </vt:lpstr>
      <vt:lpstr>Requires additional skills</vt:lpstr>
      <vt:lpstr>Requires additional skills</vt:lpstr>
      <vt:lpstr>Built by a team….and you!</vt:lpstr>
      <vt:lpstr>The emoji key to celebrate our contributors</vt:lpstr>
      <vt:lpstr>PowerPoint Presentation</vt:lpstr>
      <vt:lpstr>PowerPoint Presentation</vt:lpstr>
      <vt:lpstr>PowerPoint Presentation</vt:lpstr>
      <vt:lpstr>PowerPoint Presentation</vt:lpstr>
      <vt:lpstr>PowerPoint Presentation</vt:lpstr>
      <vt:lpstr>The Turing Way: Software Testing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Yellow Balloon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Alan Turing Institute</dc:title>
  <dc:creator>Sophie Mclvor</dc:creator>
  <cp:lastModifiedBy>Kirstie Whitaker</cp:lastModifiedBy>
  <cp:revision>387</cp:revision>
  <cp:lastPrinted>2017-11-14T13:34:51Z</cp:lastPrinted>
  <dcterms:created xsi:type="dcterms:W3CDTF">2017-03-06T16:45:41Z</dcterms:created>
  <dcterms:modified xsi:type="dcterms:W3CDTF">2024-05-01T13:08:21Z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0x01010059AA62DCEA4FAE4394823B509BA2709F</vt:lpwstr>
  </property>
  <property fmtid="{D5CDD505-2E9C-101B-9397-08002B2CF9AE}" pid="3" name="Document Keywords">
    <vt:lpwstr/>
  </property>
</Properties>
</file>