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5" r:id="rId1"/>
    <p:sldMasterId id="2147483648" r:id="rId2"/>
    <p:sldMasterId id="2147483702" r:id="rId3"/>
  </p:sldMasterIdLst>
  <p:notesMasterIdLst>
    <p:notesMasterId r:id="rId17"/>
  </p:notesMasterIdLst>
  <p:sldIdLst>
    <p:sldId id="375" r:id="rId4"/>
    <p:sldId id="337" r:id="rId5"/>
    <p:sldId id="366" r:id="rId6"/>
    <p:sldId id="367" r:id="rId7"/>
    <p:sldId id="368" r:id="rId8"/>
    <p:sldId id="360" r:id="rId9"/>
    <p:sldId id="353" r:id="rId10"/>
    <p:sldId id="370" r:id="rId11"/>
    <p:sldId id="376" r:id="rId12"/>
    <p:sldId id="335" r:id="rId13"/>
    <p:sldId id="339" r:id="rId14"/>
    <p:sldId id="356" r:id="rId15"/>
    <p:sldId id="325" r:id="rId16"/>
  </p:sldIdLst>
  <p:sldSz cx="9144000" cy="5143500" type="screen16x9"/>
  <p:notesSz cx="6858000" cy="9144000"/>
  <p:defaultTextStyle>
    <a:defPPr>
      <a:defRPr lang="de-DE"/>
    </a:defPPr>
    <a:lvl1pPr marL="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52" userDrawn="1">
          <p15:clr>
            <a:srgbClr val="A4A3A4"/>
          </p15:clr>
        </p15:guide>
        <p15:guide id="9" orient="horz" pos="441" userDrawn="1">
          <p15:clr>
            <a:srgbClr val="A4A3A4"/>
          </p15:clr>
        </p15:guide>
        <p15:guide id="17" orient="horz" pos="2958" userDrawn="1">
          <p15:clr>
            <a:srgbClr val="A4A3A4"/>
          </p15:clr>
        </p15:guide>
        <p15:guide id="18" orient="horz" pos="2550" userDrawn="1">
          <p15:clr>
            <a:srgbClr val="A4A3A4"/>
          </p15:clr>
        </p15:guide>
        <p15:guide id="19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5366279-3022-3AE1-C8F6-D26723302AC5}" name="Monika Bargmann" initials="MB" userId="S::a9405806@univie.ac.at::c87612f2-509f-4e6b-95e8-a75d10b774b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p54" initials="j" lastIdx="8" clrIdx="0">
    <p:extLst>
      <p:ext uri="{19B8F6BF-5375-455C-9EA6-DF929625EA0E}">
        <p15:presenceInfo xmlns:p15="http://schemas.microsoft.com/office/powerpoint/2012/main" userId="juliap54" providerId="None"/>
      </p:ext>
    </p:extLst>
  </p:cmAuthor>
  <p:cmAuthor id="2" name="Administrator" initials="A" lastIdx="1" clrIdx="1">
    <p:extLst>
      <p:ext uri="{19B8F6BF-5375-455C-9EA6-DF929625EA0E}">
        <p15:presenceInfo xmlns:p15="http://schemas.microsoft.com/office/powerpoint/2012/main" userId="Administra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3A6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14C2CB-39B9-48CB-BF5F-C6998704172D}" v="5" dt="2023-08-29T12:10:40.571"/>
    <p1510:client id="{02CB50A0-E861-8FF5-6156-0EDA5613AB87}" v="3" dt="2023-10-23T06:47:36.008"/>
    <p1510:client id="{0327C2D7-717F-46FF-B990-A9B4B54AD63E}" v="72" dt="2023-09-14T14:17:08.014"/>
    <p1510:client id="{0419CE60-79F7-420E-B51A-4A700C3C5562}" v="157" dt="2023-08-29T09:15:47.245"/>
    <p1510:client id="{08BE8A36-6D77-B54C-99B4-21F0501120AA}" v="282" dt="2023-08-09T07:59:28.264"/>
    <p1510:client id="{228ABEEC-9D17-25E1-4707-6D039B4F680B}" v="58" dt="2023-09-20T10:50:21.009"/>
    <p1510:client id="{264F530C-5F50-4716-AC8A-F4E4A4281041}" v="201" dt="2023-09-15T07:26:57.609"/>
    <p1510:client id="{2A2D9C43-8DAE-1B91-CB3E-7B2AB2D8441E}" v="1328" dt="2023-08-08T11:11:54.163"/>
    <p1510:client id="{390A34FF-563D-47E5-B687-D21899E4E678}" v="139" dt="2023-08-09T13:47:31.892"/>
    <p1510:client id="{3FF74498-D30B-2E6D-051A-6D946E5C68E7}" v="20" dt="2023-10-23T07:03:12.852"/>
    <p1510:client id="{429B3EF1-BF69-6AAB-7082-18CBF5D95DF2}" v="666" dt="2023-10-17T10:32:53.658"/>
    <p1510:client id="{4457920E-05CF-6DA8-2848-4EF82111F5E5}" v="19" dt="2023-10-18T09:43:26.482"/>
    <p1510:client id="{51027E3F-B778-B1D8-9BCF-FE0997C495C2}" v="32" dt="2023-09-18T12:24:18.211"/>
    <p1510:client id="{5424A034-98BD-2669-C52A-8F02721AA1E2}" v="60" dt="2023-08-09T11:10:12.398"/>
    <p1510:client id="{55CEF245-AF8A-4EB0-8A59-17167FB32FD7}" v="255" dt="2023-09-13T12:33:28.442"/>
    <p1510:client id="{5F27C3FB-E15E-D348-9D5F-497BF237C7A8}" v="59" dt="2023-08-10T08:30:29.211"/>
    <p1510:client id="{6691B61D-0F39-F128-5B7E-2A8C26904284}" v="32" dt="2023-08-09T11:09:55.512"/>
    <p1510:client id="{76855D6B-893E-F9AD-4643-9884B48ABF3C}" v="119" dt="2023-09-18T12:42:05.668"/>
    <p1510:client id="{77C3044E-C780-396B-EB45-CE769B874169}" v="110" dt="2023-09-27T13:31:52.965"/>
    <p1510:client id="{7E36A9C5-1E8E-2E39-B349-C55AE64384AE}" v="81" dt="2023-09-20T11:58:55.914"/>
    <p1510:client id="{8A625664-6716-4145-C154-B5A588733AB0}" v="5" dt="2023-09-20T07:43:06.448"/>
    <p1510:client id="{8C0CD7FC-55FA-B667-7CFC-AB3F7BA85EE0}" v="319" dt="2023-08-29T09:28:29.008"/>
    <p1510:client id="{8D4A2DAC-5486-814A-3412-F7E53E40F329}" v="32" dt="2023-09-12T12:10:28.834"/>
    <p1510:client id="{931D55E6-1CC2-4F99-9AA8-2C0204B61874}" v="120" dt="2023-09-13T12:51:36.633"/>
    <p1510:client id="{9577A1E4-7BAA-F89D-81EF-7419109063E1}" v="297" dt="2023-09-27T09:28:34.267"/>
    <p1510:client id="{9A20AAB9-EFB1-3B9B-9B67-8D3FCDEC7B06}" v="62" dt="2023-08-09T06:47:58.859"/>
    <p1510:client id="{9C9A7C5E-9ACD-44E4-81CA-D94340B40A50}" v="331" dt="2023-10-10T09:58:07.111"/>
    <p1510:client id="{A0F83E07-029A-21ED-568E-8026F6625E2E}" v="22" dt="2023-09-13T12:42:53.282"/>
    <p1510:client id="{B21C07BC-BA8F-8A9B-D986-53A9DEDE3097}" v="1" dt="2023-10-11T11:55:17.577"/>
    <p1510:client id="{B6571797-4B84-4AB2-B511-4F8D985017A7}" v="100" dt="2023-09-27T08:34:58.026"/>
    <p1510:client id="{BC96ACEF-A637-4B26-BEB8-4C8C04143A0B}" v="16" dt="2023-09-12T13:41:36.251"/>
    <p1510:client id="{D85BC9B9-6D14-4A85-92EA-16AA795EF9D7}" v="146" dt="2023-09-13T15:02:42.769"/>
    <p1510:client id="{D85CB1E4-7E18-E1C3-8C16-78C1F8A48E79}" v="1" dt="2023-08-10T13:19:47.711"/>
    <p1510:client id="{D9CA7BB1-8EFB-8A3B-43FD-3119D3BD85AE}" v="1" dt="2023-10-02T09:23:24.651"/>
    <p1510:client id="{E0B2E898-8A36-304C-F875-02AD6561B721}" v="105" dt="2023-10-18T08:24:43.674"/>
    <p1510:client id="{E7D3FD31-CBAA-4B03-025B-BF06B9253049}" v="70" dt="2023-09-20T10:42:56.985"/>
    <p1510:client id="{EC4BBF5B-CE78-4DFE-BD1E-BAC573641F27}" v="470" dt="2023-08-29T13:09:05.152"/>
    <p1510:client id="{FAC2A0D2-3C9E-CD9B-279B-C02A3269B438}" v="340" dt="2023-08-08T13:14:16.8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277" autoAdjust="0"/>
  </p:normalViewPr>
  <p:slideViewPr>
    <p:cSldViewPr snapToGrid="0">
      <p:cViewPr varScale="1">
        <p:scale>
          <a:sx n="116" d="100"/>
          <a:sy n="116" d="100"/>
        </p:scale>
        <p:origin x="1374" y="84"/>
      </p:cViewPr>
      <p:guideLst>
        <p:guide orient="horz" pos="1552"/>
        <p:guide orient="horz" pos="441"/>
        <p:guide orient="horz" pos="2958"/>
        <p:guide orient="horz" pos="255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8/10/relationships/authors" Target="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CE7206-3D8D-4CFB-BCC0-0A7E18C9D556}" type="doc">
      <dgm:prSet loTypeId="urn:microsoft.com/office/officeart/2008/layout/AlternatingHexagons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A67ACED-4BAC-483C-A32C-088F8B2522FF}">
      <dgm:prSet phldrT="[Text]" phldr="0" custT="1"/>
      <dgm:spPr>
        <a:solidFill>
          <a:schemeClr val="accent6"/>
        </a:solidFill>
      </dgm:spPr>
      <dgm:t>
        <a:bodyPr/>
        <a:lstStyle/>
        <a:p>
          <a:r>
            <a:rPr lang="de-DE" sz="2400" b="0">
              <a:latin typeface="Calibri Light"/>
              <a:ea typeface="Source Sans Pro Light"/>
              <a:cs typeface="Calibri Light"/>
            </a:rPr>
            <a:t>22</a:t>
          </a:r>
        </a:p>
      </dgm:t>
    </dgm:pt>
    <dgm:pt modelId="{51CDEDBF-1476-457E-A481-6F4581164850}" type="parTrans" cxnId="{72643801-BA39-4888-A829-CF7687B5C285}">
      <dgm:prSet/>
      <dgm:spPr/>
      <dgm:t>
        <a:bodyPr/>
        <a:lstStyle/>
        <a:p>
          <a:endParaRPr lang="de-DE"/>
        </a:p>
      </dgm:t>
    </dgm:pt>
    <dgm:pt modelId="{32C64320-D3AC-4203-BABF-5FB8984E10AF}" type="sibTrans" cxnId="{72643801-BA39-4888-A829-CF7687B5C285}">
      <dgm:prSet/>
      <dgm:spPr/>
      <dgm:t>
        <a:bodyPr/>
        <a:lstStyle/>
        <a:p>
          <a:endParaRPr lang="de-DE"/>
        </a:p>
      </dgm:t>
    </dgm:pt>
    <dgm:pt modelId="{3B5E3C7E-EB76-479B-B863-852A5B868AB6}">
      <dgm:prSet phldrT="[Text]"/>
      <dgm:spPr/>
      <dgm:t>
        <a:bodyPr/>
        <a:lstStyle/>
        <a:p>
          <a:pPr algn="l"/>
          <a:r>
            <a:rPr lang="de-DE">
              <a:latin typeface="Calibri Light"/>
              <a:ea typeface="Source Sans Pro Light"/>
              <a:cs typeface="Calibri Light"/>
            </a:rPr>
            <a:t>RDM </a:t>
          </a:r>
          <a:r>
            <a:rPr lang="de-DE" err="1">
              <a:latin typeface="Calibri Light"/>
              <a:ea typeface="Source Sans Pro Light"/>
              <a:cs typeface="Calibri Light"/>
            </a:rPr>
            <a:t>courses</a:t>
          </a:r>
          <a:endParaRPr lang="de-DE">
            <a:latin typeface="Calibri Light"/>
            <a:ea typeface="Source Sans Pro Light"/>
            <a:cs typeface="Calibri Light"/>
          </a:endParaRPr>
        </a:p>
      </dgm:t>
    </dgm:pt>
    <dgm:pt modelId="{2A6E3383-0D30-41D0-A8A5-3808F60BCBE6}" type="parTrans" cxnId="{201F9EEE-DFDF-4F8C-A34D-B00418EB81AC}">
      <dgm:prSet/>
      <dgm:spPr/>
      <dgm:t>
        <a:bodyPr/>
        <a:lstStyle/>
        <a:p>
          <a:endParaRPr lang="de-DE"/>
        </a:p>
      </dgm:t>
    </dgm:pt>
    <dgm:pt modelId="{A54C62B8-6392-4219-99BE-2CB61B617F5A}" type="sibTrans" cxnId="{201F9EEE-DFDF-4F8C-A34D-B00418EB81AC}">
      <dgm:prSet/>
      <dgm:spPr/>
      <dgm:t>
        <a:bodyPr/>
        <a:lstStyle/>
        <a:p>
          <a:endParaRPr lang="de-DE"/>
        </a:p>
      </dgm:t>
    </dgm:pt>
    <dgm:pt modelId="{EB7B56FB-A966-420F-9596-16FD4EC9C7D5}">
      <dgm:prSet phldrT="[Text]"/>
      <dgm:spPr>
        <a:solidFill>
          <a:schemeClr val="accent5"/>
        </a:solidFill>
      </dgm:spPr>
      <dgm:t>
        <a:bodyPr/>
        <a:lstStyle/>
        <a:p>
          <a:r>
            <a:rPr lang="de-DE" b="1">
              <a:latin typeface="Calibri Light"/>
              <a:ea typeface="Source Sans Pro Light"/>
              <a:cs typeface="Calibri Light"/>
            </a:rPr>
            <a:t>194</a:t>
          </a:r>
        </a:p>
      </dgm:t>
    </dgm:pt>
    <dgm:pt modelId="{1E124686-0C85-4333-B2DE-340A834A91C6}" type="parTrans" cxnId="{55095723-93AB-46E3-AA59-C92418177D1D}">
      <dgm:prSet/>
      <dgm:spPr/>
      <dgm:t>
        <a:bodyPr/>
        <a:lstStyle/>
        <a:p>
          <a:endParaRPr lang="de-DE"/>
        </a:p>
      </dgm:t>
    </dgm:pt>
    <dgm:pt modelId="{5D86ABEC-5461-4747-BE9E-F2B86A272EF3}" type="sibTrans" cxnId="{55095723-93AB-46E3-AA59-C92418177D1D}">
      <dgm:prSet/>
      <dgm:spPr/>
      <dgm:t>
        <a:bodyPr/>
        <a:lstStyle/>
        <a:p>
          <a:endParaRPr lang="de-DE"/>
        </a:p>
      </dgm:t>
    </dgm:pt>
    <dgm:pt modelId="{93BDBD9D-28D6-4747-B4C5-0BCD834B4D21}">
      <dgm:prSet phldrT="[Text]"/>
      <dgm:spPr/>
      <dgm:t>
        <a:bodyPr/>
        <a:lstStyle/>
        <a:p>
          <a:r>
            <a:rPr lang="de-DE" err="1">
              <a:latin typeface="Calibri Light"/>
              <a:ea typeface="Source Sans Pro Light"/>
              <a:cs typeface="Calibri Light"/>
            </a:rPr>
            <a:t>Participants</a:t>
          </a:r>
          <a:endParaRPr lang="de-DE">
            <a:latin typeface="Calibri Light"/>
            <a:ea typeface="Source Sans Pro Light"/>
            <a:cs typeface="Calibri Light"/>
          </a:endParaRPr>
        </a:p>
      </dgm:t>
    </dgm:pt>
    <dgm:pt modelId="{C56EC4DF-1E02-4A99-8645-F7EBA3AE6D39}" type="parTrans" cxnId="{A59A00E7-2808-482A-B3CA-351A3BF97714}">
      <dgm:prSet/>
      <dgm:spPr/>
      <dgm:t>
        <a:bodyPr/>
        <a:lstStyle/>
        <a:p>
          <a:endParaRPr lang="de-DE"/>
        </a:p>
      </dgm:t>
    </dgm:pt>
    <dgm:pt modelId="{970C3B11-85AE-4B2D-8CF5-4F5C441964DE}" type="sibTrans" cxnId="{A59A00E7-2808-482A-B3CA-351A3BF97714}">
      <dgm:prSet/>
      <dgm:spPr/>
      <dgm:t>
        <a:bodyPr/>
        <a:lstStyle/>
        <a:p>
          <a:endParaRPr lang="de-DE"/>
        </a:p>
      </dgm:t>
    </dgm:pt>
    <dgm:pt modelId="{43725ACC-108D-4213-B362-638AFA0C0BA4}">
      <dgm:prSet phldrT="[Text]" phldr="0"/>
      <dgm:spPr>
        <a:solidFill>
          <a:schemeClr val="accent4"/>
        </a:solidFill>
      </dgm:spPr>
      <dgm:t>
        <a:bodyPr/>
        <a:lstStyle/>
        <a:p>
          <a:r>
            <a:rPr lang="de-DE" b="1">
              <a:latin typeface="Calibri Light"/>
              <a:ea typeface="Source Sans Pro Light"/>
              <a:cs typeface="Calibri Light"/>
            </a:rPr>
            <a:t>75</a:t>
          </a:r>
        </a:p>
      </dgm:t>
    </dgm:pt>
    <dgm:pt modelId="{B261DF97-5F8E-48E1-B3D5-BC94EC42B390}" type="parTrans" cxnId="{57D9F57C-44DD-46D7-9645-BD71FB2D93EF}">
      <dgm:prSet/>
      <dgm:spPr/>
      <dgm:t>
        <a:bodyPr/>
        <a:lstStyle/>
        <a:p>
          <a:endParaRPr lang="de-DE"/>
        </a:p>
      </dgm:t>
    </dgm:pt>
    <dgm:pt modelId="{EDF4B28B-C6FE-4AD4-97F2-35E092F16297}" type="sibTrans" cxnId="{57D9F57C-44DD-46D7-9645-BD71FB2D93EF}">
      <dgm:prSet/>
      <dgm:spPr/>
      <dgm:t>
        <a:bodyPr/>
        <a:lstStyle/>
        <a:p>
          <a:endParaRPr lang="de-DE"/>
        </a:p>
      </dgm:t>
    </dgm:pt>
    <dgm:pt modelId="{A7AC146C-A088-4730-8287-FCE1F6B91688}">
      <dgm:prSet phldrT="[Text]"/>
      <dgm:spPr/>
      <dgm:t>
        <a:bodyPr/>
        <a:lstStyle/>
        <a:p>
          <a:r>
            <a:rPr lang="de-DE" err="1">
              <a:latin typeface="Calibri Light"/>
              <a:ea typeface="Source Sans Pro Light"/>
              <a:cs typeface="Calibri Light"/>
            </a:rPr>
            <a:t>hours</a:t>
          </a:r>
          <a:r>
            <a:rPr lang="de-DE">
              <a:latin typeface="Calibri Light"/>
              <a:ea typeface="Source Sans Pro Light"/>
              <a:cs typeface="Calibri Light"/>
            </a:rPr>
            <a:t> </a:t>
          </a:r>
          <a:r>
            <a:rPr lang="de-DE" err="1">
              <a:latin typeface="Calibri Light"/>
              <a:ea typeface="Source Sans Pro Light"/>
              <a:cs typeface="Calibri Light"/>
            </a:rPr>
            <a:t>of</a:t>
          </a:r>
          <a:r>
            <a:rPr lang="de-DE">
              <a:latin typeface="Calibri Light"/>
              <a:ea typeface="Source Sans Pro Light"/>
              <a:cs typeface="Calibri Light"/>
            </a:rPr>
            <a:t> </a:t>
          </a:r>
          <a:r>
            <a:rPr lang="de-DE" err="1">
              <a:latin typeface="Calibri Light"/>
              <a:ea typeface="Source Sans Pro Light"/>
              <a:cs typeface="Calibri Light"/>
            </a:rPr>
            <a:t>training</a:t>
          </a:r>
          <a:endParaRPr lang="de-DE">
            <a:latin typeface="Source Sans Pro Light"/>
            <a:ea typeface="Source Sans Pro Light"/>
            <a:cs typeface="Calibri Light"/>
          </a:endParaRPr>
        </a:p>
      </dgm:t>
    </dgm:pt>
    <dgm:pt modelId="{C265F22F-C544-46FC-BBE5-A88F09C47DF8}" type="parTrans" cxnId="{82BBD99B-8D5C-49FB-8FFA-2F5472E9EADC}">
      <dgm:prSet/>
      <dgm:spPr/>
      <dgm:t>
        <a:bodyPr/>
        <a:lstStyle/>
        <a:p>
          <a:endParaRPr lang="de-DE"/>
        </a:p>
      </dgm:t>
    </dgm:pt>
    <dgm:pt modelId="{6AF65B2B-8D91-4554-B430-594F85F1DBBE}" type="sibTrans" cxnId="{82BBD99B-8D5C-49FB-8FFA-2F5472E9EADC}">
      <dgm:prSet/>
      <dgm:spPr/>
      <dgm:t>
        <a:bodyPr/>
        <a:lstStyle/>
        <a:p>
          <a:endParaRPr lang="de-DE"/>
        </a:p>
      </dgm:t>
    </dgm:pt>
    <dgm:pt modelId="{ABF294BE-C2AA-4A6F-98A8-52AD641189B6}" type="pres">
      <dgm:prSet presAssocID="{CACE7206-3D8D-4CFB-BCC0-0A7E18C9D556}" presName="Name0" presStyleCnt="0">
        <dgm:presLayoutVars>
          <dgm:chMax/>
          <dgm:chPref/>
          <dgm:dir/>
          <dgm:animLvl val="lvl"/>
        </dgm:presLayoutVars>
      </dgm:prSet>
      <dgm:spPr/>
    </dgm:pt>
    <dgm:pt modelId="{7B676E38-67CD-4BC7-8364-1004585FFFC3}" type="pres">
      <dgm:prSet presAssocID="{CA67ACED-4BAC-483C-A32C-088F8B2522FF}" presName="composite" presStyleCnt="0"/>
      <dgm:spPr/>
    </dgm:pt>
    <dgm:pt modelId="{9A5C10FB-CCCE-44E4-B94A-067FD595C76B}" type="pres">
      <dgm:prSet presAssocID="{CA67ACED-4BAC-483C-A32C-088F8B2522FF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3EFCB3FE-0070-4018-89E8-3F14EC40C300}" type="pres">
      <dgm:prSet presAssocID="{CA67ACED-4BAC-483C-A32C-088F8B2522F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2F7CA0B5-17F8-45CB-BB4F-60999542AEB3}" type="pres">
      <dgm:prSet presAssocID="{CA67ACED-4BAC-483C-A32C-088F8B2522FF}" presName="BalanceSpacing" presStyleCnt="0"/>
      <dgm:spPr/>
    </dgm:pt>
    <dgm:pt modelId="{8E67FA20-B91B-4687-A79E-453A3263418B}" type="pres">
      <dgm:prSet presAssocID="{CA67ACED-4BAC-483C-A32C-088F8B2522FF}" presName="BalanceSpacing1" presStyleCnt="0"/>
      <dgm:spPr/>
    </dgm:pt>
    <dgm:pt modelId="{6EB5425B-6B29-431C-BF7D-838684FBF183}" type="pres">
      <dgm:prSet presAssocID="{32C64320-D3AC-4203-BABF-5FB8984E10AF}" presName="Accent1Text" presStyleLbl="node1" presStyleIdx="1" presStyleCnt="6"/>
      <dgm:spPr/>
    </dgm:pt>
    <dgm:pt modelId="{82670908-134F-449D-B9F8-36078CA433BC}" type="pres">
      <dgm:prSet presAssocID="{32C64320-D3AC-4203-BABF-5FB8984E10AF}" presName="spaceBetweenRectangles" presStyleCnt="0"/>
      <dgm:spPr/>
    </dgm:pt>
    <dgm:pt modelId="{1F4CFF59-C36B-4D7A-8FBA-2228CA0DAAEF}" type="pres">
      <dgm:prSet presAssocID="{EB7B56FB-A966-420F-9596-16FD4EC9C7D5}" presName="composite" presStyleCnt="0"/>
      <dgm:spPr/>
    </dgm:pt>
    <dgm:pt modelId="{9A381426-9FB6-4583-846F-8E2A3BD669FC}" type="pres">
      <dgm:prSet presAssocID="{EB7B56FB-A966-420F-9596-16FD4EC9C7D5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59DE7665-9BE2-4FE6-BC13-B11254A3C066}" type="pres">
      <dgm:prSet presAssocID="{EB7B56FB-A966-420F-9596-16FD4EC9C7D5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2ADF2464-5ABA-4D43-B84C-1E7757EE0D14}" type="pres">
      <dgm:prSet presAssocID="{EB7B56FB-A966-420F-9596-16FD4EC9C7D5}" presName="BalanceSpacing" presStyleCnt="0"/>
      <dgm:spPr/>
    </dgm:pt>
    <dgm:pt modelId="{755B5179-CFBE-4220-B9DE-9448C36771F4}" type="pres">
      <dgm:prSet presAssocID="{EB7B56FB-A966-420F-9596-16FD4EC9C7D5}" presName="BalanceSpacing1" presStyleCnt="0"/>
      <dgm:spPr/>
    </dgm:pt>
    <dgm:pt modelId="{29B80660-3D3B-4E42-91B1-39100AD770D7}" type="pres">
      <dgm:prSet presAssocID="{5D86ABEC-5461-4747-BE9E-F2B86A272EF3}" presName="Accent1Text" presStyleLbl="node1" presStyleIdx="3" presStyleCnt="6"/>
      <dgm:spPr/>
    </dgm:pt>
    <dgm:pt modelId="{429D13E9-DE4C-4F65-913E-39A36D1B53CD}" type="pres">
      <dgm:prSet presAssocID="{5D86ABEC-5461-4747-BE9E-F2B86A272EF3}" presName="spaceBetweenRectangles" presStyleCnt="0"/>
      <dgm:spPr/>
    </dgm:pt>
    <dgm:pt modelId="{783B180F-269B-4EDC-9BD5-DA09FAA69006}" type="pres">
      <dgm:prSet presAssocID="{43725ACC-108D-4213-B362-638AFA0C0BA4}" presName="composite" presStyleCnt="0"/>
      <dgm:spPr/>
    </dgm:pt>
    <dgm:pt modelId="{F98C8B1C-3015-45F8-9252-038349220F6D}" type="pres">
      <dgm:prSet presAssocID="{43725ACC-108D-4213-B362-638AFA0C0BA4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E817EA53-CD7B-4DC1-A3A3-61BF281E69CA}" type="pres">
      <dgm:prSet presAssocID="{43725ACC-108D-4213-B362-638AFA0C0BA4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231370C9-0B1F-4A24-B2EF-95940009A6EE}" type="pres">
      <dgm:prSet presAssocID="{43725ACC-108D-4213-B362-638AFA0C0BA4}" presName="BalanceSpacing" presStyleCnt="0"/>
      <dgm:spPr/>
    </dgm:pt>
    <dgm:pt modelId="{78B759A0-23C7-4CF0-8273-C8C2E15F261C}" type="pres">
      <dgm:prSet presAssocID="{43725ACC-108D-4213-B362-638AFA0C0BA4}" presName="BalanceSpacing1" presStyleCnt="0"/>
      <dgm:spPr/>
    </dgm:pt>
    <dgm:pt modelId="{C9C4CF7C-E73A-4DEF-81AB-53F070CF6595}" type="pres">
      <dgm:prSet presAssocID="{EDF4B28B-C6FE-4AD4-97F2-35E092F16297}" presName="Accent1Text" presStyleLbl="node1" presStyleIdx="5" presStyleCnt="6"/>
      <dgm:spPr/>
    </dgm:pt>
  </dgm:ptLst>
  <dgm:cxnLst>
    <dgm:cxn modelId="{72643801-BA39-4888-A829-CF7687B5C285}" srcId="{CACE7206-3D8D-4CFB-BCC0-0A7E18C9D556}" destId="{CA67ACED-4BAC-483C-A32C-088F8B2522FF}" srcOrd="0" destOrd="0" parTransId="{51CDEDBF-1476-457E-A481-6F4581164850}" sibTransId="{32C64320-D3AC-4203-BABF-5FB8984E10AF}"/>
    <dgm:cxn modelId="{55095723-93AB-46E3-AA59-C92418177D1D}" srcId="{CACE7206-3D8D-4CFB-BCC0-0A7E18C9D556}" destId="{EB7B56FB-A966-420F-9596-16FD4EC9C7D5}" srcOrd="1" destOrd="0" parTransId="{1E124686-0C85-4333-B2DE-340A834A91C6}" sibTransId="{5D86ABEC-5461-4747-BE9E-F2B86A272EF3}"/>
    <dgm:cxn modelId="{E6A1CC26-3332-41E7-ACB7-E4A1119AA5EA}" type="presOf" srcId="{3B5E3C7E-EB76-479B-B863-852A5B868AB6}" destId="{3EFCB3FE-0070-4018-89E8-3F14EC40C300}" srcOrd="0" destOrd="0" presId="urn:microsoft.com/office/officeart/2008/layout/AlternatingHexagons"/>
    <dgm:cxn modelId="{CF75CA41-0F8A-44F6-B306-BD391E0BDD74}" type="presOf" srcId="{93BDBD9D-28D6-4747-B4C5-0BCD834B4D21}" destId="{59DE7665-9BE2-4FE6-BC13-B11254A3C066}" srcOrd="0" destOrd="0" presId="urn:microsoft.com/office/officeart/2008/layout/AlternatingHexagons"/>
    <dgm:cxn modelId="{9D5CAA4F-42EB-4B6B-9B98-ABE18C399C96}" type="presOf" srcId="{43725ACC-108D-4213-B362-638AFA0C0BA4}" destId="{F98C8B1C-3015-45F8-9252-038349220F6D}" srcOrd="0" destOrd="0" presId="urn:microsoft.com/office/officeart/2008/layout/AlternatingHexagons"/>
    <dgm:cxn modelId="{57D9F57C-44DD-46D7-9645-BD71FB2D93EF}" srcId="{CACE7206-3D8D-4CFB-BCC0-0A7E18C9D556}" destId="{43725ACC-108D-4213-B362-638AFA0C0BA4}" srcOrd="2" destOrd="0" parTransId="{B261DF97-5F8E-48E1-B3D5-BC94EC42B390}" sibTransId="{EDF4B28B-C6FE-4AD4-97F2-35E092F16297}"/>
    <dgm:cxn modelId="{2021CF92-0D0C-4B02-81E8-1D61F0251E65}" type="presOf" srcId="{EB7B56FB-A966-420F-9596-16FD4EC9C7D5}" destId="{9A381426-9FB6-4583-846F-8E2A3BD669FC}" srcOrd="0" destOrd="0" presId="urn:microsoft.com/office/officeart/2008/layout/AlternatingHexagons"/>
    <dgm:cxn modelId="{002FDA95-99B0-4B12-AB1F-AEC9832B8152}" type="presOf" srcId="{CA67ACED-4BAC-483C-A32C-088F8B2522FF}" destId="{9A5C10FB-CCCE-44E4-B94A-067FD595C76B}" srcOrd="0" destOrd="0" presId="urn:microsoft.com/office/officeart/2008/layout/AlternatingHexagons"/>
    <dgm:cxn modelId="{82BBD99B-8D5C-49FB-8FFA-2F5472E9EADC}" srcId="{43725ACC-108D-4213-B362-638AFA0C0BA4}" destId="{A7AC146C-A088-4730-8287-FCE1F6B91688}" srcOrd="0" destOrd="0" parTransId="{C265F22F-C544-46FC-BBE5-A88F09C47DF8}" sibTransId="{6AF65B2B-8D91-4554-B430-594F85F1DBBE}"/>
    <dgm:cxn modelId="{E69886BB-831D-4607-BDEE-99EFD80665B9}" type="presOf" srcId="{32C64320-D3AC-4203-BABF-5FB8984E10AF}" destId="{6EB5425B-6B29-431C-BF7D-838684FBF183}" srcOrd="0" destOrd="0" presId="urn:microsoft.com/office/officeart/2008/layout/AlternatingHexagons"/>
    <dgm:cxn modelId="{9F09ADBB-90DB-45D9-9729-D43C832DE57F}" type="presOf" srcId="{A7AC146C-A088-4730-8287-FCE1F6B91688}" destId="{E817EA53-CD7B-4DC1-A3A3-61BF281E69CA}" srcOrd="0" destOrd="0" presId="urn:microsoft.com/office/officeart/2008/layout/AlternatingHexagons"/>
    <dgm:cxn modelId="{2F4EA2C7-F289-413B-9BB5-3CF2D22072E3}" type="presOf" srcId="{EDF4B28B-C6FE-4AD4-97F2-35E092F16297}" destId="{C9C4CF7C-E73A-4DEF-81AB-53F070CF6595}" srcOrd="0" destOrd="0" presId="urn:microsoft.com/office/officeart/2008/layout/AlternatingHexagons"/>
    <dgm:cxn modelId="{EC3A93E5-96E7-4474-B865-6C6A840B5386}" type="presOf" srcId="{5D86ABEC-5461-4747-BE9E-F2B86A272EF3}" destId="{29B80660-3D3B-4E42-91B1-39100AD770D7}" srcOrd="0" destOrd="0" presId="urn:microsoft.com/office/officeart/2008/layout/AlternatingHexagons"/>
    <dgm:cxn modelId="{A59A00E7-2808-482A-B3CA-351A3BF97714}" srcId="{EB7B56FB-A966-420F-9596-16FD4EC9C7D5}" destId="{93BDBD9D-28D6-4747-B4C5-0BCD834B4D21}" srcOrd="0" destOrd="0" parTransId="{C56EC4DF-1E02-4A99-8645-F7EBA3AE6D39}" sibTransId="{970C3B11-85AE-4B2D-8CF5-4F5C441964DE}"/>
    <dgm:cxn modelId="{201F9EEE-DFDF-4F8C-A34D-B00418EB81AC}" srcId="{CA67ACED-4BAC-483C-A32C-088F8B2522FF}" destId="{3B5E3C7E-EB76-479B-B863-852A5B868AB6}" srcOrd="0" destOrd="0" parTransId="{2A6E3383-0D30-41D0-A8A5-3808F60BCBE6}" sibTransId="{A54C62B8-6392-4219-99BE-2CB61B617F5A}"/>
    <dgm:cxn modelId="{5B41ECFF-4E77-45FC-9FC5-192929DF4D48}" type="presOf" srcId="{CACE7206-3D8D-4CFB-BCC0-0A7E18C9D556}" destId="{ABF294BE-C2AA-4A6F-98A8-52AD641189B6}" srcOrd="0" destOrd="0" presId="urn:microsoft.com/office/officeart/2008/layout/AlternatingHexagons"/>
    <dgm:cxn modelId="{8D0A1017-DBE6-4663-92ED-529E0B22928C}" type="presParOf" srcId="{ABF294BE-C2AA-4A6F-98A8-52AD641189B6}" destId="{7B676E38-67CD-4BC7-8364-1004585FFFC3}" srcOrd="0" destOrd="0" presId="urn:microsoft.com/office/officeart/2008/layout/AlternatingHexagons"/>
    <dgm:cxn modelId="{F71A8DB9-B67A-434D-B04C-FB155CF0175E}" type="presParOf" srcId="{7B676E38-67CD-4BC7-8364-1004585FFFC3}" destId="{9A5C10FB-CCCE-44E4-B94A-067FD595C76B}" srcOrd="0" destOrd="0" presId="urn:microsoft.com/office/officeart/2008/layout/AlternatingHexagons"/>
    <dgm:cxn modelId="{FA6F55D1-7209-4A14-B120-BE47A34E51C9}" type="presParOf" srcId="{7B676E38-67CD-4BC7-8364-1004585FFFC3}" destId="{3EFCB3FE-0070-4018-89E8-3F14EC40C300}" srcOrd="1" destOrd="0" presId="urn:microsoft.com/office/officeart/2008/layout/AlternatingHexagons"/>
    <dgm:cxn modelId="{E4E628F0-BD9C-4BD5-A06B-C5EB82DEB871}" type="presParOf" srcId="{7B676E38-67CD-4BC7-8364-1004585FFFC3}" destId="{2F7CA0B5-17F8-45CB-BB4F-60999542AEB3}" srcOrd="2" destOrd="0" presId="urn:microsoft.com/office/officeart/2008/layout/AlternatingHexagons"/>
    <dgm:cxn modelId="{842771D1-B27A-45FA-9FC7-93587ED1DD88}" type="presParOf" srcId="{7B676E38-67CD-4BC7-8364-1004585FFFC3}" destId="{8E67FA20-B91B-4687-A79E-453A3263418B}" srcOrd="3" destOrd="0" presId="urn:microsoft.com/office/officeart/2008/layout/AlternatingHexagons"/>
    <dgm:cxn modelId="{56FA2913-5439-4FE6-BEDA-F7409DBF2BEB}" type="presParOf" srcId="{7B676E38-67CD-4BC7-8364-1004585FFFC3}" destId="{6EB5425B-6B29-431C-BF7D-838684FBF183}" srcOrd="4" destOrd="0" presId="urn:microsoft.com/office/officeart/2008/layout/AlternatingHexagons"/>
    <dgm:cxn modelId="{46458EDA-7094-4ABD-B570-B086B6867E69}" type="presParOf" srcId="{ABF294BE-C2AA-4A6F-98A8-52AD641189B6}" destId="{82670908-134F-449D-B9F8-36078CA433BC}" srcOrd="1" destOrd="0" presId="urn:microsoft.com/office/officeart/2008/layout/AlternatingHexagons"/>
    <dgm:cxn modelId="{FA96D335-5D56-4156-9A42-178A6B76BC4E}" type="presParOf" srcId="{ABF294BE-C2AA-4A6F-98A8-52AD641189B6}" destId="{1F4CFF59-C36B-4D7A-8FBA-2228CA0DAAEF}" srcOrd="2" destOrd="0" presId="urn:microsoft.com/office/officeart/2008/layout/AlternatingHexagons"/>
    <dgm:cxn modelId="{18851E33-C1E1-425B-899F-6BA468F4A190}" type="presParOf" srcId="{1F4CFF59-C36B-4D7A-8FBA-2228CA0DAAEF}" destId="{9A381426-9FB6-4583-846F-8E2A3BD669FC}" srcOrd="0" destOrd="0" presId="urn:microsoft.com/office/officeart/2008/layout/AlternatingHexagons"/>
    <dgm:cxn modelId="{29673C11-F0F3-4E24-AD40-F195D1201611}" type="presParOf" srcId="{1F4CFF59-C36B-4D7A-8FBA-2228CA0DAAEF}" destId="{59DE7665-9BE2-4FE6-BC13-B11254A3C066}" srcOrd="1" destOrd="0" presId="urn:microsoft.com/office/officeart/2008/layout/AlternatingHexagons"/>
    <dgm:cxn modelId="{B523D1ED-64F0-4380-ACA8-33F74D764F09}" type="presParOf" srcId="{1F4CFF59-C36B-4D7A-8FBA-2228CA0DAAEF}" destId="{2ADF2464-5ABA-4D43-B84C-1E7757EE0D14}" srcOrd="2" destOrd="0" presId="urn:microsoft.com/office/officeart/2008/layout/AlternatingHexagons"/>
    <dgm:cxn modelId="{3987BA26-667D-486E-93F1-EB980992985B}" type="presParOf" srcId="{1F4CFF59-C36B-4D7A-8FBA-2228CA0DAAEF}" destId="{755B5179-CFBE-4220-B9DE-9448C36771F4}" srcOrd="3" destOrd="0" presId="urn:microsoft.com/office/officeart/2008/layout/AlternatingHexagons"/>
    <dgm:cxn modelId="{3ECA7827-FAE4-4DC2-8FDF-884E64E8AF28}" type="presParOf" srcId="{1F4CFF59-C36B-4D7A-8FBA-2228CA0DAAEF}" destId="{29B80660-3D3B-4E42-91B1-39100AD770D7}" srcOrd="4" destOrd="0" presId="urn:microsoft.com/office/officeart/2008/layout/AlternatingHexagons"/>
    <dgm:cxn modelId="{5FB85839-2A78-44C6-A0B5-73055D8DED1F}" type="presParOf" srcId="{ABF294BE-C2AA-4A6F-98A8-52AD641189B6}" destId="{429D13E9-DE4C-4F65-913E-39A36D1B53CD}" srcOrd="3" destOrd="0" presId="urn:microsoft.com/office/officeart/2008/layout/AlternatingHexagons"/>
    <dgm:cxn modelId="{C2306B10-405D-4F73-BC97-C217DF62EA9C}" type="presParOf" srcId="{ABF294BE-C2AA-4A6F-98A8-52AD641189B6}" destId="{783B180F-269B-4EDC-9BD5-DA09FAA69006}" srcOrd="4" destOrd="0" presId="urn:microsoft.com/office/officeart/2008/layout/AlternatingHexagons"/>
    <dgm:cxn modelId="{3827F893-528C-4A3B-ACC5-58828B70E476}" type="presParOf" srcId="{783B180F-269B-4EDC-9BD5-DA09FAA69006}" destId="{F98C8B1C-3015-45F8-9252-038349220F6D}" srcOrd="0" destOrd="0" presId="urn:microsoft.com/office/officeart/2008/layout/AlternatingHexagons"/>
    <dgm:cxn modelId="{EFA2678C-F878-4FC0-A164-5B43096F37CC}" type="presParOf" srcId="{783B180F-269B-4EDC-9BD5-DA09FAA69006}" destId="{E817EA53-CD7B-4DC1-A3A3-61BF281E69CA}" srcOrd="1" destOrd="0" presId="urn:microsoft.com/office/officeart/2008/layout/AlternatingHexagons"/>
    <dgm:cxn modelId="{5811F704-7826-4138-83A6-BCF48AF06E63}" type="presParOf" srcId="{783B180F-269B-4EDC-9BD5-DA09FAA69006}" destId="{231370C9-0B1F-4A24-B2EF-95940009A6EE}" srcOrd="2" destOrd="0" presId="urn:microsoft.com/office/officeart/2008/layout/AlternatingHexagons"/>
    <dgm:cxn modelId="{7C52DAC3-E760-4F34-B72E-191969CE4334}" type="presParOf" srcId="{783B180F-269B-4EDC-9BD5-DA09FAA69006}" destId="{78B759A0-23C7-4CF0-8273-C8C2E15F261C}" srcOrd="3" destOrd="0" presId="urn:microsoft.com/office/officeart/2008/layout/AlternatingHexagons"/>
    <dgm:cxn modelId="{D086C253-FB5B-4D23-AAE3-F918F7AF625E}" type="presParOf" srcId="{783B180F-269B-4EDC-9BD5-DA09FAA69006}" destId="{C9C4CF7C-E73A-4DEF-81AB-53F070CF6595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5C10FB-CCCE-44E4-B94A-067FD595C76B}">
      <dsp:nvSpPr>
        <dsp:cNvPr id="0" name=""/>
        <dsp:cNvSpPr/>
      </dsp:nvSpPr>
      <dsp:spPr>
        <a:xfrm rot="5400000">
          <a:off x="2918989" y="66413"/>
          <a:ext cx="1010167" cy="878845"/>
        </a:xfrm>
        <a:prstGeom prst="hexagon">
          <a:avLst>
            <a:gd name="adj" fmla="val 25000"/>
            <a:gd name="vf" fmla="val 11547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b="0" kern="1200">
              <a:latin typeface="Calibri Light"/>
              <a:ea typeface="Source Sans Pro Light"/>
              <a:cs typeface="Calibri Light"/>
            </a:rPr>
            <a:t>22</a:t>
          </a:r>
        </a:p>
      </dsp:txBody>
      <dsp:txXfrm rot="-5400000">
        <a:off x="3121603" y="158170"/>
        <a:ext cx="604939" cy="695331"/>
      </dsp:txXfrm>
    </dsp:sp>
    <dsp:sp modelId="{3EFCB3FE-0070-4018-89E8-3F14EC40C300}">
      <dsp:nvSpPr>
        <dsp:cNvPr id="0" name=""/>
        <dsp:cNvSpPr/>
      </dsp:nvSpPr>
      <dsp:spPr>
        <a:xfrm>
          <a:off x="3890163" y="202785"/>
          <a:ext cx="1127346" cy="606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>
              <a:latin typeface="Calibri Light"/>
              <a:ea typeface="Source Sans Pro Light"/>
              <a:cs typeface="Calibri Light"/>
            </a:rPr>
            <a:t>RDM </a:t>
          </a:r>
          <a:r>
            <a:rPr lang="de-DE" sz="1600" kern="1200" err="1">
              <a:latin typeface="Calibri Light"/>
              <a:ea typeface="Source Sans Pro Light"/>
              <a:cs typeface="Calibri Light"/>
            </a:rPr>
            <a:t>courses</a:t>
          </a:r>
          <a:endParaRPr lang="de-DE" sz="1600" kern="1200">
            <a:latin typeface="Calibri Light"/>
            <a:ea typeface="Source Sans Pro Light"/>
            <a:cs typeface="Calibri Light"/>
          </a:endParaRPr>
        </a:p>
      </dsp:txBody>
      <dsp:txXfrm>
        <a:off x="3890163" y="202785"/>
        <a:ext cx="1127346" cy="606100"/>
      </dsp:txXfrm>
    </dsp:sp>
    <dsp:sp modelId="{6EB5425B-6B29-431C-BF7D-838684FBF183}">
      <dsp:nvSpPr>
        <dsp:cNvPr id="0" name=""/>
        <dsp:cNvSpPr/>
      </dsp:nvSpPr>
      <dsp:spPr>
        <a:xfrm rot="5400000">
          <a:off x="1969836" y="66413"/>
          <a:ext cx="1010167" cy="87884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600" kern="1200"/>
        </a:p>
      </dsp:txBody>
      <dsp:txXfrm rot="-5400000">
        <a:off x="2172450" y="158170"/>
        <a:ext cx="604939" cy="695331"/>
      </dsp:txXfrm>
    </dsp:sp>
    <dsp:sp modelId="{9A381426-9FB6-4583-846F-8E2A3BD669FC}">
      <dsp:nvSpPr>
        <dsp:cNvPr id="0" name=""/>
        <dsp:cNvSpPr/>
      </dsp:nvSpPr>
      <dsp:spPr>
        <a:xfrm rot="5400000">
          <a:off x="2442594" y="923842"/>
          <a:ext cx="1010167" cy="878845"/>
        </a:xfrm>
        <a:prstGeom prst="hexagon">
          <a:avLst>
            <a:gd name="adj" fmla="val 25000"/>
            <a:gd name="vf" fmla="val 115470"/>
          </a:avLst>
        </a:prstGeom>
        <a:solidFill>
          <a:schemeClr val="accent5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>
              <a:latin typeface="Calibri Light"/>
              <a:ea typeface="Source Sans Pro Light"/>
              <a:cs typeface="Calibri Light"/>
            </a:rPr>
            <a:t>194</a:t>
          </a:r>
        </a:p>
      </dsp:txBody>
      <dsp:txXfrm rot="-5400000">
        <a:off x="2645208" y="1015599"/>
        <a:ext cx="604939" cy="695331"/>
      </dsp:txXfrm>
    </dsp:sp>
    <dsp:sp modelId="{59DE7665-9BE2-4FE6-BC13-B11254A3C066}">
      <dsp:nvSpPr>
        <dsp:cNvPr id="0" name=""/>
        <dsp:cNvSpPr/>
      </dsp:nvSpPr>
      <dsp:spPr>
        <a:xfrm>
          <a:off x="1380908" y="1060215"/>
          <a:ext cx="1090980" cy="606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err="1">
              <a:latin typeface="Calibri Light"/>
              <a:ea typeface="Source Sans Pro Light"/>
              <a:cs typeface="Calibri Light"/>
            </a:rPr>
            <a:t>Participants</a:t>
          </a:r>
          <a:endParaRPr lang="de-DE" sz="1600" kern="1200">
            <a:latin typeface="Calibri Light"/>
            <a:ea typeface="Source Sans Pro Light"/>
            <a:cs typeface="Calibri Light"/>
          </a:endParaRPr>
        </a:p>
      </dsp:txBody>
      <dsp:txXfrm>
        <a:off x="1380908" y="1060215"/>
        <a:ext cx="1090980" cy="606100"/>
      </dsp:txXfrm>
    </dsp:sp>
    <dsp:sp modelId="{29B80660-3D3B-4E42-91B1-39100AD770D7}">
      <dsp:nvSpPr>
        <dsp:cNvPr id="0" name=""/>
        <dsp:cNvSpPr/>
      </dsp:nvSpPr>
      <dsp:spPr>
        <a:xfrm rot="5400000">
          <a:off x="3391747" y="923842"/>
          <a:ext cx="1010167" cy="87884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600" kern="1200"/>
        </a:p>
      </dsp:txBody>
      <dsp:txXfrm rot="-5400000">
        <a:off x="3594361" y="1015599"/>
        <a:ext cx="604939" cy="695331"/>
      </dsp:txXfrm>
    </dsp:sp>
    <dsp:sp modelId="{F98C8B1C-3015-45F8-9252-038349220F6D}">
      <dsp:nvSpPr>
        <dsp:cNvPr id="0" name=""/>
        <dsp:cNvSpPr/>
      </dsp:nvSpPr>
      <dsp:spPr>
        <a:xfrm rot="5400000">
          <a:off x="2918989" y="1781272"/>
          <a:ext cx="1010167" cy="878845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>
              <a:latin typeface="Calibri Light"/>
              <a:ea typeface="Source Sans Pro Light"/>
              <a:cs typeface="Calibri Light"/>
            </a:rPr>
            <a:t>75</a:t>
          </a:r>
        </a:p>
      </dsp:txBody>
      <dsp:txXfrm rot="-5400000">
        <a:off x="3121603" y="1873029"/>
        <a:ext cx="604939" cy="695331"/>
      </dsp:txXfrm>
    </dsp:sp>
    <dsp:sp modelId="{E817EA53-CD7B-4DC1-A3A3-61BF281E69CA}">
      <dsp:nvSpPr>
        <dsp:cNvPr id="0" name=""/>
        <dsp:cNvSpPr/>
      </dsp:nvSpPr>
      <dsp:spPr>
        <a:xfrm>
          <a:off x="3890163" y="1917645"/>
          <a:ext cx="1127346" cy="606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err="1">
              <a:latin typeface="Calibri Light"/>
              <a:ea typeface="Source Sans Pro Light"/>
              <a:cs typeface="Calibri Light"/>
            </a:rPr>
            <a:t>hours</a:t>
          </a:r>
          <a:r>
            <a:rPr lang="de-DE" sz="1600" kern="1200">
              <a:latin typeface="Calibri Light"/>
              <a:ea typeface="Source Sans Pro Light"/>
              <a:cs typeface="Calibri Light"/>
            </a:rPr>
            <a:t> </a:t>
          </a:r>
          <a:r>
            <a:rPr lang="de-DE" sz="1600" kern="1200" err="1">
              <a:latin typeface="Calibri Light"/>
              <a:ea typeface="Source Sans Pro Light"/>
              <a:cs typeface="Calibri Light"/>
            </a:rPr>
            <a:t>of</a:t>
          </a:r>
          <a:r>
            <a:rPr lang="de-DE" sz="1600" kern="1200">
              <a:latin typeface="Calibri Light"/>
              <a:ea typeface="Source Sans Pro Light"/>
              <a:cs typeface="Calibri Light"/>
            </a:rPr>
            <a:t> </a:t>
          </a:r>
          <a:r>
            <a:rPr lang="de-DE" sz="1600" kern="1200" err="1">
              <a:latin typeface="Calibri Light"/>
              <a:ea typeface="Source Sans Pro Light"/>
              <a:cs typeface="Calibri Light"/>
            </a:rPr>
            <a:t>training</a:t>
          </a:r>
          <a:endParaRPr lang="de-DE" sz="1600" kern="1200">
            <a:latin typeface="Source Sans Pro Light"/>
            <a:ea typeface="Source Sans Pro Light"/>
            <a:cs typeface="Calibri Light"/>
          </a:endParaRPr>
        </a:p>
      </dsp:txBody>
      <dsp:txXfrm>
        <a:off x="3890163" y="1917645"/>
        <a:ext cx="1127346" cy="606100"/>
      </dsp:txXfrm>
    </dsp:sp>
    <dsp:sp modelId="{C9C4CF7C-E73A-4DEF-81AB-53F070CF6595}">
      <dsp:nvSpPr>
        <dsp:cNvPr id="0" name=""/>
        <dsp:cNvSpPr/>
      </dsp:nvSpPr>
      <dsp:spPr>
        <a:xfrm rot="5400000">
          <a:off x="1969836" y="1781272"/>
          <a:ext cx="1010167" cy="87884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600" kern="1200"/>
        </a:p>
      </dsp:txBody>
      <dsp:txXfrm rot="-5400000">
        <a:off x="2172450" y="1873029"/>
        <a:ext cx="604939" cy="6953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Calibri Light" panose="020F03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Calibri Light" panose="020F0302020204030204" pitchFamily="34" charset="0"/>
              </a:defRPr>
            </a:lvl1pPr>
          </a:lstStyle>
          <a:p>
            <a:fld id="{4E30BB80-9868-F94D-8AE5-D8CFAE2E4F26}" type="datetimeFigureOut">
              <a:rPr lang="de-DE" smtClean="0"/>
              <a:pPr/>
              <a:t>22.04.2024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Calibri Light" panose="020F03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Calibri Light" panose="020F0302020204030204" pitchFamily="34" charset="0"/>
              </a:defRPr>
            </a:lvl1pPr>
          </a:lstStyle>
          <a:p>
            <a:fld id="{19A298C3-CA33-C84D-B0E1-7CB4B1CC015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3951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83" rtl="0" eaLnBrk="1" latinLnBrk="0" hangingPunct="1">
      <a:defRPr sz="900" b="0" i="0"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1pPr>
    <a:lvl2pPr marL="342892" algn="l" defTabSz="685783" rtl="0" eaLnBrk="1" latinLnBrk="0" hangingPunct="1">
      <a:defRPr sz="900" b="0" i="0"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2pPr>
    <a:lvl3pPr marL="685783" algn="l" defTabSz="685783" rtl="0" eaLnBrk="1" latinLnBrk="0" hangingPunct="1">
      <a:defRPr sz="900" b="0" i="0"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3pPr>
    <a:lvl4pPr marL="1028675" algn="l" defTabSz="685783" rtl="0" eaLnBrk="1" latinLnBrk="0" hangingPunct="1">
      <a:defRPr sz="900" b="0" i="0"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4pPr>
    <a:lvl5pPr marL="1371566" algn="l" defTabSz="685783" rtl="0" eaLnBrk="1" latinLnBrk="0" hangingPunct="1">
      <a:defRPr sz="900" b="0" i="0"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5pPr>
    <a:lvl6pPr marL="1714457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8b7b129c1c_3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g28b7b129c1c_3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A298C3-CA33-C84D-B0E1-7CB4B1CC015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5697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298C3-CA33-C84D-B0E1-7CB4B1CC015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6477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298C3-CA33-C84D-B0E1-7CB4B1CC015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9251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298C3-CA33-C84D-B0E1-7CB4B1CC015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3188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-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EB48A3A9-5DBD-CA8C-4366-82892E5EAD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000" y="950912"/>
            <a:ext cx="7560000" cy="2268537"/>
          </a:xfrm>
        </p:spPr>
        <p:txBody>
          <a:bodyPr anchor="b"/>
          <a:lstStyle>
            <a:lvl1pPr algn="l">
              <a:lnSpc>
                <a:spcPts val="5000"/>
              </a:lnSpc>
              <a:defRPr sz="4500" b="0" i="0">
                <a:latin typeface="+mj-lt"/>
                <a:cs typeface="Calibri Light" panose="020F0302020204030204" pitchFamily="34" charset="0"/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54763820-69C2-AD99-FB54-EBEB24DBF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000" y="3219450"/>
            <a:ext cx="7560000" cy="1090922"/>
          </a:xfrm>
        </p:spPr>
        <p:txBody>
          <a:bodyPr lIns="0">
            <a:noAutofit/>
          </a:bodyPr>
          <a:lstStyle>
            <a:lvl1pPr marL="0" indent="0" algn="l">
              <a:buNone/>
              <a:defRPr sz="1800" b="0" i="0" baseline="0">
                <a:latin typeface="+mn-lt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D9A1085-ED65-B559-AE7A-FB381007B9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250825" y="268288"/>
            <a:ext cx="1775728" cy="48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523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D32508F5-B2AC-58FE-0408-4882BEF59F7F}"/>
              </a:ext>
            </a:extLst>
          </p:cNvPr>
          <p:cNvSpPr/>
          <p:nvPr userDrawn="1"/>
        </p:nvSpPr>
        <p:spPr>
          <a:xfrm>
            <a:off x="-1" y="1116000"/>
            <a:ext cx="9143999" cy="34210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0" i="0">
              <a:latin typeface="Calibri Light" panose="020F03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9BFA250-EECC-C4C3-7D55-F5C823A54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F064994-FA18-C855-5A48-3F7ED730E0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0823" y="1419225"/>
            <a:ext cx="8389939" cy="2773362"/>
          </a:xfrm>
          <a:noFill/>
        </p:spPr>
        <p:txBody>
          <a:bodyPr wrap="square" tIns="0" rIns="0" bIns="0" anchor="t" anchorCtr="0">
            <a:noAutofit/>
          </a:bodyPr>
          <a:lstStyle>
            <a:lvl1pPr marL="0" indent="0">
              <a:lnSpc>
                <a:spcPct val="90000"/>
              </a:lnSpc>
              <a:spcAft>
                <a:spcPts val="375"/>
              </a:spcAft>
              <a:buNone/>
              <a:defRPr sz="1350" b="0" i="0">
                <a:solidFill>
                  <a:schemeClr val="bg1"/>
                </a:solidFill>
                <a:latin typeface="+mn-lt"/>
                <a:cs typeface="Calibri Light" panose="020F0302020204030204" pitchFamily="34" charset="0"/>
              </a:defRPr>
            </a:lvl1pPr>
            <a:lvl2pPr marL="252000" indent="0">
              <a:lnSpc>
                <a:spcPct val="90000"/>
              </a:lnSpc>
              <a:spcAft>
                <a:spcPts val="0"/>
              </a:spcAft>
              <a:buNone/>
              <a:defRPr sz="13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252000" indent="0">
              <a:lnSpc>
                <a:spcPct val="90000"/>
              </a:lnSpc>
              <a:spcAft>
                <a:spcPts val="0"/>
              </a:spcAft>
              <a:buNone/>
              <a:defRPr sz="13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252000" indent="0">
              <a:lnSpc>
                <a:spcPct val="90000"/>
              </a:lnSpc>
              <a:spcAft>
                <a:spcPts val="0"/>
              </a:spcAft>
              <a:buNone/>
              <a:defRPr sz="13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252000" indent="0">
              <a:lnSpc>
                <a:spcPct val="90000"/>
              </a:lnSpc>
              <a:spcAft>
                <a:spcPts val="0"/>
              </a:spcAft>
              <a:buNone/>
              <a:defRPr sz="135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83791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0E68FD-E530-292F-351B-4962412B5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252000"/>
            <a:ext cx="8640000" cy="864000"/>
          </a:xfrm>
        </p:spPr>
        <p:txBody>
          <a:bodyPr>
            <a:no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90F2429-7D1B-F824-B259-E8DCD3A20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419225"/>
            <a:ext cx="8389938" cy="2988000"/>
          </a:xfrm>
        </p:spPr>
        <p:txBody>
          <a:bodyPr>
            <a:noAutofit/>
          </a:bodyPr>
          <a:lstStyle>
            <a:lvl2pPr>
              <a:spcBef>
                <a:spcPts val="200"/>
              </a:spcBef>
              <a:defRPr/>
            </a:lvl2pPr>
            <a:lvl3pPr>
              <a:spcBef>
                <a:spcPts val="200"/>
              </a:spcBef>
              <a:defRPr/>
            </a:lvl3pPr>
            <a:lvl4pPr>
              <a:spcBef>
                <a:spcPts val="200"/>
              </a:spcBef>
              <a:defRPr/>
            </a:lvl4pPr>
            <a:lvl5pPr>
              <a:spcBef>
                <a:spcPts val="200"/>
              </a:spcBef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5CE11E-0EE0-3708-A4B4-6BD86C76A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8A7A72-755A-034C-EF48-B9A3471E2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42C0A5-ADFB-7F17-EF61-5F809355A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127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19EC9-6882-0BF7-5663-D864B3D37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D84DC3-3145-C73B-5D45-CD29A45127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0825" y="1419225"/>
            <a:ext cx="4140000" cy="2988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F07955-52E1-CB01-7736-87386E74B0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50825" y="1419225"/>
            <a:ext cx="4140000" cy="2988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395F6D-8038-B304-E336-B21A2D9C4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84AFB6-A175-D11E-2098-7736F2294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3388A9-2DFB-4B6F-2DC6-73CB885F9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297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19EC9-6882-0BF7-5663-D864B3D37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F07955-52E1-CB01-7736-87386E74B0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9587" y="1419225"/>
            <a:ext cx="4571237" cy="2988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395F6D-8038-B304-E336-B21A2D9C4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84AFB6-A175-D11E-2098-7736F2294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3388A9-2DFB-4B6F-2DC6-73CB885F9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‹#›</a:t>
            </a:fld>
            <a:endParaRPr lang="de-DE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A09A77C-9E9D-07EB-3B19-9FE991F53B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492250"/>
            <a:ext cx="4067175" cy="2879725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5BA5E70F-65BB-5089-9B29-F9EEEE479FC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50825" y="4374000"/>
            <a:ext cx="3816350" cy="108000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65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18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36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54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72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72970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-Hochforma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E2C2B0B3-5F61-C93D-3649-D4CBEEA37623}"/>
              </a:ext>
            </a:extLst>
          </p:cNvPr>
          <p:cNvSpPr/>
          <p:nvPr userDrawn="1"/>
        </p:nvSpPr>
        <p:spPr>
          <a:xfrm>
            <a:off x="0" y="1492250"/>
            <a:ext cx="4067175" cy="28797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0" i="0">
              <a:latin typeface="Calibri Light" panose="020F03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B419EC9-6882-0BF7-5663-D864B3D37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F07955-52E1-CB01-7736-87386E74B0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9587" y="1419225"/>
            <a:ext cx="4571237" cy="2988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395F6D-8038-B304-E336-B21A2D9C4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84AFB6-A175-D11E-2098-7736F2294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3388A9-2DFB-4B6F-2DC6-73CB885F9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‹#›</a:t>
            </a:fld>
            <a:endParaRPr lang="de-DE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1728A5EF-15C5-305F-EDBC-772CC0D181B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0" y="1492250"/>
            <a:ext cx="4067175" cy="28797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4CF170C1-6E13-FBBF-1788-DDD6548C327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50825" y="4374000"/>
            <a:ext cx="3816350" cy="108000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65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18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36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54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72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695959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, autoEinpassung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E2C2B0B3-5F61-C93D-3649-D4CBEEA37623}"/>
              </a:ext>
            </a:extLst>
          </p:cNvPr>
          <p:cNvSpPr/>
          <p:nvPr userDrawn="1"/>
        </p:nvSpPr>
        <p:spPr>
          <a:xfrm>
            <a:off x="0" y="1492250"/>
            <a:ext cx="4572000" cy="2879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0" i="0">
              <a:latin typeface="Calibri Light" panose="020F03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B419EC9-6882-0BF7-5663-D864B3D37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F07955-52E1-CB01-7736-87386E74B0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23649" y="1419225"/>
            <a:ext cx="4067175" cy="2988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395F6D-8038-B304-E336-B21A2D9C4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84AFB6-A175-D11E-2098-7736F2294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3388A9-2DFB-4B6F-2DC6-73CB885F9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91FD331-83AA-35A7-CEDD-4E3ADE947D1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1492250"/>
            <a:ext cx="2254250" cy="2879725"/>
          </a:xfrm>
        </p:spPr>
        <p:txBody>
          <a:bodyPr/>
          <a:lstStyle/>
          <a:p>
            <a:endParaRPr lang="de-DE"/>
          </a:p>
        </p:txBody>
      </p:sp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1FC04760-CB10-6DAC-F4D1-29C85D78BE9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318401" y="1492250"/>
            <a:ext cx="2253600" cy="2879725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732466D7-17CE-A03E-912D-56AF5F3FC34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50825" y="4374000"/>
            <a:ext cx="2003425" cy="118800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65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18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36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54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72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8FA671EB-1EA7-43DB-305D-77E170F8C61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318401" y="4374000"/>
            <a:ext cx="2253599" cy="108000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65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18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36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54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72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244676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, nicht automatisch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E2C2B0B3-5F61-C93D-3649-D4CBEEA37623}"/>
              </a:ext>
            </a:extLst>
          </p:cNvPr>
          <p:cNvSpPr/>
          <p:nvPr userDrawn="1"/>
        </p:nvSpPr>
        <p:spPr>
          <a:xfrm>
            <a:off x="0" y="1492250"/>
            <a:ext cx="4572000" cy="28797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0" i="0">
              <a:latin typeface="Calibri Light" panose="020F03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B419EC9-6882-0BF7-5663-D864B3D37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F07955-52E1-CB01-7736-87386E74B0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23649" y="1419225"/>
            <a:ext cx="4067175" cy="2988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395F6D-8038-B304-E336-B21A2D9C4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84AFB6-A175-D11E-2098-7736F2294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3388A9-2DFB-4B6F-2DC6-73CB885F9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‹#›</a:t>
            </a:fld>
            <a:endParaRPr lang="de-DE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1728A5EF-15C5-305F-EDBC-772CC0D181B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" y="1492250"/>
            <a:ext cx="2253600" cy="28797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Inhaltsplatzhalter 7">
            <a:extLst>
              <a:ext uri="{FF2B5EF4-FFF2-40B4-BE49-F238E27FC236}">
                <a16:creationId xmlns:a16="http://schemas.microsoft.com/office/drawing/2014/main" id="{7CD2EE3A-67B7-F9CA-F946-17074EC1B40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2318400" y="1492250"/>
            <a:ext cx="2253600" cy="28797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4D3A15A4-EE7A-C582-78E9-52BAD51C298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50825" y="4374000"/>
            <a:ext cx="2003425" cy="108000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65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18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36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54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72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9C62F5DC-DB60-7139-3F35-A9F753E6D16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318401" y="4374000"/>
            <a:ext cx="2253599" cy="108000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65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18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36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54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72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39550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19EC9-6882-0BF7-5663-D864B3D37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F07955-52E1-CB01-7736-87386E74B0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0825" y="1419225"/>
            <a:ext cx="4571237" cy="2988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395F6D-8038-B304-E336-B21A2D9C4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84AFB6-A175-D11E-2098-7736F2294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3388A9-2DFB-4B6F-2DC6-73CB885F9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518F38AF-1789-E9E2-EFCE-A57E454A90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76825" y="1492250"/>
            <a:ext cx="4067175" cy="2879725"/>
          </a:xfrm>
        </p:spPr>
        <p:txBody>
          <a:bodyPr/>
          <a:lstStyle/>
          <a:p>
            <a:endParaRPr lang="de-DE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E922E0EB-3A2F-1028-2ED4-8710F34C1AC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076825" y="4374000"/>
            <a:ext cx="2253599" cy="108000"/>
          </a:xfrm>
        </p:spPr>
        <p:txBody>
          <a:bodyPr anchor="b" anchorCtr="0">
            <a:noAutofit/>
          </a:bodyPr>
          <a:lstStyle>
            <a:lvl1pPr marL="0" indent="0" algn="l">
              <a:buFontTx/>
              <a:buNone/>
              <a:defRPr sz="65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18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36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54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72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234965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palten mit Subheads zB 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D06B8-A1E2-5251-CBFA-A80FF9BA3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273844"/>
            <a:ext cx="8640000" cy="864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34A8320-F5FD-CF14-49C1-1C7C3D322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2000" y="1137845"/>
            <a:ext cx="4140000" cy="568810"/>
          </a:xfrm>
        </p:spPr>
        <p:txBody>
          <a:bodyPr anchor="b">
            <a:normAutofit/>
          </a:bodyPr>
          <a:lstStyle>
            <a:lvl1pPr marL="0" indent="0" algn="ctr"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A6B0445-9FA0-6FFF-E338-D255B4CF89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000" y="1737401"/>
            <a:ext cx="4140000" cy="2669824"/>
          </a:xfrm>
        </p:spPr>
        <p:txBody>
          <a:bodyPr/>
          <a:lstStyle>
            <a:lvl1pPr>
              <a:spcAft>
                <a:spcPts val="250"/>
              </a:spcAft>
              <a:defRPr sz="1500"/>
            </a:lvl1pPr>
            <a:lvl2pPr>
              <a:spcAft>
                <a:spcPts val="250"/>
              </a:spcAft>
              <a:defRPr sz="1350"/>
            </a:lvl2pPr>
            <a:lvl3pPr>
              <a:spcAft>
                <a:spcPts val="250"/>
              </a:spcAft>
              <a:defRPr sz="1200"/>
            </a:lvl3pPr>
            <a:lvl4pPr>
              <a:spcAft>
                <a:spcPts val="250"/>
              </a:spcAft>
              <a:defRPr sz="1200"/>
            </a:lvl4pPr>
            <a:lvl5pPr>
              <a:spcAft>
                <a:spcPts val="250"/>
              </a:spcAft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027163-84B6-C526-D0DD-03F7265D77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52000" y="1137845"/>
            <a:ext cx="4140000" cy="568810"/>
          </a:xfrm>
        </p:spPr>
        <p:txBody>
          <a:bodyPr anchor="b">
            <a:normAutofit/>
          </a:bodyPr>
          <a:lstStyle>
            <a:lvl1pPr marL="0" indent="0" algn="ctr">
              <a:spcAft>
                <a:spcPts val="0"/>
              </a:spcAft>
              <a:buNone/>
              <a:defRPr sz="1500" b="0">
                <a:solidFill>
                  <a:schemeClr val="accent1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F7776BA-F788-C55F-3FC5-49A69CE5A1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52000" y="1737401"/>
            <a:ext cx="4140000" cy="2669824"/>
          </a:xfrm>
        </p:spPr>
        <p:txBody>
          <a:bodyPr/>
          <a:lstStyle>
            <a:lvl1pPr>
              <a:spcAft>
                <a:spcPts val="250"/>
              </a:spcAft>
              <a:defRPr sz="1500"/>
            </a:lvl1pPr>
            <a:lvl2pPr>
              <a:spcAft>
                <a:spcPts val="250"/>
              </a:spcAft>
              <a:defRPr sz="1350"/>
            </a:lvl2pPr>
            <a:lvl3pPr>
              <a:spcAft>
                <a:spcPts val="250"/>
              </a:spcAft>
              <a:defRPr sz="1200"/>
            </a:lvl3pPr>
            <a:lvl4pPr>
              <a:spcAft>
                <a:spcPts val="250"/>
              </a:spcAft>
              <a:defRPr sz="1200"/>
            </a:lvl4pPr>
            <a:lvl5pPr>
              <a:spcAft>
                <a:spcPts val="250"/>
              </a:spcAft>
              <a:defRPr sz="12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5C099D0-C600-D3E7-43E6-9E62BFAA5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B28A75D-3FBC-0EA4-68B6-637BD20F8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775DA80-265D-1EBE-6354-F96BD563F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‹#›</a:t>
            </a:fld>
            <a:endParaRPr lang="de-DE"/>
          </a:p>
        </p:txBody>
      </p:sp>
      <p:cxnSp>
        <p:nvCxnSpPr>
          <p:cNvPr id="10" name="Gerade Verbindung 9">
            <a:extLst>
              <a:ext uri="{FF2B5EF4-FFF2-40B4-BE49-F238E27FC236}">
                <a16:creationId xmlns:a16="http://schemas.microsoft.com/office/drawing/2014/main" id="{8EB2925B-B190-85BB-588C-9452B69D3001}"/>
              </a:ext>
            </a:extLst>
          </p:cNvPr>
          <p:cNvCxnSpPr>
            <a:cxnSpLocks/>
          </p:cNvCxnSpPr>
          <p:nvPr userDrawn="1"/>
        </p:nvCxnSpPr>
        <p:spPr>
          <a:xfrm>
            <a:off x="252000" y="1692000"/>
            <a:ext cx="414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CAE21021-4260-8703-1C17-3F931232E49C}"/>
              </a:ext>
            </a:extLst>
          </p:cNvPr>
          <p:cNvCxnSpPr>
            <a:cxnSpLocks/>
          </p:cNvCxnSpPr>
          <p:nvPr userDrawn="1"/>
        </p:nvCxnSpPr>
        <p:spPr>
          <a:xfrm>
            <a:off x="4752000" y="1692000"/>
            <a:ext cx="414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3749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alten mit Sub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D06B8-A1E2-5251-CBFA-A80FF9BA3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273844"/>
            <a:ext cx="8640000" cy="864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34A8320-F5FD-CF14-49C1-1C7C3D322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2000" y="1137844"/>
            <a:ext cx="2700000" cy="554156"/>
          </a:xfrm>
        </p:spPr>
        <p:txBody>
          <a:bodyPr anchor="b" anchorCtr="0">
            <a:normAutofit/>
          </a:bodyPr>
          <a:lstStyle>
            <a:lvl1pPr marL="0" indent="0" algn="ctr">
              <a:spcAft>
                <a:spcPts val="0"/>
              </a:spcAft>
              <a:buNone/>
              <a:defRPr sz="1500" b="0" i="0" u="none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5C099D0-C600-D3E7-43E6-9E62BFAA5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B28A75D-3FBC-0EA4-68B6-637BD20F8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775DA80-265D-1EBE-6354-F96BD563F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‹#›</a:t>
            </a:fld>
            <a:endParaRPr lang="de-DE"/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36B1DFE9-EB79-CAFE-DE69-CB140E6D30D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222000" y="1137844"/>
            <a:ext cx="2700000" cy="554156"/>
          </a:xfrm>
        </p:spPr>
        <p:txBody>
          <a:bodyPr anchor="b" anchorCtr="0">
            <a:normAutofit/>
          </a:bodyPr>
          <a:lstStyle>
            <a:lvl1pPr marL="0" indent="0" algn="ctr">
              <a:spcAft>
                <a:spcPts val="0"/>
              </a:spcAft>
              <a:buNone/>
              <a:defRPr sz="1500" b="0" i="0" u="none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9096A13F-AC91-C577-8CFB-9E4B1824B640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92000" y="1137844"/>
            <a:ext cx="2700000" cy="554156"/>
          </a:xfrm>
        </p:spPr>
        <p:txBody>
          <a:bodyPr anchor="b" anchorCtr="0">
            <a:normAutofit/>
          </a:bodyPr>
          <a:lstStyle>
            <a:lvl1pPr marL="0" indent="0" algn="ctr">
              <a:spcAft>
                <a:spcPts val="0"/>
              </a:spcAft>
              <a:buNone/>
              <a:defRPr sz="1500" b="0" i="0" u="none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BA1A62A-1A50-148A-6451-9EBFA9ED567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250826" y="1737401"/>
            <a:ext cx="2700000" cy="2669824"/>
          </a:xfrm>
        </p:spPr>
        <p:txBody>
          <a:bodyPr/>
          <a:lstStyle>
            <a:lvl1pPr>
              <a:spcAft>
                <a:spcPts val="250"/>
              </a:spcAft>
              <a:defRPr sz="1400"/>
            </a:lvl1pPr>
            <a:lvl2pPr>
              <a:spcAft>
                <a:spcPts val="250"/>
              </a:spcAft>
              <a:defRPr sz="125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nhaltsplatzhalter 5">
            <a:extLst>
              <a:ext uri="{FF2B5EF4-FFF2-40B4-BE49-F238E27FC236}">
                <a16:creationId xmlns:a16="http://schemas.microsoft.com/office/drawing/2014/main" id="{8D50A665-8FFA-57CF-E520-C47700D9C4B0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3222000" y="1737401"/>
            <a:ext cx="2700000" cy="2669824"/>
          </a:xfrm>
        </p:spPr>
        <p:txBody>
          <a:bodyPr/>
          <a:lstStyle>
            <a:lvl1pPr>
              <a:spcAft>
                <a:spcPts val="250"/>
              </a:spcAft>
              <a:defRPr sz="1400"/>
            </a:lvl1pPr>
            <a:lvl2pPr>
              <a:spcAft>
                <a:spcPts val="250"/>
              </a:spcAft>
              <a:defRPr sz="125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229E8EF7-210C-1290-FCD7-71AE1D7D5B50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6192000" y="1737401"/>
            <a:ext cx="2700000" cy="2669824"/>
          </a:xfrm>
        </p:spPr>
        <p:txBody>
          <a:bodyPr/>
          <a:lstStyle>
            <a:lvl1pPr>
              <a:spcAft>
                <a:spcPts val="250"/>
              </a:spcAft>
              <a:defRPr sz="1400"/>
            </a:lvl1pPr>
            <a:lvl2pPr>
              <a:spcAft>
                <a:spcPts val="250"/>
              </a:spcAft>
              <a:defRPr sz="125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6EDE5DF8-451D-F38F-A20F-884772F97EBE}"/>
              </a:ext>
            </a:extLst>
          </p:cNvPr>
          <p:cNvCxnSpPr>
            <a:cxnSpLocks/>
          </p:cNvCxnSpPr>
          <p:nvPr userDrawn="1"/>
        </p:nvCxnSpPr>
        <p:spPr>
          <a:xfrm>
            <a:off x="250825" y="1692000"/>
            <a:ext cx="270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>
            <a:extLst>
              <a:ext uri="{FF2B5EF4-FFF2-40B4-BE49-F238E27FC236}">
                <a16:creationId xmlns:a16="http://schemas.microsoft.com/office/drawing/2014/main" id="{E102C3D9-7C59-9578-5D6B-A331D3A202DB}"/>
              </a:ext>
            </a:extLst>
          </p:cNvPr>
          <p:cNvCxnSpPr>
            <a:cxnSpLocks/>
          </p:cNvCxnSpPr>
          <p:nvPr userDrawn="1"/>
        </p:nvCxnSpPr>
        <p:spPr>
          <a:xfrm>
            <a:off x="3222000" y="1692000"/>
            <a:ext cx="270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29ABA6B6-CA75-EC82-D2D7-F79941E04079}"/>
              </a:ext>
            </a:extLst>
          </p:cNvPr>
          <p:cNvCxnSpPr>
            <a:cxnSpLocks/>
          </p:cNvCxnSpPr>
          <p:nvPr userDrawn="1"/>
        </p:nvCxnSpPr>
        <p:spPr>
          <a:xfrm>
            <a:off x="6190825" y="1692000"/>
            <a:ext cx="270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207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- cover -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EB48A3A9-5DBD-CA8C-4366-82892E5EAD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000" y="950912"/>
            <a:ext cx="7560000" cy="2268537"/>
          </a:xfrm>
        </p:spPr>
        <p:txBody>
          <a:bodyPr anchor="b"/>
          <a:lstStyle>
            <a:lvl1pPr algn="l">
              <a:lnSpc>
                <a:spcPts val="5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54763820-69C2-AD99-FB54-EBEB24DBF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000" y="3219450"/>
            <a:ext cx="7560000" cy="1090922"/>
          </a:xfrm>
        </p:spPr>
        <p:txBody>
          <a:bodyPr lIns="0"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D9A1085-ED65-B559-AE7A-FB381007B9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250825" y="268288"/>
            <a:ext cx="1775728" cy="48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9314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palten mit Sub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D06B8-A1E2-5251-CBFA-A80FF9BA3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273844"/>
            <a:ext cx="8640000" cy="864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34A8320-F5FD-CF14-49C1-1C7C3D322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2000" y="1137844"/>
            <a:ext cx="1980000" cy="554156"/>
          </a:xfrm>
        </p:spPr>
        <p:txBody>
          <a:bodyPr anchor="b" anchorCtr="0">
            <a:normAutofit/>
          </a:bodyPr>
          <a:lstStyle>
            <a:lvl1pPr marL="0" indent="0" algn="ctr">
              <a:spcAft>
                <a:spcPts val="0"/>
              </a:spcAft>
              <a:buNone/>
              <a:defRPr sz="1500" b="0" i="0" u="none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5C099D0-C600-D3E7-43E6-9E62BFAA5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B28A75D-3FBC-0EA4-68B6-637BD20F8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775DA80-265D-1EBE-6354-F96BD563F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‹#›</a:t>
            </a:fld>
            <a:endParaRPr lang="de-DE"/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36B1DFE9-EB79-CAFE-DE69-CB140E6D30D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472392" y="1137844"/>
            <a:ext cx="1980000" cy="554156"/>
          </a:xfrm>
        </p:spPr>
        <p:txBody>
          <a:bodyPr anchor="b" anchorCtr="0">
            <a:normAutofit/>
          </a:bodyPr>
          <a:lstStyle>
            <a:lvl1pPr marL="0" indent="0" algn="ctr">
              <a:spcAft>
                <a:spcPts val="0"/>
              </a:spcAft>
              <a:buNone/>
              <a:defRPr sz="1500" b="0" i="0" u="none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9096A13F-AC91-C577-8CFB-9E4B1824B640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692784" y="1137844"/>
            <a:ext cx="1980000" cy="554156"/>
          </a:xfrm>
        </p:spPr>
        <p:txBody>
          <a:bodyPr anchor="b" anchorCtr="0">
            <a:normAutofit/>
          </a:bodyPr>
          <a:lstStyle>
            <a:lvl1pPr marL="0" indent="0" algn="ctr">
              <a:spcAft>
                <a:spcPts val="0"/>
              </a:spcAft>
              <a:buNone/>
              <a:defRPr sz="1500" b="0" i="0" u="none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BA1A62A-1A50-148A-6451-9EBFA9ED567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250826" y="1737401"/>
            <a:ext cx="1980000" cy="2669824"/>
          </a:xfrm>
        </p:spPr>
        <p:txBody>
          <a:bodyPr/>
          <a:lstStyle>
            <a:lvl1pPr>
              <a:spcAft>
                <a:spcPts val="250"/>
              </a:spcAft>
              <a:defRPr sz="1400"/>
            </a:lvl1pPr>
            <a:lvl2pPr>
              <a:spcAft>
                <a:spcPts val="250"/>
              </a:spcAft>
              <a:defRPr sz="125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nhaltsplatzhalter 5">
            <a:extLst>
              <a:ext uri="{FF2B5EF4-FFF2-40B4-BE49-F238E27FC236}">
                <a16:creationId xmlns:a16="http://schemas.microsoft.com/office/drawing/2014/main" id="{8D50A665-8FFA-57CF-E520-C47700D9C4B0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2472392" y="1737401"/>
            <a:ext cx="1980000" cy="2669824"/>
          </a:xfrm>
        </p:spPr>
        <p:txBody>
          <a:bodyPr/>
          <a:lstStyle>
            <a:lvl1pPr>
              <a:spcAft>
                <a:spcPts val="250"/>
              </a:spcAft>
              <a:defRPr sz="1400"/>
            </a:lvl1pPr>
            <a:lvl2pPr>
              <a:spcAft>
                <a:spcPts val="250"/>
              </a:spcAft>
              <a:defRPr sz="125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229E8EF7-210C-1290-FCD7-71AE1D7D5B50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692784" y="1737401"/>
            <a:ext cx="1980000" cy="2669824"/>
          </a:xfrm>
        </p:spPr>
        <p:txBody>
          <a:bodyPr/>
          <a:lstStyle>
            <a:lvl1pPr>
              <a:spcAft>
                <a:spcPts val="250"/>
              </a:spcAft>
              <a:defRPr sz="1400"/>
            </a:lvl1pPr>
            <a:lvl2pPr>
              <a:spcAft>
                <a:spcPts val="250"/>
              </a:spcAft>
              <a:defRPr sz="125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6EDE5DF8-451D-F38F-A20F-884772F97EBE}"/>
              </a:ext>
            </a:extLst>
          </p:cNvPr>
          <p:cNvCxnSpPr>
            <a:cxnSpLocks/>
          </p:cNvCxnSpPr>
          <p:nvPr userDrawn="1"/>
        </p:nvCxnSpPr>
        <p:spPr>
          <a:xfrm>
            <a:off x="250825" y="1692000"/>
            <a:ext cx="19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>
            <a:extLst>
              <a:ext uri="{FF2B5EF4-FFF2-40B4-BE49-F238E27FC236}">
                <a16:creationId xmlns:a16="http://schemas.microsoft.com/office/drawing/2014/main" id="{E102C3D9-7C59-9578-5D6B-A331D3A202DB}"/>
              </a:ext>
            </a:extLst>
          </p:cNvPr>
          <p:cNvCxnSpPr>
            <a:cxnSpLocks/>
          </p:cNvCxnSpPr>
          <p:nvPr userDrawn="1"/>
        </p:nvCxnSpPr>
        <p:spPr>
          <a:xfrm>
            <a:off x="2472392" y="1692000"/>
            <a:ext cx="19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29ABA6B6-CA75-EC82-D2D7-F79941E04079}"/>
              </a:ext>
            </a:extLst>
          </p:cNvPr>
          <p:cNvCxnSpPr>
            <a:cxnSpLocks/>
          </p:cNvCxnSpPr>
          <p:nvPr userDrawn="1"/>
        </p:nvCxnSpPr>
        <p:spPr>
          <a:xfrm>
            <a:off x="4692784" y="1692000"/>
            <a:ext cx="19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6FE90856-72DB-0E3E-A2E9-F41F486DB687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913175" y="1137844"/>
            <a:ext cx="1980000" cy="554156"/>
          </a:xfrm>
        </p:spPr>
        <p:txBody>
          <a:bodyPr anchor="b" anchorCtr="0">
            <a:normAutofit/>
          </a:bodyPr>
          <a:lstStyle>
            <a:lvl1pPr marL="0" indent="0" algn="ctr">
              <a:spcAft>
                <a:spcPts val="0"/>
              </a:spcAft>
              <a:buNone/>
              <a:defRPr sz="1500" b="0" i="0" u="none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Inhaltsplatzhalter 5">
            <a:extLst>
              <a:ext uri="{FF2B5EF4-FFF2-40B4-BE49-F238E27FC236}">
                <a16:creationId xmlns:a16="http://schemas.microsoft.com/office/drawing/2014/main" id="{13073683-9DF1-30E8-38DF-67BE7EA00BD5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912000" y="1737401"/>
            <a:ext cx="1980000" cy="2669824"/>
          </a:xfrm>
        </p:spPr>
        <p:txBody>
          <a:bodyPr/>
          <a:lstStyle>
            <a:lvl1pPr>
              <a:spcAft>
                <a:spcPts val="250"/>
              </a:spcAft>
              <a:defRPr sz="1400"/>
            </a:lvl1pPr>
            <a:lvl2pPr>
              <a:spcAft>
                <a:spcPts val="250"/>
              </a:spcAft>
              <a:defRPr sz="125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48EF8B09-AD55-B83A-5E5F-46C0DE8D10D6}"/>
              </a:ext>
            </a:extLst>
          </p:cNvPr>
          <p:cNvCxnSpPr>
            <a:cxnSpLocks/>
          </p:cNvCxnSpPr>
          <p:nvPr userDrawn="1"/>
        </p:nvCxnSpPr>
        <p:spPr>
          <a:xfrm>
            <a:off x="6910825" y="1692000"/>
            <a:ext cx="19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5339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Spalten mit Sub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D06B8-A1E2-5251-CBFA-A80FF9BA3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273844"/>
            <a:ext cx="8640000" cy="864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34A8320-F5FD-CF14-49C1-1C7C3D322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2000" y="950918"/>
            <a:ext cx="1530000" cy="741082"/>
          </a:xfrm>
        </p:spPr>
        <p:txBody>
          <a:bodyPr wrap="square" anchor="b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1300" b="0" i="0" u="none">
                <a:solidFill>
                  <a:schemeClr val="accent1"/>
                </a:solidFill>
                <a:latin typeface="+mn-lt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5C099D0-C600-D3E7-43E6-9E62BFAA5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B28A75D-3FBC-0EA4-68B6-637BD20F8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775DA80-265D-1EBE-6354-F96BD563F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‹#›</a:t>
            </a:fld>
            <a:endParaRPr lang="de-DE"/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36B1DFE9-EB79-CAFE-DE69-CB140E6D30D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26800" y="950918"/>
            <a:ext cx="1530000" cy="741082"/>
          </a:xfrm>
        </p:spPr>
        <p:txBody>
          <a:bodyPr wrap="square" anchor="b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1300" b="0" i="0" u="none">
                <a:solidFill>
                  <a:schemeClr val="accent1"/>
                </a:solidFill>
                <a:latin typeface="+mn-lt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9096A13F-AC91-C577-8CFB-9E4B1824B640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805200" y="950918"/>
            <a:ext cx="1530000" cy="741082"/>
          </a:xfrm>
        </p:spPr>
        <p:txBody>
          <a:bodyPr wrap="square" anchor="b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1300" b="0" i="0" u="none">
                <a:solidFill>
                  <a:schemeClr val="accent1"/>
                </a:solidFill>
                <a:latin typeface="+mn-lt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BA1A62A-1A50-148A-6451-9EBFA9ED567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250826" y="1737401"/>
            <a:ext cx="1530000" cy="2669824"/>
          </a:xfrm>
        </p:spPr>
        <p:txBody>
          <a:bodyPr>
            <a:noAutofit/>
          </a:bodyPr>
          <a:lstStyle>
            <a:lvl1pPr>
              <a:spcAft>
                <a:spcPts val="250"/>
              </a:spcAft>
              <a:defRPr sz="1200"/>
            </a:lvl1pPr>
            <a:lvl2pPr>
              <a:spcAft>
                <a:spcPts val="250"/>
              </a:spcAft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nhaltsplatzhalter 5">
            <a:extLst>
              <a:ext uri="{FF2B5EF4-FFF2-40B4-BE49-F238E27FC236}">
                <a16:creationId xmlns:a16="http://schemas.microsoft.com/office/drawing/2014/main" id="{8D50A665-8FFA-57CF-E520-C47700D9C4B0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2026800" y="1737401"/>
            <a:ext cx="1530000" cy="2669824"/>
          </a:xfrm>
        </p:spPr>
        <p:txBody>
          <a:bodyPr>
            <a:noAutofit/>
          </a:bodyPr>
          <a:lstStyle>
            <a:lvl1pPr>
              <a:spcAft>
                <a:spcPts val="250"/>
              </a:spcAft>
              <a:defRPr sz="1200"/>
            </a:lvl1pPr>
            <a:lvl2pPr>
              <a:spcAft>
                <a:spcPts val="250"/>
              </a:spcAft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229E8EF7-210C-1290-FCD7-71AE1D7D5B50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3805200" y="1737401"/>
            <a:ext cx="1530000" cy="2669824"/>
          </a:xfrm>
        </p:spPr>
        <p:txBody>
          <a:bodyPr>
            <a:noAutofit/>
          </a:bodyPr>
          <a:lstStyle>
            <a:lvl1pPr>
              <a:spcAft>
                <a:spcPts val="250"/>
              </a:spcAft>
              <a:defRPr sz="1200"/>
            </a:lvl1pPr>
            <a:lvl2pPr>
              <a:spcAft>
                <a:spcPts val="250"/>
              </a:spcAft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6EDE5DF8-451D-F38F-A20F-884772F97EBE}"/>
              </a:ext>
            </a:extLst>
          </p:cNvPr>
          <p:cNvCxnSpPr>
            <a:cxnSpLocks/>
          </p:cNvCxnSpPr>
          <p:nvPr userDrawn="1"/>
        </p:nvCxnSpPr>
        <p:spPr>
          <a:xfrm>
            <a:off x="250825" y="1692000"/>
            <a:ext cx="153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>
            <a:extLst>
              <a:ext uri="{FF2B5EF4-FFF2-40B4-BE49-F238E27FC236}">
                <a16:creationId xmlns:a16="http://schemas.microsoft.com/office/drawing/2014/main" id="{E102C3D9-7C59-9578-5D6B-A331D3A202DB}"/>
              </a:ext>
            </a:extLst>
          </p:cNvPr>
          <p:cNvCxnSpPr>
            <a:cxnSpLocks/>
          </p:cNvCxnSpPr>
          <p:nvPr userDrawn="1"/>
        </p:nvCxnSpPr>
        <p:spPr>
          <a:xfrm>
            <a:off x="2027538" y="1692000"/>
            <a:ext cx="153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29ABA6B6-CA75-EC82-D2D7-F79941E04079}"/>
              </a:ext>
            </a:extLst>
          </p:cNvPr>
          <p:cNvCxnSpPr>
            <a:cxnSpLocks/>
          </p:cNvCxnSpPr>
          <p:nvPr userDrawn="1"/>
        </p:nvCxnSpPr>
        <p:spPr>
          <a:xfrm>
            <a:off x="3804251" y="1692000"/>
            <a:ext cx="153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6FE90856-72DB-0E3E-A2E9-F41F486DB687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5580000" y="950918"/>
            <a:ext cx="1530000" cy="741082"/>
          </a:xfrm>
        </p:spPr>
        <p:txBody>
          <a:bodyPr wrap="square" anchor="b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1300" b="0" i="0" u="none">
                <a:solidFill>
                  <a:schemeClr val="accent1"/>
                </a:solidFill>
                <a:latin typeface="+mn-lt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Inhaltsplatzhalter 5">
            <a:extLst>
              <a:ext uri="{FF2B5EF4-FFF2-40B4-BE49-F238E27FC236}">
                <a16:creationId xmlns:a16="http://schemas.microsoft.com/office/drawing/2014/main" id="{13073683-9DF1-30E8-38DF-67BE7EA00BD5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5580000" y="1737401"/>
            <a:ext cx="1530000" cy="2669824"/>
          </a:xfrm>
        </p:spPr>
        <p:txBody>
          <a:bodyPr>
            <a:noAutofit/>
          </a:bodyPr>
          <a:lstStyle>
            <a:lvl1pPr>
              <a:spcAft>
                <a:spcPts val="250"/>
              </a:spcAft>
              <a:defRPr sz="1200"/>
            </a:lvl1pPr>
            <a:lvl2pPr>
              <a:spcAft>
                <a:spcPts val="250"/>
              </a:spcAft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48EF8B09-AD55-B83A-5E5F-46C0DE8D10D6}"/>
              </a:ext>
            </a:extLst>
          </p:cNvPr>
          <p:cNvCxnSpPr>
            <a:cxnSpLocks/>
          </p:cNvCxnSpPr>
          <p:nvPr userDrawn="1"/>
        </p:nvCxnSpPr>
        <p:spPr>
          <a:xfrm>
            <a:off x="5580964" y="1692000"/>
            <a:ext cx="153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">
            <a:extLst>
              <a:ext uri="{FF2B5EF4-FFF2-40B4-BE49-F238E27FC236}">
                <a16:creationId xmlns:a16="http://schemas.microsoft.com/office/drawing/2014/main" id="{3CA9F027-A849-87A4-E736-3053AB74B4E3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7360028" y="950918"/>
            <a:ext cx="1530000" cy="741082"/>
          </a:xfrm>
        </p:spPr>
        <p:txBody>
          <a:bodyPr wrap="square" anchor="b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1300" b="0" i="0" u="none">
                <a:solidFill>
                  <a:schemeClr val="accent1"/>
                </a:solidFill>
                <a:latin typeface="+mn-lt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Inhaltsplatzhalter 5">
            <a:extLst>
              <a:ext uri="{FF2B5EF4-FFF2-40B4-BE49-F238E27FC236}">
                <a16:creationId xmlns:a16="http://schemas.microsoft.com/office/drawing/2014/main" id="{FA2FBDB8-4038-74A9-2007-74CD8523189E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7358853" y="1737401"/>
            <a:ext cx="1530000" cy="2669824"/>
          </a:xfrm>
        </p:spPr>
        <p:txBody>
          <a:bodyPr>
            <a:noAutofit/>
          </a:bodyPr>
          <a:lstStyle>
            <a:lvl1pPr>
              <a:spcAft>
                <a:spcPts val="250"/>
              </a:spcAft>
              <a:defRPr sz="1200"/>
            </a:lvl1pPr>
            <a:lvl2pPr>
              <a:spcAft>
                <a:spcPts val="250"/>
              </a:spcAft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cxnSp>
        <p:nvCxnSpPr>
          <p:cNvPr id="20" name="Gerade Verbindung 19">
            <a:extLst>
              <a:ext uri="{FF2B5EF4-FFF2-40B4-BE49-F238E27FC236}">
                <a16:creationId xmlns:a16="http://schemas.microsoft.com/office/drawing/2014/main" id="{EDEC4471-8ACF-3174-64A4-A9191A29860A}"/>
              </a:ext>
            </a:extLst>
          </p:cNvPr>
          <p:cNvCxnSpPr>
            <a:cxnSpLocks/>
          </p:cNvCxnSpPr>
          <p:nvPr userDrawn="1"/>
        </p:nvCxnSpPr>
        <p:spPr>
          <a:xfrm>
            <a:off x="7357678" y="1692000"/>
            <a:ext cx="153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4768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Steps Entwick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D06B8-A1E2-5251-CBFA-A80FF9BA3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273844"/>
            <a:ext cx="8640000" cy="864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34A8320-F5FD-CF14-49C1-1C7C3D322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2000" y="4107040"/>
            <a:ext cx="1530000" cy="268084"/>
          </a:xfrm>
        </p:spPr>
        <p:txBody>
          <a:bodyPr anchor="t" anchorCtr="0">
            <a:noAutofit/>
          </a:bodyPr>
          <a:lstStyle>
            <a:lvl1pPr marL="0" indent="0" algn="r">
              <a:spcAft>
                <a:spcPts val="0"/>
              </a:spcAft>
              <a:buNone/>
              <a:defRPr sz="1200" b="1" i="0" u="none">
                <a:solidFill>
                  <a:schemeClr val="accent1"/>
                </a:solidFill>
                <a:latin typeface="+mn-lt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5C099D0-C600-D3E7-43E6-9E62BFAA5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B28A75D-3FBC-0EA4-68B6-637BD20F8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775DA80-265D-1EBE-6354-F96BD563F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‹#›</a:t>
            </a:fld>
            <a:endParaRPr lang="de-DE"/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36B1DFE9-EB79-CAFE-DE69-CB140E6D30D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026800" y="3977440"/>
            <a:ext cx="1530000" cy="268084"/>
          </a:xfrm>
        </p:spPr>
        <p:txBody>
          <a:bodyPr anchor="t" anchorCtr="0">
            <a:noAutofit/>
          </a:bodyPr>
          <a:lstStyle>
            <a:lvl1pPr marL="0" indent="0" algn="r">
              <a:spcAft>
                <a:spcPts val="0"/>
              </a:spcAft>
              <a:buNone/>
              <a:defRPr sz="1200" b="1" i="0" u="none">
                <a:solidFill>
                  <a:schemeClr val="accent1"/>
                </a:solidFill>
                <a:latin typeface="+mn-lt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9096A13F-AC91-C577-8CFB-9E4B1824B640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805200" y="3847840"/>
            <a:ext cx="1530000" cy="268084"/>
          </a:xfrm>
        </p:spPr>
        <p:txBody>
          <a:bodyPr anchor="t" anchorCtr="0">
            <a:noAutofit/>
          </a:bodyPr>
          <a:lstStyle>
            <a:lvl1pPr marL="0" indent="0" algn="r">
              <a:spcAft>
                <a:spcPts val="0"/>
              </a:spcAft>
              <a:buNone/>
              <a:defRPr sz="1200" b="1" i="0" u="none">
                <a:solidFill>
                  <a:schemeClr val="accent1"/>
                </a:solidFill>
                <a:latin typeface="+mn-lt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BA1A62A-1A50-148A-6451-9EBFA9ED567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250826" y="1561280"/>
            <a:ext cx="1530000" cy="2455180"/>
          </a:xfrm>
        </p:spPr>
        <p:txBody>
          <a:bodyPr anchor="b" anchorCtr="0">
            <a:noAutofit/>
          </a:bodyPr>
          <a:lstStyle>
            <a:lvl1pPr marL="0" indent="0">
              <a:spcAft>
                <a:spcPts val="250"/>
              </a:spcAft>
              <a:buNone/>
              <a:defRPr sz="1200"/>
            </a:lvl1pPr>
            <a:lvl2pPr marL="180000" indent="0">
              <a:spcAft>
                <a:spcPts val="250"/>
              </a:spcAft>
              <a:buNone/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nhaltsplatzhalter 5">
            <a:extLst>
              <a:ext uri="{FF2B5EF4-FFF2-40B4-BE49-F238E27FC236}">
                <a16:creationId xmlns:a16="http://schemas.microsoft.com/office/drawing/2014/main" id="{8D50A665-8FFA-57CF-E520-C47700D9C4B0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2026800" y="1425101"/>
            <a:ext cx="1530000" cy="2455180"/>
          </a:xfrm>
        </p:spPr>
        <p:txBody>
          <a:bodyPr anchor="b" anchorCtr="0">
            <a:noAutofit/>
          </a:bodyPr>
          <a:lstStyle>
            <a:lvl1pPr marL="0" indent="0">
              <a:spcAft>
                <a:spcPts val="250"/>
              </a:spcAft>
              <a:buNone/>
              <a:defRPr sz="1200"/>
            </a:lvl1pPr>
            <a:lvl2pPr marL="180000" indent="0">
              <a:spcAft>
                <a:spcPts val="250"/>
              </a:spcAft>
              <a:buNone/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229E8EF7-210C-1290-FCD7-71AE1D7D5B50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3805200" y="1307484"/>
            <a:ext cx="1530000" cy="2455180"/>
          </a:xfrm>
        </p:spPr>
        <p:txBody>
          <a:bodyPr anchor="b" anchorCtr="0">
            <a:noAutofit/>
          </a:bodyPr>
          <a:lstStyle>
            <a:lvl1pPr marL="0" indent="0">
              <a:spcAft>
                <a:spcPts val="250"/>
              </a:spcAft>
              <a:buNone/>
              <a:defRPr sz="1200"/>
            </a:lvl1pPr>
            <a:lvl2pPr marL="180000" indent="0">
              <a:spcAft>
                <a:spcPts val="250"/>
              </a:spcAft>
              <a:buNone/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6FE90856-72DB-0E3E-A2E9-F41F486DB687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5580000" y="3719481"/>
            <a:ext cx="1530000" cy="268084"/>
          </a:xfrm>
        </p:spPr>
        <p:txBody>
          <a:bodyPr anchor="t" anchorCtr="0">
            <a:noAutofit/>
          </a:bodyPr>
          <a:lstStyle>
            <a:lvl1pPr marL="0" indent="0" algn="r">
              <a:spcAft>
                <a:spcPts val="0"/>
              </a:spcAft>
              <a:buNone/>
              <a:defRPr sz="1200" b="1" i="0" u="none">
                <a:solidFill>
                  <a:schemeClr val="accent1"/>
                </a:solidFill>
                <a:latin typeface="+mn-lt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Inhaltsplatzhalter 5">
            <a:extLst>
              <a:ext uri="{FF2B5EF4-FFF2-40B4-BE49-F238E27FC236}">
                <a16:creationId xmlns:a16="http://schemas.microsoft.com/office/drawing/2014/main" id="{13073683-9DF1-30E8-38DF-67BE7EA00BD5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5580000" y="1171305"/>
            <a:ext cx="1530000" cy="2455180"/>
          </a:xfrm>
        </p:spPr>
        <p:txBody>
          <a:bodyPr anchor="b" anchorCtr="0">
            <a:noAutofit/>
          </a:bodyPr>
          <a:lstStyle>
            <a:lvl1pPr marL="0" indent="0">
              <a:spcAft>
                <a:spcPts val="250"/>
              </a:spcAft>
              <a:buNone/>
              <a:defRPr sz="1200"/>
            </a:lvl1pPr>
            <a:lvl2pPr marL="180000" indent="0">
              <a:spcAft>
                <a:spcPts val="250"/>
              </a:spcAft>
              <a:buNone/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7" name="Textplatzhalter 2">
            <a:extLst>
              <a:ext uri="{FF2B5EF4-FFF2-40B4-BE49-F238E27FC236}">
                <a16:creationId xmlns:a16="http://schemas.microsoft.com/office/drawing/2014/main" id="{3CA9F027-A849-87A4-E736-3053AB74B4E3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7360028" y="3588640"/>
            <a:ext cx="1530000" cy="268084"/>
          </a:xfrm>
        </p:spPr>
        <p:txBody>
          <a:bodyPr anchor="t" anchorCtr="0">
            <a:noAutofit/>
          </a:bodyPr>
          <a:lstStyle>
            <a:lvl1pPr marL="0" indent="0" algn="r">
              <a:spcAft>
                <a:spcPts val="0"/>
              </a:spcAft>
              <a:buNone/>
              <a:defRPr sz="1200" b="1" i="0" u="none">
                <a:solidFill>
                  <a:schemeClr val="accent1"/>
                </a:solidFill>
                <a:latin typeface="+mn-lt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Inhaltsplatzhalter 5">
            <a:extLst>
              <a:ext uri="{FF2B5EF4-FFF2-40B4-BE49-F238E27FC236}">
                <a16:creationId xmlns:a16="http://schemas.microsoft.com/office/drawing/2014/main" id="{FA2FBDB8-4038-74A9-2007-74CD8523189E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7358853" y="1043030"/>
            <a:ext cx="1530000" cy="2455180"/>
          </a:xfrm>
        </p:spPr>
        <p:txBody>
          <a:bodyPr anchor="b" anchorCtr="0">
            <a:noAutofit/>
          </a:bodyPr>
          <a:lstStyle>
            <a:lvl1pPr marL="0" indent="0">
              <a:spcAft>
                <a:spcPts val="250"/>
              </a:spcAft>
              <a:buNone/>
              <a:defRPr sz="1200"/>
            </a:lvl1pPr>
            <a:lvl2pPr marL="180000" indent="0">
              <a:spcAft>
                <a:spcPts val="250"/>
              </a:spcAft>
              <a:buNone/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6EDE5DF8-451D-F38F-A20F-884772F97EBE}"/>
              </a:ext>
            </a:extLst>
          </p:cNvPr>
          <p:cNvCxnSpPr>
            <a:cxnSpLocks/>
          </p:cNvCxnSpPr>
          <p:nvPr userDrawn="1"/>
        </p:nvCxnSpPr>
        <p:spPr>
          <a:xfrm>
            <a:off x="250825" y="4071879"/>
            <a:ext cx="153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>
            <a:extLst>
              <a:ext uri="{FF2B5EF4-FFF2-40B4-BE49-F238E27FC236}">
                <a16:creationId xmlns:a16="http://schemas.microsoft.com/office/drawing/2014/main" id="{E102C3D9-7C59-9578-5D6B-A331D3A202DB}"/>
              </a:ext>
            </a:extLst>
          </p:cNvPr>
          <p:cNvCxnSpPr>
            <a:cxnSpLocks/>
          </p:cNvCxnSpPr>
          <p:nvPr userDrawn="1"/>
        </p:nvCxnSpPr>
        <p:spPr>
          <a:xfrm>
            <a:off x="2027538" y="3942315"/>
            <a:ext cx="153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29ABA6B6-CA75-EC82-D2D7-F79941E04079}"/>
              </a:ext>
            </a:extLst>
          </p:cNvPr>
          <p:cNvCxnSpPr>
            <a:cxnSpLocks/>
          </p:cNvCxnSpPr>
          <p:nvPr userDrawn="1"/>
        </p:nvCxnSpPr>
        <p:spPr>
          <a:xfrm>
            <a:off x="3804251" y="3812753"/>
            <a:ext cx="153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48EF8B09-AD55-B83A-5E5F-46C0DE8D10D6}"/>
              </a:ext>
            </a:extLst>
          </p:cNvPr>
          <p:cNvCxnSpPr>
            <a:cxnSpLocks/>
          </p:cNvCxnSpPr>
          <p:nvPr userDrawn="1"/>
        </p:nvCxnSpPr>
        <p:spPr>
          <a:xfrm>
            <a:off x="5580964" y="3683191"/>
            <a:ext cx="153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>
            <a:extLst>
              <a:ext uri="{FF2B5EF4-FFF2-40B4-BE49-F238E27FC236}">
                <a16:creationId xmlns:a16="http://schemas.microsoft.com/office/drawing/2014/main" id="{EDEC4471-8ACF-3174-64A4-A9191A29860A}"/>
              </a:ext>
            </a:extLst>
          </p:cNvPr>
          <p:cNvCxnSpPr>
            <a:cxnSpLocks/>
          </p:cNvCxnSpPr>
          <p:nvPr userDrawn="1"/>
        </p:nvCxnSpPr>
        <p:spPr>
          <a:xfrm>
            <a:off x="7357678" y="3553629"/>
            <a:ext cx="153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0296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teps Entwick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D06B8-A1E2-5251-CBFA-A80FF9BA3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273844"/>
            <a:ext cx="8640000" cy="864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34A8320-F5FD-CF14-49C1-1C7C3D322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2000" y="4107040"/>
            <a:ext cx="1980000" cy="268084"/>
          </a:xfrm>
        </p:spPr>
        <p:txBody>
          <a:bodyPr anchor="t" anchorCtr="0">
            <a:noAutofit/>
          </a:bodyPr>
          <a:lstStyle>
            <a:lvl1pPr marL="0" indent="0" algn="r">
              <a:spcAft>
                <a:spcPts val="0"/>
              </a:spcAft>
              <a:buNone/>
              <a:defRPr sz="1200" b="1" i="0" u="none">
                <a:solidFill>
                  <a:schemeClr val="accent1"/>
                </a:solidFill>
                <a:latin typeface="+mn-lt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5C099D0-C600-D3E7-43E6-9E62BFAA5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B28A75D-3FBC-0EA4-68B6-637BD20F8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775DA80-265D-1EBE-6354-F96BD563F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‹#›</a:t>
            </a:fld>
            <a:endParaRPr lang="de-DE"/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36B1DFE9-EB79-CAFE-DE69-CB140E6D30D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470825" y="3977440"/>
            <a:ext cx="1980000" cy="268084"/>
          </a:xfrm>
        </p:spPr>
        <p:txBody>
          <a:bodyPr anchor="t" anchorCtr="0">
            <a:noAutofit/>
          </a:bodyPr>
          <a:lstStyle>
            <a:lvl1pPr marL="0" indent="0" algn="r">
              <a:spcAft>
                <a:spcPts val="0"/>
              </a:spcAft>
              <a:buNone/>
              <a:defRPr sz="1200" b="1" i="0" u="none">
                <a:solidFill>
                  <a:schemeClr val="accent1"/>
                </a:solidFill>
                <a:latin typeface="+mn-lt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9096A13F-AC91-C577-8CFB-9E4B1824B640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690825" y="3847840"/>
            <a:ext cx="1980000" cy="268084"/>
          </a:xfrm>
        </p:spPr>
        <p:txBody>
          <a:bodyPr anchor="t" anchorCtr="0">
            <a:noAutofit/>
          </a:bodyPr>
          <a:lstStyle>
            <a:lvl1pPr marL="0" indent="0" algn="r">
              <a:spcAft>
                <a:spcPts val="0"/>
              </a:spcAft>
              <a:buNone/>
              <a:defRPr sz="1200" b="1" i="0" u="none">
                <a:solidFill>
                  <a:schemeClr val="accent1"/>
                </a:solidFill>
                <a:latin typeface="+mn-lt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BA1A62A-1A50-148A-6451-9EBFA9ED5675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250826" y="1561280"/>
            <a:ext cx="1980000" cy="2455180"/>
          </a:xfrm>
        </p:spPr>
        <p:txBody>
          <a:bodyPr anchor="b" anchorCtr="0">
            <a:noAutofit/>
          </a:bodyPr>
          <a:lstStyle>
            <a:lvl1pPr marL="0" indent="0">
              <a:spcAft>
                <a:spcPts val="250"/>
              </a:spcAft>
              <a:buNone/>
              <a:defRPr sz="1400"/>
            </a:lvl1pPr>
            <a:lvl2pPr marL="180000" indent="0">
              <a:spcAft>
                <a:spcPts val="250"/>
              </a:spcAft>
              <a:buNone/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nhaltsplatzhalter 5">
            <a:extLst>
              <a:ext uri="{FF2B5EF4-FFF2-40B4-BE49-F238E27FC236}">
                <a16:creationId xmlns:a16="http://schemas.microsoft.com/office/drawing/2014/main" id="{8D50A665-8FFA-57CF-E520-C47700D9C4B0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2470825" y="1425101"/>
            <a:ext cx="1980000" cy="2455180"/>
          </a:xfrm>
        </p:spPr>
        <p:txBody>
          <a:bodyPr anchor="b" anchorCtr="0">
            <a:noAutofit/>
          </a:bodyPr>
          <a:lstStyle>
            <a:lvl1pPr marL="0" indent="0">
              <a:spcAft>
                <a:spcPts val="250"/>
              </a:spcAft>
              <a:buNone/>
              <a:defRPr sz="1400"/>
            </a:lvl1pPr>
            <a:lvl2pPr marL="180000" indent="0">
              <a:spcAft>
                <a:spcPts val="250"/>
              </a:spcAft>
              <a:buNone/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229E8EF7-210C-1290-FCD7-71AE1D7D5B50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690825" y="1307484"/>
            <a:ext cx="1980000" cy="2455180"/>
          </a:xfrm>
        </p:spPr>
        <p:txBody>
          <a:bodyPr anchor="b" anchorCtr="0">
            <a:noAutofit/>
          </a:bodyPr>
          <a:lstStyle>
            <a:lvl1pPr marL="0" indent="0">
              <a:spcAft>
                <a:spcPts val="250"/>
              </a:spcAft>
              <a:buNone/>
              <a:defRPr sz="1400"/>
            </a:lvl1pPr>
            <a:lvl2pPr marL="180000" indent="0">
              <a:spcAft>
                <a:spcPts val="250"/>
              </a:spcAft>
              <a:buNone/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7" name="Textplatzhalter 2">
            <a:extLst>
              <a:ext uri="{FF2B5EF4-FFF2-40B4-BE49-F238E27FC236}">
                <a16:creationId xmlns:a16="http://schemas.microsoft.com/office/drawing/2014/main" id="{3CA9F027-A849-87A4-E736-3053AB74B4E3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6913175" y="3588640"/>
            <a:ext cx="1980000" cy="268084"/>
          </a:xfrm>
        </p:spPr>
        <p:txBody>
          <a:bodyPr anchor="t" anchorCtr="0">
            <a:noAutofit/>
          </a:bodyPr>
          <a:lstStyle>
            <a:lvl1pPr marL="0" indent="0" algn="r">
              <a:spcAft>
                <a:spcPts val="0"/>
              </a:spcAft>
              <a:buNone/>
              <a:defRPr sz="1200" b="1" i="0" u="none">
                <a:solidFill>
                  <a:schemeClr val="accent1"/>
                </a:solidFill>
                <a:latin typeface="+mn-lt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Inhaltsplatzhalter 5">
            <a:extLst>
              <a:ext uri="{FF2B5EF4-FFF2-40B4-BE49-F238E27FC236}">
                <a16:creationId xmlns:a16="http://schemas.microsoft.com/office/drawing/2014/main" id="{FA2FBDB8-4038-74A9-2007-74CD8523189E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6912000" y="1043030"/>
            <a:ext cx="1980000" cy="2455180"/>
          </a:xfrm>
        </p:spPr>
        <p:txBody>
          <a:bodyPr anchor="b" anchorCtr="0">
            <a:noAutofit/>
          </a:bodyPr>
          <a:lstStyle>
            <a:lvl1pPr marL="0" indent="0">
              <a:spcAft>
                <a:spcPts val="250"/>
              </a:spcAft>
              <a:buNone/>
              <a:defRPr sz="1400"/>
            </a:lvl1pPr>
            <a:lvl2pPr marL="180000" indent="0">
              <a:spcAft>
                <a:spcPts val="250"/>
              </a:spcAft>
              <a:buNone/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6EDE5DF8-451D-F38F-A20F-884772F97EBE}"/>
              </a:ext>
            </a:extLst>
          </p:cNvPr>
          <p:cNvCxnSpPr>
            <a:cxnSpLocks/>
          </p:cNvCxnSpPr>
          <p:nvPr userDrawn="1"/>
        </p:nvCxnSpPr>
        <p:spPr>
          <a:xfrm>
            <a:off x="250825" y="4071879"/>
            <a:ext cx="19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>
            <a:extLst>
              <a:ext uri="{FF2B5EF4-FFF2-40B4-BE49-F238E27FC236}">
                <a16:creationId xmlns:a16="http://schemas.microsoft.com/office/drawing/2014/main" id="{E102C3D9-7C59-9578-5D6B-A331D3A202DB}"/>
              </a:ext>
            </a:extLst>
          </p:cNvPr>
          <p:cNvCxnSpPr>
            <a:cxnSpLocks/>
          </p:cNvCxnSpPr>
          <p:nvPr userDrawn="1"/>
        </p:nvCxnSpPr>
        <p:spPr>
          <a:xfrm>
            <a:off x="2470825" y="3942315"/>
            <a:ext cx="19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29ABA6B6-CA75-EC82-D2D7-F79941E04079}"/>
              </a:ext>
            </a:extLst>
          </p:cNvPr>
          <p:cNvCxnSpPr>
            <a:cxnSpLocks/>
          </p:cNvCxnSpPr>
          <p:nvPr userDrawn="1"/>
        </p:nvCxnSpPr>
        <p:spPr>
          <a:xfrm>
            <a:off x="4690825" y="3812753"/>
            <a:ext cx="19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>
            <a:extLst>
              <a:ext uri="{FF2B5EF4-FFF2-40B4-BE49-F238E27FC236}">
                <a16:creationId xmlns:a16="http://schemas.microsoft.com/office/drawing/2014/main" id="{EDEC4471-8ACF-3174-64A4-A9191A29860A}"/>
              </a:ext>
            </a:extLst>
          </p:cNvPr>
          <p:cNvCxnSpPr>
            <a:cxnSpLocks/>
          </p:cNvCxnSpPr>
          <p:nvPr userDrawn="1"/>
        </p:nvCxnSpPr>
        <p:spPr>
          <a:xfrm>
            <a:off x="6910825" y="3553629"/>
            <a:ext cx="19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8717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palten mit Subheads+Bilder-automEinpass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D06B8-A1E2-5251-CBFA-A80FF9BA3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273844"/>
            <a:ext cx="8640000" cy="864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34A8320-F5FD-CF14-49C1-1C7C3D322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2000" y="1137844"/>
            <a:ext cx="1980000" cy="554156"/>
          </a:xfrm>
        </p:spPr>
        <p:txBody>
          <a:bodyPr anchor="b" anchorCtr="0">
            <a:normAutofit/>
          </a:bodyPr>
          <a:lstStyle>
            <a:lvl1pPr marL="0" indent="0" algn="ctr">
              <a:spcAft>
                <a:spcPts val="0"/>
              </a:spcAft>
              <a:buNone/>
              <a:defRPr sz="1500" b="0" i="0" u="none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5C099D0-C600-D3E7-43E6-9E62BFAA5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B28A75D-3FBC-0EA4-68B6-637BD20F8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775DA80-265D-1EBE-6354-F96BD563F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‹#›</a:t>
            </a:fld>
            <a:endParaRPr lang="de-DE"/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36B1DFE9-EB79-CAFE-DE69-CB140E6D30D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472392" y="1137844"/>
            <a:ext cx="1980000" cy="554156"/>
          </a:xfrm>
        </p:spPr>
        <p:txBody>
          <a:bodyPr anchor="b" anchorCtr="0">
            <a:normAutofit/>
          </a:bodyPr>
          <a:lstStyle>
            <a:lvl1pPr marL="0" indent="0" algn="ctr">
              <a:spcAft>
                <a:spcPts val="0"/>
              </a:spcAft>
              <a:buNone/>
              <a:defRPr sz="1500" b="0" i="0" u="none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9096A13F-AC91-C577-8CFB-9E4B1824B640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692784" y="1137844"/>
            <a:ext cx="1980000" cy="554156"/>
          </a:xfrm>
        </p:spPr>
        <p:txBody>
          <a:bodyPr anchor="b" anchorCtr="0">
            <a:normAutofit/>
          </a:bodyPr>
          <a:lstStyle>
            <a:lvl1pPr marL="0" indent="0" algn="ctr">
              <a:spcAft>
                <a:spcPts val="0"/>
              </a:spcAft>
              <a:buNone/>
              <a:defRPr sz="1500" b="0" i="0" u="none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6EDE5DF8-451D-F38F-A20F-884772F97EBE}"/>
              </a:ext>
            </a:extLst>
          </p:cNvPr>
          <p:cNvCxnSpPr>
            <a:cxnSpLocks/>
          </p:cNvCxnSpPr>
          <p:nvPr userDrawn="1"/>
        </p:nvCxnSpPr>
        <p:spPr>
          <a:xfrm>
            <a:off x="250825" y="1692000"/>
            <a:ext cx="19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>
            <a:extLst>
              <a:ext uri="{FF2B5EF4-FFF2-40B4-BE49-F238E27FC236}">
                <a16:creationId xmlns:a16="http://schemas.microsoft.com/office/drawing/2014/main" id="{E102C3D9-7C59-9578-5D6B-A331D3A202DB}"/>
              </a:ext>
            </a:extLst>
          </p:cNvPr>
          <p:cNvCxnSpPr>
            <a:cxnSpLocks/>
          </p:cNvCxnSpPr>
          <p:nvPr userDrawn="1"/>
        </p:nvCxnSpPr>
        <p:spPr>
          <a:xfrm>
            <a:off x="2472392" y="1692000"/>
            <a:ext cx="19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29ABA6B6-CA75-EC82-D2D7-F79941E04079}"/>
              </a:ext>
            </a:extLst>
          </p:cNvPr>
          <p:cNvCxnSpPr>
            <a:cxnSpLocks/>
          </p:cNvCxnSpPr>
          <p:nvPr userDrawn="1"/>
        </p:nvCxnSpPr>
        <p:spPr>
          <a:xfrm>
            <a:off x="4692784" y="1692000"/>
            <a:ext cx="19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6FE90856-72DB-0E3E-A2E9-F41F486DB687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913175" y="1137844"/>
            <a:ext cx="1980000" cy="554156"/>
          </a:xfrm>
        </p:spPr>
        <p:txBody>
          <a:bodyPr anchor="b" anchorCtr="0">
            <a:normAutofit/>
          </a:bodyPr>
          <a:lstStyle>
            <a:lvl1pPr marL="0" indent="0" algn="ctr">
              <a:spcAft>
                <a:spcPts val="0"/>
              </a:spcAft>
              <a:buNone/>
              <a:defRPr sz="1500" b="0" i="0" u="none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48EF8B09-AD55-B83A-5E5F-46C0DE8D10D6}"/>
              </a:ext>
            </a:extLst>
          </p:cNvPr>
          <p:cNvCxnSpPr>
            <a:cxnSpLocks/>
          </p:cNvCxnSpPr>
          <p:nvPr userDrawn="1"/>
        </p:nvCxnSpPr>
        <p:spPr>
          <a:xfrm>
            <a:off x="6910825" y="1692000"/>
            <a:ext cx="19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E2758436-0BF0-CE70-3CCE-926F4E3836B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50825" y="1737400"/>
            <a:ext cx="1979613" cy="2634575"/>
          </a:xfrm>
        </p:spPr>
        <p:txBody>
          <a:bodyPr/>
          <a:lstStyle/>
          <a:p>
            <a:endParaRPr lang="de-DE"/>
          </a:p>
        </p:txBody>
      </p:sp>
      <p:sp>
        <p:nvSpPr>
          <p:cNvPr id="20" name="Bildplatzhalter 18">
            <a:extLst>
              <a:ext uri="{FF2B5EF4-FFF2-40B4-BE49-F238E27FC236}">
                <a16:creationId xmlns:a16="http://schemas.microsoft.com/office/drawing/2014/main" id="{5B152C86-203E-A760-73F1-8257E292592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472779" y="1737400"/>
            <a:ext cx="1979613" cy="2634575"/>
          </a:xfrm>
        </p:spPr>
        <p:txBody>
          <a:bodyPr/>
          <a:lstStyle/>
          <a:p>
            <a:endParaRPr lang="de-DE"/>
          </a:p>
        </p:txBody>
      </p:sp>
      <p:sp>
        <p:nvSpPr>
          <p:cNvPr id="21" name="Bildplatzhalter 18">
            <a:extLst>
              <a:ext uri="{FF2B5EF4-FFF2-40B4-BE49-F238E27FC236}">
                <a16:creationId xmlns:a16="http://schemas.microsoft.com/office/drawing/2014/main" id="{B3249497-7CF0-5269-E03A-F4105696AB0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693171" y="1737400"/>
            <a:ext cx="1979613" cy="2634575"/>
          </a:xfrm>
        </p:spPr>
        <p:txBody>
          <a:bodyPr/>
          <a:lstStyle/>
          <a:p>
            <a:endParaRPr lang="de-DE"/>
          </a:p>
        </p:txBody>
      </p:sp>
      <p:sp>
        <p:nvSpPr>
          <p:cNvPr id="22" name="Bildplatzhalter 18">
            <a:extLst>
              <a:ext uri="{FF2B5EF4-FFF2-40B4-BE49-F238E27FC236}">
                <a16:creationId xmlns:a16="http://schemas.microsoft.com/office/drawing/2014/main" id="{BF8D26CD-1B09-C304-6E91-E303D11FCE1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912387" y="1737400"/>
            <a:ext cx="1979613" cy="2634575"/>
          </a:xfrm>
        </p:spPr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B78BF77-F2C5-94E8-CAD8-9A2E147EC72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50825" y="4374000"/>
            <a:ext cx="1979613" cy="108000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65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18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36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54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72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782A6EB-9EB6-0B44-1BE0-A57132A17BB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472779" y="4374000"/>
            <a:ext cx="1979613" cy="108000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65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18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36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54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72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42D3FECE-7B4A-D72F-FB5F-9C2AD45F055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691610" y="4374000"/>
            <a:ext cx="1979613" cy="108000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65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18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36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54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72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C0E59DD1-F1EE-0EC1-4EAB-B772BEE01EF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913562" y="4374000"/>
            <a:ext cx="1979613" cy="108000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65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18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36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54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72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317545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0BCAAA-1EE4-E978-D9FB-E73E96D47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F7E0893-981F-8CB0-5129-5331A6027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ED9FC68-68FA-BD81-F899-A1C1A9375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94FFD87-98DF-B722-F2E3-DADC1DC62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03814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gross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0BCAAA-1EE4-E978-D9FB-E73E96D47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9044F14-1A66-6FE8-E60F-15DAA38B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1A7AD42-0C30-151E-51DA-E96498E41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04C2F84-6F65-F906-62D1-D5CAB6BB3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7656C9B-A8AD-F93F-075F-0823D9AD64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950913"/>
            <a:ext cx="9144000" cy="3421062"/>
          </a:xfrm>
        </p:spPr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9C1832F-E339-4D59-A6C1-2EBD0A3D3A6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584326" y="4374000"/>
            <a:ext cx="7306499" cy="108000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65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18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36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54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72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84827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fertige Grafik_auf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A269F60B-5262-E4FD-5BE8-FA0E08786006}"/>
              </a:ext>
            </a:extLst>
          </p:cNvPr>
          <p:cNvSpPr/>
          <p:nvPr userDrawn="1"/>
        </p:nvSpPr>
        <p:spPr>
          <a:xfrm>
            <a:off x="-1" y="950913"/>
            <a:ext cx="9143999" cy="34210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0" i="0">
              <a:latin typeface="Calibri Light" panose="020F03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0BCAAA-1EE4-E978-D9FB-E73E96D47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9044F14-1A66-6FE8-E60F-15DAA38B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1A7AD42-0C30-151E-51DA-E96498E41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04C2F84-6F65-F906-62D1-D5CAB6BB3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4D324900-3304-B788-C28B-E5B6918DC9A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0" y="950913"/>
            <a:ext cx="9144000" cy="3421062"/>
          </a:xfrm>
          <a:noFill/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Grafik einfügen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0D3237EA-A248-4F52-E02C-A54F51E2510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584326" y="4374000"/>
            <a:ext cx="7306499" cy="108000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65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18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36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54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72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341124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, gross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54FDC9-E9FC-7948-9E4D-23400BC8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9175" y="252000"/>
            <a:ext cx="2664000" cy="1067753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671E60A-93EA-B8EC-FAF9-FE41AF45B2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5967360" cy="437197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8F7292C-2821-EFF3-FCB7-0AEDB1B79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29175" y="1419225"/>
            <a:ext cx="2664000" cy="2982517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D4B8FAD-361E-01E8-8D5A-100AB7075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F01B6D1-1620-5AAF-DF7E-8B04CFB8B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37C62A7-280A-89D2-E532-1A7DBCAE5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820688F1-A085-93CE-7BF5-883331D4016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07360" y="4374000"/>
            <a:ext cx="5760000" cy="108000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65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18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36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54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720000" indent="0" algn="r">
              <a:buFontTx/>
              <a:buNone/>
              <a:defRPr sz="700" b="0" i="1"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635119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F5A9C9C-BDE4-5026-66D3-D07C84DE9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20. Januar 2023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8AB5DB0-F825-657D-FF7D-401F78EE9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BD3502D-D92B-00C4-2D1E-8A24116BF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534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- cover - RO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EB48A3A9-5DBD-CA8C-4366-82892E5EAD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000" y="950912"/>
            <a:ext cx="7560000" cy="2268537"/>
          </a:xfrm>
        </p:spPr>
        <p:txBody>
          <a:bodyPr anchor="b"/>
          <a:lstStyle>
            <a:lvl1pPr algn="l">
              <a:lnSpc>
                <a:spcPts val="5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54763820-69C2-AD99-FB54-EBEB24DBF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000" y="3219450"/>
            <a:ext cx="7560000" cy="1090922"/>
          </a:xfrm>
        </p:spPr>
        <p:txBody>
          <a:bodyPr lIns="0"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D9A1085-ED65-B559-AE7A-FB381007B9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250825" y="268288"/>
            <a:ext cx="1775728" cy="48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128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Inhalt mit Bild link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3818822" y="1707356"/>
            <a:ext cx="5019188" cy="2754000"/>
          </a:xfrm>
        </p:spPr>
        <p:txBody>
          <a:bodyPr>
            <a:noAutofit/>
          </a:bodyPr>
          <a:lstStyle>
            <a:lvl1pPr>
              <a:defRPr sz="1650">
                <a:latin typeface="+mn-lt"/>
              </a:defRPr>
            </a:lvl1pPr>
            <a:lvl2pPr>
              <a:defRPr sz="1500">
                <a:latin typeface="+mn-lt"/>
              </a:defRPr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</p:txBody>
      </p:sp>
      <p:sp>
        <p:nvSpPr>
          <p:cNvPr id="5" name="Bildplatzhalter 9"/>
          <p:cNvSpPr>
            <a:spLocks noGrp="1"/>
          </p:cNvSpPr>
          <p:nvPr>
            <p:ph type="pic" sz="quarter" idx="13"/>
          </p:nvPr>
        </p:nvSpPr>
        <p:spPr bwMode="auto">
          <a:xfrm>
            <a:off x="305991" y="1168463"/>
            <a:ext cx="3294000" cy="3105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de-AT"/>
          </a:p>
        </p:txBody>
      </p:sp>
      <p:sp>
        <p:nvSpPr>
          <p:cNvPr id="6" name="Datumsplatzhalter 1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Feb 28, 2023 Developing the Certificate Course Data Steward</a:t>
            </a:r>
            <a:endParaRPr lang="de-AT"/>
          </a:p>
        </p:txBody>
      </p:sp>
      <p:sp>
        <p:nvSpPr>
          <p:cNvPr id="7" name="Fußzeilenplatzhalter 14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Foliennummernplatzhalter 1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AT"/>
              <a:t>Seite </a:t>
            </a:r>
            <a:fld id="{05A5AE1F-4813-4D0A-B870-8FB3219A4125}" type="slidenum">
              <a:rPr lang="de-AT"/>
              <a:t>‹#›</a:t>
            </a:fld>
            <a:endParaRPr lang="de-AT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305992" y="4365427"/>
            <a:ext cx="3296840" cy="174743"/>
          </a:xfr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de-AT"/>
              <a:t>Referenz, Quellen- oder Copyright-Angabe bei Bedarf einfügen</a:t>
            </a:r>
            <a:endParaRPr/>
          </a:p>
        </p:txBody>
      </p:sp>
      <p:sp>
        <p:nvSpPr>
          <p:cNvPr id="10" name="Titel 2"/>
          <p:cNvSpPr>
            <a:spLocks noGrp="1"/>
          </p:cNvSpPr>
          <p:nvPr>
            <p:ph type="title"/>
          </p:nvPr>
        </p:nvSpPr>
        <p:spPr bwMode="auto">
          <a:xfrm>
            <a:off x="3818823" y="999140"/>
            <a:ext cx="5019187" cy="615047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493366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305991" y="1707356"/>
            <a:ext cx="4163151" cy="54702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50" b="1"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305992" y="2388925"/>
            <a:ext cx="4163150" cy="2079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4680284" y="1707356"/>
            <a:ext cx="4157725" cy="54702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650" b="1"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80283" y="2388925"/>
            <a:ext cx="4157726" cy="2079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B4C5880D-BDA7-4A5D-8952-35ABB3989C7B}" type="datetime1">
              <a:rPr lang="de-AT" smtClean="0"/>
              <a:t>22.04.2024</a:t>
            </a:fld>
            <a:endParaRPr lang="en-GB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en-US"/>
              <a:t>To edit footer please use "Header &amp; Footer" in menu "Insert » Text"</a:t>
            </a:r>
            <a:endParaRPr lang="en-GB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8725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ltGray">
          <a:xfrm>
            <a:off x="0" y="1032310"/>
            <a:ext cx="9144000" cy="10106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GB" sz="135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white">
          <a:xfrm>
            <a:off x="305991" y="1127673"/>
            <a:ext cx="8532018" cy="459569"/>
          </a:xfrm>
        </p:spPr>
        <p:txBody>
          <a:bodyPr anchor="b">
            <a:no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Enter presentation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05992" y="1665241"/>
            <a:ext cx="8532019" cy="2201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350">
                <a:solidFill>
                  <a:schemeClr val="bg1"/>
                </a:solidFill>
                <a:latin typeface="+mn-lt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pPr>
              <a:defRPr/>
            </a:pPr>
            <a:r>
              <a:rPr lang="en-GB"/>
              <a:t>Enter presentation subtitle</a:t>
            </a:r>
            <a:endParaRPr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2042963"/>
            <a:ext cx="9144000" cy="3105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Add picture</a:t>
            </a:r>
            <a:endParaRPr/>
          </a:p>
        </p:txBody>
      </p:sp>
      <p:pic>
        <p:nvPicPr>
          <p:cNvPr id="8" name="Grafik 7" descr="Logo der Universität Wien"/>
          <p:cNvPicPr>
            <a:picLocks noChangeAspect="1"/>
          </p:cNvPicPr>
          <p:nvPr userDrawn="1"/>
        </p:nvPicPr>
        <p:blipFill>
          <a:blip r:embed="rId2"/>
          <a:stretch/>
        </p:blipFill>
        <p:spPr bwMode="black">
          <a:xfrm>
            <a:off x="299922" y="303609"/>
            <a:ext cx="1978450" cy="405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 lang="en-GB"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305991" y="1572816"/>
            <a:ext cx="8532019" cy="272700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306388" y="4366566"/>
            <a:ext cx="6399212" cy="139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 bwMode="auto"/>
        <p:txBody>
          <a:bodyPr/>
          <a:lstStyle/>
          <a:p>
            <a:pPr>
              <a:defRPr/>
            </a:pPr>
            <a:fld id="{7663C891-D547-44CD-B521-A234E2BE413D}" type="datetime3">
              <a:rPr lang="en-CA" smtClean="0"/>
              <a:t>22 April 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Introduction to RDM for Doctoral Students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Page </a:t>
            </a:r>
            <a:fld id="{05A5AE1F-4813-4D0A-B870-8FB3219A4125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ohne Bi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305991" y="2571750"/>
            <a:ext cx="8532018" cy="1283342"/>
          </a:xfrm>
        </p:spPr>
        <p:txBody>
          <a:bodyPr anchor="b">
            <a:noAutofit/>
          </a:bodyPr>
          <a:lstStyle>
            <a:lvl1pPr algn="l">
              <a:defRPr sz="24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GB"/>
              <a:t>Enter presentation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05992" y="3947640"/>
            <a:ext cx="8532019" cy="51482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14350">
              <a:lnSpc>
                <a:spcPct val="95000"/>
              </a:lnSpc>
              <a:spcBef>
                <a:spcPts val="563"/>
              </a:spcBef>
              <a:spcAft>
                <a:spcPts val="0"/>
              </a:spcAft>
              <a:buClr>
                <a:schemeClr val="accent1"/>
              </a:buClr>
              <a:buSzTx/>
              <a:buFont typeface="Source Sans Pro Light"/>
              <a:buNone/>
              <a:defRPr sz="1350" b="0">
                <a:solidFill>
                  <a:schemeClr val="tx1"/>
                </a:solidFill>
                <a:latin typeface="+mn-lt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pPr>
              <a:defRPr/>
            </a:pPr>
            <a:r>
              <a:rPr lang="en-GB"/>
              <a:t>Enter presentation subtitle</a:t>
            </a:r>
            <a:endParaRPr/>
          </a:p>
        </p:txBody>
      </p:sp>
      <p:pic>
        <p:nvPicPr>
          <p:cNvPr id="6" name="Grafik 7" descr="Logo der Universität Wien"/>
          <p:cNvPicPr>
            <a:picLocks noChangeAspect="1"/>
          </p:cNvPicPr>
          <p:nvPr userDrawn="1"/>
        </p:nvPicPr>
        <p:blipFill>
          <a:blip r:embed="rId2"/>
          <a:stretch/>
        </p:blipFill>
        <p:spPr bwMode="black">
          <a:xfrm>
            <a:off x="299922" y="303609"/>
            <a:ext cx="1978450" cy="405000"/>
          </a:xfrm>
          <a:prstGeom prst="rect">
            <a:avLst/>
          </a:prstGeom>
        </p:spPr>
      </p:pic>
      <p:cxnSp>
        <p:nvCxnSpPr>
          <p:cNvPr id="7" name="Gerader Verbinder 6"/>
          <p:cNvCxnSpPr>
            <a:cxnSpLocks/>
          </p:cNvCxnSpPr>
          <p:nvPr userDrawn="1"/>
        </p:nvCxnSpPr>
        <p:spPr bwMode="auto">
          <a:xfrm>
            <a:off x="305992" y="4624388"/>
            <a:ext cx="85320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 und Inhalt wenig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 lang="en-GB"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306388" y="4366566"/>
            <a:ext cx="6399212" cy="139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305991" y="1572816"/>
            <a:ext cx="6399610" cy="272700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 bwMode="auto"/>
        <p:txBody>
          <a:bodyPr/>
          <a:lstStyle/>
          <a:p>
            <a:pPr>
              <a:defRPr/>
            </a:pPr>
            <a:fld id="{7EE2B676-8FAA-4250-B8B9-88750B3106F6}" type="datetime3">
              <a:rPr lang="en-CA" smtClean="0"/>
              <a:t>22 April 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Introduction to RDM for Doctoral Students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Page </a:t>
            </a:r>
            <a:fld id="{05A5AE1F-4813-4D0A-B870-8FB3219A4125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Abschnitts-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313674" y="835819"/>
            <a:ext cx="8532018" cy="739897"/>
          </a:xfrm>
        </p:spPr>
        <p:txBody>
          <a:bodyPr anchor="b">
            <a:normAutofit/>
          </a:bodyPr>
          <a:lstStyle>
            <a:lvl1pPr algn="l">
              <a:defRPr sz="21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GB"/>
              <a:t>Enter chapter title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313675" y="1679068"/>
            <a:ext cx="8532019" cy="22010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tx1"/>
                </a:solidFill>
                <a:latin typeface="+mn-lt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pPr>
              <a:defRPr/>
            </a:pPr>
            <a:r>
              <a:rPr lang="en-GB"/>
              <a:t>Enter chapter subtitle</a:t>
            </a:r>
            <a:endParaRPr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2040111"/>
            <a:ext cx="9144000" cy="3105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Add picture</a:t>
            </a:r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Abschnittsüber-  schrift ohne Bi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305991" y="3220657"/>
            <a:ext cx="8532018" cy="634436"/>
          </a:xfrm>
        </p:spPr>
        <p:txBody>
          <a:bodyPr anchor="b">
            <a:noAutofit/>
          </a:bodyPr>
          <a:lstStyle>
            <a:lvl1pPr algn="l">
              <a:defRPr sz="21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GB"/>
              <a:t>Enter chapter title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05992" y="3947640"/>
            <a:ext cx="8532019" cy="2201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pPr>
              <a:defRPr/>
            </a:pPr>
            <a:r>
              <a:rPr lang="en-GB"/>
              <a:t>Enter chapter subtitle</a:t>
            </a:r>
            <a:endParaRPr/>
          </a:p>
        </p:txBody>
      </p:sp>
      <p:cxnSp>
        <p:nvCxnSpPr>
          <p:cNvPr id="7" name="Gerader Verbinder 6"/>
          <p:cNvCxnSpPr>
            <a:cxnSpLocks/>
          </p:cNvCxnSpPr>
          <p:nvPr userDrawn="1"/>
        </p:nvCxnSpPr>
        <p:spPr bwMode="auto">
          <a:xfrm>
            <a:off x="305992" y="4624388"/>
            <a:ext cx="85320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 lang="en-GB"/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05992" y="1572816"/>
            <a:ext cx="4157725" cy="272700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306388" y="4366566"/>
            <a:ext cx="4202982" cy="139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4680286" y="1572816"/>
            <a:ext cx="4157725" cy="272700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20" hasCustomPrompt="1"/>
          </p:nvPr>
        </p:nvSpPr>
        <p:spPr bwMode="auto">
          <a:xfrm>
            <a:off x="4665446" y="4366566"/>
            <a:ext cx="4202982" cy="139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1"/>
          </p:nvPr>
        </p:nvSpPr>
        <p:spPr bwMode="auto"/>
        <p:txBody>
          <a:bodyPr/>
          <a:lstStyle/>
          <a:p>
            <a:pPr>
              <a:defRPr/>
            </a:pPr>
            <a:fld id="{96A09C39-778A-4E8B-82A7-785F9BDD31CA}" type="datetime3">
              <a:rPr lang="en-CA" smtClean="0"/>
              <a:t>22 April 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Introduction to RDM for Doctoral Students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3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Page </a:t>
            </a:r>
            <a:fld id="{05A5AE1F-4813-4D0A-B870-8FB3219A4125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305992" y="1572816"/>
            <a:ext cx="4163151" cy="501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650" b="0">
                <a:latin typeface="+mj-lt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305992" y="2190750"/>
            <a:ext cx="4163149" cy="2271713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4680285" y="1572816"/>
            <a:ext cx="4157725" cy="501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650" b="0">
                <a:latin typeface="+mj-lt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4680283" y="2190750"/>
            <a:ext cx="4157726" cy="2271713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BA35DE2-C973-4A9C-88E5-CEF1001FFEDF}" type="datetime3">
              <a:rPr lang="en-CA" smtClean="0"/>
              <a:t>22 April 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Introduction to RDM for Doctoral Students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Page </a:t>
            </a:r>
            <a:fld id="{05A5AE1F-4813-4D0A-B870-8FB3219A4125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- cover - dklGRUE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EB48A3A9-5DBD-CA8C-4366-82892E5EAD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000" y="950912"/>
            <a:ext cx="7560000" cy="2268537"/>
          </a:xfrm>
        </p:spPr>
        <p:txBody>
          <a:bodyPr anchor="b"/>
          <a:lstStyle>
            <a:lvl1pPr algn="l">
              <a:lnSpc>
                <a:spcPts val="5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54763820-69C2-AD99-FB54-EBEB24DBF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000" y="3219450"/>
            <a:ext cx="7560000" cy="1090922"/>
          </a:xfrm>
        </p:spPr>
        <p:txBody>
          <a:bodyPr lIns="0"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D9A1085-ED65-B559-AE7A-FB381007B9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250825" y="268288"/>
            <a:ext cx="1775728" cy="48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1725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nhalt mit Bild klein rech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05992" y="1572817"/>
            <a:ext cx="5010137" cy="2889647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8" name="Bildplatzhalter 9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5564222" y="1025128"/>
            <a:ext cx="3276000" cy="326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Add picture</a:t>
            </a:r>
            <a:endParaRPr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5541170" y="4366566"/>
            <a:ext cx="3296443" cy="139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 bwMode="auto"/>
        <p:txBody>
          <a:bodyPr/>
          <a:lstStyle/>
          <a:p>
            <a:pPr>
              <a:defRPr/>
            </a:pPr>
            <a:fld id="{85729631-F331-40D4-89F1-182CF87F6A49}" type="datetime3">
              <a:rPr lang="en-CA" smtClean="0"/>
              <a:t>22 April 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Introduction to RDM for Doctoral Students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Page </a:t>
            </a:r>
            <a:fld id="{05A5AE1F-4813-4D0A-B870-8FB3219A4125}" type="slidenum">
              <a:rPr lang="en-GB"/>
              <a:t>‹#›</a:t>
            </a:fld>
            <a:endParaRPr lang="en-GB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 bwMode="auto">
          <a:xfrm>
            <a:off x="305992" y="839391"/>
            <a:ext cx="5010137" cy="585676"/>
          </a:xfrm>
        </p:spPr>
        <p:txBody>
          <a:bodyPr/>
          <a:lstStyle/>
          <a:p>
            <a:pPr>
              <a:defRPr/>
            </a:pPr>
            <a:r>
              <a:rPr lang="en-GB"/>
              <a:t>Add title</a:t>
            </a:r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nhalt mit Bild klein link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5992" y="1019366"/>
            <a:ext cx="3276000" cy="326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Add picture</a:t>
            </a:r>
            <a:endParaRPr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306388" y="4366566"/>
            <a:ext cx="3296444" cy="139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7"/>
          </p:nvPr>
        </p:nvSpPr>
        <p:spPr bwMode="auto">
          <a:xfrm>
            <a:off x="3834893" y="1572817"/>
            <a:ext cx="5004000" cy="2889647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 bwMode="auto"/>
        <p:txBody>
          <a:bodyPr/>
          <a:lstStyle/>
          <a:p>
            <a:pPr>
              <a:defRPr/>
            </a:pPr>
            <a:fld id="{6301CD0B-A8E1-4F8B-9B43-265E5B952997}" type="datetime3">
              <a:rPr lang="en-CA" smtClean="0"/>
              <a:t>22 April 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Introduction to RDM for Doctoral Students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2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Page </a:t>
            </a:r>
            <a:fld id="{05A5AE1F-4813-4D0A-B870-8FB3219A4125}" type="slidenum">
              <a:rPr lang="en-GB"/>
              <a:t>‹#›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auto">
          <a:xfrm>
            <a:off x="3833612" y="839391"/>
            <a:ext cx="5004001" cy="585676"/>
          </a:xfrm>
        </p:spPr>
        <p:txBody>
          <a:bodyPr/>
          <a:lstStyle/>
          <a:p>
            <a:pPr>
              <a:defRPr/>
            </a:pPr>
            <a:r>
              <a:rPr lang="en-GB"/>
              <a:t>Add title</a:t>
            </a:r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nhalt mit Bild größer rech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305991" y="1572817"/>
            <a:ext cx="3297600" cy="2889647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8" name="Bildplatzhalter 9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831192" y="1572816"/>
            <a:ext cx="5004000" cy="27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Add picture</a:t>
            </a:r>
            <a:endParaRPr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3826413" y="4366566"/>
            <a:ext cx="5004000" cy="139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 bwMode="auto"/>
        <p:txBody>
          <a:bodyPr/>
          <a:lstStyle/>
          <a:p>
            <a:pPr>
              <a:defRPr/>
            </a:pPr>
            <a:fld id="{B39ADEEB-643B-46EC-9180-BFEEF5A104DB}" type="datetime3">
              <a:rPr lang="en-CA" smtClean="0"/>
              <a:t>22 April 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Introduction to RDM for Doctoral Students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Page </a:t>
            </a:r>
            <a:fld id="{05A5AE1F-4813-4D0A-B870-8FB3219A4125}" type="slidenum">
              <a:rPr lang="en-GB"/>
              <a:t>‹#›</a:t>
            </a:fld>
            <a:endParaRPr lang="en-GB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Add title</a:t>
            </a:r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nhalt mit Bild größer link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5992" y="1572816"/>
            <a:ext cx="5004000" cy="27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Add picture</a:t>
            </a:r>
            <a:endParaRPr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306388" y="4366566"/>
            <a:ext cx="5003604" cy="139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7"/>
          </p:nvPr>
        </p:nvSpPr>
        <p:spPr bwMode="auto">
          <a:xfrm>
            <a:off x="5540013" y="1572816"/>
            <a:ext cx="3297600" cy="2889647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0"/>
          </p:nvPr>
        </p:nvSpPr>
        <p:spPr bwMode="auto"/>
        <p:txBody>
          <a:bodyPr/>
          <a:lstStyle/>
          <a:p>
            <a:pPr>
              <a:defRPr/>
            </a:pPr>
            <a:fld id="{DB5D291D-676B-4FBF-BD03-D68418C3E301}" type="datetime3">
              <a:rPr lang="en-CA" smtClean="0"/>
              <a:t>22 April 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Introduction to RDM for Doctoral Students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2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Page </a:t>
            </a:r>
            <a:fld id="{05A5AE1F-4813-4D0A-B870-8FB3219A4125}" type="slidenum">
              <a:rPr lang="en-GB"/>
              <a:t>‹#›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Add title</a:t>
            </a:r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ld groß mit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5991" y="1572816"/>
            <a:ext cx="8531622" cy="27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Add picture</a:t>
            </a:r>
            <a:endParaRPr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306388" y="4366566"/>
            <a:ext cx="6399212" cy="139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0"/>
          </p:nvPr>
        </p:nvSpPr>
        <p:spPr bwMode="auto"/>
        <p:txBody>
          <a:bodyPr/>
          <a:lstStyle/>
          <a:p>
            <a:pPr>
              <a:defRPr/>
            </a:pPr>
            <a:fld id="{9023DEEE-F360-479A-AB06-AD29F9E7A99A}" type="datetime3">
              <a:rPr lang="en-CA" smtClean="0"/>
              <a:t>22 April 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Introduction to RDM for Doctoral Students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2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Page </a:t>
            </a:r>
            <a:fld id="{05A5AE1F-4813-4D0A-B870-8FB3219A4125}" type="slidenum">
              <a:rPr lang="en-GB"/>
              <a:t>‹#›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Add title</a:t>
            </a:r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ld abfallend mit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306388" y="1503165"/>
            <a:ext cx="6399212" cy="139303"/>
          </a:xfrm>
          <a:prstGeom prst="rect">
            <a:avLst/>
          </a:prstGeom>
        </p:spPr>
        <p:txBody>
          <a:bodyPr/>
          <a:lstStyle>
            <a:lvl1pPr marL="0" marR="0" indent="0" algn="l" defTabSz="514350">
              <a:lnSpc>
                <a:spcPct val="95000"/>
              </a:lnSpc>
              <a:spcBef>
                <a:spcPts val="563"/>
              </a:spcBef>
              <a:spcAft>
                <a:spcPts val="0"/>
              </a:spcAft>
              <a:buClr>
                <a:schemeClr val="accent1"/>
              </a:buClr>
              <a:buSzTx/>
              <a:buFont typeface="Source Sans Pro Light"/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772186"/>
            <a:ext cx="9144000" cy="3375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Add picture</a:t>
            </a:r>
            <a:endParaRPr/>
          </a:p>
        </p:txBody>
      </p:sp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Add title</a:t>
            </a:r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ld groß mit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184400" y="297768"/>
            <a:ext cx="6653213" cy="49879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5990" y="883443"/>
            <a:ext cx="6408000" cy="340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Add picture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306388" y="4366566"/>
            <a:ext cx="6408000" cy="139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8"/>
          </p:nvPr>
        </p:nvSpPr>
        <p:spPr bwMode="auto">
          <a:xfrm>
            <a:off x="6933236" y="883444"/>
            <a:ext cx="1904378" cy="340199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</a:lstStyle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0"/>
          </p:nvPr>
        </p:nvSpPr>
        <p:spPr bwMode="auto"/>
        <p:txBody>
          <a:bodyPr/>
          <a:lstStyle/>
          <a:p>
            <a:pPr>
              <a:defRPr/>
            </a:pPr>
            <a:fld id="{E3467879-B9B7-4E2D-B51E-CFB76C90BBA9}" type="datetime3">
              <a:rPr lang="en-CA" smtClean="0"/>
              <a:t>22 April 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Introduction to RDM for Doctoral Students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Page </a:t>
            </a:r>
            <a:fld id="{05A5AE1F-4813-4D0A-B870-8FB3219A4125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Zwei Bilder mit Text rech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184400" y="297768"/>
            <a:ext cx="6653213" cy="49879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11" name="Bildplatzhalter 9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305992" y="883445"/>
            <a:ext cx="3274094" cy="340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Add picture</a:t>
            </a:r>
            <a:endParaRPr/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306388" y="4366566"/>
            <a:ext cx="3273698" cy="139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806430" y="883445"/>
            <a:ext cx="3274094" cy="340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Add picture</a:t>
            </a:r>
            <a:endParaRPr/>
          </a:p>
        </p:txBody>
      </p:sp>
      <p:sp>
        <p:nvSpPr>
          <p:cNvPr id="14" name="Textplatzhalter 2"/>
          <p:cNvSpPr>
            <a:spLocks noGrp="1"/>
          </p:cNvSpPr>
          <p:nvPr>
            <p:ph type="body" sz="quarter" idx="20" hasCustomPrompt="1"/>
          </p:nvPr>
        </p:nvSpPr>
        <p:spPr bwMode="auto">
          <a:xfrm>
            <a:off x="3790368" y="4366566"/>
            <a:ext cx="3273698" cy="139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9" name="Textplatzhalter 19"/>
          <p:cNvSpPr>
            <a:spLocks noGrp="1"/>
          </p:cNvSpPr>
          <p:nvPr>
            <p:ph type="body" sz="quarter" idx="21"/>
          </p:nvPr>
        </p:nvSpPr>
        <p:spPr bwMode="auto">
          <a:xfrm>
            <a:off x="7306868" y="883444"/>
            <a:ext cx="1530746" cy="335289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 marL="270272" indent="0">
              <a:buNone/>
              <a:defRPr/>
            </a:lvl3pPr>
          </a:lstStyle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2"/>
          </p:nvPr>
        </p:nvSpPr>
        <p:spPr bwMode="auto"/>
        <p:txBody>
          <a:bodyPr/>
          <a:lstStyle/>
          <a:p>
            <a:pPr>
              <a:defRPr/>
            </a:pPr>
            <a:fld id="{19FB3A32-0C3E-413B-8A27-55F9FC845005}" type="datetime3">
              <a:rPr lang="en-CA" smtClean="0"/>
              <a:t>22 April 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3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Introduction to RDM for Doctoral Students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4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Page </a:t>
            </a:r>
            <a:fld id="{05A5AE1F-4813-4D0A-B870-8FB3219A4125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, zwei Bilder mit Text rech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Bildplatzhalter 9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305992" y="1582914"/>
            <a:ext cx="3274094" cy="27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Add picture</a:t>
            </a:r>
            <a:endParaRPr/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306388" y="4366566"/>
            <a:ext cx="3273698" cy="139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806430" y="1582914"/>
            <a:ext cx="3274094" cy="27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Add picture</a:t>
            </a:r>
            <a:endParaRPr/>
          </a:p>
        </p:txBody>
      </p:sp>
      <p:sp>
        <p:nvSpPr>
          <p:cNvPr id="14" name="Textplatzhalter 2"/>
          <p:cNvSpPr>
            <a:spLocks noGrp="1"/>
          </p:cNvSpPr>
          <p:nvPr>
            <p:ph type="body" sz="quarter" idx="20" hasCustomPrompt="1"/>
          </p:nvPr>
        </p:nvSpPr>
        <p:spPr bwMode="auto">
          <a:xfrm>
            <a:off x="3790368" y="4366566"/>
            <a:ext cx="3273698" cy="139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9" name="Textplatzhalter 19"/>
          <p:cNvSpPr>
            <a:spLocks noGrp="1"/>
          </p:cNvSpPr>
          <p:nvPr>
            <p:ph type="body" sz="quarter" idx="21"/>
          </p:nvPr>
        </p:nvSpPr>
        <p:spPr bwMode="auto">
          <a:xfrm>
            <a:off x="7306868" y="1572816"/>
            <a:ext cx="1530746" cy="271262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 marL="270272" indent="0">
              <a:buNone/>
              <a:defRPr/>
            </a:lvl3pPr>
          </a:lstStyle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2"/>
          </p:nvPr>
        </p:nvSpPr>
        <p:spPr bwMode="auto"/>
        <p:txBody>
          <a:bodyPr/>
          <a:lstStyle/>
          <a:p>
            <a:pPr>
              <a:defRPr/>
            </a:pPr>
            <a:fld id="{9934DE1F-F3B2-493B-B166-B1B22CC92B79}" type="datetime3">
              <a:rPr lang="en-CA" smtClean="0"/>
              <a:t>22 April 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3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Introduction to RDM for Doctoral Students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4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Page </a:t>
            </a:r>
            <a:fld id="{05A5AE1F-4813-4D0A-B870-8FB3219A4125}" type="slidenum">
              <a:rPr lang="en-GB"/>
              <a:t>‹#›</a:t>
            </a:fld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Add title</a:t>
            </a:r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, zwei Bil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Add title</a:t>
            </a:r>
            <a:endParaRPr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306388" y="1582914"/>
            <a:ext cx="4176000" cy="27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Add picture</a:t>
            </a:r>
            <a:endParaRPr/>
          </a:p>
        </p:txBody>
      </p:sp>
      <p:sp>
        <p:nvSpPr>
          <p:cNvPr id="14" name="Textplatzhalter 2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306388" y="4366566"/>
            <a:ext cx="4176000" cy="139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13" name="Bildplatzhalter 5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4665445" y="1582914"/>
            <a:ext cx="4176000" cy="27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Add picture</a:t>
            </a:r>
            <a:endParaRPr/>
          </a:p>
        </p:txBody>
      </p:sp>
      <p:sp>
        <p:nvSpPr>
          <p:cNvPr id="15" name="Textplatzhalter 2"/>
          <p:cNvSpPr>
            <a:spLocks noGrp="1"/>
          </p:cNvSpPr>
          <p:nvPr>
            <p:ph type="body" sz="quarter" idx="20" hasCustomPrompt="1"/>
          </p:nvPr>
        </p:nvSpPr>
        <p:spPr bwMode="auto">
          <a:xfrm>
            <a:off x="4665446" y="4366566"/>
            <a:ext cx="4176000" cy="1393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00"/>
            </a:lvl1pPr>
            <a:lvl2pPr marL="134541" indent="0">
              <a:buNone/>
              <a:defRPr/>
            </a:lvl2pPr>
            <a:lvl3pPr marL="269081" indent="0">
              <a:buNone/>
              <a:defRPr/>
            </a:lvl3pPr>
            <a:lvl4pPr marL="402431" indent="0">
              <a:buNone/>
              <a:defRPr/>
            </a:lvl4pPr>
            <a:lvl5pPr marL="536972" indent="0">
              <a:buNone/>
              <a:defRPr/>
            </a:lvl5pPr>
          </a:lstStyle>
          <a:p>
            <a:pPr>
              <a:defRPr/>
            </a:pPr>
            <a:r>
              <a:rPr lang="en-GB"/>
              <a:t>Enter reference, source or copyright information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1"/>
          </p:nvPr>
        </p:nvSpPr>
        <p:spPr bwMode="auto"/>
        <p:txBody>
          <a:bodyPr/>
          <a:lstStyle/>
          <a:p>
            <a:pPr>
              <a:defRPr/>
            </a:pPr>
            <a:fld id="{16B380AE-609E-4AE4-92FF-65EE8E15E308}" type="datetime3">
              <a:rPr lang="en-CA" smtClean="0"/>
              <a:t>22 April 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2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Introduction to RDM for Doctoral Students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3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Page </a:t>
            </a:r>
            <a:fld id="{05A5AE1F-4813-4D0A-B870-8FB3219A4125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- cover +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67B9C64E-F4B8-3924-86B6-2EE4B09973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>
            <a:noAutofit/>
          </a:bodyPr>
          <a:lstStyle/>
          <a:p>
            <a:endParaRPr lang="de-DE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3370CC4E-88B5-2374-713D-E1402183F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643450"/>
            <a:ext cx="7704138" cy="576000"/>
          </a:xfrm>
          <a:solidFill>
            <a:schemeClr val="tx1">
              <a:alpha val="49727"/>
            </a:schemeClr>
          </a:solidFill>
        </p:spPr>
        <p:txBody>
          <a:bodyPr wrap="square" lIns="0" tIns="0" rIns="180000" bIns="0" anchor="b" anchorCtr="0">
            <a:noAutofit/>
          </a:bodyPr>
          <a:lstStyle>
            <a:lvl1pPr marL="792000" algn="l">
              <a:lnSpc>
                <a:spcPct val="100000"/>
              </a:lnSpc>
              <a:spcAft>
                <a:spcPts val="0"/>
              </a:spcAft>
              <a:defRPr sz="4500" b="0" i="0">
                <a:solidFill>
                  <a:schemeClr val="bg1"/>
                </a:solidFill>
                <a:latin typeface="+mj-lt"/>
                <a:cs typeface="Calibri Light" panose="020F0302020204030204" pitchFamily="34" charset="0"/>
              </a:defRPr>
            </a:lvl1pPr>
          </a:lstStyle>
          <a:p>
            <a:pPr marL="792000" marR="0" lvl="0" indent="0" algn="l" defTabSz="685783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Mastertitelformat bearbeiten</a:t>
            </a:r>
          </a:p>
        </p:txBody>
      </p:sp>
      <p:sp>
        <p:nvSpPr>
          <p:cNvPr id="17" name="Untertitel 2">
            <a:extLst>
              <a:ext uri="{FF2B5EF4-FFF2-40B4-BE49-F238E27FC236}">
                <a16:creationId xmlns:a16="http://schemas.microsoft.com/office/drawing/2014/main" id="{528D2904-D97B-0FC1-2F3D-AF347A3507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219450"/>
            <a:ext cx="4297143" cy="289438"/>
          </a:xfrm>
          <a:solidFill>
            <a:schemeClr val="tx1">
              <a:alpha val="49727"/>
            </a:schemeClr>
          </a:solidFill>
        </p:spPr>
        <p:txBody>
          <a:bodyPr wrap="none" lIns="792000" tIns="0" rIns="180000">
            <a:spAutoFit/>
          </a:bodyPr>
          <a:lstStyle>
            <a:lvl1pPr marL="0" indent="0" algn="l">
              <a:spcAft>
                <a:spcPts val="0"/>
              </a:spcAft>
              <a:buNone/>
              <a:defRPr sz="1800">
                <a:solidFill>
                  <a:schemeClr val="bg1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441064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1800">
                <a:solidFill>
                  <a:srgbClr val="888888"/>
                </a:solidFill>
              </a:defRPr>
            </a:lvl1pPr>
            <a:lvl2pPr marL="685800" lvl="1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1500">
                <a:solidFill>
                  <a:srgbClr val="888888"/>
                </a:solidFill>
              </a:defRPr>
            </a:lvl2pPr>
            <a:lvl3pPr marL="1028700" lvl="2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350">
                <a:solidFill>
                  <a:srgbClr val="888888"/>
                </a:solidFill>
              </a:defRPr>
            </a:lvl3pPr>
            <a:lvl4pPr marL="1371600" lvl="3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800" b="1"/>
            </a:lvl1pPr>
            <a:lvl2pPr marL="685800" lvl="1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 b="1"/>
            </a:lvl2pPr>
            <a:lvl3pPr marL="1028700" lvl="2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 b="1"/>
            </a:lvl3pPr>
            <a:lvl4pPr marL="1371600" lvl="3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1800" b="1"/>
            </a:lvl1pPr>
            <a:lvl2pPr marL="685800" lvl="1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 b="1"/>
            </a:lvl2pPr>
            <a:lvl3pPr marL="1028700" lvl="2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 b="1"/>
            </a:lvl3pPr>
            <a:lvl4pPr marL="1371600" lvl="3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3238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2400"/>
            </a:lvl1pPr>
            <a:lvl2pPr marL="685800" lvl="1" indent="-30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100"/>
            </a:lvl2pPr>
            <a:lvl3pPr marL="1028700" lvl="2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800"/>
            </a:lvl3pPr>
            <a:lvl4pPr marL="1371600" lvl="3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4pPr>
            <a:lvl5pPr marL="1714500" lvl="4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5pPr>
            <a:lvl6pPr marL="2057400" lvl="5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6pPr>
            <a:lvl7pPr marL="2400300" lvl="6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7pPr>
            <a:lvl8pPr marL="2743200" lvl="7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8pPr>
            <a:lvl9pPr marL="3086100" lvl="8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1pPr>
            <a:lvl2pPr marL="685800" lvl="1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050"/>
            </a:lvl2pPr>
            <a:lvl3pPr marL="1028700" lvl="2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/>
            </a:lvl3pPr>
            <a:lvl4pPr marL="1371600" lvl="3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750"/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750"/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750"/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750"/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750"/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1pPr>
            <a:lvl2pPr marL="685800" lvl="1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050"/>
            </a:lvl2pPr>
            <a:lvl3pPr marL="1028700" lvl="2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/>
            </a:lvl3pPr>
            <a:lvl4pPr marL="1371600" lvl="3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750"/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750"/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750"/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750"/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750"/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80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KAPitel/TRENNfolie_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62CE26-2035-E03C-64B0-3939829918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000" y="555626"/>
            <a:ext cx="7560000" cy="2124074"/>
          </a:xfrm>
        </p:spPr>
        <p:txBody>
          <a:bodyPr anchor="b"/>
          <a:lstStyle>
            <a:lvl1pPr algn="l">
              <a:lnSpc>
                <a:spcPts val="5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259784-9275-9A1D-4D9F-055B6A17C6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000" y="2679700"/>
            <a:ext cx="7560000" cy="1630672"/>
          </a:xfrm>
        </p:spPr>
        <p:txBody>
          <a:bodyPr lIns="0"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7C55BC5-6412-F71D-1382-F45BB124FC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250825" y="4660972"/>
            <a:ext cx="11748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31971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ZITAT/BOTSCHAFT_dklRO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62CE26-2035-E03C-64B0-3939829918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000" y="555626"/>
            <a:ext cx="7560000" cy="2124074"/>
          </a:xfrm>
        </p:spPr>
        <p:txBody>
          <a:bodyPr anchor="b"/>
          <a:lstStyle>
            <a:lvl1pPr algn="l">
              <a:lnSpc>
                <a:spcPts val="5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259784-9275-9A1D-4D9F-055B6A17C6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000" y="2679700"/>
            <a:ext cx="7560000" cy="1630672"/>
          </a:xfrm>
        </p:spPr>
        <p:txBody>
          <a:bodyPr lIns="0"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0A99C4E-0905-655F-A3CF-DBECACA84A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250825" y="4660972"/>
            <a:ext cx="11748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348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ZITAT/BOTSCHAFT_dklGRUE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62CE26-2035-E03C-64B0-3939829918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000" y="555626"/>
            <a:ext cx="7560000" cy="2124074"/>
          </a:xfrm>
        </p:spPr>
        <p:txBody>
          <a:bodyPr anchor="b"/>
          <a:lstStyle>
            <a:lvl1pPr algn="l">
              <a:lnSpc>
                <a:spcPts val="5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259784-9275-9A1D-4D9F-055B6A17C6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000" y="2679700"/>
            <a:ext cx="7560000" cy="1630672"/>
          </a:xfrm>
        </p:spPr>
        <p:txBody>
          <a:bodyPr lIns="0"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0A99C4E-0905-655F-A3CF-DBECACA84A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250825" y="4660972"/>
            <a:ext cx="11748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17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ZITAT/BOTSCHAFT_dklGRA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62CE26-2035-E03C-64B0-3939829918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000" y="555626"/>
            <a:ext cx="7560000" cy="2124074"/>
          </a:xfrm>
        </p:spPr>
        <p:txBody>
          <a:bodyPr anchor="b"/>
          <a:lstStyle>
            <a:lvl1pPr algn="l">
              <a:lnSpc>
                <a:spcPts val="5000"/>
              </a:lnSpc>
              <a:defRPr sz="45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259784-9275-9A1D-4D9F-055B6A17C6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000" y="2679700"/>
            <a:ext cx="7560000" cy="1630672"/>
          </a:xfrm>
        </p:spPr>
        <p:txBody>
          <a:bodyPr lIns="0"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0A99C4E-0905-655F-A3CF-DBECACA84A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250825" y="4660972"/>
            <a:ext cx="11748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6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BC65790-1342-831D-A02D-46608A853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252000"/>
            <a:ext cx="8640000" cy="86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084E58-689A-94CC-3BB5-2D38A8F249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0825" y="1419225"/>
            <a:ext cx="8389938" cy="300275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F710CF3-D8B1-21F3-4BA7-F89799AACA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13550" y="4767264"/>
            <a:ext cx="11748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0" i="0">
                <a:solidFill>
                  <a:srgbClr val="666666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de-AT"/>
              <a:t>20. Januar 2023</a:t>
            </a: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1A4E1A-A043-15C2-C53F-F408EB1045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88692" y="4766400"/>
            <a:ext cx="5461791" cy="273844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/>
          <a:lstStyle>
            <a:lvl1pPr algn="r">
              <a:defRPr sz="800" b="0" i="0">
                <a:solidFill>
                  <a:srgbClr val="666666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0DE00A-4593-1E21-D666-33AAAC799F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3175" y="4766400"/>
            <a:ext cx="360000" cy="273844"/>
          </a:xfrm>
          <a:prstGeom prst="rect">
            <a:avLst/>
          </a:prstGeom>
        </p:spPr>
        <p:txBody>
          <a:bodyPr vert="horz" lIns="91440" tIns="45720" rIns="0" bIns="46800" rtlCol="0" anchor="ctr"/>
          <a:lstStyle>
            <a:lvl1pPr algn="r">
              <a:defRPr sz="800" b="0" i="0">
                <a:solidFill>
                  <a:schemeClr val="accent1"/>
                </a:solidFill>
                <a:latin typeface="+mn-lt"/>
                <a:cs typeface="Calibri Light" panose="020F0302020204030204" pitchFamily="34" charset="0"/>
              </a:defRPr>
            </a:lvl1pPr>
          </a:lstStyle>
          <a:p>
            <a:fld id="{8A659B55-214A-9244-B2C4-88C435D949E0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0C43437-236E-0215-CF60-223B7F46116B}"/>
              </a:ext>
            </a:extLst>
          </p:cNvPr>
          <p:cNvPicPr>
            <a:picLocks noChangeAspect="1"/>
          </p:cNvPicPr>
          <p:nvPr userDrawn="1"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250825" y="4660972"/>
            <a:ext cx="11748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710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6" r:id="rId2"/>
    <p:sldLayoutId id="2147483677" r:id="rId3"/>
    <p:sldLayoutId id="2147483676" r:id="rId4"/>
    <p:sldLayoutId id="2147483694" r:id="rId5"/>
    <p:sldLayoutId id="2147483686" r:id="rId6"/>
    <p:sldLayoutId id="2147483695" r:id="rId7"/>
    <p:sldLayoutId id="2147483701" r:id="rId8"/>
    <p:sldLayoutId id="2147483667" r:id="rId9"/>
    <p:sldLayoutId id="2147483675" r:id="rId10"/>
    <p:sldLayoutId id="2147483687" r:id="rId11"/>
    <p:sldLayoutId id="2147483688" r:id="rId12"/>
    <p:sldLayoutId id="2147483697" r:id="rId13"/>
    <p:sldLayoutId id="2147483669" r:id="rId14"/>
    <p:sldLayoutId id="2147483671" r:id="rId15"/>
    <p:sldLayoutId id="2147483670" r:id="rId16"/>
    <p:sldLayoutId id="2147483698" r:id="rId17"/>
    <p:sldLayoutId id="2147483689" r:id="rId18"/>
    <p:sldLayoutId id="2147483672" r:id="rId19"/>
    <p:sldLayoutId id="2147483673" r:id="rId20"/>
    <p:sldLayoutId id="2147483678" r:id="rId21"/>
    <p:sldLayoutId id="2147483679" r:id="rId22"/>
    <p:sldLayoutId id="2147483680" r:id="rId23"/>
    <p:sldLayoutId id="2147483674" r:id="rId24"/>
    <p:sldLayoutId id="2147483690" r:id="rId25"/>
    <p:sldLayoutId id="2147483699" r:id="rId26"/>
    <p:sldLayoutId id="2147483700" r:id="rId27"/>
    <p:sldLayoutId id="2147483692" r:id="rId28"/>
    <p:sldLayoutId id="2147483691" r:id="rId29"/>
    <p:sldLayoutId id="2147483683" r:id="rId30"/>
    <p:sldLayoutId id="2147483684" r:id="rId31"/>
  </p:sldLayoutIdLst>
  <p:hf hdr="0" ftr="0" dt="0"/>
  <p:txStyles>
    <p:titleStyle>
      <a:lvl1pPr algn="l" defTabSz="685783" rtl="0" eaLnBrk="1" latinLnBrk="0" hangingPunct="1">
        <a:lnSpc>
          <a:spcPts val="3100"/>
        </a:lnSpc>
        <a:spcBef>
          <a:spcPct val="0"/>
        </a:spcBef>
        <a:buNone/>
        <a:defRPr sz="2800" b="0" i="0" kern="1200">
          <a:solidFill>
            <a:schemeClr val="accent1"/>
          </a:solidFill>
          <a:latin typeface="+mj-lt"/>
          <a:ea typeface="+mj-ea"/>
          <a:cs typeface="Calibri Light" panose="020F0302020204030204" pitchFamily="34" charset="0"/>
        </a:defRPr>
      </a:lvl1pPr>
    </p:titleStyle>
    <p:bodyStyle>
      <a:lvl1pPr marL="179388" indent="-180000" algn="l" defTabSz="685783" rtl="0" eaLnBrk="1" latinLnBrk="0" hangingPunct="1">
        <a:lnSpc>
          <a:spcPct val="110000"/>
        </a:lnSpc>
        <a:spcBef>
          <a:spcPts val="0"/>
        </a:spcBef>
        <a:spcAft>
          <a:spcPts val="375"/>
        </a:spcAft>
        <a:buSzPct val="80000"/>
        <a:buFont typeface="Arial" panose="020B0604020202020204" pitchFamily="34" charset="0"/>
        <a:buChar char="•"/>
        <a:tabLst/>
        <a:defRPr sz="1800" b="0" i="0" kern="120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1pPr>
      <a:lvl2pPr marL="360000" indent="-180000" algn="l" defTabSz="685783" rtl="0" eaLnBrk="1" latinLnBrk="0" hangingPunct="1">
        <a:lnSpc>
          <a:spcPct val="110000"/>
        </a:lnSpc>
        <a:spcBef>
          <a:spcPts val="250"/>
        </a:spcBef>
        <a:spcAft>
          <a:spcPts val="375"/>
        </a:spcAft>
        <a:buSzPct val="80000"/>
        <a:buFont typeface="Arial" panose="020B0604020202020204" pitchFamily="34" charset="0"/>
        <a:buChar char="•"/>
        <a:tabLst/>
        <a:defRPr sz="1500" b="0" i="0" kern="120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2pPr>
      <a:lvl3pPr marL="540000" indent="-180000" algn="l" defTabSz="685783" rtl="0" eaLnBrk="1" latinLnBrk="0" hangingPunct="1">
        <a:lnSpc>
          <a:spcPct val="110000"/>
        </a:lnSpc>
        <a:spcBef>
          <a:spcPts val="250"/>
        </a:spcBef>
        <a:spcAft>
          <a:spcPts val="375"/>
        </a:spcAft>
        <a:buSzPct val="80000"/>
        <a:buFont typeface="Arial" panose="020B0604020202020204" pitchFamily="34" charset="0"/>
        <a:buChar char="•"/>
        <a:tabLst/>
        <a:defRPr sz="1350" b="0" i="0" kern="120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3pPr>
      <a:lvl4pPr marL="720000" indent="-180000" algn="l" defTabSz="685783" rtl="0" eaLnBrk="1" latinLnBrk="0" hangingPunct="1">
        <a:lnSpc>
          <a:spcPct val="110000"/>
        </a:lnSpc>
        <a:spcBef>
          <a:spcPts val="250"/>
        </a:spcBef>
        <a:spcAft>
          <a:spcPts val="375"/>
        </a:spcAft>
        <a:buSzPct val="80000"/>
        <a:buFont typeface="Arial" panose="020B0604020202020204" pitchFamily="34" charset="0"/>
        <a:buChar char="•"/>
        <a:tabLst/>
        <a:defRPr sz="1200" b="0" i="0" kern="120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4pPr>
      <a:lvl5pPr marL="900000" indent="-180000" algn="l" defTabSz="685783" rtl="0" eaLnBrk="1" latinLnBrk="0" hangingPunct="1">
        <a:lnSpc>
          <a:spcPct val="110000"/>
        </a:lnSpc>
        <a:spcBef>
          <a:spcPts val="250"/>
        </a:spcBef>
        <a:spcAft>
          <a:spcPts val="375"/>
        </a:spcAft>
        <a:buSzPct val="80000"/>
        <a:buFont typeface="Arial" panose="020B0604020202020204" pitchFamily="34" charset="0"/>
        <a:buChar char="•"/>
        <a:tabLst/>
        <a:defRPr sz="1200" b="0" i="0" kern="120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158" userDrawn="1">
          <p15:clr>
            <a:srgbClr val="F26B43"/>
          </p15:clr>
        </p15:guide>
        <p15:guide id="4" pos="317" userDrawn="1">
          <p15:clr>
            <a:srgbClr val="F26B43"/>
          </p15:clr>
        </p15:guide>
        <p15:guide id="5" pos="5602" userDrawn="1">
          <p15:clr>
            <a:srgbClr val="F26B43"/>
          </p15:clr>
        </p15:guide>
        <p15:guide id="6" pos="5443" userDrawn="1">
          <p15:clr>
            <a:srgbClr val="F26B43"/>
          </p15:clr>
        </p15:guide>
        <p15:guide id="7" orient="horz" pos="169" userDrawn="1">
          <p15:clr>
            <a:srgbClr val="F26B43"/>
          </p15:clr>
        </p15:guide>
        <p15:guide id="9" orient="horz" pos="350" userDrawn="1">
          <p15:clr>
            <a:srgbClr val="F26B43"/>
          </p15:clr>
        </p15:guide>
        <p15:guide id="10" pos="4604" userDrawn="1">
          <p15:clr>
            <a:srgbClr val="F26B43"/>
          </p15:clr>
        </p15:guide>
        <p15:guide id="11" pos="4445" userDrawn="1">
          <p15:clr>
            <a:srgbClr val="F26B43"/>
          </p15:clr>
        </p15:guide>
        <p15:guide id="12" orient="horz" pos="599" userDrawn="1">
          <p15:clr>
            <a:srgbClr val="F26B43"/>
          </p15:clr>
        </p15:guide>
        <p15:guide id="15" orient="horz" pos="894" userDrawn="1">
          <p15:clr>
            <a:srgbClr val="F26B43"/>
          </p15:clr>
        </p15:guide>
        <p15:guide id="16" orient="horz" pos="2754" userDrawn="1">
          <p15:clr>
            <a:srgbClr val="F26B43"/>
          </p15:clr>
        </p15:guide>
        <p15:guide id="17" pos="499" userDrawn="1">
          <p15:clr>
            <a:srgbClr val="F26B43"/>
          </p15:clr>
        </p15:guide>
        <p15:guide id="18" orient="horz" pos="2028" userDrawn="1">
          <p15:clr>
            <a:srgbClr val="F26B43"/>
          </p15:clr>
        </p15:guide>
        <p15:guide id="19" orient="horz" pos="1688" userDrawn="1">
          <p15:clr>
            <a:srgbClr val="F26B43"/>
          </p15:clr>
        </p15:guide>
        <p15:guide id="20" pos="2721" userDrawn="1">
          <p15:clr>
            <a:srgbClr val="F26B43"/>
          </p15:clr>
        </p15:guide>
        <p15:guide id="21" pos="2562" userDrawn="1">
          <p15:clr>
            <a:srgbClr val="F26B43"/>
          </p15:clr>
        </p15:guide>
        <p15:guide id="22" orient="horz" pos="940" userDrawn="1">
          <p15:clr>
            <a:srgbClr val="F26B43"/>
          </p15:clr>
        </p15:guide>
        <p15:guide id="23" pos="528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305991" y="839391"/>
            <a:ext cx="8531622" cy="58567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pPr>
              <a:defRPr/>
            </a:pPr>
            <a:endParaRPr lang="en-GB"/>
          </a:p>
        </p:txBody>
      </p:sp>
      <p:pic>
        <p:nvPicPr>
          <p:cNvPr id="10" name="Grafik 9" descr="Logo der Universität Wien"/>
          <p:cNvPicPr>
            <a:picLocks noChangeAspect="1"/>
          </p:cNvPicPr>
          <p:nvPr userDrawn="1"/>
        </p:nvPicPr>
        <p:blipFill>
          <a:blip r:embed="rId20"/>
          <a:stretch/>
        </p:blipFill>
        <p:spPr bwMode="black">
          <a:xfrm>
            <a:off x="302180" y="303609"/>
            <a:ext cx="1384914" cy="283500"/>
          </a:xfrm>
          <a:prstGeom prst="rect">
            <a:avLst/>
          </a:prstGeom>
        </p:spPr>
      </p:pic>
      <p:cxnSp>
        <p:nvCxnSpPr>
          <p:cNvPr id="11" name="Gerader Verbinder 10"/>
          <p:cNvCxnSpPr>
            <a:cxnSpLocks/>
          </p:cNvCxnSpPr>
          <p:nvPr userDrawn="1"/>
        </p:nvCxnSpPr>
        <p:spPr bwMode="auto">
          <a:xfrm>
            <a:off x="305992" y="4624388"/>
            <a:ext cx="85320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305992" y="4816800"/>
            <a:ext cx="720000" cy="27384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37F6794-9132-4E16-83AB-895D2FD8D60C}" type="datetime3">
              <a:rPr lang="en-CA" smtClean="0"/>
              <a:t>22 April 2024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1047549" y="4816800"/>
            <a:ext cx="6962064" cy="27384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Introduction to RDM for Doctoral Students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009613" y="4816800"/>
            <a:ext cx="828000" cy="27384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/>
              <a:t>Page </a:t>
            </a:r>
            <a:fld id="{05A5AE1F-4813-4D0A-B870-8FB3219A4125}" type="slidenum">
              <a:rPr lang="en-GB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6388" y="1576388"/>
            <a:ext cx="8531225" cy="28860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l" defTabSz="514350">
        <a:lnSpc>
          <a:spcPct val="90000"/>
        </a:lnSpc>
        <a:spcBef>
          <a:spcPts val="0"/>
        </a:spcBef>
        <a:buNone/>
        <a:defRPr sz="2100" b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30969" indent="-130969" algn="l" defTabSz="514350">
        <a:lnSpc>
          <a:spcPct val="95000"/>
        </a:lnSpc>
        <a:spcBef>
          <a:spcPts val="563"/>
        </a:spcBef>
        <a:buClr>
          <a:schemeClr val="accent1"/>
        </a:buClr>
        <a:buFont typeface="Source Sans Pro Light"/>
        <a:buChar char="•"/>
        <a:defRPr sz="1650">
          <a:solidFill>
            <a:schemeClr val="tx1"/>
          </a:solidFill>
          <a:latin typeface="+mn-lt"/>
          <a:ea typeface="+mn-ea"/>
          <a:cs typeface="+mn-cs"/>
        </a:defRPr>
      </a:lvl1pPr>
      <a:lvl2pPr marL="270272" indent="-135731" algn="l" defTabSz="514350">
        <a:lnSpc>
          <a:spcPct val="95000"/>
        </a:lnSpc>
        <a:spcBef>
          <a:spcPts val="281"/>
        </a:spcBef>
        <a:buSzPct val="100000"/>
        <a:buFont typeface="Source Sans Pro Light"/>
        <a:buChar char="◦"/>
        <a:defRPr sz="1650">
          <a:solidFill>
            <a:schemeClr val="tx1"/>
          </a:solidFill>
          <a:latin typeface="+mn-lt"/>
          <a:ea typeface="+mn-ea"/>
          <a:cs typeface="+mn-cs"/>
        </a:defRPr>
      </a:lvl2pPr>
      <a:lvl3pPr marL="403622" indent="-133350" algn="l" defTabSz="514350">
        <a:lnSpc>
          <a:spcPct val="95000"/>
        </a:lnSpc>
        <a:spcBef>
          <a:spcPts val="281"/>
        </a:spcBef>
        <a:buFont typeface="Source Sans Pro Light"/>
        <a:buChar char="-"/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535781" indent="-132160" algn="l" defTabSz="514350">
        <a:lnSpc>
          <a:spcPct val="95000"/>
        </a:lnSpc>
        <a:spcBef>
          <a:spcPts val="281"/>
        </a:spcBef>
        <a:buFont typeface="Source Sans Pro Light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673894" indent="-138113" algn="l" defTabSz="514350">
        <a:lnSpc>
          <a:spcPct val="95000"/>
        </a:lnSpc>
        <a:spcBef>
          <a:spcPts val="281"/>
        </a:spcBef>
        <a:buFont typeface="Source Sans Pro Light"/>
        <a:buChar char="-"/>
        <a:defRPr sz="15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>
        <a:lnSpc>
          <a:spcPct val="90000"/>
        </a:lnSpc>
        <a:spcBef>
          <a:spcPts val="281"/>
        </a:spcBef>
        <a:buFont typeface="Source Sans Pro Light"/>
        <a:buChar char="•"/>
        <a:defRPr sz="1013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>
        <a:lnSpc>
          <a:spcPct val="90000"/>
        </a:lnSpc>
        <a:spcBef>
          <a:spcPts val="281"/>
        </a:spcBef>
        <a:buFont typeface="Source Sans Pro Light"/>
        <a:buChar char="•"/>
        <a:defRPr sz="1013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>
        <a:lnSpc>
          <a:spcPct val="90000"/>
        </a:lnSpc>
        <a:spcBef>
          <a:spcPts val="281"/>
        </a:spcBef>
        <a:buFont typeface="Source Sans Pro Light"/>
        <a:buChar char="•"/>
        <a:defRPr sz="1013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>
        <a:lnSpc>
          <a:spcPct val="90000"/>
        </a:lnSpc>
        <a:spcBef>
          <a:spcPts val="281"/>
        </a:spcBef>
        <a:buFont typeface="Source Sans Pro Light"/>
        <a:buChar char="•"/>
        <a:defRPr sz="1013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14350">
        <a:defRPr sz="1013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>
        <a:defRPr sz="1013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>
        <a:defRPr sz="1013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>
        <a:defRPr sz="1013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>
        <a:defRPr sz="1013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>
        <a:defRPr sz="1013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>
        <a:defRPr sz="1013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>
        <a:defRPr sz="1013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>
        <a:defRPr sz="1013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0.xml"/><Relationship Id="rId5" Type="http://schemas.openxmlformats.org/officeDocument/2006/relationships/hyperlink" Target="https://zenodo.org/doi/10.5281/zenodo.10715482" TargetMode="Externa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stgraduatecenter.at/weiterbildungsprogramme/kommunikation-medien/data-librarian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th-koeln.de/weiterbildung/zertifikatskurs-forschungsdatenmanagement_82048.php" TargetMode="External"/><Relationship Id="rId5" Type="http://schemas.openxmlformats.org/officeDocument/2006/relationships/hyperlink" Target="https://www.uni-bremen.de/en/research-alliance/research-data/data-train/about-data-train" TargetMode="External"/><Relationship Id="rId4" Type="http://schemas.openxmlformats.org/officeDocument/2006/relationships/hyperlink" Target="https://forschungsdaten.at/fda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hyperlink" Target="mailto:michael.feichtinger@univie.ac.a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6" Type="http://schemas.openxmlformats.org/officeDocument/2006/relationships/hyperlink" Target="mailto:%3cemily.jean.kate@univie.ac.at" TargetMode="External"/><Relationship Id="rId11" Type="http://schemas.openxmlformats.org/officeDocument/2006/relationships/image" Target="../media/image5.png"/><Relationship Id="rId5" Type="http://schemas.openxmlformats.org/officeDocument/2006/relationships/hyperlink" Target="mailto:monika.bargmann@univie.ac.at" TargetMode="External"/><Relationship Id="rId10" Type="http://schemas.openxmlformats.org/officeDocument/2006/relationships/hyperlink" Target="https://creativecommons.org/licenses/by/4.0/" TargetMode="External"/><Relationship Id="rId4" Type="http://schemas.openxmlformats.org/officeDocument/2006/relationships/hyperlink" Target="mailto:tereza.kalova@univie.ac.at" TargetMode="External"/><Relationship Id="rId9" Type="http://schemas.openxmlformats.org/officeDocument/2006/relationships/hyperlink" Target="mailto:rdm@univie.ac.a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8b7b129c1c_3_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g28b7b129c1c_3_13"/>
          <p:cNvSpPr/>
          <p:nvPr/>
        </p:nvSpPr>
        <p:spPr>
          <a:xfrm flipH="1">
            <a:off x="0" y="-2"/>
            <a:ext cx="9144000" cy="51435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2F5496"/>
              </a:gs>
            </a:gsLst>
            <a:lin ang="6600130" scaled="0"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g28b7b129c1c_3_13"/>
          <p:cNvSpPr/>
          <p:nvPr/>
        </p:nvSpPr>
        <p:spPr>
          <a:xfrm flipH="1">
            <a:off x="360596" y="0"/>
            <a:ext cx="5746500" cy="5143500"/>
          </a:xfrm>
          <a:prstGeom prst="rect">
            <a:avLst/>
          </a:prstGeom>
          <a:gradFill>
            <a:gsLst>
              <a:gs pos="0">
                <a:srgbClr val="2F5496">
                  <a:alpha val="44705"/>
                </a:srgbClr>
              </a:gs>
              <a:gs pos="100000">
                <a:srgbClr val="000000">
                  <a:alpha val="28627"/>
                </a:srgbClr>
              </a:gs>
            </a:gsLst>
            <a:lin ang="12000143" scaled="0"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g28b7b129c1c_3_13"/>
          <p:cNvSpPr/>
          <p:nvPr/>
        </p:nvSpPr>
        <p:spPr>
          <a:xfrm rot="10800000" flipH="1">
            <a:off x="360647" y="-54"/>
            <a:ext cx="8783325" cy="4807800"/>
          </a:xfrm>
          <a:prstGeom prst="rect">
            <a:avLst/>
          </a:prstGeom>
          <a:gradFill>
            <a:gsLst>
              <a:gs pos="0">
                <a:srgbClr val="4472C4">
                  <a:alpha val="0"/>
                </a:srgbClr>
              </a:gs>
              <a:gs pos="100000">
                <a:srgbClr val="000000">
                  <a:alpha val="40784"/>
                </a:srgbClr>
              </a:gs>
            </a:gsLst>
            <a:lin ang="18000042" scaled="0"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g28b7b129c1c_3_13"/>
          <p:cNvSpPr txBox="1">
            <a:spLocks noGrp="1"/>
          </p:cNvSpPr>
          <p:nvPr>
            <p:ph type="ctrTitle"/>
          </p:nvPr>
        </p:nvSpPr>
        <p:spPr>
          <a:xfrm>
            <a:off x="845406" y="1834136"/>
            <a:ext cx="3560400" cy="12769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b" anchorCtr="0">
            <a:noAutofit/>
          </a:bodyPr>
          <a:lstStyle/>
          <a:p>
            <a:pPr algn="l">
              <a:buSzPts val="4800"/>
            </a:pPr>
            <a:r>
              <a:rPr lang="en-US" sz="2700">
                <a:solidFill>
                  <a:srgbClr val="FFFFFF"/>
                </a:solidFill>
              </a:rPr>
              <a:t>RDM and Data Stewardship Training at the University of Vienna</a:t>
            </a:r>
          </a:p>
        </p:txBody>
      </p:sp>
      <p:sp>
        <p:nvSpPr>
          <p:cNvPr id="89" name="Google Shape;89;g28b7b129c1c_3_13"/>
          <p:cNvSpPr/>
          <p:nvPr/>
        </p:nvSpPr>
        <p:spPr>
          <a:xfrm rot="16200000">
            <a:off x="3633639" y="-366865"/>
            <a:ext cx="1876725" cy="9144000"/>
          </a:xfrm>
          <a:prstGeom prst="rect">
            <a:avLst/>
          </a:prstGeom>
          <a:gradFill>
            <a:gsLst>
              <a:gs pos="0">
                <a:srgbClr val="4472C4">
                  <a:alpha val="23921"/>
                </a:srgbClr>
              </a:gs>
              <a:gs pos="78000">
                <a:srgbClr val="1F3864">
                  <a:alpha val="0"/>
                </a:srgbClr>
              </a:gs>
              <a:gs pos="100000">
                <a:srgbClr val="1F3864">
                  <a:alpha val="0"/>
                </a:srgbClr>
              </a:gs>
            </a:gsLst>
            <a:lin ang="10200138" scaled="0"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g28b7b129c1c_3_13"/>
          <p:cNvSpPr txBox="1">
            <a:spLocks noGrp="1"/>
          </p:cNvSpPr>
          <p:nvPr>
            <p:ph type="subTitle" idx="1"/>
          </p:nvPr>
        </p:nvSpPr>
        <p:spPr>
          <a:xfrm>
            <a:off x="845406" y="3567199"/>
            <a:ext cx="3294900" cy="9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rmAutofit/>
          </a:bodyPr>
          <a:lstStyle/>
          <a:p>
            <a:pPr marL="0" indent="0" algn="l">
              <a:spcBef>
                <a:spcPts val="0"/>
              </a:spcBef>
            </a:pPr>
            <a:r>
              <a:rPr lang="en-US" dirty="0">
                <a:solidFill>
                  <a:srgbClr val="FFFFFF"/>
                </a:solidFill>
              </a:rPr>
              <a:t>Tereza Kalová, Monika Bargmann, Emily J. Kate, Michael Feichtinger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91" name="Google Shape;91;g28b7b129c1c_3_13"/>
          <p:cNvSpPr/>
          <p:nvPr/>
        </p:nvSpPr>
        <p:spPr>
          <a:xfrm>
            <a:off x="4792942" y="796908"/>
            <a:ext cx="3567150" cy="356715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g28b7b129c1c_3_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2035" y="1387969"/>
            <a:ext cx="4208980" cy="2367563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g28b7b129c1c_3_13"/>
          <p:cNvSpPr txBox="1"/>
          <p:nvPr/>
        </p:nvSpPr>
        <p:spPr>
          <a:xfrm>
            <a:off x="7045988" y="2765400"/>
            <a:ext cx="2113200" cy="265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endParaRPr sz="825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603229-DB10-2B7A-DFA0-7AAF8A2B69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2647" y="4796123"/>
            <a:ext cx="959386" cy="3504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18E93D6-C949-61F8-EA18-47E6927F4660}"/>
              </a:ext>
            </a:extLst>
          </p:cNvPr>
          <p:cNvSpPr txBox="1"/>
          <p:nvPr/>
        </p:nvSpPr>
        <p:spPr>
          <a:xfrm>
            <a:off x="295639" y="4858836"/>
            <a:ext cx="44566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dirty="0">
                <a:effectLst/>
                <a:highlight>
                  <a:srgbClr val="FFFFFF"/>
                </a:highlight>
                <a:latin typeface="Helvetica" panose="020B0604020202020204" pitchFamily="34" charset="0"/>
                <a:hlinkClick r:id="rId5"/>
              </a:rPr>
              <a:t>https://zenodo.org/doi/10.5281/zenodo.10715482</a:t>
            </a:r>
            <a:r>
              <a:rPr lang="en-US" b="1" i="0" dirty="0">
                <a:effectLst/>
                <a:highlight>
                  <a:srgbClr val="FFFFFF"/>
                </a:highlight>
                <a:latin typeface="Helvetica" panose="020B0604020202020204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045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252000"/>
            <a:ext cx="5087793" cy="864000"/>
          </a:xfrm>
        </p:spPr>
        <p:txBody>
          <a:bodyPr/>
          <a:lstStyle/>
          <a:p>
            <a:r>
              <a:rPr lang="de-AT">
                <a:cs typeface="Calibri Light"/>
              </a:rPr>
              <a:t>Data Steward </a:t>
            </a:r>
            <a:r>
              <a:rPr lang="de-AT" err="1">
                <a:cs typeface="Calibri Light"/>
              </a:rPr>
              <a:t>Certificate</a:t>
            </a:r>
            <a:r>
              <a:rPr lang="de-AT">
                <a:cs typeface="Calibri Light"/>
              </a:rPr>
              <a:t> Course </a:t>
            </a:r>
            <a:endParaRPr lang="en-US">
              <a:cs typeface="Calibri Ligh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5" y="1419225"/>
            <a:ext cx="5448011" cy="2988000"/>
          </a:xfrm>
        </p:spPr>
        <p:txBody>
          <a:bodyPr/>
          <a:lstStyle/>
          <a:p>
            <a:pPr>
              <a:defRPr/>
            </a:pPr>
            <a:r>
              <a:rPr lang="en-US"/>
              <a:t>Part-time further education program based on the certificate course “</a:t>
            </a:r>
            <a:r>
              <a:rPr lang="en-US" u="sng">
                <a:hlinkClick r:id="rId3" tooltip="https://www.postgraduatecenter.at/weiterbildungsprogramme/kommunikation-medien/data-librarian/"/>
              </a:rPr>
              <a:t>Data Librarian</a:t>
            </a:r>
            <a:r>
              <a:rPr lang="en-US"/>
              <a:t>”, on the results of the </a:t>
            </a:r>
            <a:r>
              <a:rPr lang="en-US" u="sng">
                <a:hlinkClick r:id="rId4" tooltip="https://forschungsdaten.at/fda/"/>
              </a:rPr>
              <a:t>FAIR Data Austria project</a:t>
            </a:r>
            <a:r>
              <a:rPr lang="en-US"/>
              <a:t> and similar courses (such as </a:t>
            </a:r>
            <a:r>
              <a:rPr lang="en-US" u="sng" err="1">
                <a:hlinkClick r:id="rId5" tooltip="https://www.uni-bremen.de/en/research-alliance/research-data/data-train/about-data-train"/>
              </a:rPr>
              <a:t>DataTrain</a:t>
            </a:r>
            <a:r>
              <a:rPr lang="en-US"/>
              <a:t> or </a:t>
            </a:r>
            <a:r>
              <a:rPr lang="en-US" u="sng" err="1">
                <a:hlinkClick r:id="rId6" tooltip="https://www.th-koeln.de/weiterbildung/zertifikatskurs-forschungsdatenmanagement_82048.php"/>
              </a:rPr>
              <a:t>Zertifikatskurs</a:t>
            </a:r>
            <a:r>
              <a:rPr lang="en-US" u="sng">
                <a:hlinkClick r:id="rId6" tooltip="https://www.th-koeln.de/weiterbildung/zertifikatskurs-forschungsdatenmanagement_82048.php"/>
              </a:rPr>
              <a:t> FDM</a:t>
            </a:r>
            <a:r>
              <a:rPr lang="en-US"/>
              <a:t> in Germany)</a:t>
            </a:r>
          </a:p>
          <a:p>
            <a:pPr>
              <a:defRPr/>
            </a:pPr>
            <a:r>
              <a:rPr lang="en-US" b="1">
                <a:solidFill>
                  <a:srgbClr val="0063A6"/>
                </a:solidFill>
              </a:rPr>
              <a:t>Academic degree: </a:t>
            </a:r>
            <a:r>
              <a:rPr lang="en-US"/>
              <a:t>Certificate of the University of Vienna</a:t>
            </a:r>
          </a:p>
          <a:p>
            <a:pPr>
              <a:defRPr/>
            </a:pPr>
            <a:r>
              <a:rPr lang="en-US" b="1">
                <a:solidFill>
                  <a:srgbClr val="0063A6"/>
                </a:solidFill>
              </a:rPr>
              <a:t>Language: </a:t>
            </a:r>
            <a:r>
              <a:rPr lang="en-US"/>
              <a:t>English</a:t>
            </a:r>
          </a:p>
          <a:p>
            <a:pPr>
              <a:defRPr/>
            </a:pPr>
            <a:r>
              <a:rPr lang="en-US" b="1">
                <a:solidFill>
                  <a:srgbClr val="0063A6"/>
                </a:solidFill>
              </a:rPr>
              <a:t>Duration and scope: </a:t>
            </a:r>
            <a:r>
              <a:rPr lang="en-US"/>
              <a:t>2 semesters/15 ECTS credits</a:t>
            </a:r>
          </a:p>
          <a:p>
            <a:pPr>
              <a:defRPr/>
            </a:pPr>
            <a:r>
              <a:rPr lang="en-US" b="1">
                <a:solidFill>
                  <a:schemeClr val="accent1"/>
                </a:solidFill>
              </a:rPr>
              <a:t>Target groups: </a:t>
            </a:r>
            <a:r>
              <a:rPr lang="en-US"/>
              <a:t>Researchers and research support staff</a:t>
            </a:r>
          </a:p>
          <a:p>
            <a:pPr>
              <a:defRPr/>
            </a:pPr>
            <a:r>
              <a:rPr lang="en-US" b="1">
                <a:solidFill>
                  <a:srgbClr val="0063A6"/>
                </a:solidFill>
              </a:rPr>
              <a:t>Costs: </a:t>
            </a:r>
            <a:r>
              <a:rPr lang="en-US"/>
              <a:t>2950 € </a:t>
            </a:r>
          </a:p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10</a:t>
            </a:fld>
            <a:endParaRPr lang="de-DE"/>
          </a:p>
        </p:txBody>
      </p:sp>
      <p:sp>
        <p:nvSpPr>
          <p:cNvPr id="5" name="Ellipse 4"/>
          <p:cNvSpPr/>
          <p:nvPr/>
        </p:nvSpPr>
        <p:spPr bwMode="auto">
          <a:xfrm>
            <a:off x="6072673" y="1710321"/>
            <a:ext cx="2728067" cy="22535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600" b="1"/>
              <a:t>GOAL: To upskill existing staff and prepare new hires for the challenging role of data stewards</a:t>
            </a:r>
            <a:endParaRPr sz="1600"/>
          </a:p>
        </p:txBody>
      </p:sp>
    </p:spTree>
    <p:extLst>
      <p:ext uri="{BB962C8B-B14F-4D97-AF65-F5344CB8AC3E}">
        <p14:creationId xmlns:p14="http://schemas.microsoft.com/office/powerpoint/2010/main" val="832714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375516"/>
            <a:ext cx="4140000" cy="1941321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US" sz="2400">
                <a:solidFill>
                  <a:schemeClr val="accent1"/>
                </a:solidFill>
                <a:cs typeface="Calibri Light"/>
              </a:rPr>
              <a:t>Data Steward Course 2022-2023</a:t>
            </a:r>
          </a:p>
          <a:p>
            <a:pPr marL="179070" indent="-179705"/>
            <a:r>
              <a:rPr lang="en-US" b="1">
                <a:solidFill>
                  <a:schemeClr val="accent1"/>
                </a:solidFill>
                <a:cs typeface="Calibri Light"/>
              </a:rPr>
              <a:t>25 participants from 10 countries</a:t>
            </a:r>
            <a:endParaRPr lang="en-US" b="1">
              <a:solidFill>
                <a:schemeClr val="accent1"/>
              </a:solidFill>
              <a:ea typeface="Calibri Light"/>
              <a:cs typeface="Calibri Light"/>
            </a:endParaRPr>
          </a:p>
          <a:p>
            <a:pPr marL="179070" indent="-179705"/>
            <a:r>
              <a:rPr lang="en-US" b="1">
                <a:solidFill>
                  <a:schemeClr val="accent1"/>
                </a:solidFill>
                <a:cs typeface="Calibri Light"/>
              </a:rPr>
              <a:t>Research disciplines </a:t>
            </a:r>
            <a:r>
              <a:rPr lang="en-US">
                <a:cs typeface="Calibri Light"/>
              </a:rPr>
              <a:t>i</a:t>
            </a:r>
            <a:r>
              <a:rPr lang="en-US">
                <a:solidFill>
                  <a:srgbClr val="000000"/>
                </a:solidFill>
                <a:cs typeface="Calibri Light"/>
              </a:rPr>
              <a:t>ncluding arts</a:t>
            </a:r>
            <a:r>
              <a:rPr lang="en-US">
                <a:cs typeface="Calibri Light"/>
              </a:rPr>
              <a:t> and humanities, social science, natural and life sciences, computer science</a:t>
            </a:r>
            <a:endParaRPr lang="en-US">
              <a:ea typeface="Calibri Light"/>
              <a:cs typeface="Calibri Light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3175" y="1964164"/>
            <a:ext cx="4451727" cy="2988000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US" sz="2400">
                <a:solidFill>
                  <a:schemeClr val="accent1"/>
                </a:solidFill>
                <a:cs typeface="Calibri Light"/>
              </a:rPr>
              <a:t>Next Actions</a:t>
            </a:r>
          </a:p>
          <a:p>
            <a:pPr marL="179070" indent="-179705"/>
            <a:r>
              <a:rPr lang="en-US" b="1">
                <a:solidFill>
                  <a:schemeClr val="accent1"/>
                </a:solidFill>
                <a:cs typeface="Calibri Light"/>
              </a:rPr>
              <a:t>Second round </a:t>
            </a:r>
            <a:r>
              <a:rPr lang="en-US">
                <a:cs typeface="Calibri Light"/>
              </a:rPr>
              <a:t>started in </a:t>
            </a:r>
            <a:r>
              <a:rPr lang="en-US" b="1">
                <a:solidFill>
                  <a:schemeClr val="accent1"/>
                </a:solidFill>
                <a:cs typeface="Calibri Light"/>
              </a:rPr>
              <a:t>October 2023</a:t>
            </a:r>
            <a:endParaRPr lang="en-US" b="1">
              <a:solidFill>
                <a:schemeClr val="accent1"/>
              </a:solidFill>
              <a:ea typeface="Calibri Light"/>
              <a:cs typeface="Calibri Light"/>
            </a:endParaRPr>
          </a:p>
          <a:p>
            <a:pPr marL="359410" lvl="1" indent="-179705"/>
            <a:r>
              <a:rPr lang="en-US">
                <a:cs typeface="Calibri Light"/>
              </a:rPr>
              <a:t>26 participants from 12 countries incl. Japan and USA</a:t>
            </a:r>
            <a:endParaRPr lang="en-US">
              <a:ea typeface="Calibri Light"/>
              <a:cs typeface="Calibri Light"/>
            </a:endParaRPr>
          </a:p>
          <a:p>
            <a:pPr marL="179070" indent="-179705"/>
            <a:r>
              <a:rPr lang="en-US">
                <a:cs typeface="Calibri Light"/>
              </a:rPr>
              <a:t>Possibilities for </a:t>
            </a:r>
            <a:r>
              <a:rPr lang="en-US" b="1">
                <a:solidFill>
                  <a:schemeClr val="accent1"/>
                </a:solidFill>
                <a:cs typeface="Calibri Light"/>
              </a:rPr>
              <a:t>international collaboration</a:t>
            </a:r>
            <a:endParaRPr lang="en-US" b="1">
              <a:solidFill>
                <a:schemeClr val="accent1"/>
              </a:solidFill>
              <a:ea typeface="Calibri Light"/>
              <a:cs typeface="Calibri Light"/>
            </a:endParaRPr>
          </a:p>
          <a:p>
            <a:pPr marL="359410" lvl="1" indent="-179705"/>
            <a:r>
              <a:rPr lang="en-US">
                <a:cs typeface="Calibri Light"/>
              </a:rPr>
              <a:t>Finnish national Data Steward Training Program</a:t>
            </a:r>
            <a:endParaRPr lang="en-US">
              <a:ea typeface="Calibri Light"/>
              <a:cs typeface="Calibri Light"/>
            </a:endParaRPr>
          </a:p>
          <a:p>
            <a:pPr marL="359410" lvl="1" indent="-179705"/>
            <a:r>
              <a:rPr lang="en-US">
                <a:cs typeface="Calibri Light"/>
              </a:rPr>
              <a:t>Latvian national Data Steward Program</a:t>
            </a:r>
            <a:endParaRPr lang="en-US"/>
          </a:p>
          <a:p>
            <a:pPr marL="359410" lvl="1" indent="-179705"/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11</a:t>
            </a:fld>
            <a:endParaRPr lang="de-DE"/>
          </a:p>
        </p:txBody>
      </p:sp>
      <p:sp>
        <p:nvSpPr>
          <p:cNvPr id="6" name="Sprechblase: oval 8"/>
          <p:cNvSpPr/>
          <p:nvPr/>
        </p:nvSpPr>
        <p:spPr bwMode="auto">
          <a:xfrm>
            <a:off x="4497151" y="344352"/>
            <a:ext cx="3464779" cy="1254958"/>
          </a:xfrm>
          <a:prstGeom prst="wedgeEllipseCallout">
            <a:avLst>
              <a:gd name="adj1" fmla="val -46495"/>
              <a:gd name="adj2" fmla="val 5293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CA" sz="1400" b="1">
                <a:solidFill>
                  <a:schemeClr val="bg1"/>
                </a:solidFill>
              </a:rPr>
              <a:t>“I was very impressed by the quality of the instructors, the organization and the material presented.”</a:t>
            </a:r>
          </a:p>
        </p:txBody>
      </p:sp>
      <p:sp>
        <p:nvSpPr>
          <p:cNvPr id="10" name="Sprechblase: oval 8">
            <a:extLst>
              <a:ext uri="{FF2B5EF4-FFF2-40B4-BE49-F238E27FC236}">
                <a16:creationId xmlns:a16="http://schemas.microsoft.com/office/drawing/2014/main" id="{9FC50D65-9FC4-83D4-B935-07CAFFD40C86}"/>
              </a:ext>
            </a:extLst>
          </p:cNvPr>
          <p:cNvSpPr/>
          <p:nvPr/>
        </p:nvSpPr>
        <p:spPr bwMode="auto">
          <a:xfrm>
            <a:off x="502633" y="2688142"/>
            <a:ext cx="3830896" cy="1388903"/>
          </a:xfrm>
          <a:prstGeom prst="wedgeEllipseCallout">
            <a:avLst>
              <a:gd name="adj1" fmla="val -46495"/>
              <a:gd name="adj2" fmla="val 5293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en-CA" sz="1400" b="1" dirty="0">
                <a:solidFill>
                  <a:schemeClr val="bg1"/>
                </a:solidFill>
                <a:ea typeface="+mn-lt"/>
                <a:cs typeface="+mn-lt"/>
              </a:rPr>
              <a:t>"Great session with very interesting and fruitful discussion. Definitely content that will help with the work in the data stewardship field."</a:t>
            </a:r>
          </a:p>
        </p:txBody>
      </p:sp>
    </p:spTree>
    <p:extLst>
      <p:ext uri="{BB962C8B-B14F-4D97-AF65-F5344CB8AC3E}">
        <p14:creationId xmlns:p14="http://schemas.microsoft.com/office/powerpoint/2010/main" val="2409436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360CC-987B-C811-0735-CC186B593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Next Actions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99606-ADC8-3431-A8A9-4F7CA1EFF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202266"/>
            <a:ext cx="8389938" cy="3240237"/>
          </a:xfrm>
        </p:spPr>
        <p:txBody>
          <a:bodyPr vert="horz" lIns="0" tIns="0" rIns="0" bIns="0" rtlCol="0" anchor="t">
            <a:noAutofit/>
          </a:bodyPr>
          <a:lstStyle/>
          <a:p>
            <a:pPr marL="179070" indent="-179705" algn="ctr"/>
            <a:r>
              <a:rPr lang="en-US" sz="2000" b="1">
                <a:ea typeface="Calibri Light"/>
                <a:cs typeface="Calibri Light"/>
              </a:rPr>
              <a:t>Legal Helpdesk for Research Data Management (integration training)</a:t>
            </a:r>
            <a:endParaRPr lang="en-US" sz="2000" b="1">
              <a:ea typeface="Calibri Light"/>
            </a:endParaRPr>
          </a:p>
          <a:p>
            <a:pPr marL="179070" indent="-179705" algn="ctr"/>
            <a:endParaRPr lang="en-US" b="1">
              <a:cs typeface="Calibri Light"/>
            </a:endParaRPr>
          </a:p>
          <a:p>
            <a:pPr marL="179070" indent="-179705" algn="ctr"/>
            <a:r>
              <a:rPr lang="en-US" sz="2000" b="1">
                <a:cs typeface="Calibri Light"/>
              </a:rPr>
              <a:t>Growing Commitment by PIs and Departments to PhD Training</a:t>
            </a:r>
            <a:r>
              <a:rPr lang="en-US" b="1">
                <a:cs typeface="Calibri Light"/>
              </a:rPr>
              <a:t> </a:t>
            </a:r>
            <a:endParaRPr lang="en-US" b="1"/>
          </a:p>
          <a:p>
            <a:pPr marL="359410" lvl="1" indent="-179705" algn="ctr"/>
            <a:r>
              <a:rPr lang="en-US">
                <a:cs typeface="Calibri Light"/>
              </a:rPr>
              <a:t>Commitment to RDM Course Enrollment </a:t>
            </a:r>
            <a:endParaRPr lang="en-US"/>
          </a:p>
          <a:p>
            <a:pPr marL="359410" lvl="1" indent="-179705" algn="ctr"/>
            <a:r>
              <a:rPr lang="en-US">
                <a:cs typeface="Calibri Light"/>
              </a:rPr>
              <a:t>Mandatory Data Management Plans</a:t>
            </a:r>
            <a:endParaRPr lang="en-US"/>
          </a:p>
          <a:p>
            <a:pPr marL="359410" lvl="1" indent="-179705" algn="ctr"/>
            <a:endParaRPr lang="en-US">
              <a:ea typeface="Calibri Light"/>
            </a:endParaRPr>
          </a:p>
          <a:p>
            <a:pPr marL="179070" indent="-179705" algn="ctr"/>
            <a:r>
              <a:rPr lang="en-US" sz="2000" b="1">
                <a:cs typeface="Calibri Light"/>
              </a:rPr>
              <a:t>Erasmus+ project RAQMYAT with Tunisian Universities</a:t>
            </a:r>
            <a:endParaRPr lang="en-US" sz="2000" b="1">
              <a:ea typeface="Calibri Light"/>
              <a:cs typeface="Calibri Light"/>
            </a:endParaRPr>
          </a:p>
          <a:p>
            <a:pPr marL="179070" indent="-179705" algn="ctr"/>
            <a:r>
              <a:rPr lang="en-US" sz="1500">
                <a:cs typeface="Calibri Light"/>
              </a:rPr>
              <a:t>Development of Self-Study Training Modules on RDM</a:t>
            </a:r>
          </a:p>
          <a:p>
            <a:pPr marL="179070" indent="-179705"/>
            <a:endParaRPr lang="en-US" sz="1500">
              <a:cs typeface="Calibri Light"/>
            </a:endParaRPr>
          </a:p>
          <a:p>
            <a:pPr marL="179070" indent="-179705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186CDF-5ADC-65B4-B94E-3EEFBF12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773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 bwMode="auto">
          <a:xfrm>
            <a:off x="4207033" y="754562"/>
            <a:ext cx="4654534" cy="615047"/>
          </a:xfrm>
        </p:spPr>
        <p:txBody>
          <a:bodyPr/>
          <a:lstStyle/>
          <a:p>
            <a:pPr>
              <a:defRPr/>
            </a:pPr>
            <a:r>
              <a:rPr lang="de-AT" err="1"/>
              <a:t>Thank</a:t>
            </a:r>
            <a:r>
              <a:rPr lang="de-AT"/>
              <a:t> </a:t>
            </a:r>
            <a:r>
              <a:rPr lang="de-AT" err="1"/>
              <a:t>You</a:t>
            </a:r>
            <a:r>
              <a:rPr lang="de-AT"/>
              <a:t>!</a:t>
            </a:r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rcRect l="287" t="22008" r="411" b="22007"/>
          <a:stretch/>
        </p:blipFill>
        <p:spPr bwMode="auto">
          <a:xfrm>
            <a:off x="604678" y="1474569"/>
            <a:ext cx="3015977" cy="2405305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6B0A4BD-7D14-DCD9-32CF-A1155A2A1D14}"/>
              </a:ext>
            </a:extLst>
          </p:cNvPr>
          <p:cNvSpPr>
            <a:spLocks noGrp="1"/>
          </p:cNvSpPr>
          <p:nvPr/>
        </p:nvSpPr>
        <p:spPr bwMode="auto">
          <a:xfrm>
            <a:off x="4207033" y="1414298"/>
            <a:ext cx="4679561" cy="270364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79388" indent="-180000" algn="l" defTabSz="685783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75"/>
              </a:spcAft>
              <a:buSzPct val="80000"/>
              <a:buFont typeface="Arial" panose="020B0604020202020204" pitchFamily="34" charset="0"/>
              <a:buChar char="•"/>
              <a:tabLst/>
              <a:defRPr sz="1650" b="0" i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360000" indent="-180000" algn="l" defTabSz="685783" rtl="0" eaLnBrk="1" latinLnBrk="0" hangingPunct="1">
              <a:lnSpc>
                <a:spcPct val="110000"/>
              </a:lnSpc>
              <a:spcBef>
                <a:spcPts val="250"/>
              </a:spcBef>
              <a:spcAft>
                <a:spcPts val="375"/>
              </a:spcAft>
              <a:buSzPct val="80000"/>
              <a:buFont typeface="Arial" panose="020B0604020202020204" pitchFamily="34" charset="0"/>
              <a:buChar char="•"/>
              <a:tabLst/>
              <a:defRPr sz="1500" b="0" i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540000" indent="-180000" algn="l" defTabSz="685783" rtl="0" eaLnBrk="1" latinLnBrk="0" hangingPunct="1">
              <a:lnSpc>
                <a:spcPct val="110000"/>
              </a:lnSpc>
              <a:spcBef>
                <a:spcPts val="250"/>
              </a:spcBef>
              <a:spcAft>
                <a:spcPts val="375"/>
              </a:spcAft>
              <a:buSzPct val="80000"/>
              <a:buFont typeface="Arial" panose="020B0604020202020204" pitchFamily="34" charset="0"/>
              <a:buChar char="•"/>
              <a:tabLst/>
              <a:defRPr sz="1050" b="0" i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720000" indent="-180000" algn="l" defTabSz="685783" rtl="0" eaLnBrk="1" latinLnBrk="0" hangingPunct="1">
              <a:lnSpc>
                <a:spcPct val="110000"/>
              </a:lnSpc>
              <a:spcBef>
                <a:spcPts val="250"/>
              </a:spcBef>
              <a:spcAft>
                <a:spcPts val="375"/>
              </a:spcAft>
              <a:buSzPct val="80000"/>
              <a:buFont typeface="Arial" panose="020B0604020202020204" pitchFamily="34" charset="0"/>
              <a:buChar char="•"/>
              <a:tabLst/>
              <a:defRPr sz="1050" b="0" i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900000" indent="-180000" algn="l" defTabSz="685783" rtl="0" eaLnBrk="1" latinLnBrk="0" hangingPunct="1">
              <a:lnSpc>
                <a:spcPct val="110000"/>
              </a:lnSpc>
              <a:spcBef>
                <a:spcPts val="250"/>
              </a:spcBef>
              <a:spcAft>
                <a:spcPts val="375"/>
              </a:spcAft>
              <a:buSzPct val="80000"/>
              <a:buFont typeface="Arial" panose="020B0604020202020204" pitchFamily="34" charset="0"/>
              <a:buChar char="•"/>
              <a:tabLst/>
              <a:defRPr sz="1050" b="0" i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de-DE" sz="1400" b="1">
                <a:cs typeface="Calibri Light"/>
              </a:rPr>
              <a:t>Tereza </a:t>
            </a:r>
            <a:r>
              <a:rPr lang="de-DE" sz="1400" b="1" err="1">
                <a:cs typeface="Calibri Light"/>
              </a:rPr>
              <a:t>Kalová</a:t>
            </a:r>
            <a:r>
              <a:rPr lang="de-DE" sz="1400" b="1">
                <a:cs typeface="Calibri Light"/>
              </a:rPr>
              <a:t> </a:t>
            </a:r>
            <a:r>
              <a:rPr lang="de-AT" sz="1400" b="1">
                <a:cs typeface="Calibri Light"/>
              </a:rPr>
              <a:t>–</a:t>
            </a:r>
            <a:r>
              <a:rPr lang="de-DE" sz="1400" b="1">
                <a:solidFill>
                  <a:srgbClr val="000000"/>
                </a:solidFill>
                <a:cs typeface="Calibri Light"/>
              </a:rPr>
              <a:t> </a:t>
            </a:r>
            <a:r>
              <a:rPr lang="de-DE" sz="1400" u="sng">
                <a:solidFill>
                  <a:srgbClr val="0063A6"/>
                </a:solidFill>
                <a:cs typeface="Calibri Light"/>
                <a:hlinkClick r:id="rId4"/>
              </a:rPr>
              <a:t>tereza.kalova@univie.ac.at</a:t>
            </a:r>
            <a:r>
              <a:rPr lang="en-US" sz="1400">
                <a:solidFill>
                  <a:srgbClr val="000000"/>
                </a:solidFill>
                <a:cs typeface="Calibri Light"/>
              </a:rPr>
              <a:t> </a:t>
            </a:r>
            <a:endParaRPr lang="en-US" sz="1400">
              <a:ea typeface="Calibri Light"/>
              <a:cs typeface="Calibri Light"/>
            </a:endParaRPr>
          </a:p>
          <a:p>
            <a:pPr marL="0" indent="0">
              <a:buNone/>
              <a:defRPr/>
            </a:pPr>
            <a:r>
              <a:rPr lang="de-AT" sz="1400">
                <a:cs typeface="Calibri Light"/>
              </a:rPr>
              <a:t>Vienna University Library</a:t>
            </a:r>
            <a:endParaRPr lang="de-AT" sz="1400">
              <a:ea typeface="Calibri Light"/>
              <a:cs typeface="Calibri Light"/>
            </a:endParaRPr>
          </a:p>
          <a:p>
            <a:pPr marL="0" indent="0">
              <a:buNone/>
              <a:defRPr/>
            </a:pPr>
            <a:r>
              <a:rPr lang="de-AT" sz="1400" b="1">
                <a:ea typeface="Calibri Light"/>
                <a:cs typeface="Calibri Light"/>
              </a:rPr>
              <a:t>Monika </a:t>
            </a:r>
            <a:r>
              <a:rPr lang="de-AT" sz="1400" b="1" err="1">
                <a:ea typeface="Calibri Light"/>
                <a:cs typeface="Calibri Light"/>
              </a:rPr>
              <a:t>Bargmann</a:t>
            </a:r>
            <a:r>
              <a:rPr lang="de-AT" sz="1400" b="1">
                <a:ea typeface="Calibri Light"/>
                <a:cs typeface="Calibri Light"/>
              </a:rPr>
              <a:t> – </a:t>
            </a:r>
            <a:r>
              <a:rPr lang="de-AT" sz="1400">
                <a:ea typeface="Calibri Light"/>
                <a:cs typeface="Calibri Light"/>
                <a:hlinkClick r:id="rId5"/>
              </a:rPr>
              <a:t>monika</a:t>
            </a:r>
            <a:r>
              <a:rPr lang="de-AT" sz="1400">
                <a:ea typeface="+mn-lt"/>
                <a:cs typeface="+mn-lt"/>
                <a:hlinkClick r:id="rId5"/>
              </a:rPr>
              <a:t>.bargmann@univie.ac.at</a:t>
            </a:r>
            <a:r>
              <a:rPr lang="de-AT" sz="1400">
                <a:ea typeface="+mn-lt"/>
                <a:cs typeface="+mn-lt"/>
              </a:rPr>
              <a:t> </a:t>
            </a:r>
            <a:endParaRPr lang="de-AT" sz="1400" err="1">
              <a:ea typeface="+mn-lt"/>
              <a:cs typeface="+mn-lt"/>
            </a:endParaRPr>
          </a:p>
          <a:p>
            <a:pPr marL="0" indent="0">
              <a:buNone/>
              <a:defRPr/>
            </a:pPr>
            <a:r>
              <a:rPr lang="de-AT" sz="1400">
                <a:ea typeface="Calibri Light"/>
                <a:cs typeface="Calibri Light"/>
              </a:rPr>
              <a:t>Faculty </a:t>
            </a:r>
            <a:r>
              <a:rPr lang="de-AT" sz="1400" err="1">
                <a:ea typeface="Calibri Light"/>
                <a:cs typeface="Calibri Light"/>
              </a:rPr>
              <a:t>of</a:t>
            </a:r>
            <a:r>
              <a:rPr lang="de-AT" sz="1400">
                <a:ea typeface="Calibri Light"/>
                <a:cs typeface="Calibri Light"/>
              </a:rPr>
              <a:t> </a:t>
            </a:r>
            <a:r>
              <a:rPr lang="de-AT" sz="1400" err="1">
                <a:ea typeface="Calibri Light"/>
                <a:cs typeface="Calibri Light"/>
              </a:rPr>
              <a:t>Philological</a:t>
            </a:r>
            <a:r>
              <a:rPr lang="de-AT" sz="1400">
                <a:ea typeface="Calibri Light"/>
                <a:cs typeface="Calibri Light"/>
              </a:rPr>
              <a:t> and Cultural Studies</a:t>
            </a:r>
            <a:endParaRPr lang="de-AT">
              <a:ea typeface="Calibri Light"/>
            </a:endParaRPr>
          </a:p>
          <a:p>
            <a:pPr marL="0" indent="0">
              <a:buNone/>
              <a:defRPr/>
            </a:pPr>
            <a:r>
              <a:rPr lang="de-AT" sz="1400" b="1">
                <a:ea typeface="Calibri Light"/>
                <a:cs typeface="Calibri Light"/>
              </a:rPr>
              <a:t>Emily J. Kate – </a:t>
            </a:r>
            <a:r>
              <a:rPr lang="de-AT" sz="1400">
                <a:ea typeface="+mn-lt"/>
                <a:cs typeface="+mn-lt"/>
                <a:hlinkClick r:id="rId6"/>
              </a:rPr>
              <a:t>emily.jean.kate@univie.ac.at</a:t>
            </a:r>
            <a:r>
              <a:rPr lang="de-AT" sz="1400">
                <a:ea typeface="+mn-lt"/>
                <a:cs typeface="+mn-lt"/>
              </a:rPr>
              <a:t> </a:t>
            </a:r>
            <a:endParaRPr lang="de-AT">
              <a:ea typeface="Calibri Light"/>
            </a:endParaRPr>
          </a:p>
          <a:p>
            <a:pPr marL="0" indent="0">
              <a:buNone/>
              <a:defRPr/>
            </a:pPr>
            <a:r>
              <a:rPr lang="de-AT" sz="1400">
                <a:cs typeface="Calibri Light"/>
              </a:rPr>
              <a:t>Faculty </a:t>
            </a:r>
            <a:r>
              <a:rPr lang="de-AT" sz="1400" err="1">
                <a:cs typeface="Calibri Light"/>
              </a:rPr>
              <a:t>of</a:t>
            </a:r>
            <a:r>
              <a:rPr lang="de-AT" sz="1400">
                <a:cs typeface="Calibri Light"/>
              </a:rPr>
              <a:t> Life Sciences</a:t>
            </a:r>
            <a:endParaRPr lang="de-AT" sz="1400">
              <a:ea typeface="Calibri Light"/>
              <a:cs typeface="Calibri Light"/>
            </a:endParaRPr>
          </a:p>
          <a:p>
            <a:pPr marL="0" indent="0">
              <a:buNone/>
              <a:defRPr/>
            </a:pPr>
            <a:r>
              <a:rPr lang="de-AT" sz="1400" b="1">
                <a:ea typeface="Calibri Light"/>
                <a:cs typeface="Calibri Light"/>
              </a:rPr>
              <a:t>Michael Feichtinger – </a:t>
            </a:r>
            <a:r>
              <a:rPr lang="de-AT" sz="1400">
                <a:ea typeface="+mn-lt"/>
                <a:cs typeface="+mn-lt"/>
                <a:hlinkClick r:id="rId7"/>
              </a:rPr>
              <a:t>michael.feichtinger@univie.ac.at</a:t>
            </a:r>
            <a:r>
              <a:rPr lang="de-AT" sz="1400">
                <a:ea typeface="+mn-lt"/>
                <a:cs typeface="+mn-lt"/>
              </a:rPr>
              <a:t> </a:t>
            </a:r>
          </a:p>
          <a:p>
            <a:pPr marL="0" indent="0">
              <a:buNone/>
              <a:defRPr/>
            </a:pPr>
            <a:r>
              <a:rPr lang="de-AT" sz="1400" err="1">
                <a:ea typeface="Calibri Light"/>
                <a:cs typeface="Calibri Light"/>
              </a:rPr>
              <a:t>Centre</a:t>
            </a:r>
            <a:r>
              <a:rPr lang="de-AT" sz="1400">
                <a:ea typeface="Calibri Light"/>
                <a:cs typeface="Calibri Light"/>
              </a:rPr>
              <a:t> </a:t>
            </a:r>
            <a:r>
              <a:rPr lang="de-AT" sz="1400" err="1">
                <a:ea typeface="Calibri Light"/>
                <a:cs typeface="Calibri Light"/>
              </a:rPr>
              <a:t>for</a:t>
            </a:r>
            <a:r>
              <a:rPr lang="de-AT" sz="1400">
                <a:ea typeface="Calibri Light"/>
                <a:cs typeface="Calibri Light"/>
              </a:rPr>
              <a:t> </a:t>
            </a:r>
            <a:r>
              <a:rPr lang="de-AT" sz="1400" err="1">
                <a:ea typeface="Calibri Light"/>
                <a:cs typeface="Calibri Light"/>
              </a:rPr>
              <a:t>Microbiology</a:t>
            </a:r>
            <a:r>
              <a:rPr lang="de-AT" sz="1400">
                <a:ea typeface="Calibri Light"/>
                <a:cs typeface="Calibri Light"/>
              </a:rPr>
              <a:t> and Environmental Systems Science</a:t>
            </a:r>
            <a:endParaRPr lang="de-AT" sz="1400">
              <a:ea typeface="Calibri Light"/>
            </a:endParaRPr>
          </a:p>
          <a:p>
            <a:pPr marL="0" indent="0">
              <a:buNone/>
              <a:defRPr/>
            </a:pPr>
            <a:endParaRPr lang="de-AT" sz="1400" b="1">
              <a:ea typeface="Calibri Light"/>
            </a:endParaRPr>
          </a:p>
          <a:p>
            <a:pPr marL="0" indent="0">
              <a:buNone/>
              <a:defRPr/>
            </a:pPr>
            <a:endParaRPr lang="de-DE" sz="1400">
              <a:latin typeface="+mj-lt"/>
              <a:ea typeface="Source Sans Pro"/>
            </a:endParaRPr>
          </a:p>
        </p:txBody>
      </p:sp>
      <p:pic>
        <p:nvPicPr>
          <p:cNvPr id="3" name="Picture 2" descr="A qr code with blue and black dots&#10;&#10;Description automatically generated">
            <a:extLst>
              <a:ext uri="{FF2B5EF4-FFF2-40B4-BE49-F238E27FC236}">
                <a16:creationId xmlns:a16="http://schemas.microsoft.com/office/drawing/2014/main" id="{EB538A11-3C36-82FD-DAF9-4CB4A19B72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62291" y="4016236"/>
            <a:ext cx="780222" cy="788505"/>
          </a:xfrm>
          <a:prstGeom prst="rect">
            <a:avLst/>
          </a:prstGeom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60FB654A-8D03-2167-B794-7536E8DB72D7}"/>
              </a:ext>
            </a:extLst>
          </p:cNvPr>
          <p:cNvSpPr txBox="1"/>
          <p:nvPr/>
        </p:nvSpPr>
        <p:spPr>
          <a:xfrm>
            <a:off x="4050195" y="4116455"/>
            <a:ext cx="3959086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200">
                <a:solidFill>
                  <a:schemeClr val="tx1"/>
                </a:solidFill>
                <a:latin typeface="+mn-lt"/>
                <a:cs typeface="Calibri Light"/>
              </a:rPr>
              <a:t>For more information about the University of Vienna Data Stewards and Research Data Management Team, go to </a:t>
            </a:r>
            <a:r>
              <a:rPr lang="en-US" sz="1200">
                <a:solidFill>
                  <a:schemeClr val="tx1"/>
                </a:solidFill>
                <a:latin typeface="+mn-lt"/>
                <a:cs typeface="Calibri Light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rdm@univie.ac.at</a:t>
            </a:r>
            <a:r>
              <a:rPr lang="en-US" sz="1200">
                <a:solidFill>
                  <a:schemeClr val="tx1"/>
                </a:solidFill>
                <a:latin typeface="+mn-lt"/>
                <a:cs typeface="Calibri Light"/>
              </a:rPr>
              <a:t> or follow the QR code.</a:t>
            </a:r>
          </a:p>
        </p:txBody>
      </p:sp>
      <p:sp>
        <p:nvSpPr>
          <p:cNvPr id="7" name="Rechteck 11">
            <a:extLst>
              <a:ext uri="{FF2B5EF4-FFF2-40B4-BE49-F238E27FC236}">
                <a16:creationId xmlns:a16="http://schemas.microsoft.com/office/drawing/2014/main" id="{C86157C6-0D75-9DCC-A461-ADFDB2757EC3}"/>
              </a:ext>
            </a:extLst>
          </p:cNvPr>
          <p:cNvSpPr/>
          <p:nvPr/>
        </p:nvSpPr>
        <p:spPr bwMode="auto">
          <a:xfrm>
            <a:off x="2787114" y="4895988"/>
            <a:ext cx="9998919" cy="24622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de-DE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00"/>
              <a:t>This work is licensed under a </a:t>
            </a:r>
            <a:r>
              <a:rPr lang="en-US" sz="1000" u="sng">
                <a:hlinkClick r:id="rId10" tooltip="https://creativecommons.org/licenses/by/4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 </a:t>
            </a:r>
            <a:r>
              <a:rPr lang="en-US" sz="1000"/>
              <a:t>license excluding logos and photos.</a:t>
            </a:r>
            <a:endParaRPr lang="en-US" sz="1000">
              <a:cs typeface="Calibri Ligh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1FD972E-834D-8088-2382-377470B9944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92376" y="4761695"/>
            <a:ext cx="959386" cy="35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994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CA"/>
              <a:t>Research Data Management at the University of Vienna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 vert="horz" lIns="0" tIns="0" rIns="0" bIns="0" rtlCol="0" anchor="t">
            <a:noAutofit/>
          </a:bodyPr>
          <a:lstStyle/>
          <a:p>
            <a:pPr marL="179070" indent="-179705">
              <a:defRPr/>
            </a:pPr>
            <a:r>
              <a:rPr lang="en-CA" sz="1400" b="1">
                <a:solidFill>
                  <a:schemeClr val="accent1"/>
                </a:solidFill>
                <a:cs typeface="Calibri Light"/>
              </a:rPr>
              <a:t>University-wide Research Data Management WG tasked with strategic development</a:t>
            </a:r>
            <a:endParaRPr lang="en-US" sz="1400">
              <a:solidFill>
                <a:schemeClr val="accent1"/>
              </a:solidFill>
              <a:ea typeface="Calibri Light"/>
              <a:cs typeface="Calibri Light"/>
            </a:endParaRPr>
          </a:p>
          <a:p>
            <a:pPr marL="359410" lvl="1" indent="-179705">
              <a:defRPr/>
            </a:pPr>
            <a:r>
              <a:rPr lang="en-CA" sz="1200">
                <a:cs typeface="Calibri Light"/>
              </a:rPr>
              <a:t>Coordinated by the University Library</a:t>
            </a:r>
            <a:endParaRPr sz="1200">
              <a:ea typeface="Calibri Light"/>
              <a:cs typeface="Calibri Light"/>
            </a:endParaRPr>
          </a:p>
          <a:p>
            <a:pPr marL="359410" lvl="1" indent="-179705">
              <a:defRPr/>
            </a:pPr>
            <a:r>
              <a:rPr lang="en-CA" sz="1200">
                <a:cs typeface="Calibri Light"/>
              </a:rPr>
              <a:t>Vice-rector for Digitization and Knowledge Transfer</a:t>
            </a:r>
            <a:endParaRPr sz="1200">
              <a:ea typeface="Calibri Light"/>
              <a:cs typeface="Calibri Light"/>
            </a:endParaRPr>
          </a:p>
          <a:p>
            <a:pPr marL="179070" indent="-179705">
              <a:defRPr/>
            </a:pPr>
            <a:r>
              <a:rPr lang="en-CA" sz="1400" b="1">
                <a:solidFill>
                  <a:schemeClr val="accent1"/>
                </a:solidFill>
                <a:cs typeface="Calibri Light"/>
              </a:rPr>
              <a:t>Research Data Management (RDM) services </a:t>
            </a:r>
            <a:r>
              <a:rPr lang="en-CA" sz="1400">
                <a:cs typeface="Calibri Light"/>
              </a:rPr>
              <a:t>are the joint effort of the:</a:t>
            </a:r>
            <a:endParaRPr sz="1400">
              <a:ea typeface="Calibri Light"/>
              <a:cs typeface="Calibri Light"/>
            </a:endParaRPr>
          </a:p>
          <a:p>
            <a:pPr marL="359410" lvl="1" indent="-179705">
              <a:defRPr/>
            </a:pPr>
            <a:r>
              <a:rPr lang="en-CA" sz="1200">
                <a:cs typeface="Calibri Light"/>
              </a:rPr>
              <a:t>Library</a:t>
            </a:r>
            <a:endParaRPr sz="1200">
              <a:ea typeface="Calibri Light"/>
              <a:cs typeface="Calibri Light"/>
            </a:endParaRPr>
          </a:p>
          <a:p>
            <a:pPr marL="359410" lvl="1" indent="-179705">
              <a:defRPr/>
            </a:pPr>
            <a:r>
              <a:rPr lang="en-CA" sz="1200">
                <a:cs typeface="Calibri Light"/>
              </a:rPr>
              <a:t>Computer Center</a:t>
            </a:r>
            <a:endParaRPr sz="1200">
              <a:ea typeface="Calibri Light"/>
              <a:cs typeface="Calibri Light"/>
            </a:endParaRPr>
          </a:p>
          <a:p>
            <a:pPr marL="359410" lvl="1" indent="-179705">
              <a:defRPr/>
            </a:pPr>
            <a:r>
              <a:rPr lang="en-CA" sz="1200">
                <a:ea typeface="Calibri Light"/>
                <a:cs typeface="Calibri Light"/>
              </a:rPr>
              <a:t>(Selected) Faculties and Research Centers – Data Stewards</a:t>
            </a:r>
            <a:endParaRPr lang="en-US" sz="1200">
              <a:ea typeface="Calibri Light"/>
              <a:cs typeface="Calibri Light"/>
            </a:endParaRPr>
          </a:p>
          <a:p>
            <a:pPr marL="359410" lvl="1" indent="-179705">
              <a:defRPr/>
            </a:pPr>
            <a:r>
              <a:rPr lang="en-CA" sz="1200">
                <a:ea typeface="Calibri Light"/>
                <a:cs typeface="Calibri Light"/>
              </a:rPr>
              <a:t>Department of Innovation and Digitalisation in Law – Legal Helpdesk</a:t>
            </a:r>
            <a:endParaRPr lang="en-CA"/>
          </a:p>
          <a:p>
            <a:pPr marL="359410" lvl="1" indent="-179705">
              <a:defRPr/>
            </a:pPr>
            <a:r>
              <a:rPr lang="en-CA" sz="1200">
                <a:cs typeface="Calibri Light"/>
              </a:rPr>
              <a:t>Research Support and Career Development</a:t>
            </a:r>
            <a:endParaRPr sz="1200">
              <a:ea typeface="Calibri Light"/>
              <a:cs typeface="Calibri Light"/>
            </a:endParaRPr>
          </a:p>
          <a:p>
            <a:pPr marL="359410" lvl="1" indent="-179705">
              <a:defRPr/>
            </a:pPr>
            <a:r>
              <a:rPr lang="en-CA" sz="1200">
                <a:cs typeface="Calibri Light"/>
              </a:rPr>
              <a:t>Center for Teaching and Learning</a:t>
            </a:r>
            <a:endParaRPr sz="1200">
              <a:ea typeface="Calibri Light"/>
              <a:cs typeface="Calibri Light"/>
            </a:endParaRPr>
          </a:p>
          <a:p>
            <a:pPr marL="359410" lvl="1" indent="-179705">
              <a:defRPr/>
            </a:pPr>
            <a:r>
              <a:rPr lang="en-CA" sz="1200">
                <a:cs typeface="Calibri Light"/>
              </a:rPr>
              <a:t>Quality Assurance</a:t>
            </a:r>
            <a:endParaRPr sz="1200">
              <a:ea typeface="Calibri Light"/>
              <a:cs typeface="Calibri Light"/>
            </a:endParaRPr>
          </a:p>
          <a:p>
            <a:pPr marL="359410" lvl="1" indent="-179705">
              <a:defRPr/>
            </a:pPr>
            <a:endParaRPr lang="en-CA" sz="1200">
              <a:ea typeface="Calibri Light"/>
            </a:endParaRPr>
          </a:p>
        </p:txBody>
      </p:sp>
      <p:sp>
        <p:nvSpPr>
          <p:cNvPr id="8" name="Ellipse 7"/>
          <p:cNvSpPr/>
          <p:nvPr/>
        </p:nvSpPr>
        <p:spPr bwMode="auto">
          <a:xfrm>
            <a:off x="6538801" y="1473948"/>
            <a:ext cx="1718941" cy="125863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en-US" sz="1000" b="1">
                <a:cs typeface="Calibri Light"/>
              </a:rPr>
              <a:t>Infrastructure such as repositories, storage solutions</a:t>
            </a:r>
            <a:endParaRPr lang="en-US"/>
          </a:p>
        </p:txBody>
      </p:sp>
      <p:sp>
        <p:nvSpPr>
          <p:cNvPr id="5" name="Ellipse 7">
            <a:extLst>
              <a:ext uri="{FF2B5EF4-FFF2-40B4-BE49-F238E27FC236}">
                <a16:creationId xmlns:a16="http://schemas.microsoft.com/office/drawing/2014/main" id="{30A04527-B4BB-C4E9-C710-493D270C42CA}"/>
              </a:ext>
            </a:extLst>
          </p:cNvPr>
          <p:cNvSpPr/>
          <p:nvPr/>
        </p:nvSpPr>
        <p:spPr bwMode="auto">
          <a:xfrm>
            <a:off x="5486800" y="2939381"/>
            <a:ext cx="2271550" cy="144283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en-US" sz="1000" b="1">
                <a:ea typeface="Calibri Light"/>
                <a:cs typeface="Calibri Light"/>
              </a:rPr>
              <a:t>Support such as 1-on-1 advising, workflow development and  training</a:t>
            </a:r>
          </a:p>
        </p:txBody>
      </p:sp>
    </p:spTree>
    <p:extLst>
      <p:ext uri="{BB962C8B-B14F-4D97-AF65-F5344CB8AC3E}">
        <p14:creationId xmlns:p14="http://schemas.microsoft.com/office/powerpoint/2010/main" val="952195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3F536-5210-E565-E30E-E22FFAF83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RDM Training at the University of Vienna: The Vision</a:t>
            </a:r>
            <a:endParaRPr lang="en-US">
              <a:solidFill>
                <a:srgbClr val="7030A0"/>
              </a:solidFill>
              <a:highlight>
                <a:srgbClr val="FFFF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73588F-7710-F3B1-ADAD-1C27E8A89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2726" y="1419225"/>
            <a:ext cx="4583088" cy="2988000"/>
          </a:xfrm>
        </p:spPr>
        <p:txBody>
          <a:bodyPr vert="horz" lIns="0" tIns="0" rIns="0" bIns="0" rtlCol="0" anchor="t">
            <a:noAutofit/>
          </a:bodyPr>
          <a:lstStyle/>
          <a:p>
            <a:pPr marL="179070" indent="-179705">
              <a:lnSpc>
                <a:spcPct val="95000"/>
              </a:lnSpc>
              <a:spcBef>
                <a:spcPts val="563"/>
              </a:spcBef>
              <a:spcAft>
                <a:spcPts val="0"/>
              </a:spcAft>
            </a:pPr>
            <a:r>
              <a:rPr lang="en-US">
                <a:latin typeface="Calibri Light"/>
                <a:ea typeface="Source Sans Pro Light"/>
                <a:cs typeface="Calibri Light"/>
              </a:rPr>
              <a:t>The RDM training courses at </a:t>
            </a:r>
            <a:r>
              <a:rPr lang="en-US" err="1">
                <a:latin typeface="Calibri Light"/>
                <a:ea typeface="Source Sans Pro Light"/>
                <a:cs typeface="Calibri Light"/>
              </a:rPr>
              <a:t>Univie</a:t>
            </a:r>
            <a:r>
              <a:rPr lang="en-US">
                <a:latin typeface="Calibri Light"/>
                <a:ea typeface="Source Sans Pro Light"/>
                <a:cs typeface="Calibri Light"/>
              </a:rPr>
              <a:t> are: </a:t>
            </a:r>
          </a:p>
          <a:p>
            <a:pPr marL="359410" lvl="1" indent="-179705">
              <a:lnSpc>
                <a:spcPct val="95000"/>
              </a:lnSpc>
              <a:spcBef>
                <a:spcPts val="281"/>
              </a:spcBef>
              <a:spcAft>
                <a:spcPts val="0"/>
              </a:spcAft>
            </a:pPr>
            <a:r>
              <a:rPr lang="en-US">
                <a:latin typeface="Calibri Light"/>
                <a:ea typeface="Source Sans Pro Light"/>
                <a:cs typeface="Calibri Light"/>
              </a:rPr>
              <a:t>Needs-based  </a:t>
            </a:r>
          </a:p>
          <a:p>
            <a:pPr marL="359410" lvl="1" indent="-179705">
              <a:lnSpc>
                <a:spcPct val="95000"/>
              </a:lnSpc>
              <a:spcBef>
                <a:spcPts val="281"/>
              </a:spcBef>
              <a:spcAft>
                <a:spcPts val="0"/>
              </a:spcAft>
            </a:pPr>
            <a:r>
              <a:rPr lang="en-US">
                <a:latin typeface="Calibri Light"/>
                <a:ea typeface="Source Sans Pro Light"/>
                <a:cs typeface="Calibri Light"/>
              </a:rPr>
              <a:t>Innovative </a:t>
            </a:r>
          </a:p>
          <a:p>
            <a:pPr marL="359410" lvl="1" indent="-179705">
              <a:lnSpc>
                <a:spcPct val="95000"/>
              </a:lnSpc>
              <a:spcBef>
                <a:spcPts val="281"/>
              </a:spcBef>
              <a:spcAft>
                <a:spcPts val="0"/>
              </a:spcAft>
            </a:pPr>
            <a:r>
              <a:rPr lang="en-US">
                <a:latin typeface="Calibri Light"/>
                <a:ea typeface="Source Sans Pro Light"/>
                <a:cs typeface="Calibri Light"/>
              </a:rPr>
              <a:t>Offered in German and English</a:t>
            </a:r>
          </a:p>
          <a:p>
            <a:pPr marL="359410" lvl="1" indent="-179705">
              <a:lnSpc>
                <a:spcPct val="95000"/>
              </a:lnSpc>
              <a:spcBef>
                <a:spcPts val="281"/>
              </a:spcBef>
              <a:spcAft>
                <a:spcPts val="0"/>
              </a:spcAft>
            </a:pPr>
            <a:endParaRPr lang="en-US" sz="1700">
              <a:solidFill>
                <a:srgbClr val="000000"/>
              </a:solidFill>
              <a:latin typeface="Calibri Light"/>
              <a:ea typeface="Source Sans Pro Light"/>
              <a:cs typeface="Calibri Light"/>
            </a:endParaRPr>
          </a:p>
          <a:p>
            <a:pPr marL="179070" indent="-179705">
              <a:lnSpc>
                <a:spcPct val="95000"/>
              </a:lnSpc>
              <a:spcBef>
                <a:spcPts val="563"/>
              </a:spcBef>
              <a:spcAft>
                <a:spcPts val="0"/>
              </a:spcAft>
            </a:pPr>
            <a:r>
              <a:rPr lang="en-US" b="1">
                <a:solidFill>
                  <a:srgbClr val="0063A6"/>
                </a:solidFill>
                <a:latin typeface="Calibri Light"/>
                <a:ea typeface="Source Sans Pro Light"/>
                <a:cs typeface="Calibri Light"/>
              </a:rPr>
              <a:t>Goal: </a:t>
            </a:r>
            <a:r>
              <a:rPr lang="en-US">
                <a:latin typeface="Calibri Light"/>
                <a:ea typeface="Source Sans Pro Light"/>
                <a:cs typeface="Calibri Light"/>
              </a:rPr>
              <a:t>All relevant target groups:</a:t>
            </a:r>
          </a:p>
          <a:p>
            <a:pPr marL="359410" lvl="1" indent="-179705">
              <a:lnSpc>
                <a:spcPct val="95000"/>
              </a:lnSpc>
              <a:spcBef>
                <a:spcPts val="563"/>
              </a:spcBef>
              <a:spcAft>
                <a:spcPts val="0"/>
              </a:spcAft>
            </a:pPr>
            <a:r>
              <a:rPr lang="en-US">
                <a:latin typeface="Calibri Light"/>
                <a:ea typeface="Source Sans Pro Light"/>
                <a:cs typeface="Calibri Light"/>
              </a:rPr>
              <a:t>Are provided with relevant information on RDM</a:t>
            </a:r>
            <a:endParaRPr lang="en-CA">
              <a:latin typeface="Calibri Light"/>
              <a:ea typeface="Source Sans Pro Light"/>
            </a:endParaRPr>
          </a:p>
          <a:p>
            <a:pPr marL="359410" lvl="1" indent="-179705">
              <a:lnSpc>
                <a:spcPct val="95000"/>
              </a:lnSpc>
              <a:spcBef>
                <a:spcPts val="563"/>
              </a:spcBef>
              <a:spcAft>
                <a:spcPts val="0"/>
              </a:spcAft>
            </a:pPr>
            <a:r>
              <a:rPr lang="en-US">
                <a:latin typeface="Calibri Light"/>
                <a:ea typeface="Source Sans Pro Light"/>
                <a:cs typeface="Calibri Light"/>
              </a:rPr>
              <a:t>Can continuously develop their RDM competence </a:t>
            </a:r>
            <a:endParaRPr lang="en-CA">
              <a:latin typeface="Calibri Light"/>
              <a:ea typeface="Source Sans Pro Ligh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C6558D-B8DE-76E5-6CBD-0493C5B8C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dirty="0" smtClean="0"/>
              <a:t>3</a:t>
            </a:fld>
            <a:endParaRPr lang="de-D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485251-5259-776C-849F-3987D4B49B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52" t="6379" r="7229" b="16255"/>
          <a:stretch/>
        </p:blipFill>
        <p:spPr>
          <a:xfrm>
            <a:off x="-1889" y="1374710"/>
            <a:ext cx="3640722" cy="271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732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CFA57-84C3-15DF-F1FA-B9E1BEB05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Source Sans Pro Light"/>
                <a:ea typeface="Source Sans Pro Light"/>
                <a:cs typeface="Calibri Light"/>
              </a:rPr>
              <a:t>Target Groups</a:t>
            </a:r>
            <a:endParaRPr lang="en-US">
              <a:latin typeface="Source Sans Pro Light"/>
              <a:ea typeface="Source Sans Pro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07B8A9-8B19-C0AA-412B-3AA6E448DB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179070" indent="-179705">
              <a:lnSpc>
                <a:spcPct val="95000"/>
              </a:lnSpc>
              <a:spcBef>
                <a:spcPts val="563"/>
              </a:spcBef>
              <a:spcAft>
                <a:spcPts val="0"/>
              </a:spcAft>
            </a:pPr>
            <a:r>
              <a:rPr lang="en-CA">
                <a:latin typeface="Calibri Light"/>
                <a:ea typeface="Source Sans Pro Light"/>
                <a:cs typeface="Calibri Light"/>
              </a:rPr>
              <a:t>Researchers </a:t>
            </a:r>
            <a:endParaRPr lang="en-US">
              <a:latin typeface="Calibri Light"/>
              <a:ea typeface="Source Sans Pro Light"/>
              <a:cs typeface="Calibri Light"/>
            </a:endParaRPr>
          </a:p>
          <a:p>
            <a:pPr marL="179070" indent="-179705">
              <a:lnSpc>
                <a:spcPct val="95000"/>
              </a:lnSpc>
              <a:spcBef>
                <a:spcPts val="563"/>
              </a:spcBef>
              <a:spcAft>
                <a:spcPts val="0"/>
              </a:spcAft>
            </a:pPr>
            <a:r>
              <a:rPr lang="en-CA">
                <a:latin typeface="Calibri Light"/>
                <a:ea typeface="Source Sans Pro Light"/>
                <a:cs typeface="Calibri Light"/>
              </a:rPr>
              <a:t>PhD students</a:t>
            </a:r>
            <a:endParaRPr lang="en-US">
              <a:latin typeface="Calibri Light"/>
              <a:ea typeface="Source Sans Pro Light"/>
              <a:cs typeface="Calibri Light"/>
            </a:endParaRPr>
          </a:p>
          <a:p>
            <a:pPr marL="179070" indent="-179705">
              <a:lnSpc>
                <a:spcPct val="95000"/>
              </a:lnSpc>
              <a:spcBef>
                <a:spcPts val="563"/>
              </a:spcBef>
              <a:spcAft>
                <a:spcPts val="0"/>
              </a:spcAft>
            </a:pPr>
            <a:r>
              <a:rPr lang="en-CA">
                <a:latin typeface="Calibri Light"/>
                <a:ea typeface="Source Sans Pro Light"/>
                <a:cs typeface="Calibri Light"/>
              </a:rPr>
              <a:t>General staff</a:t>
            </a:r>
            <a:endParaRPr lang="en-US">
              <a:latin typeface="Calibri Light"/>
              <a:ea typeface="Source Sans Pro Light"/>
              <a:cs typeface="Calibri Light"/>
            </a:endParaRPr>
          </a:p>
          <a:p>
            <a:pPr marL="179070" indent="-179705">
              <a:lnSpc>
                <a:spcPct val="95000"/>
              </a:lnSpc>
              <a:spcBef>
                <a:spcPts val="563"/>
              </a:spcBef>
              <a:spcAft>
                <a:spcPts val="0"/>
              </a:spcAft>
            </a:pPr>
            <a:r>
              <a:rPr lang="en-CA">
                <a:latin typeface="Calibri Light"/>
                <a:ea typeface="Source Sans Pro Light"/>
                <a:cs typeface="Calibri Light"/>
              </a:rPr>
              <a:t>IN PROGRESS: Students (Bachelor’s, Master’s)</a:t>
            </a:r>
            <a:endParaRPr lang="en-US">
              <a:latin typeface="Calibri Light"/>
              <a:ea typeface="Source Sans Pro Light"/>
              <a:cs typeface="Calibri Light"/>
            </a:endParaRPr>
          </a:p>
          <a:p>
            <a:pPr marL="179070" indent="-179705">
              <a:lnSpc>
                <a:spcPct val="95000"/>
              </a:lnSpc>
              <a:spcBef>
                <a:spcPts val="563"/>
              </a:spcBef>
              <a:spcAft>
                <a:spcPts val="0"/>
              </a:spcAft>
            </a:pPr>
            <a:r>
              <a:rPr lang="en-CA">
                <a:latin typeface="Calibri Light"/>
                <a:ea typeface="Source Sans Pro Light"/>
                <a:cs typeface="Calibri Light"/>
              </a:rPr>
              <a:t>UPCOMING: Lecturers, technical staff</a:t>
            </a:r>
            <a:endParaRPr lang="en-US">
              <a:latin typeface="Calibri Light"/>
              <a:ea typeface="Source Sans Pro Light"/>
              <a:cs typeface="Calibri Ligh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CBBCE-2D3A-473B-AF0D-EC0A087A5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4</a:t>
            </a:fld>
            <a:endParaRPr lang="de-DE"/>
          </a:p>
        </p:txBody>
      </p:sp>
      <p:sp>
        <p:nvSpPr>
          <p:cNvPr id="6" name="Ellipse 7">
            <a:extLst>
              <a:ext uri="{FF2B5EF4-FFF2-40B4-BE49-F238E27FC236}">
                <a16:creationId xmlns:a16="http://schemas.microsoft.com/office/drawing/2014/main" id="{031E6CD5-3CFB-E9BE-A8C2-4A74320445C7}"/>
              </a:ext>
            </a:extLst>
          </p:cNvPr>
          <p:cNvSpPr/>
          <p:nvPr/>
        </p:nvSpPr>
        <p:spPr bwMode="auto">
          <a:xfrm>
            <a:off x="5918154" y="1421993"/>
            <a:ext cx="2121111" cy="19572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en-US" sz="1800" b="1">
                <a:latin typeface="Source Sans Pro Light"/>
                <a:ea typeface="Source Sans Pro Light"/>
                <a:cs typeface="Calibri Light"/>
              </a:rPr>
              <a:t>+ Future Data Stewards</a:t>
            </a:r>
          </a:p>
        </p:txBody>
      </p:sp>
    </p:spTree>
    <p:extLst>
      <p:ext uri="{BB962C8B-B14F-4D97-AF65-F5344CB8AC3E}">
        <p14:creationId xmlns:p14="http://schemas.microsoft.com/office/powerpoint/2010/main" val="133203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A427-EEEC-4321-F67C-EE253FCB1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Source Sans Pro Light"/>
                <a:ea typeface="Source Sans Pro Light"/>
                <a:cs typeface="Calibri Light"/>
              </a:rPr>
              <a:t>RDM Training in Numbers</a:t>
            </a:r>
            <a:endParaRPr lang="en-US">
              <a:solidFill>
                <a:schemeClr val="accent6">
                  <a:lumMod val="60000"/>
                  <a:lumOff val="40000"/>
                </a:schemeClr>
              </a:solidFill>
              <a:latin typeface="Source Sans Pro Light"/>
              <a:ea typeface="Source Sans Pro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CE703-C8AE-0921-1F10-ECB0F885E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3336" y="4763271"/>
            <a:ext cx="3176934" cy="277239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1600">
                <a:latin typeface="Calibri Light"/>
                <a:ea typeface="Source Sans Pro Light"/>
                <a:cs typeface="Calibri Light"/>
              </a:rPr>
              <a:t>Based on the academic year 2022/23</a:t>
            </a:r>
            <a:endParaRPr lang="en-US" sz="1600">
              <a:latin typeface="Calibri Light"/>
              <a:ea typeface="Source Sans Pro Ligh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821AFA-F487-CF2A-4BB8-E8BF7FF89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>
                <a:latin typeface="Source Sans Pro Light"/>
                <a:ea typeface="Source Sans Pro Light"/>
              </a:rPr>
              <a:t>5</a:t>
            </a:fld>
            <a:endParaRPr lang="de-DE">
              <a:latin typeface="Source Sans Pro Light"/>
              <a:ea typeface="Source Sans Pro Light"/>
            </a:endParaRPr>
          </a:p>
        </p:txBody>
      </p:sp>
      <p:graphicFrame>
        <p:nvGraphicFramePr>
          <p:cNvPr id="6" name="Inhaltsplatzhalter 4">
            <a:extLst>
              <a:ext uri="{FF2B5EF4-FFF2-40B4-BE49-F238E27FC236}">
                <a16:creationId xmlns:a16="http://schemas.microsoft.com/office/drawing/2014/main" id="{7CD40D74-4BC9-F2C1-20DF-6AAB8C41F5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4143679"/>
              </p:ext>
            </p:extLst>
          </p:nvPr>
        </p:nvGraphicFramePr>
        <p:xfrm>
          <a:off x="1369359" y="1287582"/>
          <a:ext cx="6398419" cy="2726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0940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C443F-9B19-6397-586F-7FC43BCC9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RDM Training Portfolio</a:t>
            </a:r>
            <a:endParaRPr 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99B4D5-BB39-6691-23AE-5D46941D9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6</a:t>
            </a:fld>
            <a:endParaRPr lang="de-DE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451C9D5-E44F-44C4-733F-9CF3C91CF8B6}"/>
              </a:ext>
            </a:extLst>
          </p:cNvPr>
          <p:cNvGrpSpPr/>
          <p:nvPr/>
        </p:nvGrpSpPr>
        <p:grpSpPr>
          <a:xfrm>
            <a:off x="768435" y="677840"/>
            <a:ext cx="7468161" cy="3784395"/>
            <a:chOff x="252203" y="774860"/>
            <a:chExt cx="7399728" cy="4201435"/>
          </a:xfrm>
        </p:grpSpPr>
        <p:sp>
          <p:nvSpPr>
            <p:cNvPr id="8" name="Abgerundetes Rechteck 9">
              <a:extLst>
                <a:ext uri="{FF2B5EF4-FFF2-40B4-BE49-F238E27FC236}">
                  <a16:creationId xmlns:a16="http://schemas.microsoft.com/office/drawing/2014/main" id="{CEE1D576-B5F8-8904-1D14-EA920C07EF63}"/>
                </a:ext>
              </a:extLst>
            </p:cNvPr>
            <p:cNvSpPr/>
            <p:nvPr/>
          </p:nvSpPr>
          <p:spPr bwMode="auto">
            <a:xfrm>
              <a:off x="1246166" y="1253166"/>
              <a:ext cx="1426682" cy="864096"/>
            </a:xfrm>
            <a:prstGeom prst="roundRect">
              <a:avLst/>
            </a:prstGeom>
            <a:solidFill>
              <a:srgbClr val="0063A6"/>
            </a:solidFill>
            <a:ln>
              <a:solidFill>
                <a:srgbClr val="0063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CA"/>
                <a:t>RDM at the University of Vienna</a:t>
              </a:r>
              <a:endParaRPr lang="en-US"/>
            </a:p>
          </p:txBody>
        </p:sp>
        <p:sp>
          <p:nvSpPr>
            <p:cNvPr id="10" name="Abgerundetes Rechteck 13">
              <a:extLst>
                <a:ext uri="{FF2B5EF4-FFF2-40B4-BE49-F238E27FC236}">
                  <a16:creationId xmlns:a16="http://schemas.microsoft.com/office/drawing/2014/main" id="{3DFE3739-3DAE-06C3-C732-B5FD2A1D5581}"/>
                </a:ext>
              </a:extLst>
            </p:cNvPr>
            <p:cNvSpPr/>
            <p:nvPr/>
          </p:nvSpPr>
          <p:spPr bwMode="auto">
            <a:xfrm>
              <a:off x="252203" y="1073750"/>
              <a:ext cx="3420102" cy="3889844"/>
            </a:xfrm>
            <a:prstGeom prst="roundRect">
              <a:avLst/>
            </a:prstGeom>
            <a:noFill/>
            <a:ln>
              <a:solidFill>
                <a:srgbClr val="0063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sp>
          <p:nvSpPr>
            <p:cNvPr id="12" name="Abgerundetes Rechteck 14">
              <a:extLst>
                <a:ext uri="{FF2B5EF4-FFF2-40B4-BE49-F238E27FC236}">
                  <a16:creationId xmlns:a16="http://schemas.microsoft.com/office/drawing/2014/main" id="{37612AEE-9EFB-BCCE-227F-FDB280C51E09}"/>
                </a:ext>
              </a:extLst>
            </p:cNvPr>
            <p:cNvSpPr/>
            <p:nvPr/>
          </p:nvSpPr>
          <p:spPr bwMode="auto">
            <a:xfrm>
              <a:off x="3857234" y="1080100"/>
              <a:ext cx="1800306" cy="3896195"/>
            </a:xfrm>
            <a:prstGeom prst="roundRect">
              <a:avLst/>
            </a:prstGeom>
            <a:noFill/>
            <a:ln>
              <a:solidFill>
                <a:srgbClr val="0063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sp>
          <p:nvSpPr>
            <p:cNvPr id="14" name="Abgerundetes Rechteck 16">
              <a:extLst>
                <a:ext uri="{FF2B5EF4-FFF2-40B4-BE49-F238E27FC236}">
                  <a16:creationId xmlns:a16="http://schemas.microsoft.com/office/drawing/2014/main" id="{4B9CA9E9-3331-DE20-3F6A-0E534B43ECE7}"/>
                </a:ext>
              </a:extLst>
            </p:cNvPr>
            <p:cNvSpPr/>
            <p:nvPr/>
          </p:nvSpPr>
          <p:spPr bwMode="auto">
            <a:xfrm>
              <a:off x="1244522" y="2249430"/>
              <a:ext cx="1426682" cy="864096"/>
            </a:xfrm>
            <a:prstGeom prst="roundRect">
              <a:avLst/>
            </a:prstGeom>
            <a:solidFill>
              <a:srgbClr val="0063A6"/>
            </a:solidFill>
            <a:ln>
              <a:solidFill>
                <a:srgbClr val="0063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350"/>
                <a:t>DMP</a:t>
              </a:r>
            </a:p>
          </p:txBody>
        </p:sp>
        <p:sp>
          <p:nvSpPr>
            <p:cNvPr id="18" name="Abgerundetes Rechteck 18">
              <a:extLst>
                <a:ext uri="{FF2B5EF4-FFF2-40B4-BE49-F238E27FC236}">
                  <a16:creationId xmlns:a16="http://schemas.microsoft.com/office/drawing/2014/main" id="{473F1C8C-7D0C-4F9E-6295-E46B995AE44C}"/>
                </a:ext>
              </a:extLst>
            </p:cNvPr>
            <p:cNvSpPr/>
            <p:nvPr/>
          </p:nvSpPr>
          <p:spPr bwMode="auto">
            <a:xfrm>
              <a:off x="2002759" y="3244854"/>
              <a:ext cx="1426682" cy="864096"/>
            </a:xfrm>
            <a:prstGeom prst="roundRect">
              <a:avLst/>
            </a:prstGeom>
            <a:solidFill>
              <a:srgbClr val="0063A6"/>
            </a:solidFill>
            <a:ln>
              <a:solidFill>
                <a:srgbClr val="0063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CA"/>
                <a:t>RDM for PhD II</a:t>
              </a:r>
              <a:endParaRPr lang="en-US"/>
            </a:p>
          </p:txBody>
        </p:sp>
        <p:sp>
          <p:nvSpPr>
            <p:cNvPr id="20" name="Abgerundetes Rechteck 19">
              <a:extLst>
                <a:ext uri="{FF2B5EF4-FFF2-40B4-BE49-F238E27FC236}">
                  <a16:creationId xmlns:a16="http://schemas.microsoft.com/office/drawing/2014/main" id="{F4036667-A622-79A0-DB22-70F485784E5D}"/>
                </a:ext>
              </a:extLst>
            </p:cNvPr>
            <p:cNvSpPr/>
            <p:nvPr/>
          </p:nvSpPr>
          <p:spPr bwMode="auto">
            <a:xfrm>
              <a:off x="432201" y="3244854"/>
              <a:ext cx="1426682" cy="864096"/>
            </a:xfrm>
            <a:prstGeom prst="roundRect">
              <a:avLst/>
            </a:prstGeom>
            <a:solidFill>
              <a:srgbClr val="0063A6"/>
            </a:solidFill>
            <a:ln>
              <a:solidFill>
                <a:srgbClr val="0063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CA"/>
                <a:t>RDM for PhD I</a:t>
              </a:r>
              <a:endParaRPr lang="en-US"/>
            </a:p>
          </p:txBody>
        </p:sp>
        <p:sp>
          <p:nvSpPr>
            <p:cNvPr id="22" name="Pfeil nach rechts 20">
              <a:extLst>
                <a:ext uri="{FF2B5EF4-FFF2-40B4-BE49-F238E27FC236}">
                  <a16:creationId xmlns:a16="http://schemas.microsoft.com/office/drawing/2014/main" id="{56D6D2BE-07FB-C36A-8B25-EBF0B2EE063B}"/>
                </a:ext>
              </a:extLst>
            </p:cNvPr>
            <p:cNvSpPr/>
            <p:nvPr/>
          </p:nvSpPr>
          <p:spPr bwMode="auto">
            <a:xfrm>
              <a:off x="1750377" y="3553547"/>
              <a:ext cx="417044" cy="287177"/>
            </a:xfrm>
            <a:prstGeom prst="rightArrow">
              <a:avLst/>
            </a:prstGeom>
            <a:solidFill>
              <a:schemeClr val="accent4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sp>
          <p:nvSpPr>
            <p:cNvPr id="30" name="Textfeld 33">
              <a:extLst>
                <a:ext uri="{FF2B5EF4-FFF2-40B4-BE49-F238E27FC236}">
                  <a16:creationId xmlns:a16="http://schemas.microsoft.com/office/drawing/2014/main" id="{C7166359-8C98-5510-7C13-7EA85EEE71E1}"/>
                </a:ext>
              </a:extLst>
            </p:cNvPr>
            <p:cNvSpPr txBox="1"/>
            <p:nvPr/>
          </p:nvSpPr>
          <p:spPr bwMode="auto">
            <a:xfrm>
              <a:off x="1238080" y="778114"/>
              <a:ext cx="1475848" cy="33315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CA" b="1">
                  <a:solidFill>
                    <a:srgbClr val="0063A6"/>
                  </a:solidFill>
                </a:rPr>
                <a:t>generic</a:t>
              </a:r>
              <a:r>
                <a:rPr lang="en-CA" sz="1350" b="1">
                  <a:solidFill>
                    <a:srgbClr val="0063A6"/>
                  </a:solidFill>
                </a:rPr>
                <a:t> RDM</a:t>
              </a:r>
            </a:p>
          </p:txBody>
        </p:sp>
        <p:sp>
          <p:nvSpPr>
            <p:cNvPr id="32" name="Textfeld 34">
              <a:extLst>
                <a:ext uri="{FF2B5EF4-FFF2-40B4-BE49-F238E27FC236}">
                  <a16:creationId xmlns:a16="http://schemas.microsoft.com/office/drawing/2014/main" id="{B3F91EED-DC91-DF49-7157-72DDBD19E277}"/>
                </a:ext>
              </a:extLst>
            </p:cNvPr>
            <p:cNvSpPr txBox="1"/>
            <p:nvPr/>
          </p:nvSpPr>
          <p:spPr bwMode="auto">
            <a:xfrm>
              <a:off x="3672210" y="774860"/>
              <a:ext cx="2132287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350" b="1">
                  <a:solidFill>
                    <a:srgbClr val="0063A6"/>
                  </a:solidFill>
                </a:rPr>
                <a:t>domain-specific RDM</a:t>
              </a:r>
            </a:p>
          </p:txBody>
        </p:sp>
        <p:sp>
          <p:nvSpPr>
            <p:cNvPr id="34" name="Abgerundetes Rechteck 23">
              <a:extLst>
                <a:ext uri="{FF2B5EF4-FFF2-40B4-BE49-F238E27FC236}">
                  <a16:creationId xmlns:a16="http://schemas.microsoft.com/office/drawing/2014/main" id="{CEDDBBD8-7412-838B-7AEF-7F323C4451BC}"/>
                </a:ext>
              </a:extLst>
            </p:cNvPr>
            <p:cNvSpPr/>
            <p:nvPr/>
          </p:nvSpPr>
          <p:spPr bwMode="auto">
            <a:xfrm>
              <a:off x="4048156" y="1287798"/>
              <a:ext cx="1426682" cy="864096"/>
            </a:xfrm>
            <a:prstGeom prst="roundRect">
              <a:avLst/>
            </a:prstGeom>
            <a:noFill/>
            <a:ln>
              <a:solidFill>
                <a:srgbClr val="F6A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350">
                  <a:solidFill>
                    <a:schemeClr val="accent1"/>
                  </a:solidFill>
                </a:rPr>
                <a:t>RDM in the Social Sciences</a:t>
              </a:r>
            </a:p>
          </p:txBody>
        </p:sp>
        <p:sp>
          <p:nvSpPr>
            <p:cNvPr id="16" name="Abgerundetes Rechteck 17">
              <a:extLst>
                <a:ext uri="{FF2B5EF4-FFF2-40B4-BE49-F238E27FC236}">
                  <a16:creationId xmlns:a16="http://schemas.microsoft.com/office/drawing/2014/main" id="{005CF2F7-DA59-4311-260B-03E71188E6FB}"/>
                </a:ext>
              </a:extLst>
            </p:cNvPr>
            <p:cNvSpPr/>
            <p:nvPr/>
          </p:nvSpPr>
          <p:spPr bwMode="auto">
            <a:xfrm>
              <a:off x="6039420" y="1268060"/>
              <a:ext cx="1426682" cy="859907"/>
            </a:xfrm>
            <a:prstGeom prst="roundRect">
              <a:avLst/>
            </a:prstGeom>
            <a:solidFill>
              <a:srgbClr val="0063A6"/>
            </a:solidFill>
            <a:ln>
              <a:solidFill>
                <a:srgbClr val="0063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CA"/>
                <a:t>Repository PHAIDRA</a:t>
              </a:r>
            </a:p>
          </p:txBody>
        </p:sp>
        <p:sp>
          <p:nvSpPr>
            <p:cNvPr id="24" name="Abgerundetes Rechteck 26">
              <a:extLst>
                <a:ext uri="{FF2B5EF4-FFF2-40B4-BE49-F238E27FC236}">
                  <a16:creationId xmlns:a16="http://schemas.microsoft.com/office/drawing/2014/main" id="{901822BD-BD94-95A6-D2EA-38777DA807CE}"/>
                </a:ext>
              </a:extLst>
            </p:cNvPr>
            <p:cNvSpPr/>
            <p:nvPr/>
          </p:nvSpPr>
          <p:spPr bwMode="auto">
            <a:xfrm>
              <a:off x="6040007" y="3244352"/>
              <a:ext cx="1426682" cy="859907"/>
            </a:xfrm>
            <a:prstGeom prst="roundRect">
              <a:avLst/>
            </a:prstGeom>
            <a:solidFill>
              <a:srgbClr val="0063A6"/>
            </a:solidFill>
            <a:ln>
              <a:solidFill>
                <a:srgbClr val="0063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350"/>
                <a:t>1-on-1 courses on tools (such as </a:t>
              </a:r>
              <a:r>
                <a:rPr lang="en-CA" sz="1350" err="1"/>
                <a:t>Transkribus</a:t>
              </a:r>
              <a:r>
                <a:rPr lang="en-CA" sz="1350"/>
                <a:t>)</a:t>
              </a:r>
            </a:p>
          </p:txBody>
        </p:sp>
        <p:sp>
          <p:nvSpPr>
            <p:cNvPr id="36" name="Abgerundetes Rechteck 24">
              <a:extLst>
                <a:ext uri="{FF2B5EF4-FFF2-40B4-BE49-F238E27FC236}">
                  <a16:creationId xmlns:a16="http://schemas.microsoft.com/office/drawing/2014/main" id="{08456AA3-0F8B-77B8-1633-BD8CC898A324}"/>
                </a:ext>
              </a:extLst>
            </p:cNvPr>
            <p:cNvSpPr/>
            <p:nvPr/>
          </p:nvSpPr>
          <p:spPr bwMode="auto">
            <a:xfrm>
              <a:off x="6040062" y="2235357"/>
              <a:ext cx="1426682" cy="859907"/>
            </a:xfrm>
            <a:prstGeom prst="roundRect">
              <a:avLst/>
            </a:prstGeom>
            <a:solidFill>
              <a:srgbClr val="0063A6"/>
            </a:solidFill>
            <a:ln>
              <a:solidFill>
                <a:srgbClr val="0063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CA" sz="1200"/>
                <a:t>Data Management with PHAIDRA </a:t>
              </a:r>
            </a:p>
          </p:txBody>
        </p:sp>
        <p:sp>
          <p:nvSpPr>
            <p:cNvPr id="38" name="Abgerundetes Rechteck 25">
              <a:extLst>
                <a:ext uri="{FF2B5EF4-FFF2-40B4-BE49-F238E27FC236}">
                  <a16:creationId xmlns:a16="http://schemas.microsoft.com/office/drawing/2014/main" id="{7BF3D095-0CC7-9F8F-3D93-618116E5F4E7}"/>
                </a:ext>
              </a:extLst>
            </p:cNvPr>
            <p:cNvSpPr/>
            <p:nvPr/>
          </p:nvSpPr>
          <p:spPr bwMode="auto">
            <a:xfrm>
              <a:off x="5849277" y="1081800"/>
              <a:ext cx="1802654" cy="3888472"/>
            </a:xfrm>
            <a:prstGeom prst="roundRect">
              <a:avLst/>
            </a:prstGeom>
            <a:noFill/>
            <a:ln>
              <a:solidFill>
                <a:srgbClr val="0063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sp>
          <p:nvSpPr>
            <p:cNvPr id="40" name="Textfeld 41">
              <a:extLst>
                <a:ext uri="{FF2B5EF4-FFF2-40B4-BE49-F238E27FC236}">
                  <a16:creationId xmlns:a16="http://schemas.microsoft.com/office/drawing/2014/main" id="{558C9312-07C1-BFD2-04FF-B5D14BFB769F}"/>
                </a:ext>
              </a:extLst>
            </p:cNvPr>
            <p:cNvSpPr txBox="1"/>
            <p:nvPr/>
          </p:nvSpPr>
          <p:spPr bwMode="auto">
            <a:xfrm>
              <a:off x="6087994" y="775161"/>
              <a:ext cx="1274545" cy="33315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CA" b="1">
                  <a:solidFill>
                    <a:srgbClr val="0063A6"/>
                  </a:solidFill>
                </a:rPr>
                <a:t>RDM tools</a:t>
              </a:r>
              <a:endParaRPr lang="en-CA" sz="1350" b="1">
                <a:solidFill>
                  <a:srgbClr val="0063A6"/>
                </a:solidFill>
              </a:endParaRPr>
            </a:p>
          </p:txBody>
        </p:sp>
        <p:sp>
          <p:nvSpPr>
            <p:cNvPr id="3" name="Abgerundetes Rechteck 18">
              <a:extLst>
                <a:ext uri="{FF2B5EF4-FFF2-40B4-BE49-F238E27FC236}">
                  <a16:creationId xmlns:a16="http://schemas.microsoft.com/office/drawing/2014/main" id="{A7D48530-CD48-8516-809A-063EC34F393A}"/>
                </a:ext>
              </a:extLst>
            </p:cNvPr>
            <p:cNvSpPr/>
            <p:nvPr/>
          </p:nvSpPr>
          <p:spPr bwMode="auto">
            <a:xfrm>
              <a:off x="1299969" y="4310623"/>
              <a:ext cx="5589363" cy="454780"/>
            </a:xfrm>
            <a:prstGeom prst="roundRect">
              <a:avLst/>
            </a:prstGeom>
            <a:solidFill>
              <a:srgbClr val="0063A6"/>
            </a:solidFill>
            <a:ln>
              <a:solidFill>
                <a:srgbClr val="0063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CA"/>
                <a:t>On-demand RDM courses</a:t>
              </a:r>
              <a:endParaRPr lang="en-US"/>
            </a:p>
          </p:txBody>
        </p:sp>
        <p:sp>
          <p:nvSpPr>
            <p:cNvPr id="6" name="Abgerundetes Rechteck 23">
              <a:extLst>
                <a:ext uri="{FF2B5EF4-FFF2-40B4-BE49-F238E27FC236}">
                  <a16:creationId xmlns:a16="http://schemas.microsoft.com/office/drawing/2014/main" id="{3354C33C-5A32-4CD4-4BCD-E6A1F6D1D515}"/>
                </a:ext>
              </a:extLst>
            </p:cNvPr>
            <p:cNvSpPr/>
            <p:nvPr/>
          </p:nvSpPr>
          <p:spPr bwMode="auto">
            <a:xfrm>
              <a:off x="4048156" y="2253169"/>
              <a:ext cx="1426682" cy="864096"/>
            </a:xfrm>
            <a:prstGeom prst="roundRect">
              <a:avLst/>
            </a:prstGeom>
            <a:noFill/>
            <a:ln>
              <a:solidFill>
                <a:srgbClr val="F6A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CA" sz="1350">
                  <a:solidFill>
                    <a:schemeClr val="accent1"/>
                  </a:solidFill>
                </a:rPr>
                <a:t>RDM in the </a:t>
              </a:r>
              <a:r>
                <a:rPr lang="en-CA">
                  <a:solidFill>
                    <a:schemeClr val="accent1"/>
                  </a:solidFill>
                </a:rPr>
                <a:t>Arts and Humanities</a:t>
              </a:r>
              <a:endParaRPr lang="en-CA" sz="1350">
                <a:solidFill>
                  <a:schemeClr val="accent1"/>
                </a:solidFill>
              </a:endParaRPr>
            </a:p>
          </p:txBody>
        </p:sp>
        <p:sp>
          <p:nvSpPr>
            <p:cNvPr id="7" name="Abgerundetes Rechteck 23">
              <a:extLst>
                <a:ext uri="{FF2B5EF4-FFF2-40B4-BE49-F238E27FC236}">
                  <a16:creationId xmlns:a16="http://schemas.microsoft.com/office/drawing/2014/main" id="{49CE8750-0B59-4DC2-CDBA-C7D8363C1B97}"/>
                </a:ext>
              </a:extLst>
            </p:cNvPr>
            <p:cNvSpPr/>
            <p:nvPr/>
          </p:nvSpPr>
          <p:spPr bwMode="auto">
            <a:xfrm>
              <a:off x="4048155" y="3241709"/>
              <a:ext cx="1426682" cy="864096"/>
            </a:xfrm>
            <a:prstGeom prst="roundRect">
              <a:avLst/>
            </a:prstGeom>
            <a:noFill/>
            <a:ln>
              <a:solidFill>
                <a:srgbClr val="F6A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CA" sz="1350">
                  <a:solidFill>
                    <a:schemeClr val="accent1"/>
                  </a:solidFill>
                </a:rPr>
                <a:t>RDM in the </a:t>
              </a:r>
              <a:r>
                <a:rPr lang="en-CA">
                  <a:solidFill>
                    <a:schemeClr val="accent1"/>
                  </a:solidFill>
                </a:rPr>
                <a:t>Life Sciences</a:t>
              </a:r>
              <a:endParaRPr lang="en-CA" sz="1350">
                <a:solidFill>
                  <a:schemeClr val="accent1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B39BD45-A361-DF0D-34B2-B94A8B980ED0}"/>
              </a:ext>
            </a:extLst>
          </p:cNvPr>
          <p:cNvGrpSpPr/>
          <p:nvPr/>
        </p:nvGrpSpPr>
        <p:grpSpPr>
          <a:xfrm>
            <a:off x="4600410" y="1140781"/>
            <a:ext cx="1439877" cy="2538288"/>
            <a:chOff x="868" y="1051269"/>
            <a:chExt cx="1439877" cy="2538288"/>
          </a:xfrm>
        </p:grpSpPr>
        <p:sp>
          <p:nvSpPr>
            <p:cNvPr id="9" name="Abgerundetes Rechteck 23">
              <a:extLst>
                <a:ext uri="{FF2B5EF4-FFF2-40B4-BE49-F238E27FC236}">
                  <a16:creationId xmlns:a16="http://schemas.microsoft.com/office/drawing/2014/main" id="{9AAF8E54-E700-00CA-E057-7B9E332DBAF8}"/>
                </a:ext>
              </a:extLst>
            </p:cNvPr>
            <p:cNvSpPr/>
            <p:nvPr/>
          </p:nvSpPr>
          <p:spPr bwMode="auto">
            <a:xfrm>
              <a:off x="869" y="1051269"/>
              <a:ext cx="1439876" cy="77832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F6A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CA" sz="1350" b="1">
                  <a:solidFill>
                    <a:schemeClr val="accent1"/>
                  </a:solidFill>
                </a:rPr>
                <a:t>RDM in the Social Sciences</a:t>
              </a:r>
            </a:p>
          </p:txBody>
        </p:sp>
        <p:sp>
          <p:nvSpPr>
            <p:cNvPr id="15" name="Abgerundetes Rechteck 23">
              <a:extLst>
                <a:ext uri="{FF2B5EF4-FFF2-40B4-BE49-F238E27FC236}">
                  <a16:creationId xmlns:a16="http://schemas.microsoft.com/office/drawing/2014/main" id="{EA4CFD39-5930-5751-9D1E-AF6333D4FE13}"/>
                </a:ext>
              </a:extLst>
            </p:cNvPr>
            <p:cNvSpPr/>
            <p:nvPr/>
          </p:nvSpPr>
          <p:spPr bwMode="auto">
            <a:xfrm>
              <a:off x="869" y="1920816"/>
              <a:ext cx="1439876" cy="77832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F6A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CA" sz="1350" b="1">
                  <a:solidFill>
                    <a:schemeClr val="accent1"/>
                  </a:solidFill>
                </a:rPr>
                <a:t>RDM in the </a:t>
              </a:r>
              <a:r>
                <a:rPr lang="en-CA" b="1">
                  <a:solidFill>
                    <a:schemeClr val="accent1"/>
                  </a:solidFill>
                </a:rPr>
                <a:t>Arts and Humanities</a:t>
              </a:r>
              <a:endParaRPr lang="en-CA" sz="1350" b="1">
                <a:solidFill>
                  <a:schemeClr val="accent1"/>
                </a:solidFill>
              </a:endParaRPr>
            </a:p>
          </p:txBody>
        </p:sp>
        <p:sp>
          <p:nvSpPr>
            <p:cNvPr id="19" name="Abgerundetes Rechteck 23">
              <a:extLst>
                <a:ext uri="{FF2B5EF4-FFF2-40B4-BE49-F238E27FC236}">
                  <a16:creationId xmlns:a16="http://schemas.microsoft.com/office/drawing/2014/main" id="{92398B23-9400-1576-253D-4299EDF7C504}"/>
                </a:ext>
              </a:extLst>
            </p:cNvPr>
            <p:cNvSpPr/>
            <p:nvPr/>
          </p:nvSpPr>
          <p:spPr bwMode="auto">
            <a:xfrm>
              <a:off x="868" y="2811232"/>
              <a:ext cx="1439876" cy="778325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F6A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CA" sz="1350" b="1">
                  <a:solidFill>
                    <a:schemeClr val="accent1"/>
                  </a:solidFill>
                </a:rPr>
                <a:t>RDM in the </a:t>
              </a:r>
              <a:r>
                <a:rPr lang="en-CA" b="1">
                  <a:solidFill>
                    <a:schemeClr val="accent1"/>
                  </a:solidFill>
                </a:rPr>
                <a:t>Life Sciences</a:t>
              </a:r>
              <a:endParaRPr lang="en-CA" sz="1350" b="1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7335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55686-0C46-59AF-F66A-FC19068B4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Discipline Specific Training: Courses for PhD Students 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115D58-1044-2FAE-CCAE-2CF8922650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0825" y="1419225"/>
            <a:ext cx="2932787" cy="2988000"/>
          </a:xfrm>
        </p:spPr>
        <p:txBody>
          <a:bodyPr vert="horz" lIns="0" tIns="0" rIns="0" bIns="0" rtlCol="0" anchor="t">
            <a:normAutofit/>
          </a:bodyPr>
          <a:lstStyle/>
          <a:p>
            <a:pPr marL="285115" indent="-285750"/>
            <a:r>
              <a:rPr lang="en-US" sz="1600">
                <a:cs typeface="Calibri Light"/>
              </a:rPr>
              <a:t>In Collaboration with Doctoral Schools </a:t>
            </a:r>
            <a:endParaRPr lang="en-US" sz="1600"/>
          </a:p>
          <a:p>
            <a:pPr marL="285750" indent="-285750"/>
            <a:r>
              <a:rPr lang="en-US" sz="1600">
                <a:cs typeface="Calibri Light"/>
              </a:rPr>
              <a:t>Blended and Flipped Learning Approaches </a:t>
            </a:r>
            <a:endParaRPr lang="en-US" sz="1600"/>
          </a:p>
          <a:p>
            <a:pPr marL="285750" indent="-285750"/>
            <a:r>
              <a:rPr lang="en-US" sz="1600">
                <a:cs typeface="Calibri Light"/>
              </a:rPr>
              <a:t>Hands-On and Activity Based </a:t>
            </a:r>
            <a:endParaRPr lang="en-US" sz="1600"/>
          </a:p>
          <a:p>
            <a:pPr marL="285750" indent="-285750"/>
            <a:r>
              <a:rPr lang="en-US" sz="1600">
                <a:cs typeface="Calibri Light"/>
              </a:rPr>
              <a:t>Pre- and Post-Learning Assessment</a:t>
            </a:r>
            <a:endParaRPr lang="en-US" sz="1600">
              <a:ea typeface="Calibri Light"/>
              <a:cs typeface="Calibri Light"/>
            </a:endParaRPr>
          </a:p>
          <a:p>
            <a:pPr marL="285750" indent="-285750"/>
            <a:r>
              <a:rPr lang="en-US" sz="1600">
                <a:cs typeface="Calibri Light"/>
              </a:rPr>
              <a:t>Open Educational Resource </a:t>
            </a:r>
            <a:endParaRPr lang="en-US" sz="1600">
              <a:ea typeface="Calibri Light"/>
              <a:cs typeface="Calibri Light"/>
            </a:endParaRPr>
          </a:p>
          <a:p>
            <a:pPr marL="285750" indent="-285750"/>
            <a:endParaRPr lang="en-US" sz="1600"/>
          </a:p>
          <a:p>
            <a:pPr marL="285750" indent="-285750"/>
            <a:endParaRPr lang="en-US" sz="1600"/>
          </a:p>
          <a:p>
            <a:pPr marL="285750" indent="-285750"/>
            <a:endParaRPr lang="en-US" sz="16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10D7B6-064E-C450-C191-17EA07732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7</a:t>
            </a:fld>
            <a:endParaRPr lang="de-D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6BD22C-EE0D-10B6-66B3-E890637574FA}"/>
              </a:ext>
            </a:extLst>
          </p:cNvPr>
          <p:cNvSpPr txBox="1"/>
          <p:nvPr/>
        </p:nvSpPr>
        <p:spPr>
          <a:xfrm>
            <a:off x="253216" y="878573"/>
            <a:ext cx="271870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b="1">
                <a:solidFill>
                  <a:schemeClr val="accent1"/>
                </a:solidFill>
                <a:cs typeface="Calibri Light"/>
              </a:rPr>
              <a:t>Life Sciences and </a:t>
            </a:r>
            <a:r>
              <a:rPr lang="en-US" sz="1800" b="1" err="1">
                <a:solidFill>
                  <a:schemeClr val="accent1"/>
                </a:solidFill>
                <a:cs typeface="Calibri Light"/>
              </a:rPr>
              <a:t>CeMESS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D4D31A-5F38-1D6B-CED7-9D1945DCB6AC}"/>
              </a:ext>
            </a:extLst>
          </p:cNvPr>
          <p:cNvSpPr txBox="1"/>
          <p:nvPr/>
        </p:nvSpPr>
        <p:spPr>
          <a:xfrm>
            <a:off x="5637871" y="878573"/>
            <a:ext cx="325002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 b="1">
                <a:solidFill>
                  <a:schemeClr val="accent1"/>
                </a:solidFill>
                <a:cs typeface="Calibri Light"/>
              </a:rPr>
              <a:t>Philological and Cultural Studies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B61D6E2-0A46-C40F-3A76-AB1B83908E75}"/>
              </a:ext>
            </a:extLst>
          </p:cNvPr>
          <p:cNvSpPr txBox="1">
            <a:spLocks/>
          </p:cNvSpPr>
          <p:nvPr/>
        </p:nvSpPr>
        <p:spPr>
          <a:xfrm>
            <a:off x="5799674" y="1420997"/>
            <a:ext cx="3318068" cy="2981579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179388" indent="-180000" algn="l" defTabSz="685783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75"/>
              </a:spcAft>
              <a:buSzPct val="80000"/>
              <a:buFont typeface="Arial" panose="020B0604020202020204" pitchFamily="34" charset="0"/>
              <a:buChar char="•"/>
              <a:tabLst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360000" indent="-180000" algn="l" defTabSz="685783" rtl="0" eaLnBrk="1" latinLnBrk="0" hangingPunct="1">
              <a:lnSpc>
                <a:spcPct val="110000"/>
              </a:lnSpc>
              <a:spcBef>
                <a:spcPts val="250"/>
              </a:spcBef>
              <a:spcAft>
                <a:spcPts val="375"/>
              </a:spcAft>
              <a:buSzPct val="80000"/>
              <a:buFont typeface="Arial" panose="020B0604020202020204" pitchFamily="34" charset="0"/>
              <a:buChar char="•"/>
              <a:tabLst/>
              <a:defRPr sz="1500" b="0" i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2pPr>
            <a:lvl3pPr marL="540000" indent="-180000" algn="l" defTabSz="685783" rtl="0" eaLnBrk="1" latinLnBrk="0" hangingPunct="1">
              <a:lnSpc>
                <a:spcPct val="110000"/>
              </a:lnSpc>
              <a:spcBef>
                <a:spcPts val="250"/>
              </a:spcBef>
              <a:spcAft>
                <a:spcPts val="375"/>
              </a:spcAft>
              <a:buSzPct val="80000"/>
              <a:buFont typeface="Arial" panose="020B0604020202020204" pitchFamily="34" charset="0"/>
              <a:buChar char="•"/>
              <a:tabLst/>
              <a:defRPr sz="1350" b="0" i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720000" indent="-180000" algn="l" defTabSz="685783" rtl="0" eaLnBrk="1" latinLnBrk="0" hangingPunct="1">
              <a:lnSpc>
                <a:spcPct val="110000"/>
              </a:lnSpc>
              <a:spcBef>
                <a:spcPts val="250"/>
              </a:spcBef>
              <a:spcAft>
                <a:spcPts val="375"/>
              </a:spcAft>
              <a:buSzPct val="80000"/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900000" indent="-180000" algn="l" defTabSz="685783" rtl="0" eaLnBrk="1" latinLnBrk="0" hangingPunct="1">
              <a:lnSpc>
                <a:spcPct val="110000"/>
              </a:lnSpc>
              <a:spcBef>
                <a:spcPts val="250"/>
              </a:spcBef>
              <a:spcAft>
                <a:spcPts val="375"/>
              </a:spcAft>
              <a:buSzPct val="80000"/>
              <a:buFont typeface="Arial" panose="020B0604020202020204" pitchFamily="34" charset="0"/>
              <a:buChar char="•"/>
              <a:tabLst/>
              <a:defRPr sz="1200" b="0" i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115" indent="-285750"/>
            <a:r>
              <a:rPr lang="en-US" sz="1600">
                <a:ea typeface="+mn-lt"/>
                <a:cs typeface="+mn-lt"/>
              </a:rPr>
              <a:t>Introduction</a:t>
            </a:r>
            <a:r>
              <a:rPr lang="en-US" sz="1600">
                <a:cs typeface="Calibri Light"/>
              </a:rPr>
              <a:t> to RDM for Daily Work </a:t>
            </a:r>
            <a:endParaRPr lang="en-US" sz="1600"/>
          </a:p>
          <a:p>
            <a:pPr marL="285115" indent="-285750"/>
            <a:r>
              <a:rPr lang="en-US" sz="1600">
                <a:cs typeface="Calibri Light"/>
              </a:rPr>
              <a:t>Online and Flipped Learning Approaches</a:t>
            </a:r>
            <a:endParaRPr lang="en-US" sz="1600">
              <a:ea typeface="Calibri Light"/>
            </a:endParaRPr>
          </a:p>
          <a:p>
            <a:pPr marL="285115" indent="-285750"/>
            <a:r>
              <a:rPr lang="en-US" sz="1600">
                <a:cs typeface="Calibri Light"/>
              </a:rPr>
              <a:t>Upcoming: </a:t>
            </a:r>
            <a:endParaRPr lang="en-US" sz="1600">
              <a:ea typeface="Calibri Light"/>
              <a:cs typeface="Calibri Light"/>
            </a:endParaRPr>
          </a:p>
          <a:p>
            <a:pPr marL="465455" lvl="1" indent="-285750"/>
            <a:r>
              <a:rPr lang="en-US" sz="1400">
                <a:cs typeface="Calibri Light"/>
              </a:rPr>
              <a:t>In-Person Courses in varied Locations </a:t>
            </a:r>
            <a:endParaRPr lang="en-US" sz="1400">
              <a:ea typeface="Calibri Light"/>
              <a:cs typeface="Calibri Light"/>
            </a:endParaRPr>
          </a:p>
          <a:p>
            <a:pPr marL="465455" lvl="1" indent="-285750"/>
            <a:r>
              <a:rPr lang="en-US" sz="1400">
                <a:cs typeface="Calibri Light"/>
              </a:rPr>
              <a:t>Advanced Courses </a:t>
            </a:r>
            <a:endParaRPr lang="en-US" sz="1400">
              <a:ea typeface="Calibri Light"/>
              <a:cs typeface="Calibri Light"/>
            </a:endParaRPr>
          </a:p>
          <a:p>
            <a:pPr marL="465455" lvl="1" indent="-285750"/>
            <a:r>
              <a:rPr lang="en-US" sz="1400">
                <a:cs typeface="Calibri Light"/>
              </a:rPr>
              <a:t>DARIAH Campus</a:t>
            </a:r>
            <a:endParaRPr lang="en-US" sz="1400">
              <a:ea typeface="Calibri Light"/>
              <a:cs typeface="Calibri Ligh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/>
          </a:p>
        </p:txBody>
      </p:sp>
      <p:sp>
        <p:nvSpPr>
          <p:cNvPr id="4" name="Speech Bubble: Oval 3">
            <a:extLst>
              <a:ext uri="{FF2B5EF4-FFF2-40B4-BE49-F238E27FC236}">
                <a16:creationId xmlns:a16="http://schemas.microsoft.com/office/drawing/2014/main" id="{F8F005AD-CF37-60E2-350E-FC8F149B0BBD}"/>
              </a:ext>
            </a:extLst>
          </p:cNvPr>
          <p:cNvSpPr/>
          <p:nvPr/>
        </p:nvSpPr>
        <p:spPr>
          <a:xfrm flipH="1">
            <a:off x="3176845" y="1181175"/>
            <a:ext cx="2415143" cy="1024020"/>
          </a:xfrm>
          <a:prstGeom prst="wedgeEllipseCallou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b="1">
                <a:solidFill>
                  <a:schemeClr val="bg1"/>
                </a:solidFill>
                <a:ea typeface="Calibri Light"/>
                <a:cs typeface="Calibri Light"/>
              </a:rPr>
              <a:t>"</a:t>
            </a:r>
            <a:r>
              <a:rPr lang="en-US" sz="1200" b="1">
                <a:solidFill>
                  <a:schemeClr val="bg1"/>
                </a:solidFill>
                <a:ea typeface="+mn-lt"/>
                <a:cs typeface="+mn-lt"/>
              </a:rPr>
              <a:t>The specificity of the resources you addressed was very much appreciated."</a:t>
            </a:r>
          </a:p>
        </p:txBody>
      </p:sp>
      <p:sp>
        <p:nvSpPr>
          <p:cNvPr id="6" name="Speech Bubble: Oval 5">
            <a:extLst>
              <a:ext uri="{FF2B5EF4-FFF2-40B4-BE49-F238E27FC236}">
                <a16:creationId xmlns:a16="http://schemas.microsoft.com/office/drawing/2014/main" id="{FA164655-EFBA-4C32-6BD6-058E629AB6BC}"/>
              </a:ext>
            </a:extLst>
          </p:cNvPr>
          <p:cNvSpPr/>
          <p:nvPr/>
        </p:nvSpPr>
        <p:spPr>
          <a:xfrm flipH="1">
            <a:off x="5894532" y="3949969"/>
            <a:ext cx="2799042" cy="906559"/>
          </a:xfrm>
          <a:prstGeom prst="wedgeEllipseCallou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b="1">
                <a:solidFill>
                  <a:schemeClr val="bg1"/>
                </a:solidFill>
                <a:ea typeface="Calibri Light"/>
                <a:cs typeface="Calibri Light"/>
              </a:rPr>
              <a:t>"Hoher </a:t>
            </a:r>
            <a:r>
              <a:rPr lang="en-US" sz="1200" b="1" err="1">
                <a:solidFill>
                  <a:schemeClr val="bg1"/>
                </a:solidFill>
                <a:ea typeface="Calibri Light"/>
                <a:cs typeface="Calibri Light"/>
              </a:rPr>
              <a:t>Neuigkeitswert</a:t>
            </a:r>
            <a:r>
              <a:rPr lang="en-US" sz="1200" b="1">
                <a:solidFill>
                  <a:schemeClr val="bg1"/>
                </a:solidFill>
                <a:ea typeface="Calibri Light"/>
                <a:cs typeface="Calibri Light"/>
              </a:rPr>
              <a:t> (</a:t>
            </a:r>
            <a:r>
              <a:rPr lang="en-US" sz="1200" b="1" err="1">
                <a:solidFill>
                  <a:schemeClr val="bg1"/>
                </a:solidFill>
                <a:ea typeface="Calibri Light"/>
                <a:cs typeface="Calibri Light"/>
              </a:rPr>
              <a:t>inhaltlich</a:t>
            </a:r>
            <a:r>
              <a:rPr lang="en-US" sz="1200" b="1">
                <a:solidFill>
                  <a:schemeClr val="bg1"/>
                </a:solidFill>
                <a:ea typeface="Calibri Light"/>
                <a:cs typeface="Calibri Light"/>
              </a:rPr>
              <a:t>), Hands-on, </a:t>
            </a:r>
            <a:r>
              <a:rPr lang="en-US" sz="1200" b="1" err="1">
                <a:solidFill>
                  <a:schemeClr val="bg1"/>
                </a:solidFill>
                <a:ea typeface="Calibri Light"/>
                <a:cs typeface="Calibri Light"/>
              </a:rPr>
              <a:t>interaktiv</a:t>
            </a:r>
            <a:r>
              <a:rPr lang="en-US" sz="1200" b="1">
                <a:solidFill>
                  <a:schemeClr val="bg1"/>
                </a:solidFill>
                <a:ea typeface="Calibri Light"/>
                <a:cs typeface="Calibri Light"/>
              </a:rPr>
              <a:t>"</a:t>
            </a:r>
            <a:endParaRPr lang="en-US" sz="1200" b="1">
              <a:solidFill>
                <a:schemeClr val="bg1"/>
              </a:solidFill>
              <a:cs typeface="Calibri Light"/>
            </a:endParaRPr>
          </a:p>
        </p:txBody>
      </p:sp>
      <p:sp>
        <p:nvSpPr>
          <p:cNvPr id="7" name="Speech Bubble: Oval 6">
            <a:extLst>
              <a:ext uri="{FF2B5EF4-FFF2-40B4-BE49-F238E27FC236}">
                <a16:creationId xmlns:a16="http://schemas.microsoft.com/office/drawing/2014/main" id="{EDAC5F8A-C83E-7126-C113-27E23B218A1B}"/>
              </a:ext>
            </a:extLst>
          </p:cNvPr>
          <p:cNvSpPr/>
          <p:nvPr/>
        </p:nvSpPr>
        <p:spPr>
          <a:xfrm>
            <a:off x="3053221" y="2967641"/>
            <a:ext cx="2493570" cy="1435506"/>
          </a:xfrm>
          <a:prstGeom prst="wedgeEllipse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200" b="1">
                <a:solidFill>
                  <a:schemeClr val="bg1"/>
                </a:solidFill>
                <a:ea typeface="+mn-lt"/>
                <a:cs typeface="+mn-lt"/>
              </a:rPr>
              <a:t>"The online self-learning, as well as the course itself had an unusual, informal, very nice format, I really enjoyed."</a:t>
            </a:r>
          </a:p>
        </p:txBody>
      </p:sp>
    </p:spTree>
    <p:extLst>
      <p:ext uri="{BB962C8B-B14F-4D97-AF65-F5344CB8AC3E}">
        <p14:creationId xmlns:p14="http://schemas.microsoft.com/office/powerpoint/2010/main" val="335172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4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C670F-1F5D-17E4-1319-3436D75B3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RDM for the Life Sciences (for PhD candidates)</a:t>
            </a:r>
            <a:endParaRPr lang="en-US">
              <a:solidFill>
                <a:schemeClr val="accent6">
                  <a:lumMod val="60000"/>
                  <a:lumOff val="40000"/>
                </a:schemeClr>
              </a:solidFill>
              <a:ea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F6687-AB1A-DABE-3E55-FD005E7AB6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4596" y="1240201"/>
            <a:ext cx="4140000" cy="2988000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b="1">
                <a:ea typeface="Calibri Light"/>
                <a:cs typeface="Calibri Light"/>
              </a:rPr>
              <a:t>Online course (2-3 hours of self-study)</a:t>
            </a:r>
            <a:endParaRPr lang="en-US" b="1"/>
          </a:p>
          <a:p>
            <a:pPr marL="179070" indent="-179705"/>
            <a:r>
              <a:rPr lang="en-US">
                <a:ea typeface="Calibri Light"/>
                <a:cs typeface="Calibri Light"/>
              </a:rPr>
              <a:t>Divided in small modules with quizzes</a:t>
            </a:r>
          </a:p>
          <a:p>
            <a:pPr marL="179070" indent="-179705"/>
            <a:r>
              <a:rPr lang="en-US">
                <a:ea typeface="Calibri Light"/>
                <a:cs typeface="Calibri Light"/>
              </a:rPr>
              <a:t>Resource after the course</a:t>
            </a:r>
          </a:p>
          <a:p>
            <a:pPr marL="179070" indent="-179705"/>
            <a:r>
              <a:rPr lang="en-US">
                <a:ea typeface="Calibri Light"/>
                <a:cs typeface="Calibri Light"/>
              </a:rPr>
              <a:t>Written in </a:t>
            </a:r>
            <a:r>
              <a:rPr lang="en-US" err="1">
                <a:ea typeface="Calibri Light"/>
                <a:cs typeface="Calibri Light"/>
              </a:rPr>
              <a:t>LiaScript</a:t>
            </a:r>
            <a:endParaRPr lang="en-US">
              <a:ea typeface="Calibri Light"/>
              <a:cs typeface="Calibri Light"/>
            </a:endParaRPr>
          </a:p>
          <a:p>
            <a:pPr marL="359410" lvl="1" indent="-179705"/>
            <a:r>
              <a:rPr lang="en-US">
                <a:ea typeface="Calibri Light"/>
                <a:cs typeface="Calibri Light"/>
              </a:rPr>
              <a:t>Re-usable</a:t>
            </a:r>
          </a:p>
          <a:p>
            <a:pPr marL="359410" lvl="1" indent="-179705"/>
            <a:r>
              <a:rPr lang="en-US">
                <a:ea typeface="Calibri Light"/>
                <a:cs typeface="Calibri Light"/>
              </a:rPr>
              <a:t>Easy adaptable for your institution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272BAA-F0F1-8688-CF71-387E268C3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8</a:t>
            </a:fld>
            <a:endParaRPr lang="de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B9F156-08EB-2A66-B8A4-53068A419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8050" y="645276"/>
            <a:ext cx="4629838" cy="4173340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EA1BD1-BB5C-5EED-1065-84530CB809B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33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C670F-1F5D-17E4-1319-3436D75B3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RDM for the Life Sciences (for PhD candidates)</a:t>
            </a:r>
            <a:endParaRPr lang="en-US">
              <a:solidFill>
                <a:schemeClr val="accent6">
                  <a:lumMod val="60000"/>
                  <a:lumOff val="40000"/>
                </a:schemeClr>
              </a:solidFill>
              <a:ea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F6687-AB1A-DABE-3E55-FD005E7AB6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4596" y="1240201"/>
            <a:ext cx="4140000" cy="2988000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b="1">
                <a:solidFill>
                  <a:schemeClr val="tx2"/>
                </a:solidFill>
                <a:ea typeface="Calibri Light"/>
                <a:cs typeface="Calibri Light"/>
              </a:rPr>
              <a:t>Online course (2-3 hours of self-study)</a:t>
            </a:r>
            <a:endParaRPr lang="en-US" b="1">
              <a:solidFill>
                <a:schemeClr val="tx2"/>
              </a:solidFill>
            </a:endParaRPr>
          </a:p>
          <a:p>
            <a:pPr marL="179070" indent="-179705"/>
            <a:r>
              <a:rPr lang="en-US">
                <a:solidFill>
                  <a:schemeClr val="tx2"/>
                </a:solidFill>
                <a:ea typeface="Calibri Light"/>
                <a:cs typeface="Calibri Light"/>
              </a:rPr>
              <a:t>Divided in small modules with quizzes</a:t>
            </a:r>
          </a:p>
          <a:p>
            <a:pPr marL="179070" indent="-179705"/>
            <a:r>
              <a:rPr lang="en-US">
                <a:solidFill>
                  <a:schemeClr val="tx2"/>
                </a:solidFill>
                <a:ea typeface="Calibri Light"/>
                <a:cs typeface="Calibri Light"/>
              </a:rPr>
              <a:t>Resource after the course</a:t>
            </a:r>
          </a:p>
          <a:p>
            <a:pPr marL="179070" indent="-179705"/>
            <a:r>
              <a:rPr lang="en-US">
                <a:solidFill>
                  <a:schemeClr val="tx2"/>
                </a:solidFill>
                <a:ea typeface="Calibri Light"/>
                <a:cs typeface="Calibri Light"/>
              </a:rPr>
              <a:t>Written in </a:t>
            </a:r>
            <a:r>
              <a:rPr lang="en-US" err="1">
                <a:solidFill>
                  <a:schemeClr val="tx2"/>
                </a:solidFill>
                <a:ea typeface="Calibri Light"/>
                <a:cs typeface="Calibri Light"/>
              </a:rPr>
              <a:t>LiaScript</a:t>
            </a:r>
            <a:endParaRPr lang="en-US">
              <a:solidFill>
                <a:schemeClr val="tx2"/>
              </a:solidFill>
              <a:ea typeface="Calibri Light"/>
              <a:cs typeface="Calibri Light"/>
            </a:endParaRPr>
          </a:p>
          <a:p>
            <a:pPr marL="359410" lvl="1" indent="-179705"/>
            <a:r>
              <a:rPr lang="en-US">
                <a:solidFill>
                  <a:schemeClr val="tx2"/>
                </a:solidFill>
                <a:ea typeface="Calibri Light"/>
                <a:cs typeface="Calibri Light"/>
              </a:rPr>
              <a:t>Re-usable</a:t>
            </a:r>
          </a:p>
          <a:p>
            <a:pPr marL="359410" lvl="1" indent="-179705"/>
            <a:r>
              <a:rPr lang="en-US">
                <a:solidFill>
                  <a:schemeClr val="tx2"/>
                </a:solidFill>
                <a:ea typeface="Calibri Light"/>
                <a:cs typeface="Calibri Light"/>
              </a:rPr>
              <a:t>Easy adaptable for your institution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ACA7545-9C5E-4A99-F5B0-24CAC1487B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64596" y="1240201"/>
            <a:ext cx="4140000" cy="3327328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en-US" b="1">
                <a:ea typeface="Calibri Light"/>
                <a:cs typeface="Calibri Light"/>
              </a:rPr>
              <a:t>Interactive sessions (2x 3h in-person)</a:t>
            </a:r>
            <a:endParaRPr lang="en-US"/>
          </a:p>
          <a:p>
            <a:pPr marL="179070" indent="-179705"/>
            <a:r>
              <a:rPr lang="en-US">
                <a:ea typeface="Calibri Light"/>
                <a:cs typeface="Calibri Light"/>
              </a:rPr>
              <a:t>Room for questions that came up during the self-study</a:t>
            </a:r>
          </a:p>
          <a:p>
            <a:pPr marL="179070" indent="-179705"/>
            <a:r>
              <a:rPr lang="en-US">
                <a:ea typeface="Calibri Light"/>
                <a:cs typeface="Calibri Light"/>
              </a:rPr>
              <a:t>Application of the acquired RDM knowledge:</a:t>
            </a:r>
            <a:endParaRPr lang="en-US">
              <a:ea typeface="Calibri Light"/>
            </a:endParaRPr>
          </a:p>
          <a:p>
            <a:pPr marL="359410" lvl="1" indent="-179705"/>
            <a:r>
              <a:rPr lang="en-US">
                <a:ea typeface="Calibri Light"/>
                <a:cs typeface="Calibri Light"/>
              </a:rPr>
              <a:t>Writing a DMP for their PhD project</a:t>
            </a:r>
            <a:endParaRPr lang="en-US">
              <a:ea typeface="Calibri Light"/>
            </a:endParaRPr>
          </a:p>
          <a:p>
            <a:pPr marL="359410" lvl="1" indent="-179705"/>
            <a:r>
              <a:rPr lang="en-US">
                <a:ea typeface="Calibri Light"/>
                <a:cs typeface="Calibri Light"/>
              </a:rPr>
              <a:t>Develop file organization and naming schemes for exemplary research projects</a:t>
            </a:r>
          </a:p>
          <a:p>
            <a:pPr marL="359410" lvl="1" indent="-179705"/>
            <a:r>
              <a:rPr lang="en-US">
                <a:ea typeface="Calibri Light"/>
                <a:cs typeface="Calibri Light"/>
              </a:rPr>
              <a:t>Solve "licensing scenarios"</a:t>
            </a:r>
          </a:p>
          <a:p>
            <a:pPr marL="179070" indent="-179705"/>
            <a:r>
              <a:rPr lang="en-US">
                <a:ea typeface="Calibri Light"/>
                <a:cs typeface="Calibri Light"/>
              </a:rPr>
              <a:t>Snacks</a:t>
            </a:r>
            <a:endParaRPr lang="en-US">
              <a:ea typeface="Calibri Light"/>
            </a:endParaRPr>
          </a:p>
          <a:p>
            <a:pPr marL="359410" lvl="1" indent="-179705"/>
            <a:endParaRPr lang="en-US">
              <a:ea typeface="Calibri Ligh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272BAA-F0F1-8688-CF71-387E268C3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9B55-214A-9244-B2C4-88C435D949E0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216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heme/theme1.xml><?xml version="1.0" encoding="utf-8"?>
<a:theme xmlns:a="http://schemas.openxmlformats.org/drawingml/2006/main" name="Office">
  <a:themeElements>
    <a:clrScheme name="UNIwien">
      <a:dk1>
        <a:srgbClr val="000000"/>
      </a:dk1>
      <a:lt1>
        <a:srgbClr val="FFFFFF"/>
      </a:lt1>
      <a:dk2>
        <a:srgbClr val="666666"/>
      </a:dk2>
      <a:lt2>
        <a:srgbClr val="E0E0E0"/>
      </a:lt2>
      <a:accent1>
        <a:srgbClr val="0063A6"/>
      </a:accent1>
      <a:accent2>
        <a:srgbClr val="A71C49"/>
      </a:accent2>
      <a:accent3>
        <a:srgbClr val="DD4814"/>
      </a:accent3>
      <a:accent4>
        <a:srgbClr val="F6A800"/>
      </a:accent4>
      <a:accent5>
        <a:srgbClr val="94C154"/>
      </a:accent5>
      <a:accent6>
        <a:srgbClr val="11897A"/>
      </a:accent6>
      <a:hlink>
        <a:srgbClr val="0063A6"/>
      </a:hlink>
      <a:folHlink>
        <a:srgbClr val="0063A6"/>
      </a:folHlink>
    </a:clrScheme>
    <a:fontScheme name="Benutzerdefiniert 1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Universität Wien Lehre_Forschung_EN_SourceSansPro">
  <a:themeElements>
    <a:clrScheme name="Universität Wien">
      <a:dk1>
        <a:sysClr val="windowText" lastClr="000000"/>
      </a:dk1>
      <a:lt1>
        <a:sysClr val="window" lastClr="FFFFFF"/>
      </a:lt1>
      <a:dk2>
        <a:srgbClr val="666666"/>
      </a:dk2>
      <a:lt2>
        <a:srgbClr val="E0E0E0"/>
      </a:lt2>
      <a:accent1>
        <a:srgbClr val="0063A6"/>
      </a:accent1>
      <a:accent2>
        <a:srgbClr val="A71C49"/>
      </a:accent2>
      <a:accent3>
        <a:srgbClr val="DD4814"/>
      </a:accent3>
      <a:accent4>
        <a:srgbClr val="F6A800"/>
      </a:accent4>
      <a:accent5>
        <a:srgbClr val="94C154"/>
      </a:accent5>
      <a:accent6>
        <a:srgbClr val="11897A"/>
      </a:accent6>
      <a:hlink>
        <a:srgbClr val="0063A6"/>
      </a:hlink>
      <a:folHlink>
        <a:srgbClr val="0063A6"/>
      </a:folHlink>
    </a:clrScheme>
    <a:fontScheme name="Universität Wien Klassisch">
      <a:majorFont>
        <a:latin typeface="Source Sans Pro Semibold"/>
        <a:ea typeface="Arial"/>
        <a:cs typeface="Arial"/>
      </a:majorFont>
      <a:minorFont>
        <a:latin typeface="Source Sans Pro Light"/>
        <a:ea typeface="Arial"/>
        <a:cs typeface="Arial"/>
      </a:minorFont>
    </a:fontScheme>
    <a:fmtScheme name="Subtile Körper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satMod val="150000"/>
              <a:alpha val="50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bg2">
            <a:lumMod val="90000"/>
          </a:schemeClr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892</Words>
  <Application>Microsoft Office PowerPoint</Application>
  <PresentationFormat>On-screen Show (16:9)</PresentationFormat>
  <Paragraphs>152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Helvetica</vt:lpstr>
      <vt:lpstr>Source Sans Pro Light</vt:lpstr>
      <vt:lpstr>Source Sans Pro Semibold</vt:lpstr>
      <vt:lpstr>Office</vt:lpstr>
      <vt:lpstr>Universität Wien Lehre_Forschung_EN_SourceSansPro</vt:lpstr>
      <vt:lpstr>Office Theme</vt:lpstr>
      <vt:lpstr>RDM and Data Stewardship Training at the University of Vienna</vt:lpstr>
      <vt:lpstr>Research Data Management at the University of Vienna</vt:lpstr>
      <vt:lpstr>RDM Training at the University of Vienna: The Vision</vt:lpstr>
      <vt:lpstr>Target Groups</vt:lpstr>
      <vt:lpstr>RDM Training in Numbers</vt:lpstr>
      <vt:lpstr>RDM Training Portfolio</vt:lpstr>
      <vt:lpstr>Discipline Specific Training: Courses for PhD Students  </vt:lpstr>
      <vt:lpstr>RDM for the Life Sciences (for PhD candidates)</vt:lpstr>
      <vt:lpstr>RDM for the Life Sciences (for PhD candidates)</vt:lpstr>
      <vt:lpstr>Data Steward Certificate Course </vt:lpstr>
      <vt:lpstr>PowerPoint Presentation</vt:lpstr>
      <vt:lpstr>Next Actions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Nicola Reber</dc:creator>
  <cp:lastModifiedBy>Emily Kate</cp:lastModifiedBy>
  <cp:revision>9</cp:revision>
  <cp:lastPrinted>2022-09-09T15:27:42Z</cp:lastPrinted>
  <dcterms:created xsi:type="dcterms:W3CDTF">2022-09-08T15:49:26Z</dcterms:created>
  <dcterms:modified xsi:type="dcterms:W3CDTF">2024-04-22T09:13:57Z</dcterms:modified>
</cp:coreProperties>
</file>