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63" r:id="rId5"/>
    <p:sldId id="332" r:id="rId6"/>
    <p:sldId id="335" r:id="rId7"/>
    <p:sldId id="333" r:id="rId8"/>
    <p:sldId id="345" r:id="rId9"/>
    <p:sldId id="344" r:id="rId10"/>
    <p:sldId id="346" r:id="rId11"/>
    <p:sldId id="343" r:id="rId12"/>
    <p:sldId id="342" r:id="rId13"/>
    <p:sldId id="341" r:id="rId14"/>
    <p:sldId id="334" r:id="rId15"/>
    <p:sldId id="347" r:id="rId16"/>
    <p:sldId id="348" r:id="rId17"/>
    <p:sldId id="309" r:id="rId18"/>
    <p:sldId id="349" r:id="rId19"/>
    <p:sldId id="325" r:id="rId20"/>
    <p:sldId id="338" r:id="rId21"/>
  </p:sldIdLst>
  <p:sldSz cx="12192000" cy="6858000"/>
  <p:notesSz cx="6797675" cy="9928225"/>
  <p:defaultTextStyle>
    <a:defPPr>
      <a:defRPr lang="de-DE"/>
    </a:defPPr>
    <a:lvl1pPr marL="0" indent="0" algn="l" defTabSz="914400" rtl="0" eaLnBrk="1" latinLnBrk="0" hangingPunct="1">
      <a:lnSpc>
        <a:spcPct val="118000"/>
      </a:lnSpc>
      <a:spcBef>
        <a:spcPts val="0"/>
      </a:spcBef>
      <a:buFontTx/>
      <a:buNone/>
      <a:defRPr sz="1900" kern="1200">
        <a:solidFill>
          <a:srgbClr val="00AC8C"/>
        </a:solidFill>
        <a:latin typeface="+mn-lt"/>
        <a:ea typeface="+mn-ea"/>
        <a:cs typeface="+mn-cs"/>
      </a:defRPr>
    </a:lvl1pPr>
    <a:lvl2pPr marL="0" indent="0" algn="l" defTabSz="914400" rtl="0" eaLnBrk="1" latinLnBrk="0" hangingPunct="1">
      <a:lnSpc>
        <a:spcPct val="118000"/>
      </a:lnSpc>
      <a:spcBef>
        <a:spcPts val="0"/>
      </a:spcBef>
      <a:buFontTx/>
      <a:buNone/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288000" indent="-288000" algn="l" defTabSz="914400" rtl="0" eaLnBrk="1" latinLnBrk="0" hangingPunct="1">
      <a:lnSpc>
        <a:spcPct val="118000"/>
      </a:lnSpc>
      <a:spcBef>
        <a:spcPts val="0"/>
      </a:spcBef>
      <a:buFont typeface="Arial" panose="020B0604020202020204" pitchFamily="34" charset="0"/>
      <a:buChar char="•"/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576000" indent="-288000" algn="l" defTabSz="914400" rtl="0" eaLnBrk="1" latinLnBrk="0" hangingPunct="1">
      <a:lnSpc>
        <a:spcPct val="118000"/>
      </a:lnSpc>
      <a:spcBef>
        <a:spcPts val="0"/>
      </a:spcBef>
      <a:buFont typeface="Arial" panose="020B0604020202020204" pitchFamily="34" charset="0"/>
      <a:buChar char="&gt;"/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864000" indent="-288000" algn="l" defTabSz="914400" rtl="0" eaLnBrk="1" latinLnBrk="0" hangingPunct="1">
      <a:lnSpc>
        <a:spcPct val="118000"/>
      </a:lnSpc>
      <a:spcBef>
        <a:spcPts val="0"/>
      </a:spcBef>
      <a:buFont typeface="Symbol" panose="05050102010706020507" pitchFamily="18" charset="2"/>
      <a:buChar char="-"/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0" indent="0" algn="l" defTabSz="914400" rtl="0" eaLnBrk="1" latinLnBrk="0" hangingPunct="1">
      <a:lnSpc>
        <a:spcPct val="125000"/>
      </a:lnSpc>
      <a:spcBef>
        <a:spcPts val="0"/>
      </a:spcBef>
      <a:buFontTx/>
      <a:buNone/>
      <a:defRPr sz="1600" kern="1200">
        <a:solidFill>
          <a:srgbClr val="00AC8C"/>
        </a:solidFill>
        <a:latin typeface="+mn-lt"/>
        <a:ea typeface="+mn-ea"/>
        <a:cs typeface="+mn-cs"/>
      </a:defRPr>
    </a:lvl6pPr>
    <a:lvl7pPr marL="0" indent="0" algn="l" defTabSz="914400" rtl="0" eaLnBrk="1" latinLnBrk="0" hangingPunct="1">
      <a:lnSpc>
        <a:spcPct val="125000"/>
      </a:lnSpc>
      <a:spcBef>
        <a:spcPts val="0"/>
      </a:spcBef>
      <a:buFontTx/>
      <a:buNone/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8000" indent="-288000" algn="l" defTabSz="914400" rtl="0" eaLnBrk="1" latinLnBrk="0" hangingPunct="1">
      <a:lnSpc>
        <a:spcPct val="125000"/>
      </a:lnSpc>
      <a:spcBef>
        <a:spcPts val="0"/>
      </a:spcBef>
      <a:buFont typeface="Arial" panose="020B0604020202020204" pitchFamily="34" charset="0"/>
      <a:buChar char="•"/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576000" indent="-288000" algn="l" defTabSz="914400" rtl="0" eaLnBrk="1" latinLnBrk="0" hangingPunct="1">
      <a:lnSpc>
        <a:spcPct val="125000"/>
      </a:lnSpc>
      <a:spcBef>
        <a:spcPts val="0"/>
      </a:spcBef>
      <a:buFont typeface="Arial" panose="020B0604020202020204" pitchFamily="34" charset="0"/>
      <a:buChar char="&gt;"/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ample Layouts" id="{6D9D76A2-190D-4B92-895F-C0BC374112BD}">
          <p14:sldIdLst>
            <p14:sldId id="263"/>
            <p14:sldId id="332"/>
            <p14:sldId id="335"/>
            <p14:sldId id="333"/>
            <p14:sldId id="345"/>
            <p14:sldId id="344"/>
            <p14:sldId id="346"/>
            <p14:sldId id="343"/>
            <p14:sldId id="342"/>
            <p14:sldId id="341"/>
            <p14:sldId id="334"/>
            <p14:sldId id="347"/>
            <p14:sldId id="348"/>
            <p14:sldId id="309"/>
            <p14:sldId id="349"/>
            <p14:sldId id="325"/>
            <p14:sldId id="338"/>
          </p14:sldIdLst>
        </p14:section>
        <p14:section name="Design elements" id="{4354808A-1BEF-4EB4-B15B-4CE1A884A31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CC6600"/>
    <a:srgbClr val="00AC8C"/>
    <a:srgbClr val="EB2D4B"/>
    <a:srgbClr val="87AADC"/>
    <a:srgbClr val="1E3791"/>
    <a:srgbClr val="1419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4F759E85-5191-49A6-A337-9C35E4D4D7F3}">
  <a:tblStyle styleId="{4F759E85-5191-49A6-A337-9C35E4D4D7F3}" styleName="MDC Tabelle">
    <a:tblBg>
      <a:effect>
        <a:effectLst/>
      </a:effect>
    </a:tblBg>
    <a:wholeTbl>
      <a:tcTxStyle b="off" i="off">
        <a:fontRef idx="minor"/>
        <a:schemeClr val="tx1"/>
      </a:tcTxStyle>
      <a:tcStyle>
        <a:tcBdr>
          <a:left>
            <a:ln w="6350" cap="flat" cmpd="sng" algn="ctr">
              <a:solidFill>
                <a:srgbClr val="00AC8C"/>
              </a:solidFill>
              <a:prstDash val="solid"/>
            </a:ln>
          </a:left>
          <a:right>
            <a:ln w="6350" cap="flat" cmpd="sng" algn="ctr">
              <a:solidFill>
                <a:srgbClr val="00AC8C"/>
              </a:solidFill>
              <a:prstDash val="solid"/>
            </a:ln>
          </a:right>
          <a:top>
            <a:ln w="6350" cap="flat" cmpd="sng" algn="ctr">
              <a:solidFill>
                <a:srgbClr val="00AC8C"/>
              </a:solidFill>
              <a:prstDash val="solid"/>
            </a:ln>
          </a:top>
          <a:bottom>
            <a:ln w="6350" cap="flat" cmpd="sng" algn="ctr">
              <a:solidFill>
                <a:srgbClr val="00AC8C"/>
              </a:solidFill>
              <a:prstDash val="solid"/>
            </a:ln>
          </a:bottom>
          <a:insideH>
            <a:ln w="6350" cap="flat" cmpd="sng" algn="ctr">
              <a:solidFill>
                <a:srgbClr val="00AC8C"/>
              </a:solidFill>
              <a:prstDash val="solid"/>
            </a:ln>
          </a:insideH>
          <a:insideV>
            <a:ln w="6350" cap="flat" cmpd="sng" algn="ctr">
              <a:solidFill>
                <a:srgbClr val="00AC8C"/>
              </a:solidFill>
              <a:prstDash val="solid"/>
            </a:ln>
          </a:insideV>
          <a:tl2br>
            <a:ln>
              <a:noFill/>
            </a:ln>
          </a:tl2br>
          <a:tr2bl>
            <a:ln>
              <a:noFill/>
            </a:ln>
          </a:tr2bl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TxStyle b="off" i="off">
        <a:fontRef idx="major"/>
        <a:srgbClr val="00AC8C"/>
      </a:tcTxStyle>
      <a:tcStyle>
        <a:tcBdr/>
      </a:tcStyle>
    </a:lastCol>
    <a:firstCol>
      <a:tcTxStyle b="off" i="off">
        <a:fontRef idx="major"/>
        <a:srgbClr val="00AC8C"/>
      </a:tcTxStyle>
      <a:tcStyle>
        <a:tcBdr/>
      </a:tcStyle>
    </a:firstCol>
    <a:lastRow>
      <a:tcTxStyle b="off" i="off">
        <a:fontRef idx="major"/>
        <a:srgbClr val="00AC8C"/>
      </a:tcTxStyle>
      <a:tcStyle>
        <a:tcBdr/>
      </a:tcStyle>
    </a:lastRow>
    <a:firstRow>
      <a:tcTxStyle b="off" i="off">
        <a:fontRef idx="major"/>
        <a:srgbClr val="00AC8C"/>
      </a:tcTxStyle>
      <a:tcStyle>
        <a:tcBdr/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5" autoAdjust="0"/>
    <p:restoredTop sz="94685" autoAdjust="0"/>
  </p:normalViewPr>
  <p:slideViewPr>
    <p:cSldViewPr snapToObjects="1" showGuides="1">
      <p:cViewPr varScale="1">
        <p:scale>
          <a:sx n="82" d="100"/>
          <a:sy n="82" d="100"/>
        </p:scale>
        <p:origin x="461" y="72"/>
      </p:cViewPr>
      <p:guideLst/>
    </p:cSldViewPr>
  </p:slideViewPr>
  <p:outlineViewPr>
    <p:cViewPr>
      <p:scale>
        <a:sx n="33" d="100"/>
        <a:sy n="33" d="100"/>
      </p:scale>
      <p:origin x="0" y="-5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D049A-FA14-496A-A230-AD960E0A17F5}" type="datetimeFigureOut">
              <a:rPr lang="de-DE" smtClean="0"/>
              <a:t>22.03.2024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DCFD3-539D-4067-AB6A-08449C2BE6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23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6DCFD3-539D-4067-AB6A-08449C2BE63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08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4.w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3.w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w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w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w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B0E98859-1C25-4434-8AF6-CB87ED6C2A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C4F99B1-1FA3-49A9-86C6-DB3D44D5A2FB}"/>
              </a:ext>
            </a:extLst>
          </p:cNvPr>
          <p:cNvSpPr/>
          <p:nvPr userDrawn="1"/>
        </p:nvSpPr>
        <p:spPr>
          <a:xfrm>
            <a:off x="0" y="0"/>
            <a:ext cx="6534000" cy="6858000"/>
          </a:xfrm>
          <a:prstGeom prst="rect">
            <a:avLst/>
          </a:prstGeom>
          <a:solidFill>
            <a:srgbClr val="1E379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sp>
        <p:nvSpPr>
          <p:cNvPr id="18" name="Grafik 1">
            <a:extLst>
              <a:ext uri="{FF2B5EF4-FFF2-40B4-BE49-F238E27FC236}">
                <a16:creationId xmlns:a16="http://schemas.microsoft.com/office/drawing/2014/main" id="{5AA68B77-A15A-4EE0-88F6-71341ECEFDFC}"/>
              </a:ext>
            </a:extLst>
          </p:cNvPr>
          <p:cNvSpPr/>
          <p:nvPr userDrawn="1"/>
        </p:nvSpPr>
        <p:spPr>
          <a:xfrm>
            <a:off x="392837" y="802728"/>
            <a:ext cx="6141694" cy="5245506"/>
          </a:xfrm>
          <a:custGeom>
            <a:avLst/>
            <a:gdLst>
              <a:gd name="connsiteX0" fmla="*/ 6350 w 6141694"/>
              <a:gd name="connsiteY0" fmla="*/ 5245507 h 5245506"/>
              <a:gd name="connsiteX1" fmla="*/ 0 w 6141694"/>
              <a:gd name="connsiteY1" fmla="*/ 5245507 h 5245506"/>
              <a:gd name="connsiteX2" fmla="*/ 0 w 6141694"/>
              <a:gd name="connsiteY2" fmla="*/ 0 h 5245506"/>
              <a:gd name="connsiteX3" fmla="*/ 6141695 w 6141694"/>
              <a:gd name="connsiteY3" fmla="*/ 0 h 5245506"/>
              <a:gd name="connsiteX4" fmla="*/ 6141682 w 6141694"/>
              <a:gd name="connsiteY4" fmla="*/ 6350 h 5245506"/>
              <a:gd name="connsiteX5" fmla="*/ 6350 w 6141694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1694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6141695" y="0"/>
                </a:lnTo>
                <a:lnTo>
                  <a:pt x="6141682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58452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 userDrawn="1">
          <p15:clr>
            <a:srgbClr val="FBAE40"/>
          </p15:clr>
        </p15:guide>
        <p15:guide id="2" orient="horz" pos="696" userDrawn="1">
          <p15:clr>
            <a:srgbClr val="FBAE40"/>
          </p15:clr>
        </p15:guide>
        <p15:guide id="3" orient="horz" pos="385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0F1385-23D2-46DE-BB77-2E67E383F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2352" y="2391821"/>
            <a:ext cx="3753847" cy="3926429"/>
          </a:xfrm>
        </p:spPr>
        <p:txBody>
          <a:bodyPr anchor="t" anchorCtr="0"/>
          <a:lstStyle>
            <a:lvl1pPr>
              <a:defRPr sz="2300">
                <a:solidFill>
                  <a:srgbClr val="00AC8C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46F5B8-414C-4B1A-A9BC-73E4547D05A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753867" y="474663"/>
            <a:ext cx="3752331" cy="1316037"/>
          </a:xfrm>
        </p:spPr>
        <p:txBody>
          <a:bodyPr anchor="t" anchorCtr="0"/>
          <a:lstStyle>
            <a:lvl1pPr marL="0" indent="0">
              <a:lnSpc>
                <a:spcPct val="98000"/>
              </a:lnSpc>
              <a:buNone/>
              <a:defRPr sz="10000" b="1">
                <a:solidFill>
                  <a:srgbClr val="00AC8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01</a:t>
            </a:r>
          </a:p>
        </p:txBody>
      </p:sp>
      <p:sp>
        <p:nvSpPr>
          <p:cNvPr id="9" name="Grafik 2">
            <a:extLst>
              <a:ext uri="{FF2B5EF4-FFF2-40B4-BE49-F238E27FC236}">
                <a16:creationId xmlns:a16="http://schemas.microsoft.com/office/drawing/2014/main" id="{90A86C28-5872-4F22-865A-EC317295D6E2}"/>
              </a:ext>
            </a:extLst>
          </p:cNvPr>
          <p:cNvSpPr/>
          <p:nvPr userDrawn="1"/>
        </p:nvSpPr>
        <p:spPr>
          <a:xfrm>
            <a:off x="7752184" y="542385"/>
            <a:ext cx="3969029" cy="1170139"/>
          </a:xfrm>
          <a:custGeom>
            <a:avLst/>
            <a:gdLst>
              <a:gd name="connsiteX0" fmla="*/ 3969029 w 3969029"/>
              <a:gd name="connsiteY0" fmla="*/ 1170140 h 1170139"/>
              <a:gd name="connsiteX1" fmla="*/ 3962679 w 3969029"/>
              <a:gd name="connsiteY1" fmla="*/ 1170140 h 1170139"/>
              <a:gd name="connsiteX2" fmla="*/ 3962679 w 3969029"/>
              <a:gd name="connsiteY2" fmla="*/ 6350 h 1170139"/>
              <a:gd name="connsiteX3" fmla="*/ 0 w 3969029"/>
              <a:gd name="connsiteY3" fmla="*/ 6350 h 1170139"/>
              <a:gd name="connsiteX4" fmla="*/ 0 w 3969029"/>
              <a:gd name="connsiteY4" fmla="*/ 0 h 1170139"/>
              <a:gd name="connsiteX5" fmla="*/ 3969029 w 3969029"/>
              <a:gd name="connsiteY5" fmla="*/ 0 h 117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9029" h="1170139">
                <a:moveTo>
                  <a:pt x="3969029" y="1170140"/>
                </a:moveTo>
                <a:lnTo>
                  <a:pt x="3962679" y="1170140"/>
                </a:lnTo>
                <a:lnTo>
                  <a:pt x="3962679" y="6350"/>
                </a:lnTo>
                <a:lnTo>
                  <a:pt x="0" y="6350"/>
                </a:lnTo>
                <a:lnTo>
                  <a:pt x="0" y="0"/>
                </a:lnTo>
                <a:lnTo>
                  <a:pt x="3969029" y="0"/>
                </a:lnTo>
                <a:close/>
              </a:path>
            </a:pathLst>
          </a:custGeom>
          <a:solidFill>
            <a:srgbClr val="00AC8C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0" name="Grafik 1">
            <a:extLst>
              <a:ext uri="{FF2B5EF4-FFF2-40B4-BE49-F238E27FC236}">
                <a16:creationId xmlns:a16="http://schemas.microsoft.com/office/drawing/2014/main" id="{18B7609E-86B2-4528-996A-5EE7D8C68D53}"/>
              </a:ext>
            </a:extLst>
          </p:cNvPr>
          <p:cNvSpPr/>
          <p:nvPr userDrawn="1"/>
        </p:nvSpPr>
        <p:spPr>
          <a:xfrm>
            <a:off x="7752184" y="2234380"/>
            <a:ext cx="3969029" cy="4085996"/>
          </a:xfrm>
          <a:custGeom>
            <a:avLst/>
            <a:gdLst>
              <a:gd name="connsiteX0" fmla="*/ 3969029 w 3969029"/>
              <a:gd name="connsiteY0" fmla="*/ 4085997 h 4085996"/>
              <a:gd name="connsiteX1" fmla="*/ 3962679 w 3969029"/>
              <a:gd name="connsiteY1" fmla="*/ 4085997 h 4085996"/>
              <a:gd name="connsiteX2" fmla="*/ 3962679 w 3969029"/>
              <a:gd name="connsiteY2" fmla="*/ 6350 h 4085996"/>
              <a:gd name="connsiteX3" fmla="*/ 0 w 3969029"/>
              <a:gd name="connsiteY3" fmla="*/ 6350 h 4085996"/>
              <a:gd name="connsiteX4" fmla="*/ 0 w 3969029"/>
              <a:gd name="connsiteY4" fmla="*/ 0 h 4085996"/>
              <a:gd name="connsiteX5" fmla="*/ 3969029 w 3969029"/>
              <a:gd name="connsiteY5" fmla="*/ 0 h 408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9029" h="4085996">
                <a:moveTo>
                  <a:pt x="3969029" y="4085997"/>
                </a:moveTo>
                <a:lnTo>
                  <a:pt x="3962679" y="4085997"/>
                </a:lnTo>
                <a:lnTo>
                  <a:pt x="3962679" y="6350"/>
                </a:lnTo>
                <a:lnTo>
                  <a:pt x="0" y="6350"/>
                </a:lnTo>
                <a:lnTo>
                  <a:pt x="0" y="0"/>
                </a:lnTo>
                <a:lnTo>
                  <a:pt x="3969029" y="0"/>
                </a:lnTo>
                <a:close/>
              </a:path>
            </a:pathLst>
          </a:custGeom>
          <a:solidFill>
            <a:srgbClr val="00AC8C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F862C79-68B9-4AF1-BA6A-B05435D6BC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22400" cy="6858000"/>
          </a:xfrm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87897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3" userDrawn="1">
          <p15:clr>
            <a:srgbClr val="FBAE40"/>
          </p15:clr>
        </p15:guide>
        <p15:guide id="3" orient="horz" pos="1491" userDrawn="1">
          <p15:clr>
            <a:srgbClr val="FBAE40"/>
          </p15:clr>
        </p15:guide>
        <p15:guide id="5" pos="488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3">
    <p:bg>
      <p:bgPr>
        <a:solidFill>
          <a:srgbClr val="EB2D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fik 1">
            <a:extLst>
              <a:ext uri="{FF2B5EF4-FFF2-40B4-BE49-F238E27FC236}">
                <a16:creationId xmlns:a16="http://schemas.microsoft.com/office/drawing/2014/main" id="{4C76B04D-13FF-4671-8274-BFE9ABA4245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Freihandform 3">
              <a:extLst>
                <a:ext uri="{FF2B5EF4-FFF2-40B4-BE49-F238E27FC236}">
                  <a16:creationId xmlns:a16="http://schemas.microsoft.com/office/drawing/2014/main" id="{7691968C-946E-4CEB-809A-A4A31DEC95A4}"/>
                </a:ext>
              </a:extLst>
            </p:cNvPr>
            <p:cNvSpPr/>
            <p:nvPr/>
          </p:nvSpPr>
          <p:spPr>
            <a:xfrm>
              <a:off x="540004" y="540004"/>
              <a:ext cx="3969029" cy="5777992"/>
            </a:xfrm>
            <a:custGeom>
              <a:avLst/>
              <a:gdLst>
                <a:gd name="connsiteX0" fmla="*/ 3969029 w 3969029"/>
                <a:gd name="connsiteY0" fmla="*/ 5777992 h 5777992"/>
                <a:gd name="connsiteX1" fmla="*/ 3962679 w 3969029"/>
                <a:gd name="connsiteY1" fmla="*/ 5777992 h 5777992"/>
                <a:gd name="connsiteX2" fmla="*/ 3962679 w 3969029"/>
                <a:gd name="connsiteY2" fmla="*/ 6350 h 5777992"/>
                <a:gd name="connsiteX3" fmla="*/ 0 w 3969029"/>
                <a:gd name="connsiteY3" fmla="*/ 6350 h 5777992"/>
                <a:gd name="connsiteX4" fmla="*/ 0 w 3969029"/>
                <a:gd name="connsiteY4" fmla="*/ 0 h 5777992"/>
                <a:gd name="connsiteX5" fmla="*/ 3969029 w 3969029"/>
                <a:gd name="connsiteY5" fmla="*/ 0 h 577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9029" h="5777992">
                  <a:moveTo>
                    <a:pt x="3969029" y="5777992"/>
                  </a:moveTo>
                  <a:lnTo>
                    <a:pt x="3962679" y="5777992"/>
                  </a:lnTo>
                  <a:lnTo>
                    <a:pt x="3962679" y="6350"/>
                  </a:lnTo>
                  <a:lnTo>
                    <a:pt x="0" y="6350"/>
                  </a:lnTo>
                  <a:lnTo>
                    <a:pt x="0" y="0"/>
                  </a:lnTo>
                  <a:lnTo>
                    <a:pt x="3969029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/>
            </a:p>
          </p:txBody>
        </p:sp>
        <p:sp>
          <p:nvSpPr>
            <p:cNvPr id="12" name="Freihandform 4">
              <a:extLst>
                <a:ext uri="{FF2B5EF4-FFF2-40B4-BE49-F238E27FC236}">
                  <a16:creationId xmlns:a16="http://schemas.microsoft.com/office/drawing/2014/main" id="{6A1A72C6-D1DC-48B9-B986-0ED96573158E}"/>
                </a:ext>
              </a:extLst>
            </p:cNvPr>
            <p:cNvSpPr/>
            <p:nvPr/>
          </p:nvSpPr>
          <p:spPr>
            <a:xfrm>
              <a:off x="4869053" y="540004"/>
              <a:ext cx="6855066" cy="5777992"/>
            </a:xfrm>
            <a:custGeom>
              <a:avLst/>
              <a:gdLst>
                <a:gd name="connsiteX0" fmla="*/ 6855066 w 6855066"/>
                <a:gd name="connsiteY0" fmla="*/ 5777992 h 5777992"/>
                <a:gd name="connsiteX1" fmla="*/ 6848716 w 6855066"/>
                <a:gd name="connsiteY1" fmla="*/ 5777992 h 5777992"/>
                <a:gd name="connsiteX2" fmla="*/ 6848716 w 6855066"/>
                <a:gd name="connsiteY2" fmla="*/ 6350 h 5777992"/>
                <a:gd name="connsiteX3" fmla="*/ 0 w 6855066"/>
                <a:gd name="connsiteY3" fmla="*/ 6350 h 5777992"/>
                <a:gd name="connsiteX4" fmla="*/ 0 w 6855066"/>
                <a:gd name="connsiteY4" fmla="*/ 0 h 5777992"/>
                <a:gd name="connsiteX5" fmla="*/ 6855066 w 6855066"/>
                <a:gd name="connsiteY5" fmla="*/ 0 h 577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5066" h="5777992">
                  <a:moveTo>
                    <a:pt x="6855066" y="5777992"/>
                  </a:moveTo>
                  <a:lnTo>
                    <a:pt x="6848716" y="5777992"/>
                  </a:lnTo>
                  <a:lnTo>
                    <a:pt x="6848716" y="6350"/>
                  </a:lnTo>
                  <a:lnTo>
                    <a:pt x="0" y="6350"/>
                  </a:lnTo>
                  <a:lnTo>
                    <a:pt x="0" y="0"/>
                  </a:lnTo>
                  <a:lnTo>
                    <a:pt x="6855066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/>
            </a:p>
          </p:txBody>
        </p:sp>
      </p:grp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BFD4320-43A9-4304-BF79-ECFF3CBA44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8863" y="474663"/>
            <a:ext cx="6637337" cy="5843587"/>
          </a:xfrm>
        </p:spPr>
        <p:txBody>
          <a:bodyPr tIns="216000"/>
          <a:lstStyle>
            <a:lvl1pPr>
              <a:lnSpc>
                <a:spcPct val="98000"/>
              </a:lnSpc>
              <a:defRPr sz="2300" b="1" cap="all" spc="110" baseline="0">
                <a:solidFill>
                  <a:schemeClr val="bg1"/>
                </a:solidFill>
              </a:defRPr>
            </a:lvl1pPr>
            <a:lvl2pPr>
              <a:lnSpc>
                <a:spcPct val="91000"/>
              </a:lnSpc>
              <a:spcBef>
                <a:spcPts val="2350"/>
              </a:spcBef>
              <a:defRPr sz="4000">
                <a:solidFill>
                  <a:schemeClr val="bg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bg1"/>
                </a:solidFill>
              </a:defRPr>
            </a:lvl3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93AC521E-4B6B-469B-8ED6-063A64A2525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40004" y="474663"/>
            <a:ext cx="3758396" cy="1316037"/>
          </a:xfrm>
        </p:spPr>
        <p:txBody>
          <a:bodyPr anchor="t" anchorCtr="0"/>
          <a:lstStyle>
            <a:lvl1pPr marL="0" indent="0">
              <a:lnSpc>
                <a:spcPct val="98000"/>
              </a:lnSpc>
              <a:buNone/>
              <a:defRPr sz="10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52404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4EF94-61AB-44E7-933D-064110C4912D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1862810-B035-4678-8602-E233CA7728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1338" y="1869587"/>
            <a:ext cx="10964862" cy="823607"/>
          </a:xfrm>
          <a:ln w="6350">
            <a:solidFill>
              <a:schemeClr val="tx2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24000"/>
              </a:lnSpc>
              <a:defRPr sz="1600" cap="all" baseline="0">
                <a:solidFill>
                  <a:srgbClr val="1E3791"/>
                </a:solidFill>
              </a:defRPr>
            </a:lvl1pPr>
            <a:lvl2pPr>
              <a:lnSpc>
                <a:spcPct val="124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TOP 1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8E09DC24-A7A1-4464-B0C3-EAC0E7806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2874912"/>
            <a:ext cx="10964862" cy="823607"/>
          </a:xfrm>
          <a:ln w="6350">
            <a:solidFill>
              <a:schemeClr val="tx2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24000"/>
              </a:lnSpc>
              <a:defRPr sz="1600" cap="all" baseline="0">
                <a:solidFill>
                  <a:srgbClr val="1E3791"/>
                </a:solidFill>
              </a:defRPr>
            </a:lvl1pPr>
            <a:lvl2pPr>
              <a:lnSpc>
                <a:spcPct val="124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TOP 2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8F4E5375-93FA-4DF8-BDE5-87AE69CBA6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3880237"/>
            <a:ext cx="10964862" cy="823607"/>
          </a:xfrm>
          <a:ln w="6350">
            <a:solidFill>
              <a:schemeClr val="tx2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24000"/>
              </a:lnSpc>
              <a:defRPr sz="1600" cap="all" baseline="0">
                <a:solidFill>
                  <a:srgbClr val="1E3791"/>
                </a:solidFill>
              </a:defRPr>
            </a:lvl1pPr>
            <a:lvl2pPr>
              <a:lnSpc>
                <a:spcPct val="124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TOP 3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A267EAF1-D3EB-466A-9D28-D38415FA9F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85561"/>
            <a:ext cx="10964862" cy="823607"/>
          </a:xfrm>
          <a:ln w="6350">
            <a:solidFill>
              <a:schemeClr val="tx2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24000"/>
              </a:lnSpc>
              <a:defRPr sz="1600" cap="all" baseline="0">
                <a:solidFill>
                  <a:srgbClr val="1E3791"/>
                </a:solidFill>
              </a:defRPr>
            </a:lvl1pPr>
            <a:lvl2pPr>
              <a:lnSpc>
                <a:spcPct val="124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noProof="0"/>
              <a:t>TOP 4</a:t>
            </a:r>
          </a:p>
          <a:p>
            <a:pPr lvl="1"/>
            <a:r>
              <a:rPr lang="en-US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93557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orient="horz" pos="1176" userDrawn="1">
          <p15:clr>
            <a:srgbClr val="FBAE40"/>
          </p15:clr>
        </p15:guide>
        <p15:guide id="3" orient="horz" pos="1811" userDrawn="1">
          <p15:clr>
            <a:srgbClr val="FBAE40"/>
          </p15:clr>
        </p15:guide>
        <p15:guide id="4" orient="horz" pos="2444" userDrawn="1">
          <p15:clr>
            <a:srgbClr val="FBAE40"/>
          </p15:clr>
        </p15:guide>
        <p15:guide id="5" orient="horz" pos="307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7D50B5-D033-42ED-A1FC-EF77788258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3E4B-AB86-4C83-A445-14995D6FF651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2250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3">
            <a:extLst>
              <a:ext uri="{FF2B5EF4-FFF2-40B4-BE49-F238E27FC236}">
                <a16:creationId xmlns:a16="http://schemas.microsoft.com/office/drawing/2014/main" id="{A59E4CA3-35C6-4A1B-9B37-02DAAF446753}"/>
              </a:ext>
            </a:extLst>
          </p:cNvPr>
          <p:cNvSpPr/>
          <p:nvPr/>
        </p:nvSpPr>
        <p:spPr>
          <a:xfrm>
            <a:off x="542385" y="1655991"/>
            <a:ext cx="5412054" cy="4662004"/>
          </a:xfrm>
          <a:custGeom>
            <a:avLst/>
            <a:gdLst>
              <a:gd name="connsiteX0" fmla="*/ 5412054 w 5412054"/>
              <a:gd name="connsiteY0" fmla="*/ 4662005 h 4662004"/>
              <a:gd name="connsiteX1" fmla="*/ 5405704 w 5412054"/>
              <a:gd name="connsiteY1" fmla="*/ 4662005 h 4662004"/>
              <a:gd name="connsiteX2" fmla="*/ 5405704 w 5412054"/>
              <a:gd name="connsiteY2" fmla="*/ 6350 h 4662004"/>
              <a:gd name="connsiteX3" fmla="*/ 0 w 5412054"/>
              <a:gd name="connsiteY3" fmla="*/ 6350 h 4662004"/>
              <a:gd name="connsiteX4" fmla="*/ 0 w 5412054"/>
              <a:gd name="connsiteY4" fmla="*/ 0 h 4662004"/>
              <a:gd name="connsiteX5" fmla="*/ 5412054 w 5412054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2054" h="4662004">
                <a:moveTo>
                  <a:pt x="5412054" y="4662005"/>
                </a:moveTo>
                <a:lnTo>
                  <a:pt x="5405704" y="4662005"/>
                </a:lnTo>
                <a:lnTo>
                  <a:pt x="5405704" y="6350"/>
                </a:lnTo>
                <a:lnTo>
                  <a:pt x="0" y="6350"/>
                </a:lnTo>
                <a:lnTo>
                  <a:pt x="0" y="0"/>
                </a:lnTo>
                <a:lnTo>
                  <a:pt x="5412054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4" name="Freihandform 4">
            <a:extLst>
              <a:ext uri="{FF2B5EF4-FFF2-40B4-BE49-F238E27FC236}">
                <a16:creationId xmlns:a16="http://schemas.microsoft.com/office/drawing/2014/main" id="{1CFB8428-E9E5-4740-951C-71F9F88C6C43}"/>
              </a:ext>
            </a:extLst>
          </p:cNvPr>
          <p:cNvSpPr/>
          <p:nvPr/>
        </p:nvSpPr>
        <p:spPr>
          <a:xfrm>
            <a:off x="6310313" y="1655991"/>
            <a:ext cx="5406649" cy="4662004"/>
          </a:xfrm>
          <a:custGeom>
            <a:avLst/>
            <a:gdLst>
              <a:gd name="connsiteX0" fmla="*/ 5412042 w 5412041"/>
              <a:gd name="connsiteY0" fmla="*/ 4662005 h 4662004"/>
              <a:gd name="connsiteX1" fmla="*/ 5405692 w 5412041"/>
              <a:gd name="connsiteY1" fmla="*/ 4662005 h 4662004"/>
              <a:gd name="connsiteX2" fmla="*/ 5405692 w 5412041"/>
              <a:gd name="connsiteY2" fmla="*/ 6350 h 4662004"/>
              <a:gd name="connsiteX3" fmla="*/ 0 w 5412041"/>
              <a:gd name="connsiteY3" fmla="*/ 6350 h 4662004"/>
              <a:gd name="connsiteX4" fmla="*/ 0 w 5412041"/>
              <a:gd name="connsiteY4" fmla="*/ 0 h 4662004"/>
              <a:gd name="connsiteX5" fmla="*/ 5412042 w 5412041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2041" h="4662004">
                <a:moveTo>
                  <a:pt x="5412042" y="4662005"/>
                </a:moveTo>
                <a:lnTo>
                  <a:pt x="5405692" y="4662005"/>
                </a:lnTo>
                <a:lnTo>
                  <a:pt x="5405692" y="6350"/>
                </a:lnTo>
                <a:lnTo>
                  <a:pt x="0" y="6350"/>
                </a:lnTo>
                <a:lnTo>
                  <a:pt x="0" y="0"/>
                </a:lnTo>
                <a:lnTo>
                  <a:pt x="5412042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7D50B5-D033-42ED-A1FC-EF77788258F7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6310312" y="1792632"/>
            <a:ext cx="5195887" cy="4525618"/>
          </a:xfrm>
        </p:spPr>
        <p:txBody>
          <a:bodyPr/>
          <a:lstStyle>
            <a:lvl1pPr>
              <a:defRPr>
                <a:solidFill>
                  <a:srgbClr val="EB2D4B"/>
                </a:solidFill>
              </a:defRPr>
            </a:lvl1pPr>
            <a:lvl6pPr>
              <a:defRPr>
                <a:solidFill>
                  <a:srgbClr val="EB2D4B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EB999F07-DD2A-45D8-8649-5FEFF82AE012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5C8444B1-EC48-45C3-B2B2-DF9172BA1A0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40000" y="1792800"/>
            <a:ext cx="5195887" cy="4525618"/>
          </a:xfrm>
        </p:spPr>
        <p:txBody>
          <a:bodyPr/>
          <a:lstStyle>
            <a:lvl1pPr>
              <a:defRPr>
                <a:solidFill>
                  <a:srgbClr val="EB2D4B"/>
                </a:solidFill>
              </a:defRPr>
            </a:lvl1pPr>
            <a:lvl6pPr>
              <a:defRPr>
                <a:solidFill>
                  <a:srgbClr val="EB2D4B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0905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pos="397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ihandform 3">
            <a:extLst>
              <a:ext uri="{FF2B5EF4-FFF2-40B4-BE49-F238E27FC236}">
                <a16:creationId xmlns:a16="http://schemas.microsoft.com/office/drawing/2014/main" id="{C36D33CE-3B9A-4949-9C9F-43DBFCF40310}"/>
              </a:ext>
            </a:extLst>
          </p:cNvPr>
          <p:cNvSpPr/>
          <p:nvPr/>
        </p:nvSpPr>
        <p:spPr>
          <a:xfrm>
            <a:off x="540003" y="1655991"/>
            <a:ext cx="3488400" cy="4662004"/>
          </a:xfrm>
          <a:custGeom>
            <a:avLst/>
            <a:gdLst>
              <a:gd name="connsiteX0" fmla="*/ 3416046 w 3416045"/>
              <a:gd name="connsiteY0" fmla="*/ 4662005 h 4662004"/>
              <a:gd name="connsiteX1" fmla="*/ 3409696 w 3416045"/>
              <a:gd name="connsiteY1" fmla="*/ 4662005 h 4662004"/>
              <a:gd name="connsiteX2" fmla="*/ 3409696 w 3416045"/>
              <a:gd name="connsiteY2" fmla="*/ 6350 h 4662004"/>
              <a:gd name="connsiteX3" fmla="*/ 0 w 3416045"/>
              <a:gd name="connsiteY3" fmla="*/ 6350 h 4662004"/>
              <a:gd name="connsiteX4" fmla="*/ 0 w 3416045"/>
              <a:gd name="connsiteY4" fmla="*/ 0 h 4662004"/>
              <a:gd name="connsiteX5" fmla="*/ 3416046 w 3416045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16045" h="4662004">
                <a:moveTo>
                  <a:pt x="3416046" y="4662005"/>
                </a:moveTo>
                <a:lnTo>
                  <a:pt x="3409696" y="4662005"/>
                </a:lnTo>
                <a:lnTo>
                  <a:pt x="3409696" y="6350"/>
                </a:lnTo>
                <a:lnTo>
                  <a:pt x="0" y="6350"/>
                </a:lnTo>
                <a:lnTo>
                  <a:pt x="0" y="0"/>
                </a:lnTo>
                <a:lnTo>
                  <a:pt x="3416046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8" name="Freihandform 4">
            <a:extLst>
              <a:ext uri="{FF2B5EF4-FFF2-40B4-BE49-F238E27FC236}">
                <a16:creationId xmlns:a16="http://schemas.microsoft.com/office/drawing/2014/main" id="{BD2E09E3-DC88-4864-BEB1-9F4CBD29F61C}"/>
              </a:ext>
            </a:extLst>
          </p:cNvPr>
          <p:cNvSpPr/>
          <p:nvPr/>
        </p:nvSpPr>
        <p:spPr>
          <a:xfrm>
            <a:off x="4386808" y="1655991"/>
            <a:ext cx="3488400" cy="4662004"/>
          </a:xfrm>
          <a:custGeom>
            <a:avLst/>
            <a:gdLst>
              <a:gd name="connsiteX0" fmla="*/ 3416046 w 3416045"/>
              <a:gd name="connsiteY0" fmla="*/ 4662005 h 4662004"/>
              <a:gd name="connsiteX1" fmla="*/ 3409696 w 3416045"/>
              <a:gd name="connsiteY1" fmla="*/ 4662005 h 4662004"/>
              <a:gd name="connsiteX2" fmla="*/ 3409696 w 3416045"/>
              <a:gd name="connsiteY2" fmla="*/ 6350 h 4662004"/>
              <a:gd name="connsiteX3" fmla="*/ 0 w 3416045"/>
              <a:gd name="connsiteY3" fmla="*/ 6350 h 4662004"/>
              <a:gd name="connsiteX4" fmla="*/ 0 w 3416045"/>
              <a:gd name="connsiteY4" fmla="*/ 0 h 4662004"/>
              <a:gd name="connsiteX5" fmla="*/ 3416046 w 3416045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16045" h="4662004">
                <a:moveTo>
                  <a:pt x="3416046" y="4662005"/>
                </a:moveTo>
                <a:lnTo>
                  <a:pt x="3409696" y="4662005"/>
                </a:lnTo>
                <a:lnTo>
                  <a:pt x="3409696" y="6350"/>
                </a:lnTo>
                <a:lnTo>
                  <a:pt x="0" y="6350"/>
                </a:lnTo>
                <a:lnTo>
                  <a:pt x="0" y="0"/>
                </a:lnTo>
                <a:lnTo>
                  <a:pt x="3416046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9" name="Freihandform 5">
            <a:extLst>
              <a:ext uri="{FF2B5EF4-FFF2-40B4-BE49-F238E27FC236}">
                <a16:creationId xmlns:a16="http://schemas.microsoft.com/office/drawing/2014/main" id="{6C52B4EF-0E8D-40B2-B465-D014C83A7B6A}"/>
              </a:ext>
            </a:extLst>
          </p:cNvPr>
          <p:cNvSpPr/>
          <p:nvPr/>
        </p:nvSpPr>
        <p:spPr>
          <a:xfrm>
            <a:off x="8230485" y="1655991"/>
            <a:ext cx="3486902" cy="4662004"/>
          </a:xfrm>
          <a:custGeom>
            <a:avLst/>
            <a:gdLst>
              <a:gd name="connsiteX0" fmla="*/ 3416033 w 3416033"/>
              <a:gd name="connsiteY0" fmla="*/ 4662005 h 4662004"/>
              <a:gd name="connsiteX1" fmla="*/ 3409683 w 3416033"/>
              <a:gd name="connsiteY1" fmla="*/ 4662005 h 4662004"/>
              <a:gd name="connsiteX2" fmla="*/ 3409683 w 3416033"/>
              <a:gd name="connsiteY2" fmla="*/ 6350 h 4662004"/>
              <a:gd name="connsiteX3" fmla="*/ 0 w 3416033"/>
              <a:gd name="connsiteY3" fmla="*/ 6350 h 4662004"/>
              <a:gd name="connsiteX4" fmla="*/ 0 w 3416033"/>
              <a:gd name="connsiteY4" fmla="*/ 0 h 4662004"/>
              <a:gd name="connsiteX5" fmla="*/ 3416033 w 3416033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16033" h="4662004">
                <a:moveTo>
                  <a:pt x="3416033" y="4662005"/>
                </a:moveTo>
                <a:lnTo>
                  <a:pt x="3409683" y="4662005"/>
                </a:lnTo>
                <a:lnTo>
                  <a:pt x="3409683" y="6350"/>
                </a:lnTo>
                <a:lnTo>
                  <a:pt x="0" y="6350"/>
                </a:lnTo>
                <a:lnTo>
                  <a:pt x="0" y="0"/>
                </a:lnTo>
                <a:lnTo>
                  <a:pt x="341603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7D50B5-D033-42ED-A1FC-EF77788258F7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8233612" y="1792632"/>
            <a:ext cx="3272587" cy="4525618"/>
          </a:xfrm>
        </p:spPr>
        <p:txBody>
          <a:bodyPr/>
          <a:lstStyle>
            <a:lvl1pPr>
              <a:defRPr>
                <a:solidFill>
                  <a:srgbClr val="87AADC"/>
                </a:solidFill>
              </a:defRPr>
            </a:lvl1pPr>
            <a:lvl6pPr>
              <a:defRPr>
                <a:solidFill>
                  <a:srgbClr val="87AAD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29703C05-C102-4548-BE08-508F65594E83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5C8444B1-EC48-45C3-B2B2-DF9172BA1A05}"/>
              </a:ext>
            </a:extLst>
          </p:cNvPr>
          <p:cNvSpPr>
            <a:spLocks noGrp="1"/>
          </p:cNvSpPr>
          <p:nvPr userDrawn="1">
            <p:ph idx="14"/>
          </p:nvPr>
        </p:nvSpPr>
        <p:spPr>
          <a:xfrm>
            <a:off x="540000" y="1792800"/>
            <a:ext cx="3272400" cy="4525618"/>
          </a:xfrm>
        </p:spPr>
        <p:txBody>
          <a:bodyPr/>
          <a:lstStyle>
            <a:lvl1pPr>
              <a:defRPr>
                <a:solidFill>
                  <a:srgbClr val="87AADC"/>
                </a:solidFill>
              </a:defRPr>
            </a:lvl1pPr>
            <a:lvl6pPr>
              <a:defRPr>
                <a:solidFill>
                  <a:srgbClr val="87AAD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6AEA11F6-4765-474E-A1D2-5ABD61E04E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88400" y="1792800"/>
            <a:ext cx="3272400" cy="4525618"/>
          </a:xfrm>
        </p:spPr>
        <p:txBody>
          <a:bodyPr/>
          <a:lstStyle>
            <a:lvl1pPr>
              <a:defRPr>
                <a:solidFill>
                  <a:srgbClr val="87AADC"/>
                </a:solidFill>
              </a:defRPr>
            </a:lvl1pPr>
            <a:lvl6pPr>
              <a:defRPr>
                <a:solidFill>
                  <a:srgbClr val="87AAD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8434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>
          <p15:clr>
            <a:srgbClr val="FBAE40"/>
          </p15:clr>
        </p15:guide>
        <p15:guide id="2" pos="2763" userDrawn="1">
          <p15:clr>
            <a:srgbClr val="FBAE40"/>
          </p15:clr>
        </p15:guide>
        <p15:guide id="3" pos="5186" userDrawn="1">
          <p15:clr>
            <a:srgbClr val="FBAE40"/>
          </p15:clr>
        </p15:guide>
        <p15:guide id="4" pos="4825" userDrawn="1">
          <p15:clr>
            <a:srgbClr val="FBAE40"/>
          </p15:clr>
        </p15:guide>
        <p15:guide id="5" pos="240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03A21-4EA2-464A-9DDE-F96613B34E76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1862810-B035-4678-8602-E233CA7728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1338" y="1869587"/>
            <a:ext cx="10964862" cy="852286"/>
          </a:xfrm>
          <a:ln w="6350">
            <a:solidFill>
              <a:srgbClr val="EB2D4B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18000"/>
              </a:lnSpc>
              <a:defRPr sz="1900" cap="none" baseline="0">
                <a:solidFill>
                  <a:srgbClr val="EB2D4B"/>
                </a:solidFill>
              </a:defRPr>
            </a:lvl1pPr>
            <a:lvl2pPr>
              <a:lnSpc>
                <a:spcPct val="118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8E09DC24-A7A1-4464-B0C3-EAC0E7806A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0000" y="2953130"/>
            <a:ext cx="10964862" cy="853200"/>
          </a:xfrm>
          <a:ln w="6350">
            <a:solidFill>
              <a:srgbClr val="EB2D4B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18000"/>
              </a:lnSpc>
              <a:defRPr sz="1900" cap="none" baseline="0">
                <a:solidFill>
                  <a:srgbClr val="EB2D4B"/>
                </a:solidFill>
              </a:defRPr>
            </a:lvl1pPr>
            <a:lvl2pPr>
              <a:lnSpc>
                <a:spcPct val="118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8F4E5375-93FA-4DF8-BDE5-87AE69CBA6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0000" y="4037587"/>
            <a:ext cx="10964862" cy="853200"/>
          </a:xfrm>
          <a:ln w="6350">
            <a:solidFill>
              <a:srgbClr val="EB2D4B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18000"/>
              </a:lnSpc>
              <a:defRPr sz="1900" cap="none" baseline="0">
                <a:solidFill>
                  <a:srgbClr val="EB2D4B"/>
                </a:solidFill>
              </a:defRPr>
            </a:lvl1pPr>
            <a:lvl2pPr>
              <a:lnSpc>
                <a:spcPct val="118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A267EAF1-D3EB-466A-9D28-D38415FA9F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0000" y="5122043"/>
            <a:ext cx="10964862" cy="853200"/>
          </a:xfrm>
          <a:ln w="6350">
            <a:solidFill>
              <a:srgbClr val="EB2D4B"/>
            </a:solidFill>
          </a:ln>
        </p:spPr>
        <p:txBody>
          <a:bodyPr lIns="180000" tIns="111600" rIns="180000" bIns="111600" anchor="t" anchorCtr="0"/>
          <a:lstStyle>
            <a:lvl1pPr>
              <a:lnSpc>
                <a:spcPct val="118000"/>
              </a:lnSpc>
              <a:defRPr sz="1900" cap="none" baseline="0">
                <a:solidFill>
                  <a:srgbClr val="EB2D4B"/>
                </a:solidFill>
              </a:defRPr>
            </a:lvl1pPr>
            <a:lvl2pPr>
              <a:lnSpc>
                <a:spcPct val="118000"/>
              </a:lnSpc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026995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orient="horz" pos="1176">
          <p15:clr>
            <a:srgbClr val="FBAE40"/>
          </p15:clr>
        </p15:guide>
        <p15:guide id="3" orient="horz" pos="1860" userDrawn="1">
          <p15:clr>
            <a:srgbClr val="FBAE40"/>
          </p15:clr>
        </p15:guide>
        <p15:guide id="4" orient="horz" pos="2543" userDrawn="1">
          <p15:clr>
            <a:srgbClr val="FBAE40"/>
          </p15:clr>
        </p15:guide>
        <p15:guide id="5" orient="horz" pos="3226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big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1021" y="476699"/>
            <a:ext cx="5193779" cy="720000"/>
          </a:xfrm>
        </p:spPr>
        <p:txBody>
          <a:bodyPr/>
          <a:lstStyle/>
          <a:p>
            <a:r>
              <a:rPr lang="en-US" dirty="0"/>
              <a:t>Click to edit title style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067D0-2AB9-4455-A47A-6B94B6EBC049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7964" y="6485664"/>
            <a:ext cx="2984999" cy="18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51948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FC1F943-DA82-4CC7-B7CF-8E41804940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" y="1792800"/>
            <a:ext cx="5194800" cy="4525200"/>
          </a:xfrm>
        </p:spPr>
        <p:txBody>
          <a:bodyPr/>
          <a:lstStyle>
            <a:lvl1pPr>
              <a:defRPr>
                <a:solidFill>
                  <a:srgbClr val="87AADC"/>
                </a:solidFill>
              </a:defRPr>
            </a:lvl1pPr>
            <a:lvl6pPr>
              <a:defRPr>
                <a:solidFill>
                  <a:srgbClr val="87AAD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A16273-4AAF-4C6E-8A0A-6948888EE5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11900" y="0"/>
            <a:ext cx="58801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894544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pos="3976" userDrawn="1">
          <p15:clr>
            <a:srgbClr val="FBAE40"/>
          </p15:clr>
        </p15:guide>
        <p15:guide id="3" pos="3613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0" y="476699"/>
            <a:ext cx="9720000" cy="720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E866D-D663-489D-8A33-6A1DE4DC18BF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7964" y="6485664"/>
            <a:ext cx="2984999" cy="18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FC1F943-DA82-4CC7-B7CF-8E41804940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11900" y="1792800"/>
            <a:ext cx="5194300" cy="4525200"/>
          </a:xfrm>
        </p:spPr>
        <p:txBody>
          <a:bodyPr/>
          <a:lstStyle>
            <a:lvl1pPr>
              <a:defRPr>
                <a:solidFill>
                  <a:srgbClr val="00AC8C"/>
                </a:solidFill>
              </a:defRPr>
            </a:lvl1pPr>
            <a:lvl6pPr>
              <a:defRPr>
                <a:solidFill>
                  <a:srgbClr val="00AC8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A16273-4AAF-4C6E-8A0A-6948888EE5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020" y="1873031"/>
            <a:ext cx="5410518" cy="445100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7835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pos="3976">
          <p15:clr>
            <a:srgbClr val="FBAE40"/>
          </p15:clr>
        </p15:guide>
        <p15:guide id="3" pos="3749" userDrawn="1">
          <p15:clr>
            <a:srgbClr val="FBAE40"/>
          </p15:clr>
        </p15:guide>
        <p15:guide id="4" orient="horz" pos="11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pictur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0" y="476699"/>
            <a:ext cx="9720000" cy="720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A5946-3697-4EC3-9F94-8C6ADD458298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7964" y="6485664"/>
            <a:ext cx="2984999" cy="18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FC1F943-DA82-4CC7-B7CF-8E41804940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" y="1792800"/>
            <a:ext cx="5411538" cy="4525200"/>
          </a:xfrm>
        </p:spPr>
        <p:txBody>
          <a:bodyPr/>
          <a:lstStyle>
            <a:lvl1pPr>
              <a:defRPr>
                <a:solidFill>
                  <a:srgbClr val="00AC8C"/>
                </a:solidFill>
              </a:defRPr>
            </a:lvl1pPr>
            <a:lvl6pPr>
              <a:defRPr>
                <a:solidFill>
                  <a:srgbClr val="00AC8C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A16273-4AAF-4C6E-8A0A-6948888EE5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11900" y="1873030"/>
            <a:ext cx="5192430" cy="19584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>
            <a:extLst>
              <a:ext uri="{FF2B5EF4-FFF2-40B4-BE49-F238E27FC236}">
                <a16:creationId xmlns:a16="http://schemas.microsoft.com/office/drawing/2014/main" id="{6298A287-6B16-4F33-8132-FB6A36D960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0800" y="4359850"/>
            <a:ext cx="5192430" cy="19584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6378E11-A303-4F31-91AE-756AE568DD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0313" y="3831431"/>
            <a:ext cx="5192712" cy="528164"/>
          </a:xfrm>
        </p:spPr>
        <p:txBody>
          <a:bodyPr tIns="82800"/>
          <a:lstStyle>
            <a:lvl1pPr>
              <a:defRPr sz="1000">
                <a:solidFill>
                  <a:schemeClr val="tx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912069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pos="3976">
          <p15:clr>
            <a:srgbClr val="FBAE40"/>
          </p15:clr>
        </p15:guide>
        <p15:guide id="3" pos="3749">
          <p15:clr>
            <a:srgbClr val="FBAE40"/>
          </p15:clr>
        </p15:guide>
        <p15:guide id="4" orient="horz" pos="1179">
          <p15:clr>
            <a:srgbClr val="FBAE40"/>
          </p15:clr>
        </p15:guide>
        <p15:guide id="5" orient="horz" pos="2745" userDrawn="1">
          <p15:clr>
            <a:srgbClr val="FBAE40"/>
          </p15:clr>
        </p15:guide>
        <p15:guide id="6" orient="horz" pos="2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32400C2-DC67-434F-AAF7-030CB25B9B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05A60BF5-8AC0-43A1-A398-E738207FCFDA}"/>
              </a:ext>
            </a:extLst>
          </p:cNvPr>
          <p:cNvSpPr/>
          <p:nvPr userDrawn="1"/>
        </p:nvSpPr>
        <p:spPr>
          <a:xfrm>
            <a:off x="0" y="0"/>
            <a:ext cx="6534000" cy="6858000"/>
          </a:xfrm>
          <a:prstGeom prst="rect">
            <a:avLst/>
          </a:prstGeom>
          <a:solidFill>
            <a:srgbClr val="1E379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sp>
        <p:nvSpPr>
          <p:cNvPr id="18" name="Grafik 1">
            <a:extLst>
              <a:ext uri="{FF2B5EF4-FFF2-40B4-BE49-F238E27FC236}">
                <a16:creationId xmlns:a16="http://schemas.microsoft.com/office/drawing/2014/main" id="{5AA68B77-A15A-4EE0-88F6-71341ECEFDFC}"/>
              </a:ext>
            </a:extLst>
          </p:cNvPr>
          <p:cNvSpPr/>
          <p:nvPr userDrawn="1"/>
        </p:nvSpPr>
        <p:spPr>
          <a:xfrm>
            <a:off x="392837" y="802728"/>
            <a:ext cx="6141694" cy="5245506"/>
          </a:xfrm>
          <a:custGeom>
            <a:avLst/>
            <a:gdLst>
              <a:gd name="connsiteX0" fmla="*/ 6350 w 6141694"/>
              <a:gd name="connsiteY0" fmla="*/ 5245507 h 5245506"/>
              <a:gd name="connsiteX1" fmla="*/ 0 w 6141694"/>
              <a:gd name="connsiteY1" fmla="*/ 5245507 h 5245506"/>
              <a:gd name="connsiteX2" fmla="*/ 0 w 6141694"/>
              <a:gd name="connsiteY2" fmla="*/ 0 h 5245506"/>
              <a:gd name="connsiteX3" fmla="*/ 6141695 w 6141694"/>
              <a:gd name="connsiteY3" fmla="*/ 0 h 5245506"/>
              <a:gd name="connsiteX4" fmla="*/ 6141682 w 6141694"/>
              <a:gd name="connsiteY4" fmla="*/ 6350 h 5245506"/>
              <a:gd name="connsiteX5" fmla="*/ 6350 w 6141694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1694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6141695" y="0"/>
                </a:lnTo>
                <a:lnTo>
                  <a:pt x="6141682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06984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s, two pictures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3908C073-667E-44AD-9D62-FFE8F5B09C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10800" y="1792800"/>
            <a:ext cx="5194800" cy="2070000"/>
          </a:xfrm>
        </p:spPr>
        <p:txBody>
          <a:bodyPr/>
          <a:lstStyle>
            <a:lvl1pPr>
              <a:defRPr>
                <a:solidFill>
                  <a:srgbClr val="EB2D4B"/>
                </a:solidFill>
              </a:defRPr>
            </a:lvl1pPr>
            <a:lvl6pPr>
              <a:defRPr>
                <a:solidFill>
                  <a:srgbClr val="EB2D4B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2" name="Freihandform 3">
            <a:extLst>
              <a:ext uri="{FF2B5EF4-FFF2-40B4-BE49-F238E27FC236}">
                <a16:creationId xmlns:a16="http://schemas.microsoft.com/office/drawing/2014/main" id="{A59E4CA3-35C6-4A1B-9B37-02DAAF446753}"/>
              </a:ext>
            </a:extLst>
          </p:cNvPr>
          <p:cNvSpPr/>
          <p:nvPr/>
        </p:nvSpPr>
        <p:spPr>
          <a:xfrm>
            <a:off x="542385" y="1655991"/>
            <a:ext cx="5412054" cy="4662004"/>
          </a:xfrm>
          <a:custGeom>
            <a:avLst/>
            <a:gdLst>
              <a:gd name="connsiteX0" fmla="*/ 5412054 w 5412054"/>
              <a:gd name="connsiteY0" fmla="*/ 4662005 h 4662004"/>
              <a:gd name="connsiteX1" fmla="*/ 5405704 w 5412054"/>
              <a:gd name="connsiteY1" fmla="*/ 4662005 h 4662004"/>
              <a:gd name="connsiteX2" fmla="*/ 5405704 w 5412054"/>
              <a:gd name="connsiteY2" fmla="*/ 6350 h 4662004"/>
              <a:gd name="connsiteX3" fmla="*/ 0 w 5412054"/>
              <a:gd name="connsiteY3" fmla="*/ 6350 h 4662004"/>
              <a:gd name="connsiteX4" fmla="*/ 0 w 5412054"/>
              <a:gd name="connsiteY4" fmla="*/ 0 h 4662004"/>
              <a:gd name="connsiteX5" fmla="*/ 5412054 w 5412054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2054" h="4662004">
                <a:moveTo>
                  <a:pt x="5412054" y="4662005"/>
                </a:moveTo>
                <a:lnTo>
                  <a:pt x="5405704" y="4662005"/>
                </a:lnTo>
                <a:lnTo>
                  <a:pt x="5405704" y="6350"/>
                </a:lnTo>
                <a:lnTo>
                  <a:pt x="0" y="6350"/>
                </a:lnTo>
                <a:lnTo>
                  <a:pt x="0" y="0"/>
                </a:lnTo>
                <a:lnTo>
                  <a:pt x="5412054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4" name="Freihandform 4">
            <a:extLst>
              <a:ext uri="{FF2B5EF4-FFF2-40B4-BE49-F238E27FC236}">
                <a16:creationId xmlns:a16="http://schemas.microsoft.com/office/drawing/2014/main" id="{1CFB8428-E9E5-4740-951C-71F9F88C6C43}"/>
              </a:ext>
            </a:extLst>
          </p:cNvPr>
          <p:cNvSpPr/>
          <p:nvPr/>
        </p:nvSpPr>
        <p:spPr>
          <a:xfrm>
            <a:off x="6310313" y="1655991"/>
            <a:ext cx="5406649" cy="4662004"/>
          </a:xfrm>
          <a:custGeom>
            <a:avLst/>
            <a:gdLst>
              <a:gd name="connsiteX0" fmla="*/ 5412042 w 5412041"/>
              <a:gd name="connsiteY0" fmla="*/ 4662005 h 4662004"/>
              <a:gd name="connsiteX1" fmla="*/ 5405692 w 5412041"/>
              <a:gd name="connsiteY1" fmla="*/ 4662005 h 4662004"/>
              <a:gd name="connsiteX2" fmla="*/ 5405692 w 5412041"/>
              <a:gd name="connsiteY2" fmla="*/ 6350 h 4662004"/>
              <a:gd name="connsiteX3" fmla="*/ 0 w 5412041"/>
              <a:gd name="connsiteY3" fmla="*/ 6350 h 4662004"/>
              <a:gd name="connsiteX4" fmla="*/ 0 w 5412041"/>
              <a:gd name="connsiteY4" fmla="*/ 0 h 4662004"/>
              <a:gd name="connsiteX5" fmla="*/ 5412042 w 5412041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2041" h="4662004">
                <a:moveTo>
                  <a:pt x="5412042" y="4662005"/>
                </a:moveTo>
                <a:lnTo>
                  <a:pt x="5405692" y="4662005"/>
                </a:lnTo>
                <a:lnTo>
                  <a:pt x="5405692" y="6350"/>
                </a:lnTo>
                <a:lnTo>
                  <a:pt x="0" y="6350"/>
                </a:lnTo>
                <a:lnTo>
                  <a:pt x="0" y="0"/>
                </a:lnTo>
                <a:lnTo>
                  <a:pt x="5412042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90D291D1-FA70-45B9-A7DE-368A729AA159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2B958E1-134D-41B7-B964-DDF6CA884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8163" y="1792800"/>
            <a:ext cx="5194800" cy="2068248"/>
          </a:xfrm>
        </p:spPr>
        <p:txBody>
          <a:bodyPr/>
          <a:lstStyle>
            <a:lvl1pPr>
              <a:defRPr>
                <a:solidFill>
                  <a:srgbClr val="EB2D4B"/>
                </a:solidFill>
              </a:defRPr>
            </a:lvl1pPr>
            <a:lvl6pPr>
              <a:defRPr>
                <a:solidFill>
                  <a:srgbClr val="EB2D4B"/>
                </a:solidFill>
              </a:defRPr>
            </a:lvl6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7" name="Bildplatzhalter 13">
            <a:extLst>
              <a:ext uri="{FF2B5EF4-FFF2-40B4-BE49-F238E27FC236}">
                <a16:creationId xmlns:a16="http://schemas.microsoft.com/office/drawing/2014/main" id="{3A2B54FB-CA78-4656-AE21-AC934EF3B1A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1900" y="4302904"/>
            <a:ext cx="5192430" cy="201534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8" name="Bildplatzhalter 13">
            <a:extLst>
              <a:ext uri="{FF2B5EF4-FFF2-40B4-BE49-F238E27FC236}">
                <a16:creationId xmlns:a16="http://schemas.microsoft.com/office/drawing/2014/main" id="{B9687286-031F-46F6-B9F5-0AB02765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0000" y="4308670"/>
            <a:ext cx="5192430" cy="201534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8425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>
          <p15:clr>
            <a:srgbClr val="FBAE40"/>
          </p15:clr>
        </p15:guide>
        <p15:guide id="2" pos="3613">
          <p15:clr>
            <a:srgbClr val="FBAE40"/>
          </p15:clr>
        </p15:guide>
        <p15:guide id="3" pos="397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48A1E-22F2-4BA1-A84D-8B49359F65F4}" type="datetime1">
              <a:rPr lang="en-US" smtClean="0"/>
              <a:t>3/22/2024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7E57BC2A-7A3C-485D-B101-98277106B6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1338" y="1872000"/>
            <a:ext cx="10964862" cy="444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3682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orient="horz" pos="117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F207B-7B88-4EC8-ABFF-F2EB0025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4D9D-82EF-49FC-A113-97DA22CD80C8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B2A9A3-DDE6-4AEE-B0D5-4120FF91D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Grafik 1">
            <a:extLst>
              <a:ext uri="{FF2B5EF4-FFF2-40B4-BE49-F238E27FC236}">
                <a16:creationId xmlns:a16="http://schemas.microsoft.com/office/drawing/2014/main" id="{991F03A3-878F-4557-A6C9-7EB7621A4E87}"/>
              </a:ext>
            </a:extLst>
          </p:cNvPr>
          <p:cNvSpPr/>
          <p:nvPr userDrawn="1"/>
        </p:nvSpPr>
        <p:spPr>
          <a:xfrm>
            <a:off x="532860" y="1655991"/>
            <a:ext cx="11184102" cy="4662004"/>
          </a:xfrm>
          <a:custGeom>
            <a:avLst/>
            <a:gdLst>
              <a:gd name="connsiteX0" fmla="*/ 11184103 w 11184102"/>
              <a:gd name="connsiteY0" fmla="*/ 4662005 h 4662004"/>
              <a:gd name="connsiteX1" fmla="*/ 11177753 w 11184102"/>
              <a:gd name="connsiteY1" fmla="*/ 4662005 h 4662004"/>
              <a:gd name="connsiteX2" fmla="*/ 11177753 w 11184102"/>
              <a:gd name="connsiteY2" fmla="*/ 6350 h 4662004"/>
              <a:gd name="connsiteX3" fmla="*/ 0 w 11184102"/>
              <a:gd name="connsiteY3" fmla="*/ 6350 h 4662004"/>
              <a:gd name="connsiteX4" fmla="*/ 0 w 11184102"/>
              <a:gd name="connsiteY4" fmla="*/ 0 h 4662004"/>
              <a:gd name="connsiteX5" fmla="*/ 11184103 w 11184102"/>
              <a:gd name="connsiteY5" fmla="*/ 0 h 466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4102" h="4662004">
                <a:moveTo>
                  <a:pt x="11184103" y="4662005"/>
                </a:moveTo>
                <a:lnTo>
                  <a:pt x="11177753" y="4662005"/>
                </a:lnTo>
                <a:lnTo>
                  <a:pt x="11177753" y="6350"/>
                </a:lnTo>
                <a:lnTo>
                  <a:pt x="0" y="6350"/>
                </a:lnTo>
                <a:lnTo>
                  <a:pt x="0" y="0"/>
                </a:lnTo>
                <a:lnTo>
                  <a:pt x="11184103" y="0"/>
                </a:lnTo>
                <a:close/>
              </a:path>
            </a:pathLst>
          </a:custGeom>
          <a:solidFill>
            <a:srgbClr val="1E379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72637A3-C948-49D2-8B28-B11C360BAA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60529" y="1792800"/>
            <a:ext cx="165525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2" name="Bildplatzhalter 13">
            <a:extLst>
              <a:ext uri="{FF2B5EF4-FFF2-40B4-BE49-F238E27FC236}">
                <a16:creationId xmlns:a16="http://schemas.microsoft.com/office/drawing/2014/main" id="{0F492BEC-EE50-4062-8943-3F3FBD9CCF7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0000" y="1872001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DDB9D66C-60D5-4EB1-9BF6-4EE605AB64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96514" y="1792800"/>
            <a:ext cx="165525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5" name="Bildplatzhalter 13">
            <a:extLst>
              <a:ext uri="{FF2B5EF4-FFF2-40B4-BE49-F238E27FC236}">
                <a16:creationId xmlns:a16="http://schemas.microsoft.com/office/drawing/2014/main" id="{BC22B0D8-BBFD-431F-BCDD-5E8D2AC55A9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75985" y="1872000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C4806DE4-6558-41BB-B6D0-9EF3517309F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32499" y="1792800"/>
            <a:ext cx="137370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Bildplatzhalter 13">
            <a:extLst>
              <a:ext uri="{FF2B5EF4-FFF2-40B4-BE49-F238E27FC236}">
                <a16:creationId xmlns:a16="http://schemas.microsoft.com/office/drawing/2014/main" id="{C3A69FA5-AFA6-450A-9F6C-32D1312343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211970" y="1872000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24" name="Textplatzhalter 10">
            <a:extLst>
              <a:ext uri="{FF2B5EF4-FFF2-40B4-BE49-F238E27FC236}">
                <a16:creationId xmlns:a16="http://schemas.microsoft.com/office/drawing/2014/main" id="{E0EE8517-6B64-4F02-B4FC-33CAAA8B1B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62400" y="4305600"/>
            <a:ext cx="165525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5" name="Bildplatzhalter 13">
            <a:extLst>
              <a:ext uri="{FF2B5EF4-FFF2-40B4-BE49-F238E27FC236}">
                <a16:creationId xmlns:a16="http://schemas.microsoft.com/office/drawing/2014/main" id="{10DCF1A4-3EB7-4D33-A578-D79760F038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40000" y="4385242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26" name="Textplatzhalter 10">
            <a:extLst>
              <a:ext uri="{FF2B5EF4-FFF2-40B4-BE49-F238E27FC236}">
                <a16:creationId xmlns:a16="http://schemas.microsoft.com/office/drawing/2014/main" id="{8C729F06-221B-4F00-BE1D-98F7E0F849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96400" y="4305600"/>
            <a:ext cx="165525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7" name="Bildplatzhalter 13">
            <a:extLst>
              <a:ext uri="{FF2B5EF4-FFF2-40B4-BE49-F238E27FC236}">
                <a16:creationId xmlns:a16="http://schemas.microsoft.com/office/drawing/2014/main" id="{B7E77EA7-EE8B-4646-815D-1C1498E4967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377600" y="4384800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28" name="Textplatzhalter 10">
            <a:extLst>
              <a:ext uri="{FF2B5EF4-FFF2-40B4-BE49-F238E27FC236}">
                <a16:creationId xmlns:a16="http://schemas.microsoft.com/office/drawing/2014/main" id="{A07F6AC7-B4BD-48E4-9B4F-560F93364D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134000" y="4305600"/>
            <a:ext cx="1373701" cy="20105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AC8C"/>
                </a:solidFill>
              </a:defRPr>
            </a:lvl1pPr>
            <a:lvl2pPr>
              <a:lnSpc>
                <a:spcPct val="125000"/>
              </a:lnSpc>
              <a:defRPr sz="1600"/>
            </a:lvl2pPr>
            <a:lvl3pPr>
              <a:lnSpc>
                <a:spcPct val="125000"/>
              </a:lnSpc>
              <a:defRPr sz="1600"/>
            </a:lvl3pPr>
            <a:lvl4pPr>
              <a:lnSpc>
                <a:spcPct val="125000"/>
              </a:lnSpc>
              <a:defRPr sz="1600"/>
            </a:lvl4pPr>
            <a:lvl5pPr>
              <a:lnSpc>
                <a:spcPct val="125000"/>
              </a:lnSpc>
              <a:defRPr sz="1600"/>
            </a:lvl5pPr>
            <a:lvl6pPr>
              <a:defRPr>
                <a:solidFill>
                  <a:srgbClr val="00AC8C"/>
                </a:solidFill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/>
              <a:t>Edit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29" name="Bildplatzhalter 13">
            <a:extLst>
              <a:ext uri="{FF2B5EF4-FFF2-40B4-BE49-F238E27FC236}">
                <a16:creationId xmlns:a16="http://schemas.microsoft.com/office/drawing/2014/main" id="{A20F9D1C-DF04-49B9-8E09-B2DF9ABD7C2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211600" y="4384800"/>
            <a:ext cx="1559556" cy="193132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53072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5">
          <p15:clr>
            <a:srgbClr val="FBAE40"/>
          </p15:clr>
        </p15:guide>
        <p15:guide id="2" orient="horz" pos="1178" userDrawn="1">
          <p15:clr>
            <a:srgbClr val="FBAE40"/>
          </p15:clr>
        </p15:guide>
        <p15:guide id="3" pos="1549" userDrawn="1">
          <p15:clr>
            <a:srgbClr val="FBAE40"/>
          </p15:clr>
        </p15:guide>
        <p15:guide id="4" pos="2755" userDrawn="1">
          <p15:clr>
            <a:srgbClr val="FBAE40"/>
          </p15:clr>
        </p15:guide>
        <p15:guide id="5" pos="3965" userDrawn="1">
          <p15:clr>
            <a:srgbClr val="FBAE40"/>
          </p15:clr>
        </p15:guide>
        <p15:guide id="6" pos="6380" userDrawn="1">
          <p15:clr>
            <a:srgbClr val="FBAE40"/>
          </p15:clr>
        </p15:guide>
        <p15:guide id="7" pos="5171" userDrawn="1">
          <p15:clr>
            <a:srgbClr val="FBAE40"/>
          </p15:clr>
        </p15:guide>
        <p15:guide id="8" orient="horz" pos="2762" userDrawn="1">
          <p15:clr>
            <a:srgbClr val="FBAE40"/>
          </p15:clr>
        </p15:guide>
        <p15:guide id="9" orient="horz" pos="271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bers">
    <p:bg>
      <p:bgPr>
        <a:solidFill>
          <a:srgbClr val="1419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46353E46-CA2F-4A04-9CEB-9006A8C68B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60" y="461812"/>
            <a:ext cx="11196000" cy="587158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67F102-06F7-4774-B602-FDC00A61D920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C52171-D8C0-400E-BBAC-E6C8B6011D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2" y="763587"/>
            <a:ext cx="10080000" cy="1729309"/>
          </a:xfrm>
        </p:spPr>
        <p:txBody>
          <a:bodyPr/>
          <a:lstStyle>
            <a:lvl1pPr>
              <a:lnSpc>
                <a:spcPct val="98000"/>
              </a:lnSpc>
              <a:spcAft>
                <a:spcPts val="150"/>
              </a:spcAft>
              <a:defRPr sz="2300" b="1" i="0" cap="all" spc="110" baseline="0">
                <a:solidFill>
                  <a:srgbClr val="EB2D4B"/>
                </a:solidFill>
              </a:defRPr>
            </a:lvl1pPr>
            <a:lvl2pPr>
              <a:lnSpc>
                <a:spcPct val="94000"/>
              </a:lnSpc>
              <a:defRPr sz="3000">
                <a:solidFill>
                  <a:schemeClr val="bg1"/>
                </a:solidFill>
              </a:defRPr>
            </a:lvl2pPr>
            <a:lvl3pPr marL="0" indent="0">
              <a:lnSpc>
                <a:spcPct val="94000"/>
              </a:lnSpc>
              <a:buFontTx/>
              <a:buNone/>
              <a:defRPr sz="3000">
                <a:solidFill>
                  <a:schemeClr val="bg1"/>
                </a:solidFill>
              </a:defRPr>
            </a:lvl3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0CFAEA62-F63F-4AD4-95E2-A8BD34C409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68164" y="3448895"/>
            <a:ext cx="2523019" cy="2335992"/>
          </a:xfrm>
          <a:ln w="6350">
            <a:solidFill>
              <a:srgbClr val="00AC8C"/>
            </a:solidFill>
          </a:ln>
        </p:spPr>
        <p:txBody>
          <a:bodyPr tIns="720000"/>
          <a:lstStyle>
            <a:lvl1pPr algn="ctr">
              <a:lnSpc>
                <a:spcPct val="45000"/>
              </a:lnSpc>
              <a:defRPr sz="13000" b="1" spc="-500" baseline="0">
                <a:solidFill>
                  <a:srgbClr val="00AC8C"/>
                </a:solidFill>
              </a:defRPr>
            </a:lvl1pPr>
            <a:lvl2pPr algn="ctr">
              <a:lnSpc>
                <a:spcPct val="125000"/>
              </a:lnSpc>
              <a:defRPr sz="1600">
                <a:solidFill>
                  <a:srgbClr val="00AC8C"/>
                </a:solidFill>
              </a:defRPr>
            </a:lvl2pPr>
            <a:lvl3pPr marL="0" indent="0" algn="ctr">
              <a:lnSpc>
                <a:spcPct val="125000"/>
              </a:lnSpc>
              <a:buFontTx/>
              <a:buNone/>
              <a:defRPr sz="1600">
                <a:solidFill>
                  <a:srgbClr val="00AC8C"/>
                </a:solidFill>
              </a:defRPr>
            </a:lvl3pPr>
          </a:lstStyle>
          <a:p>
            <a:pPr lvl="0"/>
            <a:r>
              <a:rPr lang="en-US" noProof="0"/>
              <a:t>18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8B6163A9-690D-4A5C-99F6-FCDD5E501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53423" y="3448895"/>
            <a:ext cx="2523019" cy="2335992"/>
          </a:xfrm>
          <a:ln w="6350">
            <a:solidFill>
              <a:schemeClr val="accent2"/>
            </a:solidFill>
          </a:ln>
        </p:spPr>
        <p:txBody>
          <a:bodyPr tIns="720000"/>
          <a:lstStyle>
            <a:lvl1pPr algn="ctr">
              <a:lnSpc>
                <a:spcPct val="45000"/>
              </a:lnSpc>
              <a:defRPr sz="13000" b="1" spc="-500" baseline="0">
                <a:solidFill>
                  <a:schemeClr val="accent2"/>
                </a:solidFill>
              </a:defRPr>
            </a:lvl1pPr>
            <a:lvl2pPr algn="ctr">
              <a:lnSpc>
                <a:spcPct val="125000"/>
              </a:lnSpc>
              <a:defRPr sz="1600">
                <a:solidFill>
                  <a:schemeClr val="accent2"/>
                </a:solidFill>
              </a:defRPr>
            </a:lvl2pPr>
            <a:lvl3pPr marL="0" indent="0" algn="ctr">
              <a:lnSpc>
                <a:spcPct val="125000"/>
              </a:lnSpc>
              <a:buFontTx/>
              <a:buNone/>
              <a:defRPr sz="16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 noProof="0"/>
              <a:t>24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30D86B3F-4507-478F-98B0-AC0805AC80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82904" y="3448895"/>
            <a:ext cx="2523019" cy="2335992"/>
          </a:xfrm>
          <a:ln w="6350">
            <a:solidFill>
              <a:srgbClr val="EB2D4B"/>
            </a:solidFill>
          </a:ln>
        </p:spPr>
        <p:txBody>
          <a:bodyPr tIns="720000"/>
          <a:lstStyle>
            <a:lvl1pPr algn="ctr">
              <a:lnSpc>
                <a:spcPct val="45000"/>
              </a:lnSpc>
              <a:defRPr sz="13000" b="1" spc="-500" baseline="0">
                <a:solidFill>
                  <a:srgbClr val="EB2D4B"/>
                </a:solidFill>
              </a:defRPr>
            </a:lvl1pPr>
            <a:lvl2pPr algn="ctr">
              <a:lnSpc>
                <a:spcPct val="125000"/>
              </a:lnSpc>
              <a:defRPr sz="1600">
                <a:solidFill>
                  <a:srgbClr val="EB2D4B"/>
                </a:solidFill>
              </a:defRPr>
            </a:lvl2pPr>
            <a:lvl3pPr marL="0" indent="0" algn="ctr">
              <a:lnSpc>
                <a:spcPct val="125000"/>
              </a:lnSpc>
              <a:buFontTx/>
              <a:buNone/>
              <a:defRPr sz="1600">
                <a:solidFill>
                  <a:srgbClr val="EB2D4B"/>
                </a:solidFill>
              </a:defRPr>
            </a:lvl3pPr>
          </a:lstStyle>
          <a:p>
            <a:pPr lvl="0"/>
            <a:r>
              <a:rPr lang="en-US" noProof="0"/>
              <a:t>88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470620D3-E6D0-4C21-8512-777073F23A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164" y="6553005"/>
            <a:ext cx="669600" cy="9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57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7BC2D74A-B05E-4620-B2C4-1D90D7EB088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B7FE7D-73D2-4EC3-8970-7DA9CCE17E87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532800" y="460800"/>
            <a:ext cx="11196000" cy="587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AEBC0D-0A28-4648-B2C1-F5FBE107DDDE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C52171-D8C0-400E-BBAC-E6C8B6011D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2" y="763587"/>
            <a:ext cx="10080000" cy="2665413"/>
          </a:xfrm>
        </p:spPr>
        <p:txBody>
          <a:bodyPr/>
          <a:lstStyle>
            <a:lvl1pPr>
              <a:lnSpc>
                <a:spcPct val="91000"/>
              </a:lnSpc>
              <a:spcAft>
                <a:spcPts val="0"/>
              </a:spcAft>
              <a:defRPr sz="4000" b="0" i="0" cap="none" spc="0" baseline="0">
                <a:solidFill>
                  <a:schemeClr val="bg1"/>
                </a:solidFill>
              </a:defRPr>
            </a:lvl1pPr>
            <a:lvl2pPr>
              <a:lnSpc>
                <a:spcPct val="91000"/>
              </a:lnSpc>
              <a:defRPr sz="4000">
                <a:solidFill>
                  <a:schemeClr val="bg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bg1"/>
                </a:solidFill>
              </a:defRPr>
            </a:lvl3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95F9B99-5537-45CF-A5B7-2EEB1E2F38E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538164" y="6552000"/>
            <a:ext cx="669600" cy="93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8103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with big text">
    <p:bg>
      <p:bgPr>
        <a:solidFill>
          <a:srgbClr val="EB2D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AAFD6F55-C865-4716-BFD0-AF4BCE077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60" y="461812"/>
            <a:ext cx="11196000" cy="587158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C45CDDE-2D5F-449B-952D-56A86FE9B6FE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C52171-D8C0-400E-BBAC-E6C8B601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8162" y="763587"/>
            <a:ext cx="5414963" cy="5569807"/>
          </a:xfrm>
        </p:spPr>
        <p:txBody>
          <a:bodyPr/>
          <a:lstStyle>
            <a:lvl1pPr>
              <a:lnSpc>
                <a:spcPct val="91000"/>
              </a:lnSpc>
              <a:spcAft>
                <a:spcPts val="0"/>
              </a:spcAft>
              <a:defRPr sz="4000" b="0" i="0" cap="none" spc="0" baseline="0">
                <a:solidFill>
                  <a:schemeClr val="bg1"/>
                </a:solidFill>
              </a:defRPr>
            </a:lvl1pPr>
            <a:lvl2pPr>
              <a:lnSpc>
                <a:spcPct val="91000"/>
              </a:lnSpc>
              <a:defRPr sz="4000">
                <a:solidFill>
                  <a:schemeClr val="bg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noProof="0"/>
              <a:t>Click to edit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6804D56-4325-413D-8CDF-4BB64C554C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164" y="6553005"/>
            <a:ext cx="669600" cy="94613"/>
          </a:xfrm>
          <a:prstGeom prst="rect">
            <a:avLst/>
          </a:prstGeom>
        </p:spPr>
      </p:pic>
      <p:sp>
        <p:nvSpPr>
          <p:cNvPr id="13" name="Diagrammplatzhalter 12">
            <a:extLst>
              <a:ext uri="{FF2B5EF4-FFF2-40B4-BE49-F238E27FC236}">
                <a16:creationId xmlns:a16="http://schemas.microsoft.com/office/drawing/2014/main" id="{16DA2A59-6A98-43D0-AE47-3CC4CFEB0778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10313" y="1196752"/>
            <a:ext cx="5195887" cy="5121498"/>
          </a:xfrm>
        </p:spPr>
        <p:txBody>
          <a:bodyPr/>
          <a:lstStyle/>
          <a:p>
            <a:r>
              <a:rPr lang="de-DE" noProof="0"/>
              <a:t>Diagramm durch Klicken auf Symbol hinzufügen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A71AB9-7BDA-4FF6-89CD-6511A26D89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20137" y="2636838"/>
            <a:ext cx="3131964" cy="2031415"/>
          </a:xfrm>
        </p:spPr>
        <p:txBody>
          <a:bodyPr anchor="ctr" anchorCtr="0"/>
          <a:lstStyle>
            <a:lvl1pPr algn="ctr">
              <a:defRPr sz="8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6899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>
          <p15:clr>
            <a:srgbClr val="FBAE40"/>
          </p15:clr>
        </p15:guide>
        <p15:guide id="2" pos="3975" userDrawn="1">
          <p15:clr>
            <a:srgbClr val="FBAE40"/>
          </p15:clr>
        </p15:guide>
        <p15:guide id="3" pos="375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pictures, accentuation, text 1">
    <p:bg>
      <p:bgPr>
        <a:solidFill>
          <a:srgbClr val="1419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C52171-D8C0-400E-BBAC-E6C8B601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856"/>
            <a:ext cx="6098400" cy="3430800"/>
          </a:xfrm>
          <a:solidFill>
            <a:srgbClr val="1E3791"/>
          </a:solidFill>
        </p:spPr>
        <p:txBody>
          <a:bodyPr lIns="540000" tIns="756000" rIns="180000" bIns="180000"/>
          <a:lstStyle>
            <a:lvl1pPr>
              <a:lnSpc>
                <a:spcPct val="91000"/>
              </a:lnSpc>
              <a:spcAft>
                <a:spcPts val="0"/>
              </a:spcAft>
              <a:defRPr sz="4000" b="0" i="0" cap="none" spc="0" baseline="0">
                <a:solidFill>
                  <a:schemeClr val="bg1"/>
                </a:solidFill>
              </a:defRPr>
            </a:lvl1pPr>
            <a:lvl2pPr>
              <a:lnSpc>
                <a:spcPct val="91000"/>
              </a:lnSpc>
              <a:defRPr sz="4000">
                <a:solidFill>
                  <a:schemeClr val="bg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noProof="0"/>
              <a:t>Click to edit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56353AB-28F3-4EF8-AE5F-88FCE303D7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0" y="3429000"/>
            <a:ext cx="6096000" cy="3429000"/>
          </a:xfrm>
          <a:solidFill>
            <a:srgbClr val="141955"/>
          </a:solidFill>
        </p:spPr>
        <p:txBody>
          <a:bodyPr lIns="216000" tIns="298800" rIns="684000" bIns="828000" numCol="2" spcCol="540000"/>
          <a:lstStyle>
            <a:lvl1pPr>
              <a:lnSpc>
                <a:spcPct val="125000"/>
              </a:lnSpc>
              <a:defRPr sz="1600">
                <a:solidFill>
                  <a:schemeClr val="bg1"/>
                </a:solidFill>
              </a:defRPr>
            </a:lvl1pPr>
            <a:lvl2pPr marL="288000" indent="-288000">
              <a:lnSpc>
                <a:spcPct val="125000"/>
              </a:lnSpc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576000" indent="-288000">
              <a:lnSpc>
                <a:spcPct val="125000"/>
              </a:lnSpc>
              <a:buFont typeface="Arial" panose="020B0604020202020204" pitchFamily="34" charset="0"/>
              <a:buChar char="&gt;"/>
              <a:defRPr sz="1600">
                <a:solidFill>
                  <a:schemeClr val="bg1"/>
                </a:solidFill>
              </a:defRPr>
            </a:lvl3pPr>
            <a:lvl4pPr marL="864000" indent="-288000">
              <a:lnSpc>
                <a:spcPct val="125000"/>
              </a:lnSpc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25000"/>
              </a:lnSpc>
              <a:buFontTx/>
              <a:buNone/>
              <a:defRPr sz="1600">
                <a:solidFill>
                  <a:schemeClr val="bg1"/>
                </a:solidFill>
              </a:defRPr>
            </a:lvl5pPr>
            <a:lvl6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6pPr>
            <a:lvl7pPr marL="576000" indent="-288000">
              <a:buFont typeface="Arial" panose="020B0604020202020204" pitchFamily="34" charset="0"/>
              <a:buChar char="&gt;"/>
              <a:defRPr>
                <a:solidFill>
                  <a:schemeClr val="bg1"/>
                </a:solidFill>
              </a:defRPr>
            </a:lvl7pPr>
            <a:lvl8pPr marL="864000" indent="-288000">
              <a:buFont typeface="Symbol" panose="05050102010706020507" pitchFamily="18" charset="2"/>
              <a:buChar char="-"/>
              <a:defRPr>
                <a:solidFill>
                  <a:schemeClr val="bg1"/>
                </a:solidFill>
              </a:defRPr>
            </a:lvl8pPr>
            <a:lvl9pPr marL="0" indent="0">
              <a:buFontTx/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EA3CA774-CCC1-46AD-BD53-F71273C3D8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3427413"/>
            <a:ext cx="6098400" cy="342741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59B518D-8EDB-45D9-BFD7-4596A690DD5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96000" y="-1"/>
            <a:ext cx="6096000" cy="34308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B7FE7D-73D2-4EC3-8970-7DA9CCE17E87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532800" y="460800"/>
            <a:ext cx="11196000" cy="587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 dirty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8CA6ED-CF66-4A9A-BEF6-1551361DE403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95F9B99-5537-45CF-A5B7-2EEB1E2F38E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538164" y="6552000"/>
            <a:ext cx="669600" cy="93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3331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, accentuation,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EA3CA774-CCC1-46AD-BD53-F71273C3D8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2708274"/>
            <a:ext cx="12193200" cy="41508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E2B89C28-B71A-41F5-914E-655FBC01F7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16359" y="4155563"/>
            <a:ext cx="4963200" cy="2699263"/>
          </a:xfrm>
          <a:solidFill>
            <a:schemeClr val="bg1"/>
          </a:solidFill>
        </p:spPr>
        <p:txBody>
          <a:bodyPr lIns="295200" tIns="205200" rIns="612000" bIns="828000"/>
          <a:lstStyle>
            <a:lvl1pPr>
              <a:defRPr>
                <a:solidFill>
                  <a:schemeClr val="tx1"/>
                </a:solidFill>
              </a:defRPr>
            </a:lvl1pPr>
            <a:lvl2pPr marL="288000" indent="-2880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576000" indent="-288000">
              <a:buFont typeface="Arial" panose="020B0604020202020204" pitchFamily="34" charset="0"/>
              <a:buChar char="&gt;"/>
              <a:defRPr>
                <a:solidFill>
                  <a:schemeClr val="tx1"/>
                </a:solidFill>
              </a:defRPr>
            </a:lvl3pPr>
            <a:lvl4pPr marL="864000" indent="-288000"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</a:defRPr>
            </a:lvl4pPr>
            <a:lvl5pPr marL="0" indent="0">
              <a:lnSpc>
                <a:spcPct val="125000"/>
              </a:lnSpc>
              <a:buFontTx/>
              <a:buNone/>
              <a:defRPr sz="1600">
                <a:solidFill>
                  <a:schemeClr val="tx1"/>
                </a:solidFill>
              </a:defRPr>
            </a:lvl5pPr>
            <a:lvl6pPr marL="288000" indent="-2880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6pPr>
            <a:lvl7pPr marL="576000" indent="-288000">
              <a:buFont typeface="Arial" panose="020B0604020202020204" pitchFamily="34" charset="0"/>
              <a:buChar char="&gt;"/>
              <a:defRPr>
                <a:solidFill>
                  <a:schemeClr val="tx1"/>
                </a:solidFill>
              </a:defRPr>
            </a:lvl7pPr>
            <a:lvl8pPr marL="864000" indent="-288000"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</a:defRPr>
            </a:lvl8pPr>
            <a:lvl9pPr marL="0" indent="0">
              <a:buFontTx/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B7FE7D-73D2-4EC3-8970-7DA9CCE17E87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532800" y="460800"/>
            <a:ext cx="11196000" cy="587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D376B37-15B7-4301-8593-FAA935C0A2EC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7964" y="6485664"/>
            <a:ext cx="4356148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95F9B99-5537-45CF-A5B7-2EEB1E2F38E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538164" y="6552000"/>
            <a:ext cx="669600" cy="93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01763612-98F6-4C6A-BFF1-27BAE242AD4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38164" y="757237"/>
            <a:ext cx="10094340" cy="1800000"/>
          </a:xfrm>
          <a:noFill/>
        </p:spPr>
        <p:txBody>
          <a:bodyPr lIns="0" tIns="0" rIns="0" bIns="0"/>
          <a:lstStyle>
            <a:lvl1pPr>
              <a:lnSpc>
                <a:spcPct val="91000"/>
              </a:lnSpc>
              <a:spcAft>
                <a:spcPts val="0"/>
              </a:spcAft>
              <a:defRPr sz="4000" b="0" i="0" cap="none" spc="0" baseline="0">
                <a:solidFill>
                  <a:schemeClr val="tx1"/>
                </a:solidFill>
              </a:defRPr>
            </a:lvl1pPr>
            <a:lvl2pPr>
              <a:lnSpc>
                <a:spcPct val="91000"/>
              </a:lnSpc>
              <a:defRPr sz="4000">
                <a:solidFill>
                  <a:schemeClr val="tx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tx1"/>
                </a:solidFill>
              </a:defRPr>
            </a:lvl3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557195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>
          <p15:clr>
            <a:srgbClr val="FBAE40"/>
          </p15:clr>
        </p15:guide>
        <p15:guide id="2" pos="4543" userDrawn="1">
          <p15:clr>
            <a:srgbClr val="FBAE40"/>
          </p15:clr>
        </p15:guide>
        <p15:guide id="3" orient="horz" pos="17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picture, accentuation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EA3CA774-CCC1-46AD-BD53-F71273C3D8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1"/>
            <a:ext cx="121932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E2B89C28-B71A-41F5-914E-655FBC01F7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63200" y="3186000"/>
            <a:ext cx="4597200" cy="1933200"/>
          </a:xfrm>
          <a:solidFill>
            <a:schemeClr val="bg1"/>
          </a:solidFill>
        </p:spPr>
        <p:txBody>
          <a:bodyPr lIns="295200" tIns="205200" rIns="612000" bIns="828000"/>
          <a:lstStyle>
            <a:lvl1pPr>
              <a:defRPr>
                <a:solidFill>
                  <a:schemeClr val="tx1"/>
                </a:solidFill>
              </a:defRPr>
            </a:lvl1pPr>
            <a:lvl2pPr marL="288000" indent="-2880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576000" indent="-288000">
              <a:buFont typeface="Arial" panose="020B0604020202020204" pitchFamily="34" charset="0"/>
              <a:buChar char="&gt;"/>
              <a:defRPr>
                <a:solidFill>
                  <a:schemeClr val="tx1"/>
                </a:solidFill>
              </a:defRPr>
            </a:lvl3pPr>
            <a:lvl4pPr marL="864000" indent="-288000"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</a:defRPr>
            </a:lvl4pPr>
            <a:lvl5pPr marL="0" indent="0">
              <a:lnSpc>
                <a:spcPct val="125000"/>
              </a:lnSpc>
              <a:buFontTx/>
              <a:buNone/>
              <a:defRPr sz="1600">
                <a:solidFill>
                  <a:schemeClr val="tx1"/>
                </a:solidFill>
              </a:defRPr>
            </a:lvl5pPr>
            <a:lvl6pPr marL="288000" indent="-2880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6pPr>
            <a:lvl7pPr marL="576000" indent="-288000">
              <a:buFont typeface="Arial" panose="020B0604020202020204" pitchFamily="34" charset="0"/>
              <a:buChar char="&gt;"/>
              <a:defRPr>
                <a:solidFill>
                  <a:schemeClr val="tx1"/>
                </a:solidFill>
              </a:defRPr>
            </a:lvl7pPr>
            <a:lvl8pPr marL="864000" indent="-288000"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</a:defRPr>
            </a:lvl8pPr>
            <a:lvl9pPr marL="0" indent="0">
              <a:buFontTx/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3CB8F5-76C4-4EBD-A24D-1862549B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C783F35-8F4B-4099-AB53-690632E4F04A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F1563-7D8C-479A-B33B-85B6936A0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7964" y="6485664"/>
            <a:ext cx="4356148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31241E-A451-433A-877D-DA1C016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95F9B99-5537-45CF-A5B7-2EEB1E2F38E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538164" y="6552000"/>
            <a:ext cx="669600" cy="9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11" name="Textplatzhalter 14">
            <a:extLst>
              <a:ext uri="{FF2B5EF4-FFF2-40B4-BE49-F238E27FC236}">
                <a16:creationId xmlns:a16="http://schemas.microsoft.com/office/drawing/2014/main" id="{17320490-DF44-4272-BA7D-7DD55A28EF97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10865375" y="458418"/>
            <a:ext cx="864000" cy="5256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D5DF020B-A2B5-4917-BB85-C855AE9425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857"/>
            <a:ext cx="6096000" cy="3186000"/>
          </a:xfrm>
          <a:solidFill>
            <a:schemeClr val="bg1"/>
          </a:solidFill>
        </p:spPr>
        <p:txBody>
          <a:bodyPr lIns="540000" tIns="756000" rIns="180000" bIns="180000"/>
          <a:lstStyle>
            <a:lvl1pPr>
              <a:lnSpc>
                <a:spcPct val="91000"/>
              </a:lnSpc>
              <a:spcAft>
                <a:spcPts val="0"/>
              </a:spcAft>
              <a:defRPr sz="4000" b="0" i="0" cap="none" spc="0" baseline="0">
                <a:solidFill>
                  <a:schemeClr val="tx1"/>
                </a:solidFill>
              </a:defRPr>
            </a:lvl1pPr>
            <a:lvl2pPr>
              <a:lnSpc>
                <a:spcPct val="91000"/>
              </a:lnSpc>
              <a:defRPr sz="4000">
                <a:solidFill>
                  <a:schemeClr val="tx1"/>
                </a:solidFill>
              </a:defRPr>
            </a:lvl2pPr>
            <a:lvl3pPr marL="0" indent="0">
              <a:lnSpc>
                <a:spcPct val="91000"/>
              </a:lnSpc>
              <a:buFontTx/>
              <a:buNone/>
              <a:defRPr sz="40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noProof="0"/>
              <a:t>Click to edit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5959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0">
          <p15:clr>
            <a:srgbClr val="FBAE40"/>
          </p15:clr>
        </p15:guide>
        <p15:guide id="2" pos="3314" userDrawn="1">
          <p15:clr>
            <a:srgbClr val="FBAE40"/>
          </p15:clr>
        </p15:guide>
        <p15:guide id="3" orient="horz" pos="2005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7398A3-FCA5-41EF-AA4F-964249B32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BB7163-6FDE-4783-A096-1A6699027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54E82-67DB-4757-B555-BFF47DF6B4F4}" type="datetime1">
              <a:rPr lang="en-US" smtClean="0"/>
              <a:t>3/22/2024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08D4FE0-AC81-496E-ACF6-F17772476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7B882C-66CF-4802-9177-966CF517F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  <p:sp>
        <p:nvSpPr>
          <p:cNvPr id="6" name="Textplatzhalter 9">
            <a:extLst>
              <a:ext uri="{FF2B5EF4-FFF2-40B4-BE49-F238E27FC236}">
                <a16:creationId xmlns:a16="http://schemas.microsoft.com/office/drawing/2014/main" id="{2B14BEC9-FAE6-44FD-A676-89CE97AD18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>
            <a:lvl1pPr>
              <a:defRPr sz="2000">
                <a:solidFill>
                  <a:srgbClr val="1E379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565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9BB3759-FE09-471C-AF17-69B9CCB7C5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E425EECD-D352-4102-88CE-E748DC95008B}"/>
              </a:ext>
            </a:extLst>
          </p:cNvPr>
          <p:cNvSpPr/>
          <p:nvPr userDrawn="1"/>
        </p:nvSpPr>
        <p:spPr>
          <a:xfrm>
            <a:off x="0" y="0"/>
            <a:ext cx="6534000" cy="6858000"/>
          </a:xfrm>
          <a:prstGeom prst="rect">
            <a:avLst/>
          </a:prstGeom>
          <a:solidFill>
            <a:srgbClr val="1E379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sp>
        <p:nvSpPr>
          <p:cNvPr id="18" name="Grafik 1">
            <a:extLst>
              <a:ext uri="{FF2B5EF4-FFF2-40B4-BE49-F238E27FC236}">
                <a16:creationId xmlns:a16="http://schemas.microsoft.com/office/drawing/2014/main" id="{5AA68B77-A15A-4EE0-88F6-71341ECEFDFC}"/>
              </a:ext>
            </a:extLst>
          </p:cNvPr>
          <p:cNvSpPr/>
          <p:nvPr userDrawn="1"/>
        </p:nvSpPr>
        <p:spPr>
          <a:xfrm>
            <a:off x="392837" y="802728"/>
            <a:ext cx="6141694" cy="5245506"/>
          </a:xfrm>
          <a:custGeom>
            <a:avLst/>
            <a:gdLst>
              <a:gd name="connsiteX0" fmla="*/ 6350 w 6141694"/>
              <a:gd name="connsiteY0" fmla="*/ 5245507 h 5245506"/>
              <a:gd name="connsiteX1" fmla="*/ 0 w 6141694"/>
              <a:gd name="connsiteY1" fmla="*/ 5245507 h 5245506"/>
              <a:gd name="connsiteX2" fmla="*/ 0 w 6141694"/>
              <a:gd name="connsiteY2" fmla="*/ 0 h 5245506"/>
              <a:gd name="connsiteX3" fmla="*/ 6141695 w 6141694"/>
              <a:gd name="connsiteY3" fmla="*/ 0 h 5245506"/>
              <a:gd name="connsiteX4" fmla="*/ 6141682 w 6141694"/>
              <a:gd name="connsiteY4" fmla="*/ 6350 h 5245506"/>
              <a:gd name="connsiteX5" fmla="*/ 6350 w 6141694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1694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6141695" y="0"/>
                </a:lnTo>
                <a:lnTo>
                  <a:pt x="6141682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30451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1FDB92E-6E34-45F7-B46B-5832C81CA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5DF8C-B561-4504-B1DE-0C1DEA470476}" type="datetime1">
              <a:rPr lang="en-US" smtClean="0"/>
              <a:t>3/22/2024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A0E2B8-A0EE-4595-90E2-B0800A27F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E04AE7A-7D65-4F33-933F-9874237BD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93239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125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Dark Blue">
    <p:bg>
      <p:bgPr>
        <a:solidFill>
          <a:srgbClr val="1419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717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D3CC361-79A4-4EDF-8D97-DA5B1294FD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"/>
            <a:ext cx="12192000" cy="68562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4278" y="1107687"/>
            <a:ext cx="5526000" cy="1205189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Thanks for</a:t>
            </a:r>
            <a:br>
              <a:rPr lang="en-US" noProof="0"/>
            </a:br>
            <a:r>
              <a:rPr lang="en-US" noProof="0"/>
              <a:t>Listening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13AEFB9-0B5E-4FDF-B17E-BB39C6C31E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462" y="6290692"/>
            <a:ext cx="1246048" cy="181545"/>
          </a:xfrm>
          <a:prstGeom prst="rect">
            <a:avLst/>
          </a:prstGeom>
        </p:spPr>
      </p:pic>
      <p:sp>
        <p:nvSpPr>
          <p:cNvPr id="12" name="Grafik 1">
            <a:extLst>
              <a:ext uri="{FF2B5EF4-FFF2-40B4-BE49-F238E27FC236}">
                <a16:creationId xmlns:a16="http://schemas.microsoft.com/office/drawing/2014/main" id="{53D37269-3409-4323-B09D-655A07F0B9D4}"/>
              </a:ext>
            </a:extLst>
          </p:cNvPr>
          <p:cNvSpPr/>
          <p:nvPr userDrawn="1"/>
        </p:nvSpPr>
        <p:spPr>
          <a:xfrm>
            <a:off x="392823" y="802728"/>
            <a:ext cx="9210966" cy="5245506"/>
          </a:xfrm>
          <a:custGeom>
            <a:avLst/>
            <a:gdLst>
              <a:gd name="connsiteX0" fmla="*/ 6350 w 9210966"/>
              <a:gd name="connsiteY0" fmla="*/ 5245507 h 5245506"/>
              <a:gd name="connsiteX1" fmla="*/ 0 w 9210966"/>
              <a:gd name="connsiteY1" fmla="*/ 5245507 h 5245506"/>
              <a:gd name="connsiteX2" fmla="*/ 0 w 9210966"/>
              <a:gd name="connsiteY2" fmla="*/ 0 h 5245506"/>
              <a:gd name="connsiteX3" fmla="*/ 9210967 w 9210966"/>
              <a:gd name="connsiteY3" fmla="*/ 0 h 5245506"/>
              <a:gd name="connsiteX4" fmla="*/ 9210967 w 9210966"/>
              <a:gd name="connsiteY4" fmla="*/ 6350 h 5245506"/>
              <a:gd name="connsiteX5" fmla="*/ 6350 w 9210966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0966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9210967" y="0"/>
                </a:lnTo>
                <a:lnTo>
                  <a:pt x="9210967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8A57799-A603-4CFD-8423-BCE204195B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4388" y="2748755"/>
            <a:ext cx="5525890" cy="1796369"/>
          </a:xfrm>
        </p:spPr>
        <p:txBody>
          <a:bodyPr/>
          <a:lstStyle>
            <a:lvl1pPr>
              <a:defRPr>
                <a:solidFill>
                  <a:srgbClr val="87AADC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788124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  <p15:guide id="4" orient="horz" pos="1729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62DB6BC1-9DDF-4C2C-A34B-89CF311613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333B6B9C-E3F7-4486-BC07-004E527D248C}"/>
              </a:ext>
            </a:extLst>
          </p:cNvPr>
          <p:cNvSpPr>
            <a:spLocks noGrp="1" noChangeAspect="1"/>
          </p:cNvSpPr>
          <p:nvPr>
            <p:ph type="body" sz="quarter" idx="12" hasCustomPrompt="1"/>
          </p:nvPr>
        </p:nvSpPr>
        <p:spPr>
          <a:xfrm>
            <a:off x="10371600" y="392400"/>
            <a:ext cx="1422000" cy="8244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6DCBAAF5-2BD1-4F8C-AF08-F362E8A5B6BA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392400" y="802800"/>
            <a:ext cx="9212400" cy="5245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00E9C0C9-971F-4210-B72B-23C970EEF27F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10558800" y="6289200"/>
            <a:ext cx="1245600" cy="180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4278" y="1107687"/>
            <a:ext cx="5526000" cy="1205189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Thanks for</a:t>
            </a:r>
            <a:br>
              <a:rPr lang="en-US" noProof="0"/>
            </a:br>
            <a:r>
              <a:rPr lang="en-US" noProof="0"/>
              <a:t>Listening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8A57799-A603-4CFD-8423-BCE204195B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4388" y="2748755"/>
            <a:ext cx="5525890" cy="17963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87AADC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noProof="0"/>
              <a:t>Mastertextformat bearbeiten</a:t>
            </a:r>
          </a:p>
          <a:p>
            <a:pPr marL="0" marR="0" lvl="1" indent="0" algn="l" defTabSz="914400" rtl="0" eaLnBrk="1" fontAlgn="auto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noProof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287414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  <p15:guide id="4" orient="horz" pos="172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327D6136-D639-4CDE-A53C-B15EC06FD0F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65389F5-8325-41D7-BAF1-AA9423859D3D}"/>
              </a:ext>
            </a:extLst>
          </p:cNvPr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0" y="0"/>
            <a:ext cx="653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92023CE-7F1D-4AD7-BDCE-CAB73E49AAFF}"/>
              </a:ext>
            </a:extLst>
          </p:cNvPr>
          <p:cNvSpPr>
            <a:spLocks noGrp="1" noChangeAspect="1"/>
          </p:cNvSpPr>
          <p:nvPr>
            <p:ph type="body" sz="quarter" idx="11" hasCustomPrompt="1"/>
          </p:nvPr>
        </p:nvSpPr>
        <p:spPr>
          <a:xfrm>
            <a:off x="10371600" y="392400"/>
            <a:ext cx="1422000" cy="8244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1729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46B368A-A6A4-486F-9586-28A9789350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13AEFB9-0B5E-4FDF-B17E-BB39C6C31E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462" y="6290692"/>
            <a:ext cx="1246048" cy="181545"/>
          </a:xfrm>
          <a:prstGeom prst="rect">
            <a:avLst/>
          </a:prstGeom>
        </p:spPr>
      </p:pic>
      <p:sp>
        <p:nvSpPr>
          <p:cNvPr id="12" name="Grafik 1">
            <a:extLst>
              <a:ext uri="{FF2B5EF4-FFF2-40B4-BE49-F238E27FC236}">
                <a16:creationId xmlns:a16="http://schemas.microsoft.com/office/drawing/2014/main" id="{53D37269-3409-4323-B09D-655A07F0B9D4}"/>
              </a:ext>
            </a:extLst>
          </p:cNvPr>
          <p:cNvSpPr/>
          <p:nvPr userDrawn="1"/>
        </p:nvSpPr>
        <p:spPr>
          <a:xfrm>
            <a:off x="392823" y="802728"/>
            <a:ext cx="9210966" cy="5245506"/>
          </a:xfrm>
          <a:custGeom>
            <a:avLst/>
            <a:gdLst>
              <a:gd name="connsiteX0" fmla="*/ 6350 w 9210966"/>
              <a:gd name="connsiteY0" fmla="*/ 5245507 h 5245506"/>
              <a:gd name="connsiteX1" fmla="*/ 0 w 9210966"/>
              <a:gd name="connsiteY1" fmla="*/ 5245507 h 5245506"/>
              <a:gd name="connsiteX2" fmla="*/ 0 w 9210966"/>
              <a:gd name="connsiteY2" fmla="*/ 0 h 5245506"/>
              <a:gd name="connsiteX3" fmla="*/ 9210967 w 9210966"/>
              <a:gd name="connsiteY3" fmla="*/ 0 h 5245506"/>
              <a:gd name="connsiteX4" fmla="*/ 9210967 w 9210966"/>
              <a:gd name="connsiteY4" fmla="*/ 6350 h 5245506"/>
              <a:gd name="connsiteX5" fmla="*/ 6350 w 9210966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0966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9210967" y="0"/>
                </a:lnTo>
                <a:lnTo>
                  <a:pt x="9210967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54859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46B368A-A6A4-486F-9586-28A9789350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13AEFB9-0B5E-4FDF-B17E-BB39C6C31E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462" y="6290692"/>
            <a:ext cx="1246048" cy="181545"/>
          </a:xfrm>
          <a:prstGeom prst="rect">
            <a:avLst/>
          </a:prstGeom>
        </p:spPr>
      </p:pic>
      <p:sp>
        <p:nvSpPr>
          <p:cNvPr id="12" name="Grafik 1">
            <a:extLst>
              <a:ext uri="{FF2B5EF4-FFF2-40B4-BE49-F238E27FC236}">
                <a16:creationId xmlns:a16="http://schemas.microsoft.com/office/drawing/2014/main" id="{53D37269-3409-4323-B09D-655A07F0B9D4}"/>
              </a:ext>
            </a:extLst>
          </p:cNvPr>
          <p:cNvSpPr/>
          <p:nvPr userDrawn="1"/>
        </p:nvSpPr>
        <p:spPr>
          <a:xfrm>
            <a:off x="392823" y="802728"/>
            <a:ext cx="9210966" cy="5245506"/>
          </a:xfrm>
          <a:custGeom>
            <a:avLst/>
            <a:gdLst>
              <a:gd name="connsiteX0" fmla="*/ 6350 w 9210966"/>
              <a:gd name="connsiteY0" fmla="*/ 5245507 h 5245506"/>
              <a:gd name="connsiteX1" fmla="*/ 0 w 9210966"/>
              <a:gd name="connsiteY1" fmla="*/ 5245507 h 5245506"/>
              <a:gd name="connsiteX2" fmla="*/ 0 w 9210966"/>
              <a:gd name="connsiteY2" fmla="*/ 0 h 5245506"/>
              <a:gd name="connsiteX3" fmla="*/ 9210967 w 9210966"/>
              <a:gd name="connsiteY3" fmla="*/ 0 h 5245506"/>
              <a:gd name="connsiteX4" fmla="*/ 9210967 w 9210966"/>
              <a:gd name="connsiteY4" fmla="*/ 6350 h 5245506"/>
              <a:gd name="connsiteX5" fmla="*/ 6350 w 9210966"/>
              <a:gd name="connsiteY5" fmla="*/ 6350 h 52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0966" h="5245506">
                <a:moveTo>
                  <a:pt x="6350" y="5245507"/>
                </a:moveTo>
                <a:lnTo>
                  <a:pt x="0" y="5245507"/>
                </a:lnTo>
                <a:lnTo>
                  <a:pt x="0" y="0"/>
                </a:lnTo>
                <a:lnTo>
                  <a:pt x="9210967" y="0"/>
                </a:lnTo>
                <a:lnTo>
                  <a:pt x="9210967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3254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9004E052-E74D-417C-B906-172E428F22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9AE1ED1E-4936-4472-81CF-1A0A70271F19}"/>
              </a:ext>
            </a:extLst>
          </p:cNvPr>
          <p:cNvSpPr>
            <a:spLocks noGrp="1" noChangeAspect="1"/>
          </p:cNvSpPr>
          <p:nvPr>
            <p:ph type="body" sz="quarter" idx="11" hasCustomPrompt="1"/>
          </p:nvPr>
        </p:nvSpPr>
        <p:spPr>
          <a:xfrm>
            <a:off x="10371600" y="392400"/>
            <a:ext cx="1422000" cy="8244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1F6D26-FE18-4A40-B099-7D44CDB3160D}"/>
              </a:ext>
            </a:extLst>
          </p:cNvPr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392400" y="802800"/>
            <a:ext cx="9212400" cy="5245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 sz="100"/>
            </a:lvl1pPr>
          </a:lstStyle>
          <a:p>
            <a:pPr lvl="0"/>
            <a:r>
              <a:rPr lang="en-US" noProof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4466432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DA56692-B4C8-4D3A-8B93-D54E2E6E3852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10558800" y="6289200"/>
            <a:ext cx="1245600" cy="180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8568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3857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8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1739A8-5406-4228-B1C8-E66703C15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278" y="1107687"/>
            <a:ext cx="5526000" cy="1800000"/>
          </a:xfrm>
        </p:spPr>
        <p:txBody>
          <a:bodyPr anchor="t" anchorCtr="0"/>
          <a:lstStyle>
            <a:lvl1pPr algn="l">
              <a:lnSpc>
                <a:spcPct val="108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E322FA3-7265-4CFF-91A4-E86BF85FC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600" y="2855440"/>
            <a:ext cx="4554000" cy="1655762"/>
          </a:xfrm>
        </p:spPr>
        <p:txBody>
          <a:bodyPr anchor="b" anchorCtr="0"/>
          <a:lstStyle>
            <a:lvl1pPr marL="0" indent="0" algn="l">
              <a:lnSpc>
                <a:spcPct val="9600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C91DC55-FA96-4A46-A9DF-42562E15B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061" y="391319"/>
            <a:ext cx="1422000" cy="823287"/>
          </a:xfrm>
          <a:prstGeom prst="rect">
            <a:avLst/>
          </a:prstGeom>
        </p:spPr>
      </p:pic>
      <p:sp>
        <p:nvSpPr>
          <p:cNvPr id="13" name="Grafik 1">
            <a:extLst>
              <a:ext uri="{FF2B5EF4-FFF2-40B4-BE49-F238E27FC236}">
                <a16:creationId xmlns:a16="http://schemas.microsoft.com/office/drawing/2014/main" id="{6AC918CB-975E-4DD2-8EB0-FF6E709CF98D}"/>
              </a:ext>
            </a:extLst>
          </p:cNvPr>
          <p:cNvSpPr/>
          <p:nvPr userDrawn="1"/>
        </p:nvSpPr>
        <p:spPr>
          <a:xfrm>
            <a:off x="392823" y="802728"/>
            <a:ext cx="5703239" cy="3633228"/>
          </a:xfrm>
          <a:custGeom>
            <a:avLst/>
            <a:gdLst>
              <a:gd name="connsiteX0" fmla="*/ 6350 w 5703239"/>
              <a:gd name="connsiteY0" fmla="*/ 3633229 h 3633228"/>
              <a:gd name="connsiteX1" fmla="*/ 0 w 5703239"/>
              <a:gd name="connsiteY1" fmla="*/ 3633229 h 3633228"/>
              <a:gd name="connsiteX2" fmla="*/ 0 w 5703239"/>
              <a:gd name="connsiteY2" fmla="*/ 0 h 3633228"/>
              <a:gd name="connsiteX3" fmla="*/ 5703240 w 5703239"/>
              <a:gd name="connsiteY3" fmla="*/ 0 h 3633228"/>
              <a:gd name="connsiteX4" fmla="*/ 5703240 w 5703239"/>
              <a:gd name="connsiteY4" fmla="*/ 6350 h 3633228"/>
              <a:gd name="connsiteX5" fmla="*/ 6350 w 5703239"/>
              <a:gd name="connsiteY5" fmla="*/ 6350 h 363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03239" h="3633228">
                <a:moveTo>
                  <a:pt x="6350" y="3633229"/>
                </a:moveTo>
                <a:lnTo>
                  <a:pt x="0" y="3633229"/>
                </a:lnTo>
                <a:lnTo>
                  <a:pt x="0" y="0"/>
                </a:lnTo>
                <a:lnTo>
                  <a:pt x="5703240" y="0"/>
                </a:lnTo>
                <a:lnTo>
                  <a:pt x="5703240" y="6350"/>
                </a:lnTo>
                <a:lnTo>
                  <a:pt x="6350" y="63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FA30133C-6CE5-477D-8965-7420F9C7D7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34630" y="0"/>
            <a:ext cx="3064791" cy="2821475"/>
          </a:xfrm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299952B4-CBD4-4ECA-A5CF-2E50920217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4617" y="4838836"/>
            <a:ext cx="2921124" cy="2019163"/>
          </a:xfrm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7" name="Bildplatzhalter 15">
            <a:extLst>
              <a:ext uri="{FF2B5EF4-FFF2-40B4-BE49-F238E27FC236}">
                <a16:creationId xmlns:a16="http://schemas.microsoft.com/office/drawing/2014/main" id="{F78C88E9-74A8-4B22-8D56-53BC1D9F25E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05688" y="4027218"/>
            <a:ext cx="3944400" cy="2830781"/>
          </a:xfrm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DC54DE8C-B9A9-40CE-9476-187AF301C5B1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10558800" y="6289200"/>
            <a:ext cx="1245600" cy="1800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2964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2">
          <p15:clr>
            <a:srgbClr val="FBAE40"/>
          </p15:clr>
        </p15:guide>
        <p15:guide id="2" orient="horz" pos="696">
          <p15:clr>
            <a:srgbClr val="FBAE40"/>
          </p15:clr>
        </p15:guide>
        <p15:guide id="3" orient="horz" pos="284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0F1385-23D2-46DE-BB77-2E67E383F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485" y="2391821"/>
            <a:ext cx="3541316" cy="3926429"/>
          </a:xfrm>
        </p:spPr>
        <p:txBody>
          <a:bodyPr anchor="t" anchorCtr="0"/>
          <a:lstStyle>
            <a:lvl1pPr>
              <a:defRPr sz="2300">
                <a:solidFill>
                  <a:srgbClr val="EB2D4B"/>
                </a:solidFill>
              </a:defRPr>
            </a:lvl1pPr>
          </a:lstStyle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46F5B8-414C-4B1A-A9BC-73E4547D05A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56000" y="474663"/>
            <a:ext cx="3542400" cy="1316037"/>
          </a:xfrm>
        </p:spPr>
        <p:txBody>
          <a:bodyPr anchor="t" anchorCtr="0"/>
          <a:lstStyle>
            <a:lvl1pPr marL="0" indent="0">
              <a:lnSpc>
                <a:spcPct val="98000"/>
              </a:lnSpc>
              <a:buNone/>
              <a:defRPr sz="10000" b="1">
                <a:solidFill>
                  <a:srgbClr val="EB2D4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01</a:t>
            </a:r>
          </a:p>
        </p:txBody>
      </p:sp>
      <p:sp>
        <p:nvSpPr>
          <p:cNvPr id="9" name="Grafik 2">
            <a:extLst>
              <a:ext uri="{FF2B5EF4-FFF2-40B4-BE49-F238E27FC236}">
                <a16:creationId xmlns:a16="http://schemas.microsoft.com/office/drawing/2014/main" id="{90A86C28-5872-4F22-865A-EC317295D6E2}"/>
              </a:ext>
            </a:extLst>
          </p:cNvPr>
          <p:cNvSpPr/>
          <p:nvPr userDrawn="1"/>
        </p:nvSpPr>
        <p:spPr>
          <a:xfrm>
            <a:off x="540004" y="540004"/>
            <a:ext cx="3969029" cy="1170139"/>
          </a:xfrm>
          <a:custGeom>
            <a:avLst/>
            <a:gdLst>
              <a:gd name="connsiteX0" fmla="*/ 3969029 w 3969029"/>
              <a:gd name="connsiteY0" fmla="*/ 1170140 h 1170139"/>
              <a:gd name="connsiteX1" fmla="*/ 3962679 w 3969029"/>
              <a:gd name="connsiteY1" fmla="*/ 1170140 h 1170139"/>
              <a:gd name="connsiteX2" fmla="*/ 3962679 w 3969029"/>
              <a:gd name="connsiteY2" fmla="*/ 6350 h 1170139"/>
              <a:gd name="connsiteX3" fmla="*/ 0 w 3969029"/>
              <a:gd name="connsiteY3" fmla="*/ 6350 h 1170139"/>
              <a:gd name="connsiteX4" fmla="*/ 0 w 3969029"/>
              <a:gd name="connsiteY4" fmla="*/ 0 h 1170139"/>
              <a:gd name="connsiteX5" fmla="*/ 3969029 w 3969029"/>
              <a:gd name="connsiteY5" fmla="*/ 0 h 117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9029" h="1170139">
                <a:moveTo>
                  <a:pt x="3969029" y="1170140"/>
                </a:moveTo>
                <a:lnTo>
                  <a:pt x="3962679" y="1170140"/>
                </a:lnTo>
                <a:lnTo>
                  <a:pt x="3962679" y="6350"/>
                </a:lnTo>
                <a:lnTo>
                  <a:pt x="0" y="6350"/>
                </a:lnTo>
                <a:lnTo>
                  <a:pt x="0" y="0"/>
                </a:lnTo>
                <a:lnTo>
                  <a:pt x="3969029" y="0"/>
                </a:lnTo>
                <a:close/>
              </a:path>
            </a:pathLst>
          </a:custGeom>
          <a:solidFill>
            <a:srgbClr val="EB2D4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10" name="Grafik 1">
            <a:extLst>
              <a:ext uri="{FF2B5EF4-FFF2-40B4-BE49-F238E27FC236}">
                <a16:creationId xmlns:a16="http://schemas.microsoft.com/office/drawing/2014/main" id="{18B7609E-86B2-4528-996A-5EE7D8C68D53}"/>
              </a:ext>
            </a:extLst>
          </p:cNvPr>
          <p:cNvSpPr/>
          <p:nvPr userDrawn="1"/>
        </p:nvSpPr>
        <p:spPr>
          <a:xfrm>
            <a:off x="540004" y="2231999"/>
            <a:ext cx="3969029" cy="4085996"/>
          </a:xfrm>
          <a:custGeom>
            <a:avLst/>
            <a:gdLst>
              <a:gd name="connsiteX0" fmla="*/ 3969029 w 3969029"/>
              <a:gd name="connsiteY0" fmla="*/ 4085997 h 4085996"/>
              <a:gd name="connsiteX1" fmla="*/ 3962679 w 3969029"/>
              <a:gd name="connsiteY1" fmla="*/ 4085997 h 4085996"/>
              <a:gd name="connsiteX2" fmla="*/ 3962679 w 3969029"/>
              <a:gd name="connsiteY2" fmla="*/ 6350 h 4085996"/>
              <a:gd name="connsiteX3" fmla="*/ 0 w 3969029"/>
              <a:gd name="connsiteY3" fmla="*/ 6350 h 4085996"/>
              <a:gd name="connsiteX4" fmla="*/ 0 w 3969029"/>
              <a:gd name="connsiteY4" fmla="*/ 0 h 4085996"/>
              <a:gd name="connsiteX5" fmla="*/ 3969029 w 3969029"/>
              <a:gd name="connsiteY5" fmla="*/ 0 h 408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9029" h="4085996">
                <a:moveTo>
                  <a:pt x="3969029" y="4085997"/>
                </a:moveTo>
                <a:lnTo>
                  <a:pt x="3962679" y="4085997"/>
                </a:lnTo>
                <a:lnTo>
                  <a:pt x="3962679" y="6350"/>
                </a:lnTo>
                <a:lnTo>
                  <a:pt x="0" y="6350"/>
                </a:lnTo>
                <a:lnTo>
                  <a:pt x="0" y="0"/>
                </a:lnTo>
                <a:lnTo>
                  <a:pt x="3969029" y="0"/>
                </a:lnTo>
                <a:close/>
              </a:path>
            </a:pathLst>
          </a:custGeom>
          <a:solidFill>
            <a:srgbClr val="EB2D4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57D859B-4866-4D0B-B22B-A19A4105AC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70800" y="0"/>
            <a:ext cx="7322400" cy="6858000"/>
          </a:xfrm>
        </p:spPr>
        <p:txBody>
          <a:bodyPr/>
          <a:lstStyle/>
          <a:p>
            <a:r>
              <a:rPr lang="de-DE" noProof="0"/>
              <a:t>Bild durch Klicken auf Symbol hinzufügen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12828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66" userDrawn="1">
          <p15:clr>
            <a:srgbClr val="FBAE40"/>
          </p15:clr>
        </p15:guide>
        <p15:guide id="2" pos="473">
          <p15:clr>
            <a:srgbClr val="FBAE40"/>
          </p15:clr>
        </p15:guide>
        <p15:guide id="3" orient="horz" pos="1491">
          <p15:clr>
            <a:srgbClr val="FBAE40"/>
          </p15:clr>
        </p15:guide>
        <p15:guide id="4" pos="27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w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43CDC10-53EC-4293-AD37-08F9E9162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1" y="476699"/>
            <a:ext cx="9720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DB8F8B-4E55-4DD6-92C1-34881FCCA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792632"/>
            <a:ext cx="10966200" cy="452561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556995-4976-4A25-A437-5DF31EA5C4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26405" y="6485664"/>
            <a:ext cx="665945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700" spc="60" baseline="0">
                <a:solidFill>
                  <a:srgbClr val="1E3791"/>
                </a:solidFill>
              </a:defRPr>
            </a:lvl1pPr>
          </a:lstStyle>
          <a:p>
            <a:fld id="{88B0D5CA-982F-4CEB-AC86-D1315534F2B2}" type="datetime1">
              <a:rPr lang="en-US" noProof="0" smtClean="0"/>
              <a:t>3/22/2024</a:t>
            </a:fld>
            <a:endParaRPr lang="en-US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46A607-BCB0-4F4E-B01E-425E9EFF6F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47964" y="6485664"/>
            <a:ext cx="7884540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700" cap="all" spc="90" baseline="0">
                <a:solidFill>
                  <a:srgbClr val="1E379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64FDC8-29C4-4A47-8186-123D16E3B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16580" y="6485664"/>
            <a:ext cx="403933" cy="18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700">
                <a:solidFill>
                  <a:srgbClr val="1E3791"/>
                </a:solidFill>
              </a:defRPr>
            </a:lvl1pPr>
          </a:lstStyle>
          <a:p>
            <a:fld id="{C39A0D1C-6C99-442D-8FBB-34089D7642BC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9DC7ECE-4E30-478A-9C99-206654D4C0A8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164" y="6553005"/>
            <a:ext cx="669600" cy="9461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C81201A-686E-41FE-A70E-49159BDBFA75}"/>
              </a:ext>
            </a:extLst>
          </p:cNvPr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6146" y="465138"/>
            <a:ext cx="873000" cy="50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40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78" r:id="rId9"/>
    <p:sldLayoutId id="2147483651" r:id="rId10"/>
    <p:sldLayoutId id="2147483679" r:id="rId11"/>
    <p:sldLayoutId id="2147483669" r:id="rId12"/>
    <p:sldLayoutId id="2147483650" r:id="rId13"/>
    <p:sldLayoutId id="2147483667" r:id="rId14"/>
    <p:sldLayoutId id="2147483668" r:id="rId15"/>
    <p:sldLayoutId id="2147483670" r:id="rId16"/>
    <p:sldLayoutId id="2147483671" r:id="rId17"/>
    <p:sldLayoutId id="2147483672" r:id="rId18"/>
    <p:sldLayoutId id="2147483673" r:id="rId19"/>
    <p:sldLayoutId id="2147483675" r:id="rId20"/>
    <p:sldLayoutId id="2147483676" r:id="rId21"/>
    <p:sldLayoutId id="2147483677" r:id="rId22"/>
    <p:sldLayoutId id="2147483680" r:id="rId23"/>
    <p:sldLayoutId id="2147483681" r:id="rId24"/>
    <p:sldLayoutId id="2147483682" r:id="rId25"/>
    <p:sldLayoutId id="2147483683" r:id="rId26"/>
    <p:sldLayoutId id="2147483684" r:id="rId27"/>
    <p:sldLayoutId id="2147483687" r:id="rId28"/>
    <p:sldLayoutId id="2147483654" r:id="rId29"/>
    <p:sldLayoutId id="2147483655" r:id="rId30"/>
    <p:sldLayoutId id="2147483690" r:id="rId31"/>
    <p:sldLayoutId id="2147483691" r:id="rId32"/>
    <p:sldLayoutId id="2147483688" r:id="rId33"/>
    <p:sldLayoutId id="2147483689" r:id="rId34"/>
  </p:sldLayoutIdLst>
  <p:hf hdr="0" ftr="0"/>
  <p:txStyles>
    <p:titleStyle>
      <a:lvl1pPr algn="l" defTabSz="914400" rtl="0" eaLnBrk="1" latinLnBrk="0" hangingPunct="1">
        <a:lnSpc>
          <a:spcPct val="98000"/>
        </a:lnSpc>
        <a:spcBef>
          <a:spcPct val="0"/>
        </a:spcBef>
        <a:buNone/>
        <a:defRPr sz="2300" b="1" kern="1200" cap="all" spc="110" baseline="0">
          <a:solidFill>
            <a:srgbClr val="1E379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8000"/>
        </a:lnSpc>
        <a:spcBef>
          <a:spcPts val="0"/>
        </a:spcBef>
        <a:buFontTx/>
        <a:buNone/>
        <a:defRPr sz="1900" kern="1200">
          <a:solidFill>
            <a:srgbClr val="00AC8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8000"/>
        </a:lnSpc>
        <a:spcBef>
          <a:spcPts val="0"/>
        </a:spcBef>
        <a:buFontTx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18000"/>
        </a:lnSpc>
        <a:spcBef>
          <a:spcPts val="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18000"/>
        </a:lnSpc>
        <a:spcBef>
          <a:spcPts val="0"/>
        </a:spcBef>
        <a:buFont typeface="Arial" panose="020B0604020202020204" pitchFamily="34" charset="0"/>
        <a:buChar char="&gt;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18000"/>
        </a:lnSpc>
        <a:spcBef>
          <a:spcPts val="0"/>
        </a:spcBef>
        <a:buFont typeface="Symbol" panose="05050102010706020507" pitchFamily="18" charset="2"/>
        <a:buChar char="-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600" kern="1200">
          <a:solidFill>
            <a:srgbClr val="00AC8C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00" indent="-288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576000" indent="-288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&gt;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288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&gt;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" indent="-144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00" indent="-144000" algn="l" defTabSz="914400" rtl="0" eaLnBrk="1" latinLnBrk="0" hangingPunct="1">
        <a:lnSpc>
          <a:spcPct val="125000"/>
        </a:lnSpc>
        <a:spcBef>
          <a:spcPts val="0"/>
        </a:spcBef>
        <a:buFont typeface="Arial" panose="020B0604020202020204" pitchFamily="34" charset="0"/>
        <a:buChar char="&gt;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25000"/>
        </a:lnSpc>
        <a:spcBef>
          <a:spcPts val="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 userDrawn="1">
          <p15:clr>
            <a:srgbClr val="F26B43"/>
          </p15:clr>
        </p15:guide>
        <p15:guide id="2" pos="7248" userDrawn="1">
          <p15:clr>
            <a:srgbClr val="F26B43"/>
          </p15:clr>
        </p15:guide>
        <p15:guide id="3" orient="horz" pos="299" userDrawn="1">
          <p15:clr>
            <a:srgbClr val="F26B43"/>
          </p15:clr>
        </p15:guide>
        <p15:guide id="4" orient="horz" pos="1128" userDrawn="1">
          <p15:clr>
            <a:srgbClr val="F26B43"/>
          </p15:clr>
        </p15:guide>
        <p15:guide id="5" orient="horz" pos="3980" userDrawn="1">
          <p15:clr>
            <a:srgbClr val="F26B43"/>
          </p15:clr>
        </p15:guide>
        <p15:guide id="6" orient="horz" pos="41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png"/><Relationship Id="rId1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11" Type="http://schemas.openxmlformats.org/officeDocument/2006/relationships/image" Target="../media/image34.png"/><Relationship Id="rId10" Type="http://schemas.openxmlformats.org/officeDocument/2006/relationships/image" Target="../media/image45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flimfit.org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0A8426-12C6-47B0-BCB8-0D1B6B5B7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11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10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Plots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selected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 </a:t>
            </a:r>
            <a:r>
              <a:rPr lang="de-DE" dirty="0" err="1"/>
              <a:t>across</a:t>
            </a:r>
            <a:r>
              <a:rPr lang="de-DE" dirty="0"/>
              <a:t> all </a:t>
            </a:r>
            <a:r>
              <a:rPr lang="de-DE" dirty="0" err="1"/>
              <a:t>images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EC262E-4F8B-429D-9738-9BC8FC345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51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11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Average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selected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 in a 96-well </a:t>
            </a:r>
            <a:r>
              <a:rPr lang="de-DE" dirty="0" err="1"/>
              <a:t>plate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D62F7-CF59-49B5-BBFF-FDBBEDFFA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12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E52AE-18E7-4527-9EC0-5B9E5D823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EXPORTING RESULTS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2333FD-8FCB-499A-A1F0-D377A648D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12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2E8A15-6CA1-4B59-9264-50B6510786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8D31E0-E281-4BB7-954D-B1C8C3A764C9}"/>
              </a:ext>
            </a:extLst>
          </p:cNvPr>
          <p:cNvSpPr txBox="1">
            <a:spLocks/>
          </p:cNvSpPr>
          <p:nvPr/>
        </p:nvSpPr>
        <p:spPr>
          <a:xfrm>
            <a:off x="562462" y="2123050"/>
            <a:ext cx="3280455" cy="375576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Tx/>
              <a:buNone/>
              <a:defRPr sz="1900" kern="1200">
                <a:solidFill>
                  <a:srgbClr val="00AC8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Arial" panose="020B0604020202020204" pitchFamily="34" charset="0"/>
              <a:buChar char="&gt;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None/>
              <a:defRPr sz="1600" kern="1200">
                <a:solidFill>
                  <a:srgbClr val="00AC8C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8000" indent="-2880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6000" indent="-2880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&gt;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/>
              <a:t>Export </a:t>
            </a:r>
            <a:r>
              <a:rPr lang="de-DE" sz="1400" b="1" dirty="0" err="1"/>
              <a:t>images</a:t>
            </a:r>
            <a:r>
              <a:rPr lang="de-DE" sz="1400" dirty="0"/>
              <a:t>: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/>
              <a:t>FLIM </a:t>
            </a:r>
            <a:r>
              <a:rPr lang="de-DE" sz="1200" dirty="0" err="1"/>
              <a:t>values</a:t>
            </a:r>
            <a:r>
              <a:rPr lang="de-DE" sz="1200" dirty="0"/>
              <a:t> (.</a:t>
            </a:r>
            <a:r>
              <a:rPr lang="de-DE" sz="1200" dirty="0" err="1"/>
              <a:t>tif</a:t>
            </a:r>
            <a:r>
              <a:rPr lang="de-DE" sz="1200" dirty="0"/>
              <a:t>, </a:t>
            </a:r>
            <a:r>
              <a:rPr lang="de-DE" sz="1200" dirty="0" err="1"/>
              <a:t>raw</a:t>
            </a:r>
            <a:r>
              <a:rPr lang="de-DE" sz="1200" dirty="0"/>
              <a:t> 32-bit)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/>
              <a:t>FLIM (.</a:t>
            </a:r>
            <a:r>
              <a:rPr lang="de-DE" sz="1200" dirty="0" err="1"/>
              <a:t>tif</a:t>
            </a:r>
            <a:r>
              <a:rPr lang="de-DE" sz="1200" dirty="0"/>
              <a:t>, RGB)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 err="1"/>
              <a:t>Intensity-weighted</a:t>
            </a:r>
            <a:r>
              <a:rPr lang="de-DE" sz="1200" dirty="0"/>
              <a:t> FLIM (.</a:t>
            </a:r>
            <a:r>
              <a:rPr lang="de-DE" sz="1200" dirty="0" err="1"/>
              <a:t>tif</a:t>
            </a:r>
            <a:r>
              <a:rPr lang="de-DE" sz="1200" dirty="0"/>
              <a:t>, RGB)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 err="1"/>
              <a:t>Intensity</a:t>
            </a:r>
            <a:r>
              <a:rPr lang="de-DE" sz="1200" dirty="0"/>
              <a:t> (.</a:t>
            </a:r>
            <a:r>
              <a:rPr lang="de-DE" sz="1200" dirty="0" err="1"/>
              <a:t>tif</a:t>
            </a:r>
            <a:r>
              <a:rPr lang="de-DE" sz="1200" dirty="0"/>
              <a:t>, 16-bit)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/>
              <a:t>Export </a:t>
            </a:r>
            <a:r>
              <a:rPr lang="de-DE" sz="1400" b="1" dirty="0" err="1"/>
              <a:t>results</a:t>
            </a:r>
            <a:r>
              <a:rPr lang="de-DE" sz="1400" b="1" dirty="0"/>
              <a:t> </a:t>
            </a:r>
            <a:r>
              <a:rPr lang="de-DE" sz="1400" b="1" dirty="0" err="1"/>
              <a:t>table</a:t>
            </a:r>
            <a:r>
              <a:rPr lang="de-DE" sz="1400" dirty="0">
                <a:solidFill>
                  <a:schemeClr val="tx1"/>
                </a:solidFill>
              </a:rPr>
              <a:t> (.</a:t>
            </a:r>
            <a:r>
              <a:rPr lang="de-DE" sz="1400" dirty="0" err="1">
                <a:solidFill>
                  <a:schemeClr val="tx1"/>
                </a:solidFill>
              </a:rPr>
              <a:t>csv</a:t>
            </a:r>
            <a:r>
              <a:rPr lang="de-DE" sz="1400" dirty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/>
              <a:t>Export </a:t>
            </a:r>
            <a:r>
              <a:rPr lang="de-DE" sz="1400" b="1" dirty="0" err="1"/>
              <a:t>histograms</a:t>
            </a:r>
            <a:r>
              <a:rPr lang="de-DE" sz="1400" dirty="0"/>
              <a:t> and </a:t>
            </a:r>
            <a:r>
              <a:rPr lang="de-DE" sz="1400" b="1" dirty="0" err="1"/>
              <a:t>plots</a:t>
            </a:r>
            <a:r>
              <a:rPr lang="de-DE" sz="1400" dirty="0"/>
              <a:t> </a:t>
            </a:r>
            <a:r>
              <a:rPr lang="de-DE" sz="1400" dirty="0">
                <a:solidFill>
                  <a:schemeClr val="tx1"/>
                </a:solidFill>
              </a:rPr>
              <a:t>(.</a:t>
            </a:r>
            <a:r>
              <a:rPr lang="de-DE" sz="1400" dirty="0" err="1">
                <a:solidFill>
                  <a:schemeClr val="tx1"/>
                </a:solidFill>
              </a:rPr>
              <a:t>csv</a:t>
            </a:r>
            <a:r>
              <a:rPr lang="de-DE" sz="1400" dirty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/>
              <a:t>Export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b="1" dirty="0"/>
              <a:t>Power Point</a:t>
            </a:r>
            <a:r>
              <a:rPr lang="de-DE" sz="1400" dirty="0"/>
              <a:t>: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/>
              <a:t>Decay + IRF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/>
              <a:t>Galerie</a:t>
            </a:r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 err="1"/>
              <a:t>Histogram</a:t>
            </a:r>
            <a:endParaRPr lang="de-DE" sz="1200" dirty="0"/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 err="1"/>
              <a:t>Correlation</a:t>
            </a:r>
            <a:r>
              <a:rPr lang="de-DE" sz="1200" dirty="0"/>
              <a:t> </a:t>
            </a:r>
            <a:r>
              <a:rPr lang="de-DE" sz="1200" dirty="0" err="1"/>
              <a:t>plots</a:t>
            </a:r>
            <a:endParaRPr lang="de-DE" sz="1200" dirty="0"/>
          </a:p>
          <a:p>
            <a:pPr marL="539750" lvl="2" indent="-252413">
              <a:buFont typeface="Symbol" panose="05050102010706020507" pitchFamily="18" charset="2"/>
              <a:buChar char=""/>
            </a:pPr>
            <a:r>
              <a:rPr lang="de-DE" sz="1200" dirty="0"/>
              <a:t>Plots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/>
          </a:p>
          <a:p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90259D-4EF3-4790-9D2A-F3090F07E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016" y="1988840"/>
            <a:ext cx="6985530" cy="428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69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762E9-3319-4498-9F9F-D8968B891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Biological </a:t>
            </a:r>
            <a:r>
              <a:rPr lang="de-DE" dirty="0" err="1"/>
              <a:t>Applications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flim</a:t>
            </a:r>
            <a:r>
              <a:rPr lang="de-DE" dirty="0"/>
              <a:t> global </a:t>
            </a:r>
            <a:r>
              <a:rPr lang="de-DE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58D17F-B30C-475C-A380-64215F01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13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4014AC-2D54-4BF7-B9AD-AD59F08685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1. </a:t>
            </a:r>
            <a:r>
              <a:rPr lang="de-DE" dirty="0" err="1"/>
              <a:t>Estimate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and </a:t>
            </a:r>
            <a:r>
              <a:rPr lang="de-DE" dirty="0" err="1"/>
              <a:t>bound</a:t>
            </a:r>
            <a:r>
              <a:rPr lang="de-DE" dirty="0"/>
              <a:t> NAD(P)H </a:t>
            </a:r>
            <a:r>
              <a:rPr lang="de-DE" dirty="0" err="1"/>
              <a:t>fractions</a:t>
            </a:r>
            <a:r>
              <a:rPr lang="de-DE" dirty="0"/>
              <a:t> in live </a:t>
            </a:r>
            <a:r>
              <a:rPr lang="de-DE" dirty="0" err="1"/>
              <a:t>cells</a:t>
            </a:r>
            <a:endParaRPr lang="en-US" dirty="0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A46AEEA-7CB1-4F7F-A87A-BE87A1936A1B}"/>
              </a:ext>
            </a:extLst>
          </p:cNvPr>
          <p:cNvGrpSpPr/>
          <p:nvPr/>
        </p:nvGrpSpPr>
        <p:grpSpPr>
          <a:xfrm>
            <a:off x="490301" y="1757702"/>
            <a:ext cx="11078307" cy="1514683"/>
            <a:chOff x="484555" y="1757702"/>
            <a:chExt cx="5251405" cy="2031340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11E9C533-FCD0-4152-AFC5-DC7C17373710}"/>
                </a:ext>
              </a:extLst>
            </p:cNvPr>
            <p:cNvSpPr/>
            <p:nvPr/>
          </p:nvSpPr>
          <p:spPr>
            <a:xfrm>
              <a:off x="484555" y="1757702"/>
              <a:ext cx="5251405" cy="203134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E1FD017D-B06E-4A67-87F6-748B4D2C6600}"/>
                </a:ext>
              </a:extLst>
            </p:cNvPr>
            <p:cNvSpPr txBox="1"/>
            <p:nvPr/>
          </p:nvSpPr>
          <p:spPr>
            <a:xfrm>
              <a:off x="554962" y="1833931"/>
              <a:ext cx="5180998" cy="19551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1. Global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analysis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with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double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exponential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decay</a:t>
              </a:r>
              <a:endParaRPr lang="de-DE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  <a:p>
              <a:pPr marL="3492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Set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global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analysis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for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all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images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acquired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in a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given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condition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(i.e.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tissue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type,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cell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type,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substrate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,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inhibitors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concentrations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etc.)</a:t>
              </a:r>
            </a:p>
            <a:p>
              <a:pPr marL="3492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short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NAD(P)H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lifetime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corresponds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to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free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form</a:t>
              </a:r>
            </a:p>
            <a:p>
              <a:pPr marL="3492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long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NAD(P)H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lifetime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corresponds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lifetime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to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bound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form</a:t>
              </a:r>
            </a:p>
            <a:p>
              <a:pPr marL="349250" indent="-171450">
                <a:buFont typeface="Arial" panose="020B0604020202020204" pitchFamily="34" charset="0"/>
                <a:buChar char="•"/>
              </a:pP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Segment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images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using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watershed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segmentation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available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in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FLIMfit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to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get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statistics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per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cell</a:t>
              </a:r>
              <a:endParaRPr lang="de-DE" sz="12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>
                <a:spcAft>
                  <a:spcPts val="600"/>
                </a:spcAft>
              </a:pP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3A9655B-5F00-46A2-A44F-5D52A067D110}"/>
              </a:ext>
            </a:extLst>
          </p:cNvPr>
          <p:cNvGrpSpPr/>
          <p:nvPr/>
        </p:nvGrpSpPr>
        <p:grpSpPr>
          <a:xfrm>
            <a:off x="490300" y="3354477"/>
            <a:ext cx="11078308" cy="3386891"/>
            <a:chOff x="490300" y="3354477"/>
            <a:chExt cx="11078308" cy="3386891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F1EA2FC0-E832-49A4-AFF4-FEB06DB5B6BC}"/>
                </a:ext>
              </a:extLst>
            </p:cNvPr>
            <p:cNvSpPr/>
            <p:nvPr/>
          </p:nvSpPr>
          <p:spPr>
            <a:xfrm>
              <a:off x="490300" y="3354477"/>
              <a:ext cx="11078308" cy="338689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Box 21">
              <a:extLst>
                <a:ext uri="{FF2B5EF4-FFF2-40B4-BE49-F238E27FC236}">
                  <a16:creationId xmlns:a16="http://schemas.microsoft.com/office/drawing/2014/main" id="{5A4A36C5-9544-4734-899B-EBB700951AB5}"/>
                </a:ext>
              </a:extLst>
            </p:cNvPr>
            <p:cNvSpPr txBox="1"/>
            <p:nvPr/>
          </p:nvSpPr>
          <p:spPr>
            <a:xfrm>
              <a:off x="623392" y="3539066"/>
              <a:ext cx="4338020" cy="3236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2. Display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results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(e.g.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images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,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statistical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graphs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</a:t>
              </a:r>
              <a:endParaRPr 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3CC940B-23D4-417D-A05F-706284B37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84" y="3539066"/>
              <a:ext cx="10920259" cy="30868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3941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69866-B459-4125-8428-A00523D76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Biological </a:t>
            </a:r>
            <a:r>
              <a:rPr lang="de-DE" dirty="0" err="1"/>
              <a:t>Applications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flim</a:t>
            </a:r>
            <a:r>
              <a:rPr lang="de-DE" dirty="0"/>
              <a:t> global </a:t>
            </a:r>
            <a:r>
              <a:rPr lang="de-DE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B21AC9-AF9F-4145-8032-AEB9380A1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14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16D6E7-D44F-4F6D-B2FD-FA0F0B5721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dirty="0" err="1"/>
              <a:t>Estimate</a:t>
            </a:r>
            <a:r>
              <a:rPr lang="de-DE" dirty="0"/>
              <a:t> </a:t>
            </a:r>
            <a:r>
              <a:rPr lang="de-DE" dirty="0" err="1"/>
              <a:t>dissociation</a:t>
            </a:r>
            <a:r>
              <a:rPr lang="de-DE" dirty="0"/>
              <a:t> </a:t>
            </a:r>
            <a:r>
              <a:rPr lang="de-DE" dirty="0" err="1"/>
              <a:t>constants</a:t>
            </a:r>
            <a:r>
              <a:rPr lang="de-DE" dirty="0"/>
              <a:t> (</a:t>
            </a:r>
            <a:r>
              <a:rPr lang="de-DE" i="1" dirty="0"/>
              <a:t>K</a:t>
            </a:r>
            <a:r>
              <a:rPr lang="de-DE" i="1" baseline="-25000" dirty="0"/>
              <a:t>D</a:t>
            </a:r>
            <a:r>
              <a:rPr lang="de-DE" dirty="0"/>
              <a:t>)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intermolecular</a:t>
            </a:r>
            <a:r>
              <a:rPr lang="de-DE" dirty="0"/>
              <a:t> FLIM-FRET</a:t>
            </a:r>
            <a:endParaRPr lang="en-US" dirty="0"/>
          </a:p>
        </p:txBody>
      </p: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F689A91F-EFDE-4D4F-8CCE-7468DB02D3BD}"/>
              </a:ext>
            </a:extLst>
          </p:cNvPr>
          <p:cNvGrpSpPr/>
          <p:nvPr/>
        </p:nvGrpSpPr>
        <p:grpSpPr>
          <a:xfrm>
            <a:off x="6874481" y="1930405"/>
            <a:ext cx="5081562" cy="2147747"/>
            <a:chOff x="6929991" y="1844290"/>
            <a:chExt cx="5081562" cy="2147747"/>
          </a:xfrm>
        </p:grpSpPr>
        <p:grpSp>
          <p:nvGrpSpPr>
            <p:cNvPr id="32" name="Gruppieren 43">
              <a:extLst>
                <a:ext uri="{FF2B5EF4-FFF2-40B4-BE49-F238E27FC236}">
                  <a16:creationId xmlns:a16="http://schemas.microsoft.com/office/drawing/2014/main" id="{051BE7DC-260E-4AC9-9E18-159BD78E2B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29991" y="1844290"/>
              <a:ext cx="5081562" cy="2147747"/>
              <a:chOff x="8470606" y="4125708"/>
              <a:chExt cx="3594726" cy="1519328"/>
            </a:xfrm>
            <a:solidFill>
              <a:schemeClr val="bg2"/>
            </a:solidFill>
          </p:grpSpPr>
          <p:sp>
            <p:nvSpPr>
              <p:cNvPr id="36" name="Rechteck 19">
                <a:extLst>
                  <a:ext uri="{FF2B5EF4-FFF2-40B4-BE49-F238E27FC236}">
                    <a16:creationId xmlns:a16="http://schemas.microsoft.com/office/drawing/2014/main" id="{73A1026C-5FA4-477B-A5E6-41B910475A2A}"/>
                  </a:ext>
                </a:extLst>
              </p:cNvPr>
              <p:cNvSpPr/>
              <p:nvPr/>
            </p:nvSpPr>
            <p:spPr>
              <a:xfrm>
                <a:off x="8470606" y="4125708"/>
                <a:ext cx="3594726" cy="1519328"/>
              </a:xfrm>
              <a:prstGeom prst="rect">
                <a:avLst/>
              </a:prstGeom>
              <a:grp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0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Rectangle 8">
                    <a:extLst>
                      <a:ext uri="{FF2B5EF4-FFF2-40B4-BE49-F238E27FC236}">
                        <a16:creationId xmlns:a16="http://schemas.microsoft.com/office/drawing/2014/main" id="{BF3C9058-A3F5-418B-85FB-E79144C6BBC4}"/>
                      </a:ext>
                    </a:extLst>
                  </p:cNvPr>
                  <p:cNvSpPr/>
                  <p:nvPr/>
                </p:nvSpPr>
                <p:spPr>
                  <a:xfrm>
                    <a:off x="8488839" y="5242408"/>
                    <a:ext cx="3466907" cy="3794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92075" indent="-92075">
                      <a:buFont typeface="Symbol" panose="05050102010706020507" pitchFamily="18" charset="2"/>
                      <a:buChar char="Þ"/>
                    </a:pPr>
                    <a:r>
                      <a:rPr lang="de-DE" sz="120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de-DE" sz="1200" dirty="0" err="1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Determine</a:t>
                    </a:r>
                    <a:r>
                      <a:rPr lang="de-DE" sz="120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de-DE" sz="1200" dirty="0" err="1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the</a:t>
                    </a:r>
                    <a:r>
                      <a:rPr lang="de-DE" sz="120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de-DE" sz="1200" b="1" dirty="0" err="1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dissociation</a:t>
                    </a:r>
                    <a:r>
                      <a:rPr lang="de-DE" sz="1200" b="1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de-DE" sz="1200" b="1" dirty="0" err="1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constants</a:t>
                    </a:r>
                    <a:r>
                      <a:rPr lang="en-150" sz="1200" b="1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150" sz="1200" b="1" i="1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K</a:t>
                    </a:r>
                    <a:r>
                      <a:rPr lang="de-DE" sz="1200" b="1" i="1" baseline="-2500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D</a:t>
                    </a:r>
                    <a:r>
                      <a:rPr lang="de-DE" sz="1200" dirty="0">
                        <a:solidFill>
                          <a:schemeClr val="bg2">
                            <a:lumMod val="50000"/>
                          </a:schemeClr>
                        </a:solidFill>
                      </a:rPr>
                      <a:t>:   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DE" sz="140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400" i="1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sub>
                        </m:sSub>
                        <m:r>
                          <a:rPr lang="en-GB" sz="14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de-DE" sz="1400" i="1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𝑓𝑟𝑒𝑒</m:t>
                                    </m:r>
                                  </m:sub>
                                </m:sSub>
                              </m:e>
                            </m:d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de-DE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𝑓𝑟𝑒𝑒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𝐷𝐴</m:t>
                                </m:r>
                              </m:e>
                            </m:d>
                          </m:den>
                        </m:f>
                      </m:oMath>
                    </a14:m>
                    <a:endParaRPr lang="de-DE" sz="1100" dirty="0">
                      <a:solidFill>
                        <a:schemeClr val="bg2">
                          <a:lumMod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Rectangle 8">
                    <a:extLst>
                      <a:ext uri="{FF2B5EF4-FFF2-40B4-BE49-F238E27FC236}">
                        <a16:creationId xmlns:a16="http://schemas.microsoft.com/office/drawing/2014/main" id="{BF3C9058-A3F5-418B-85FB-E79144C6BBC4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488839" y="5242408"/>
                    <a:ext cx="3466907" cy="379428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24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4" name="Group 40">
                <a:extLst>
                  <a:ext uri="{FF2B5EF4-FFF2-40B4-BE49-F238E27FC236}">
                    <a16:creationId xmlns:a16="http://schemas.microsoft.com/office/drawing/2014/main" id="{19637916-5E4B-4D19-8CB0-8E27A3A755BF}"/>
                  </a:ext>
                </a:extLst>
              </p:cNvPr>
              <p:cNvGrpSpPr/>
              <p:nvPr/>
            </p:nvGrpSpPr>
            <p:grpSpPr>
              <a:xfrm>
                <a:off x="8503626" y="4371402"/>
                <a:ext cx="3561706" cy="607226"/>
                <a:chOff x="-1508738" y="5413425"/>
                <a:chExt cx="3561706" cy="607226"/>
              </a:xfrm>
              <a:grpFill/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7" name="Rectangle 16">
                      <a:extLst>
                        <a:ext uri="{FF2B5EF4-FFF2-40B4-BE49-F238E27FC236}">
                          <a16:creationId xmlns:a16="http://schemas.microsoft.com/office/drawing/2014/main" id="{F1E1A07E-A0B1-4F1A-AB2F-8B1344C24A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93016" y="5653017"/>
                      <a:ext cx="1914664" cy="367634"/>
                    </a:xfrm>
                    <a:prstGeom prst="rect">
                      <a:avLst/>
                    </a:prstGeom>
                    <a:grp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de-DE" sz="1400" i="1" smtClean="0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sub>
                            </m:sSub>
                            <m:r>
                              <a:rPr lang="en-GB" sz="1400" i="1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de-DE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(1−</m:t>
                                </m:r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</m:t>
                                </m:r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  <m:sSup>
                                  <m:sSupPr>
                                    <m:ctrlPr>
                                      <a:rPr lang="de-DE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de-DE" sz="1400" i="1">
                                            <a:solidFill>
                                              <a:schemeClr val="bg2">
                                                <a:lumMod val="50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GB" sz="1400" i="1">
                                            <a:solidFill>
                                              <a:schemeClr val="bg2">
                                                <a:lumMod val="50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de-DE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  <a:sym typeface="Symbol" panose="05050102010706020507" pitchFamily="18" charset="2"/>
                                              </a:rPr>
                                              <m:t></m:t>
                                            </m:r>
                                          </m:e>
                                          <m:sub>
                                            <m:r>
                                              <a:rPr lang="en-GB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𝐷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sup>
                                </m:sSup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de-DE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400" b="1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  <a:sym typeface="Symbol" panose="05050102010706020507" pitchFamily="18" charset="2"/>
                                      </a:rPr>
                                      <m:t></m:t>
                                    </m:r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GB" sz="1400" i="1">
                                        <a:solidFill>
                                          <a:schemeClr val="bg2">
                                            <a:lumMod val="50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de-DE" sz="1400" i="1">
                                            <a:solidFill>
                                              <a:schemeClr val="bg2">
                                                <a:lumMod val="50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GB" sz="1400" i="1">
                                            <a:solidFill>
                                              <a:schemeClr val="bg2">
                                                <a:lumMod val="50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de-DE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  <a:sym typeface="Symbol" panose="05050102010706020507" pitchFamily="18" charset="2"/>
                                              </a:rPr>
                                              <m:t></m:t>
                                            </m:r>
                                          </m:e>
                                          <m:sub>
                                            <m:r>
                                              <a:rPr lang="en-GB" sz="1400" i="1">
                                                <a:solidFill>
                                                  <a:schemeClr val="bg2">
                                                    <a:lumMod val="50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𝐷𝐴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sup>
                                </m:sSup>
                                <m:r>
                                  <a:rPr lang="en-GB" sz="1400" i="1">
                                    <a:solidFill>
                                      <a:schemeClr val="bg2">
                                        <a:lumMod val="50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</m:e>
                            </m:d>
                          </m:oMath>
                        </m:oMathPara>
                      </a14:m>
                      <a:endParaRPr lang="de-DE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37" name="Rectangle 16">
                      <a:extLst>
                        <a:ext uri="{FF2B5EF4-FFF2-40B4-BE49-F238E27FC236}">
                          <a16:creationId xmlns:a16="http://schemas.microsoft.com/office/drawing/2014/main" id="{F1E1A07E-A0B1-4F1A-AB2F-8B1344C24A6B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-593016" y="5653017"/>
                      <a:ext cx="1914664" cy="367634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de-DE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8" name="TextBox 27">
                  <a:extLst>
                    <a:ext uri="{FF2B5EF4-FFF2-40B4-BE49-F238E27FC236}">
                      <a16:creationId xmlns:a16="http://schemas.microsoft.com/office/drawing/2014/main" id="{131749A1-F356-491F-A658-E4D9294FF022}"/>
                    </a:ext>
                  </a:extLst>
                </p:cNvPr>
                <p:cNvSpPr txBox="1"/>
                <p:nvPr/>
              </p:nvSpPr>
              <p:spPr>
                <a:xfrm>
                  <a:off x="-1508738" y="5413425"/>
                  <a:ext cx="3561706" cy="3598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92075" indent="-92075">
                    <a:buFont typeface="Arial" panose="020B0604020202020204" pitchFamily="34" charset="0"/>
                    <a:buChar char="•"/>
                  </a:pP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Find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the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bound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fraction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</a:t>
                  </a:r>
                  <a:r>
                    <a:rPr lang="de-DE" sz="1200" i="1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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from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the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global double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exponential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fit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of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the</a:t>
                  </a:r>
                  <a:r>
                    <a:rPr lang="de-DE" sz="1200" dirty="0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 FRET </a:t>
                  </a:r>
                  <a:r>
                    <a:rPr lang="de-DE" sz="1200" dirty="0" err="1">
                      <a:solidFill>
                        <a:schemeClr val="bg2">
                          <a:lumMod val="50000"/>
                        </a:schemeClr>
                      </a:solidFill>
                      <a:sym typeface="Symbol" panose="05050102010706020507" pitchFamily="18" charset="2"/>
                    </a:rPr>
                    <a:t>decays</a:t>
                  </a:r>
                  <a:endParaRPr lang="de-DE" sz="1050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35" name="TextBox 41">
                <a:extLst>
                  <a:ext uri="{FF2B5EF4-FFF2-40B4-BE49-F238E27FC236}">
                    <a16:creationId xmlns:a16="http://schemas.microsoft.com/office/drawing/2014/main" id="{AE56F7CC-B3ED-4B26-8F57-575614F60F74}"/>
                  </a:ext>
                </a:extLst>
              </p:cNvPr>
              <p:cNvSpPr txBox="1"/>
              <p:nvPr/>
            </p:nvSpPr>
            <p:spPr>
              <a:xfrm>
                <a:off x="8488839" y="4968026"/>
                <a:ext cx="3235266" cy="359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92075" indent="-92075">
                  <a:buFont typeface="Arial" panose="020B0604020202020204" pitchFamily="34" charset="0"/>
                  <a:buChar char="•"/>
                </a:pPr>
                <a:r>
                  <a:rPr lang="de-DE" sz="1200" dirty="0" err="1">
                    <a:solidFill>
                      <a:schemeClr val="bg2">
                        <a:lumMod val="50000"/>
                      </a:schemeClr>
                    </a:solidFill>
                  </a:rPr>
                  <a:t>Calibrate</a:t>
                </a:r>
                <a:r>
                  <a:rPr lang="de-DE" sz="1200" dirty="0">
                    <a:solidFill>
                      <a:schemeClr val="bg2">
                        <a:lumMod val="50000"/>
                      </a:schemeClr>
                    </a:solidFill>
                  </a:rPr>
                  <a:t> </a:t>
                </a:r>
                <a:r>
                  <a:rPr lang="de-DE" sz="1200" dirty="0" err="1">
                    <a:solidFill>
                      <a:schemeClr val="bg2">
                        <a:lumMod val="50000"/>
                      </a:schemeClr>
                    </a:solidFill>
                  </a:rPr>
                  <a:t>the</a:t>
                </a:r>
                <a:r>
                  <a:rPr lang="en-150" sz="1200" dirty="0">
                    <a:solidFill>
                      <a:schemeClr val="bg2">
                        <a:lumMod val="50000"/>
                      </a:schemeClr>
                    </a:solidFill>
                  </a:rPr>
                  <a:t> </a:t>
                </a:r>
                <a:r>
                  <a:rPr lang="de-DE" sz="1200" dirty="0">
                    <a:solidFill>
                      <a:schemeClr val="bg2">
                        <a:lumMod val="50000"/>
                      </a:schemeClr>
                    </a:solidFill>
                  </a:rPr>
                  <a:t>EGFP and </a:t>
                </a:r>
                <a:r>
                  <a:rPr lang="de-DE" sz="1200" dirty="0" err="1">
                    <a:solidFill>
                      <a:schemeClr val="accent2">
                        <a:lumMod val="75000"/>
                      </a:schemeClr>
                    </a:solidFill>
                  </a:rPr>
                  <a:t>mCherry</a:t>
                </a:r>
                <a:r>
                  <a:rPr lang="de-DE" sz="1200" dirty="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de-DE" sz="1200" dirty="0" err="1">
                    <a:solidFill>
                      <a:schemeClr val="accent2">
                        <a:lumMod val="75000"/>
                      </a:schemeClr>
                    </a:solidFill>
                  </a:rPr>
                  <a:t>intensity</a:t>
                </a:r>
                <a:r>
                  <a:rPr lang="de-DE" sz="1200" dirty="0">
                    <a:solidFill>
                      <a:schemeClr val="accent2">
                        <a:lumMod val="75000"/>
                      </a:schemeClr>
                    </a:solidFill>
                  </a:rPr>
                  <a:t> vs.</a:t>
                </a:r>
                <a:r>
                  <a:rPr lang="de-DE" sz="1200" dirty="0">
                    <a:solidFill>
                      <a:schemeClr val="bg2">
                        <a:lumMod val="50000"/>
                      </a:schemeClr>
                    </a:solidFill>
                  </a:rPr>
                  <a:t> </a:t>
                </a:r>
                <a:r>
                  <a:rPr lang="de-DE" sz="1200" dirty="0" err="1">
                    <a:solidFill>
                      <a:schemeClr val="bg2">
                        <a:lumMod val="50000"/>
                      </a:schemeClr>
                    </a:solidFill>
                  </a:rPr>
                  <a:t>concentrations</a:t>
                </a:r>
                <a:r>
                  <a:rPr lang="de-DE" sz="1200" dirty="0">
                    <a:solidFill>
                      <a:schemeClr val="bg2">
                        <a:lumMod val="50000"/>
                      </a:schemeClr>
                    </a:solidFill>
                  </a:rPr>
                  <a:t>	</a:t>
                </a: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79F0854-ED4C-4B75-900D-C1B9FBC0A74A}"/>
                </a:ext>
              </a:extLst>
            </p:cNvPr>
            <p:cNvSpPr txBox="1"/>
            <p:nvPr/>
          </p:nvSpPr>
          <p:spPr>
            <a:xfrm>
              <a:off x="6976669" y="1844824"/>
              <a:ext cx="3135281" cy="323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Summary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K</a:t>
              </a:r>
              <a:r>
                <a:rPr lang="de-DE" sz="1400" b="1" baseline="-25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calculations</a:t>
              </a:r>
              <a:endParaRPr lang="de-DE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CFB3A55-C2A4-4FD5-9611-AD008AC7B310}"/>
              </a:ext>
            </a:extLst>
          </p:cNvPr>
          <p:cNvGrpSpPr/>
          <p:nvPr/>
        </p:nvGrpSpPr>
        <p:grpSpPr>
          <a:xfrm>
            <a:off x="1199456" y="4434916"/>
            <a:ext cx="10441160" cy="2446736"/>
            <a:chOff x="1199456" y="4434916"/>
            <a:chExt cx="10441160" cy="2446736"/>
          </a:xfrm>
        </p:grpSpPr>
        <p:sp>
          <p:nvSpPr>
            <p:cNvPr id="88" name="Rechteck 19">
              <a:extLst>
                <a:ext uri="{FF2B5EF4-FFF2-40B4-BE49-F238E27FC236}">
                  <a16:creationId xmlns:a16="http://schemas.microsoft.com/office/drawing/2014/main" id="{16DF1B2E-C251-406A-877D-EA6EE669B8E1}"/>
                </a:ext>
              </a:extLst>
            </p:cNvPr>
            <p:cNvSpPr/>
            <p:nvPr/>
          </p:nvSpPr>
          <p:spPr>
            <a:xfrm>
              <a:off x="1199456" y="4466632"/>
              <a:ext cx="10441160" cy="2372219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8" name="Textfeld 120">
              <a:extLst>
                <a:ext uri="{FF2B5EF4-FFF2-40B4-BE49-F238E27FC236}">
                  <a16:creationId xmlns:a16="http://schemas.microsoft.com/office/drawing/2014/main" id="{D3481569-658A-4514-86DC-F5ADD9579505}"/>
                </a:ext>
              </a:extLst>
            </p:cNvPr>
            <p:cNvSpPr txBox="1"/>
            <p:nvPr/>
          </p:nvSpPr>
          <p:spPr>
            <a:xfrm>
              <a:off x="7044972" y="4953462"/>
              <a:ext cx="4136570" cy="11043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Estimated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values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intracellular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K</a:t>
              </a:r>
              <a:r>
                <a:rPr lang="de-DE" sz="1400" b="1" baseline="-25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</a:t>
              </a:r>
              <a:endParaRPr lang="de-DE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  <a:p>
              <a:pPr>
                <a:spcAft>
                  <a:spcPts val="600"/>
                </a:spcAft>
              </a:pPr>
              <a:r>
                <a:rPr lang="de-DE" sz="1400" i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(</a:t>
              </a:r>
              <a:r>
                <a:rPr lang="de-DE" sz="1400" i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statistics</a:t>
              </a:r>
              <a:r>
                <a:rPr lang="de-DE" sz="1400" i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per </a:t>
              </a:r>
              <a:r>
                <a:rPr lang="de-DE" sz="1400" i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cell</a:t>
              </a:r>
              <a:r>
                <a:rPr lang="de-DE" sz="1400" i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):</a:t>
              </a:r>
              <a:endParaRPr lang="de-DE" sz="1200" i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  <a:p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- RASSF(1-6)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with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the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SARAH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domain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(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red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box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plots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)</a:t>
              </a:r>
            </a:p>
            <a:p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- RASSF(1-6)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with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the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full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length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MST (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magenta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box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plots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)</a:t>
              </a:r>
              <a:endParaRPr lang="de-DE" sz="1200" i="1" baseline="-250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7A206E-D5B4-45BD-914D-AE5B04919756}"/>
                </a:ext>
              </a:extLst>
            </p:cNvPr>
            <p:cNvSpPr txBox="1"/>
            <p:nvPr/>
          </p:nvSpPr>
          <p:spPr>
            <a:xfrm>
              <a:off x="6991174" y="6234889"/>
              <a:ext cx="4257478" cy="29458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en-US" sz="1200" dirty="0" err="1">
                  <a:solidFill>
                    <a:srgbClr val="1E3791"/>
                  </a:solidFill>
                </a:rPr>
                <a:t>Margineanu</a:t>
              </a:r>
              <a:r>
                <a:rPr lang="en-US" sz="1200" dirty="0">
                  <a:solidFill>
                    <a:srgbClr val="1E3791"/>
                  </a:solidFill>
                </a:rPr>
                <a:t> et al. (2016), Sci Rep. </a:t>
              </a:r>
              <a:r>
                <a:rPr lang="en-US" sz="1200" b="1" dirty="0">
                  <a:solidFill>
                    <a:srgbClr val="1E3791"/>
                  </a:solidFill>
                </a:rPr>
                <a:t>6</a:t>
              </a:r>
              <a:r>
                <a:rPr lang="en-US" sz="1200" dirty="0">
                  <a:solidFill>
                    <a:srgbClr val="1E3791"/>
                  </a:solidFill>
                </a:rPr>
                <a:t>:28186, </a:t>
              </a:r>
              <a:r>
                <a:rPr lang="en-US" sz="1200" dirty="0" err="1">
                  <a:solidFill>
                    <a:srgbClr val="1E3791"/>
                  </a:solidFill>
                </a:rPr>
                <a:t>doi</a:t>
              </a:r>
              <a:r>
                <a:rPr lang="en-US" sz="1200" dirty="0">
                  <a:solidFill>
                    <a:srgbClr val="1E3791"/>
                  </a:solidFill>
                </a:rPr>
                <a:t>: 10.1038/srep28186</a:t>
              </a:r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9975600-F4D8-4F98-BB7B-E9665319E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1881" y="4434916"/>
              <a:ext cx="5608374" cy="2446736"/>
            </a:xfrm>
            <a:prstGeom prst="rect">
              <a:avLst/>
            </a:prstGeom>
          </p:spPr>
        </p:pic>
      </p:grpSp>
      <p:pic>
        <p:nvPicPr>
          <p:cNvPr id="95" name="Picture 94">
            <a:extLst>
              <a:ext uri="{FF2B5EF4-FFF2-40B4-BE49-F238E27FC236}">
                <a16:creationId xmlns:a16="http://schemas.microsoft.com/office/drawing/2014/main" id="{97DE0DA2-1BAF-4873-AE7F-092C7AA3B1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613" y="1657225"/>
            <a:ext cx="4045567" cy="2748769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4460C893-FB8B-4BEC-AD30-A78F6A2C5C4C}"/>
              </a:ext>
            </a:extLst>
          </p:cNvPr>
          <p:cNvGrpSpPr/>
          <p:nvPr/>
        </p:nvGrpSpPr>
        <p:grpSpPr>
          <a:xfrm>
            <a:off x="119779" y="1820172"/>
            <a:ext cx="2559546" cy="2415853"/>
            <a:chOff x="119779" y="1820172"/>
            <a:chExt cx="2559546" cy="2415853"/>
          </a:xfrm>
        </p:grpSpPr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7574B381-F63E-4EC3-9E8B-0E1287DDBE88}"/>
                </a:ext>
              </a:extLst>
            </p:cNvPr>
            <p:cNvSpPr/>
            <p:nvPr/>
          </p:nvSpPr>
          <p:spPr>
            <a:xfrm>
              <a:off x="167070" y="1844824"/>
              <a:ext cx="2512255" cy="239120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4885B87-5287-42DF-B844-90CD721E371E}"/>
                </a:ext>
              </a:extLst>
            </p:cNvPr>
            <p:cNvSpPr txBox="1"/>
            <p:nvPr/>
          </p:nvSpPr>
          <p:spPr>
            <a:xfrm>
              <a:off x="119779" y="1820172"/>
              <a:ext cx="2490340" cy="578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biological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interactions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explored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by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FRET</a:t>
              </a:r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F80AD6DD-525E-4A6C-9C81-3811692E5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4" y="2422882"/>
              <a:ext cx="2402402" cy="17290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855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6019E-7DD2-4157-8237-CCD5884C0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Biological </a:t>
            </a:r>
            <a:r>
              <a:rPr lang="de-DE" dirty="0" err="1"/>
              <a:t>Applications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flim</a:t>
            </a:r>
            <a:r>
              <a:rPr lang="de-DE" dirty="0"/>
              <a:t> global </a:t>
            </a:r>
            <a:r>
              <a:rPr lang="de-DE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CCAFA7-6F95-48BC-8A18-195876DD7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15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34C35F-BB0B-4856-AD3E-C4A4686B6B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2"/>
            <a:ext cx="9720000" cy="719999"/>
          </a:xfrm>
        </p:spPr>
        <p:txBody>
          <a:bodyPr/>
          <a:lstStyle/>
          <a:p>
            <a:pPr marL="288925" indent="-288925"/>
            <a:r>
              <a:rPr lang="de-DE" dirty="0"/>
              <a:t>3. </a:t>
            </a:r>
            <a:r>
              <a:rPr lang="de-DE" dirty="0" err="1"/>
              <a:t>Estimate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and </a:t>
            </a:r>
            <a:r>
              <a:rPr lang="de-DE" dirty="0" err="1"/>
              <a:t>bound</a:t>
            </a:r>
            <a:r>
              <a:rPr lang="de-DE" dirty="0"/>
              <a:t> </a:t>
            </a:r>
            <a:r>
              <a:rPr lang="de-DE" dirty="0" err="1"/>
              <a:t>fractions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Ca</a:t>
            </a:r>
            <a:r>
              <a:rPr lang="de-DE" baseline="30000" dirty="0"/>
              <a:t>2+</a:t>
            </a:r>
            <a:r>
              <a:rPr lang="de-DE" dirty="0"/>
              <a:t> </a:t>
            </a:r>
            <a:r>
              <a:rPr lang="de-DE" dirty="0" err="1"/>
              <a:t>biosensor</a:t>
            </a:r>
            <a:r>
              <a:rPr lang="de-DE" dirty="0"/>
              <a:t> </a:t>
            </a:r>
            <a:r>
              <a:rPr lang="de-DE" dirty="0" err="1"/>
              <a:t>labeled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a </a:t>
            </a:r>
            <a:r>
              <a:rPr lang="de-DE" dirty="0" err="1"/>
              <a:t>multiexponential</a:t>
            </a:r>
            <a:r>
              <a:rPr lang="de-DE" dirty="0"/>
              <a:t> </a:t>
            </a:r>
            <a:r>
              <a:rPr lang="de-DE" dirty="0" err="1"/>
              <a:t>donor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FRET </a:t>
            </a:r>
            <a:r>
              <a:rPr lang="de-DE" dirty="0" err="1"/>
              <a:t>model</a:t>
            </a:r>
            <a:endParaRPr 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52BAAAB-EA29-4ABB-8116-DBF88096BDE0}"/>
              </a:ext>
            </a:extLst>
          </p:cNvPr>
          <p:cNvGrpSpPr/>
          <p:nvPr/>
        </p:nvGrpSpPr>
        <p:grpSpPr>
          <a:xfrm>
            <a:off x="7917964" y="1735299"/>
            <a:ext cx="3706346" cy="2269765"/>
            <a:chOff x="7917964" y="1735299"/>
            <a:chExt cx="3706346" cy="2269765"/>
          </a:xfrm>
        </p:grpSpPr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579E07A6-E476-4467-B640-46B17470829C}"/>
                </a:ext>
              </a:extLst>
            </p:cNvPr>
            <p:cNvSpPr/>
            <p:nvPr/>
          </p:nvSpPr>
          <p:spPr>
            <a:xfrm>
              <a:off x="7917964" y="1735299"/>
              <a:ext cx="3706346" cy="2269765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454A394-B0F9-4F57-81F4-C964000C7F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841"/>
            <a:stretch/>
          </p:blipFill>
          <p:spPr>
            <a:xfrm>
              <a:off x="7995317" y="2505344"/>
              <a:ext cx="3528392" cy="1269274"/>
            </a:xfrm>
            <a:prstGeom prst="rect">
              <a:avLst/>
            </a:prstGeom>
          </p:spPr>
        </p:pic>
        <p:sp>
          <p:nvSpPr>
            <p:cNvPr id="20" name="TextBox 10">
              <a:extLst>
                <a:ext uri="{FF2B5EF4-FFF2-40B4-BE49-F238E27FC236}">
                  <a16:creationId xmlns:a16="http://schemas.microsoft.com/office/drawing/2014/main" id="{F0E9D65F-5901-4404-AE2C-202FD142AF0A}"/>
                </a:ext>
              </a:extLst>
            </p:cNvPr>
            <p:cNvSpPr txBox="1"/>
            <p:nvPr/>
          </p:nvSpPr>
          <p:spPr>
            <a:xfrm>
              <a:off x="7995317" y="1772816"/>
              <a:ext cx="3607687" cy="5190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2. Set 2 FRET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species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with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low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(Ca</a:t>
              </a:r>
              <a:r>
                <a:rPr lang="de-DE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-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free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</a:t>
              </a:r>
            </a:p>
            <a:p>
              <a:pPr indent="177800"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and high (Ca</a:t>
              </a:r>
              <a:r>
                <a:rPr lang="de-DE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bound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 FRET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efficiencies</a:t>
              </a:r>
              <a:endParaRPr 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DABAC9F-32B7-4F56-AC8D-0C90DC9F5E8B}"/>
              </a:ext>
            </a:extLst>
          </p:cNvPr>
          <p:cNvGrpSpPr/>
          <p:nvPr/>
        </p:nvGrpSpPr>
        <p:grpSpPr>
          <a:xfrm>
            <a:off x="335360" y="1749811"/>
            <a:ext cx="3096345" cy="2238340"/>
            <a:chOff x="335360" y="1749811"/>
            <a:chExt cx="3096345" cy="2238340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E48F65C9-BF8D-465E-A160-5B3CE95BDE25}"/>
                </a:ext>
              </a:extLst>
            </p:cNvPr>
            <p:cNvSpPr/>
            <p:nvPr/>
          </p:nvSpPr>
          <p:spPr>
            <a:xfrm>
              <a:off x="335360" y="1749811"/>
              <a:ext cx="3096345" cy="223834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Textfeld 28">
              <a:extLst>
                <a:ext uri="{FF2B5EF4-FFF2-40B4-BE49-F238E27FC236}">
                  <a16:creationId xmlns:a16="http://schemas.microsoft.com/office/drawing/2014/main" id="{D9574239-E81F-4091-A303-A7BC997C9C1D}"/>
                </a:ext>
              </a:extLst>
            </p:cNvPr>
            <p:cNvSpPr txBox="1"/>
            <p:nvPr/>
          </p:nvSpPr>
          <p:spPr>
            <a:xfrm>
              <a:off x="962061" y="1768828"/>
              <a:ext cx="2270205" cy="4675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Cer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n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-L15 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a</a:t>
              </a:r>
              <a:r>
                <a:rPr lang="en-150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b</a:t>
              </a:r>
              <a:r>
                <a:rPr lang="en-150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i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n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s</a:t>
              </a:r>
              <a:r>
                <a:rPr lang="en-150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r</a:t>
              </a:r>
            </a:p>
            <a:p>
              <a:pPr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(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Cerulean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-Citrine)</a:t>
              </a: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047F727-2739-4BC3-84B4-6884398ED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58" y="2295831"/>
              <a:ext cx="2948276" cy="1579434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55F1883-A630-4BC2-9A43-05E0D6285C3B}"/>
              </a:ext>
            </a:extLst>
          </p:cNvPr>
          <p:cNvGrpSpPr/>
          <p:nvPr/>
        </p:nvGrpSpPr>
        <p:grpSpPr>
          <a:xfrm>
            <a:off x="3533608" y="1743847"/>
            <a:ext cx="4272659" cy="2707813"/>
            <a:chOff x="3533608" y="1743847"/>
            <a:chExt cx="4272659" cy="2707813"/>
          </a:xfrm>
        </p:grpSpPr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12EB9B1A-3702-4779-A79A-901DC500D828}"/>
                </a:ext>
              </a:extLst>
            </p:cNvPr>
            <p:cNvSpPr/>
            <p:nvPr/>
          </p:nvSpPr>
          <p:spPr>
            <a:xfrm>
              <a:off x="3533608" y="1743847"/>
              <a:ext cx="4272659" cy="270781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7552D67-CB0C-4304-AC95-7A6CBA4971B4}"/>
                </a:ext>
              </a:extLst>
            </p:cNvPr>
            <p:cNvSpPr txBox="1"/>
            <p:nvPr/>
          </p:nvSpPr>
          <p:spPr>
            <a:xfrm>
              <a:off x="3608919" y="1758360"/>
              <a:ext cx="4117913" cy="7910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1.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Multiexponential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donor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(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Cerulean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</a:t>
              </a:r>
            </a:p>
            <a:p>
              <a:pPr marL="177800"/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Get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values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lifetimes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and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contributions</a:t>
              </a:r>
              <a:endParaRPr lang="de-DE" sz="12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marL="177800"/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donor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not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interacting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with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acceptor</a:t>
              </a:r>
              <a:r>
                <a:rPr lang="de-DE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and fix </a:t>
              </a:r>
              <a:r>
                <a:rPr lang="de-DE" sz="12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them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B1890ADA-91BE-4196-AB22-E084A2878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955" y="2570666"/>
              <a:ext cx="3607759" cy="1806650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46DDA06-809F-4E6B-A6D8-A4EE987011C0}"/>
              </a:ext>
            </a:extLst>
          </p:cNvPr>
          <p:cNvGrpSpPr/>
          <p:nvPr/>
        </p:nvGrpSpPr>
        <p:grpSpPr>
          <a:xfrm>
            <a:off x="265971" y="4470677"/>
            <a:ext cx="11258420" cy="2387323"/>
            <a:chOff x="265971" y="4470677"/>
            <a:chExt cx="11258420" cy="2387323"/>
          </a:xfrm>
        </p:grpSpPr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97709F15-59E8-4BC7-8A72-E9DE9F7D897A}"/>
                </a:ext>
              </a:extLst>
            </p:cNvPr>
            <p:cNvSpPr/>
            <p:nvPr/>
          </p:nvSpPr>
          <p:spPr>
            <a:xfrm>
              <a:off x="345187" y="4470677"/>
              <a:ext cx="11179204" cy="238732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id="{AB9A47EC-DAAC-4E5E-ACFE-116F2C24C008}"/>
                </a:ext>
              </a:extLst>
            </p:cNvPr>
            <p:cNvSpPr txBox="1"/>
            <p:nvPr/>
          </p:nvSpPr>
          <p:spPr>
            <a:xfrm>
              <a:off x="407368" y="4562347"/>
              <a:ext cx="7507474" cy="332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3. Display and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plot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fraction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component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with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high FRET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efficiency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(Ca</a:t>
              </a:r>
              <a:r>
                <a:rPr lang="de-DE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bound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)</a:t>
              </a:r>
              <a:endParaRPr 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A69D5C40-4623-4446-A84B-34EE3FBCE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971" y="4575130"/>
              <a:ext cx="11150246" cy="22472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5715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827D2-8D74-49A7-A94B-97E5110A4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Biological </a:t>
            </a:r>
            <a:r>
              <a:rPr lang="de-DE" dirty="0" err="1"/>
              <a:t>Applications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flim</a:t>
            </a:r>
            <a:r>
              <a:rPr lang="de-DE" dirty="0"/>
              <a:t> global </a:t>
            </a:r>
            <a:r>
              <a:rPr lang="de-DE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7C44F2-8469-4B86-99E9-2F75278A5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16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AA1740-48A1-4695-87D9-36C72523A7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720000"/>
          </a:xfrm>
        </p:spPr>
        <p:txBody>
          <a:bodyPr/>
          <a:lstStyle/>
          <a:p>
            <a:pPr marL="288925" indent="-288925"/>
            <a:r>
              <a:rPr lang="de-DE" dirty="0"/>
              <a:t>4. </a:t>
            </a:r>
            <a:r>
              <a:rPr lang="de-DE" dirty="0" err="1"/>
              <a:t>Estimate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intracellular</a:t>
            </a:r>
            <a:r>
              <a:rPr lang="de-DE" dirty="0"/>
              <a:t> C</a:t>
            </a:r>
            <a:r>
              <a:rPr lang="de-DE" cap="none" dirty="0"/>
              <a:t>a</a:t>
            </a:r>
            <a:r>
              <a:rPr lang="de-DE" baseline="30000" dirty="0"/>
              <a:t>2+</a:t>
            </a:r>
            <a:r>
              <a:rPr lang="de-DE" dirty="0"/>
              <a:t>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average</a:t>
            </a:r>
            <a:r>
              <a:rPr lang="de-DE" dirty="0"/>
              <a:t> </a:t>
            </a:r>
            <a:r>
              <a:rPr lang="de-DE" dirty="0" err="1"/>
              <a:t>lifetime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FRET </a:t>
            </a:r>
            <a:r>
              <a:rPr lang="de-DE" dirty="0" err="1"/>
              <a:t>biosensor</a:t>
            </a:r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B3A8C59-10C0-41C4-865D-598F3C212008}"/>
              </a:ext>
            </a:extLst>
          </p:cNvPr>
          <p:cNvGrpSpPr/>
          <p:nvPr/>
        </p:nvGrpSpPr>
        <p:grpSpPr>
          <a:xfrm>
            <a:off x="192190" y="1749811"/>
            <a:ext cx="5630197" cy="4684094"/>
            <a:chOff x="192190" y="1749811"/>
            <a:chExt cx="5630197" cy="4684094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37727495-7F28-4220-A6A0-884FD72C0072}"/>
                </a:ext>
              </a:extLst>
            </p:cNvPr>
            <p:cNvSpPr/>
            <p:nvPr/>
          </p:nvSpPr>
          <p:spPr>
            <a:xfrm>
              <a:off x="192190" y="1749811"/>
              <a:ext cx="5615775" cy="468409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99D3A4E-4B0F-43F9-B600-935D506AC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969" y="3564482"/>
              <a:ext cx="3652884" cy="254036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84F9303-ADC8-45AE-83E4-BDFC3A62B18C}"/>
                </a:ext>
              </a:extLst>
            </p:cNvPr>
            <p:cNvSpPr txBox="1"/>
            <p:nvPr/>
          </p:nvSpPr>
          <p:spPr>
            <a:xfrm>
              <a:off x="335360" y="6174180"/>
              <a:ext cx="5487027" cy="2286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de-DE" sz="1200" dirty="0" err="1">
                  <a:solidFill>
                    <a:srgbClr val="1E3791"/>
                  </a:solidFill>
                </a:rPr>
                <a:t>Laine</a:t>
              </a:r>
              <a:r>
                <a:rPr lang="de-DE" sz="1200" dirty="0">
                  <a:solidFill>
                    <a:srgbClr val="1E3791"/>
                  </a:solidFill>
                </a:rPr>
                <a:t> et al. (2012), </a:t>
              </a:r>
              <a:r>
                <a:rPr lang="en-US" sz="1200" dirty="0" err="1">
                  <a:solidFill>
                    <a:srgbClr val="1E3791"/>
                  </a:solidFill>
                </a:rPr>
                <a:t>PLoS</a:t>
              </a:r>
              <a:r>
                <a:rPr lang="en-US" sz="1200" dirty="0">
                  <a:solidFill>
                    <a:srgbClr val="1E3791"/>
                  </a:solidFill>
                </a:rPr>
                <a:t> ONE 7(11): e49200. doi:10.1371/journal.pone.0049200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58BAA86-C27F-4A89-AC21-C9FED7A47B00}"/>
                </a:ext>
              </a:extLst>
            </p:cNvPr>
            <p:cNvSpPr txBox="1"/>
            <p:nvPr/>
          </p:nvSpPr>
          <p:spPr>
            <a:xfrm>
              <a:off x="263352" y="1749811"/>
              <a:ext cx="4835672" cy="52292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1.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Calibrate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average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lifetime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of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a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multiexponential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donor</a:t>
              </a:r>
              <a:endParaRPr lang="de-DE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  <a:p>
              <a:pPr indent="182563" algn="l"/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vs. Ca</a:t>
              </a:r>
              <a:r>
                <a:rPr lang="de-DE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concentration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endParaRPr 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Textfeld 28">
              <a:extLst>
                <a:ext uri="{FF2B5EF4-FFF2-40B4-BE49-F238E27FC236}">
                  <a16:creationId xmlns:a16="http://schemas.microsoft.com/office/drawing/2014/main" id="{1B0DA8FA-CC71-4296-A7CE-73BE9040EB9F}"/>
                </a:ext>
              </a:extLst>
            </p:cNvPr>
            <p:cNvSpPr txBox="1"/>
            <p:nvPr/>
          </p:nvSpPr>
          <p:spPr>
            <a:xfrm>
              <a:off x="4438119" y="5432012"/>
              <a:ext cx="1288580" cy="2286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Calibration</a:t>
              </a:r>
              <a:r>
                <a:rPr lang="de-DE" sz="1200" i="1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de-DE" sz="1200" i="1" dirty="0" err="1">
                  <a:solidFill>
                    <a:schemeClr val="bg2">
                      <a:lumMod val="50000"/>
                    </a:schemeClr>
                  </a:solidFill>
                </a:rPr>
                <a:t>curve</a:t>
              </a:r>
              <a:endParaRPr lang="de-DE" sz="1200" i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9BB8325-8A91-4638-98BD-735A5F116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359" y="2010573"/>
              <a:ext cx="4677340" cy="154064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5B5AD45-5787-4826-8AF1-FAFE532FE875}"/>
              </a:ext>
            </a:extLst>
          </p:cNvPr>
          <p:cNvGrpSpPr/>
          <p:nvPr/>
        </p:nvGrpSpPr>
        <p:grpSpPr>
          <a:xfrm>
            <a:off x="5951983" y="1749811"/>
            <a:ext cx="5683952" cy="4684094"/>
            <a:chOff x="5951983" y="1749811"/>
            <a:chExt cx="5683952" cy="4684094"/>
          </a:xfrm>
        </p:grpSpPr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69B30664-C4D9-4ABD-A127-27A0DE5B63F8}"/>
                </a:ext>
              </a:extLst>
            </p:cNvPr>
            <p:cNvSpPr/>
            <p:nvPr/>
          </p:nvSpPr>
          <p:spPr>
            <a:xfrm>
              <a:off x="5951983" y="1749811"/>
              <a:ext cx="5683951" cy="468409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2D3FFBB4-CE4C-4223-8A75-9B23EC4704C7}"/>
                </a:ext>
              </a:extLst>
            </p:cNvPr>
            <p:cNvSpPr txBox="1"/>
            <p:nvPr/>
          </p:nvSpPr>
          <p:spPr>
            <a:xfrm>
              <a:off x="6165453" y="6143056"/>
              <a:ext cx="3530947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0" dirty="0">
                  <a:solidFill>
                    <a:srgbClr val="1E3791"/>
                  </a:solidFill>
                </a:rPr>
                <a:t>Warren</a:t>
              </a:r>
              <a:r>
                <a:rPr lang="en-GB" sz="1200" dirty="0">
                  <a:solidFill>
                    <a:srgbClr val="1E3791"/>
                  </a:solidFill>
                </a:rPr>
                <a:t> </a:t>
              </a:r>
              <a:r>
                <a:rPr lang="en-GB" sz="1200" b="0" dirty="0">
                  <a:solidFill>
                    <a:srgbClr val="1E3791"/>
                  </a:solidFill>
                </a:rPr>
                <a:t>et al. </a:t>
              </a:r>
              <a:r>
                <a:rPr lang="en-GB" sz="1200" dirty="0">
                  <a:solidFill>
                    <a:srgbClr val="1E3791"/>
                  </a:solidFill>
                </a:rPr>
                <a:t>(2015), </a:t>
              </a:r>
              <a:r>
                <a:rPr lang="en-GB" sz="1200" b="0" i="1" dirty="0">
                  <a:solidFill>
                    <a:srgbClr val="1E3791"/>
                  </a:solidFill>
                </a:rPr>
                <a:t>Int. J. Mol. Sci</a:t>
              </a:r>
              <a:r>
                <a:rPr lang="en-GB" sz="1200" i="1" dirty="0">
                  <a:solidFill>
                    <a:srgbClr val="1E3791"/>
                  </a:solidFill>
                </a:rPr>
                <a:t>., </a:t>
              </a:r>
              <a:r>
                <a:rPr lang="en-GB" sz="1200" b="1" dirty="0">
                  <a:solidFill>
                    <a:srgbClr val="1E3791"/>
                  </a:solidFill>
                </a:rPr>
                <a:t>16</a:t>
              </a:r>
              <a:r>
                <a:rPr lang="en-GB" sz="1200" b="0" dirty="0">
                  <a:solidFill>
                    <a:srgbClr val="1E3791"/>
                  </a:solidFill>
                </a:rPr>
                <a:t>: 14695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43B7A66-D1A6-4DD6-BA07-69C1D255C81A}"/>
                </a:ext>
              </a:extLst>
            </p:cNvPr>
            <p:cNvSpPr txBox="1"/>
            <p:nvPr/>
          </p:nvSpPr>
          <p:spPr>
            <a:xfrm>
              <a:off x="6024829" y="1821472"/>
              <a:ext cx="3943721" cy="3236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2.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Estimate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the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intracellular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Ca</a:t>
              </a:r>
              <a:r>
                <a:rPr lang="de-DE" sz="1400" b="1" baseline="300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2+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de-DE" sz="1400" b="1" dirty="0" err="1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concentrations</a:t>
              </a:r>
              <a:r>
                <a:rPr lang="de-DE" sz="14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 </a:t>
              </a:r>
              <a:endParaRPr 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DD267A7-1F60-40B5-9796-AD6A42FBC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61" y="2111763"/>
              <a:ext cx="5608374" cy="39208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179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D6220B6-A9A2-4E18-BC5C-C31AD4D53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17</a:t>
            </a:fld>
            <a:endParaRPr lang="en-US" noProof="0"/>
          </a:p>
        </p:txBody>
      </p:sp>
      <p:pic>
        <p:nvPicPr>
          <p:cNvPr id="10244" name="Picture 4" descr="https://pxl-imperialacuk.terminalfour.net/fit-in/448x293/prod01/channel_2/media/migration/staff/White-on-navy--tojpeg_1495792347019_x4.jpg">
            <a:extLst>
              <a:ext uri="{FF2B5EF4-FFF2-40B4-BE49-F238E27FC236}">
                <a16:creationId xmlns:a16="http://schemas.microsoft.com/office/drawing/2014/main" id="{C4D357EF-D7A7-4D71-84F5-46AD9CE03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1" y="1916832"/>
            <a:ext cx="198181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FAC2069-29E8-41BD-9AEC-8DC9DA647530}"/>
              </a:ext>
            </a:extLst>
          </p:cNvPr>
          <p:cNvGrpSpPr/>
          <p:nvPr/>
        </p:nvGrpSpPr>
        <p:grpSpPr>
          <a:xfrm>
            <a:off x="3101425" y="1898536"/>
            <a:ext cx="1905000" cy="2293931"/>
            <a:chOff x="3101425" y="1898536"/>
            <a:chExt cx="1905000" cy="2293931"/>
          </a:xfrm>
        </p:grpSpPr>
        <p:sp>
          <p:nvSpPr>
            <p:cNvPr id="7" name="Inhaltsplatzhalter 2">
              <a:extLst>
                <a:ext uri="{FF2B5EF4-FFF2-40B4-BE49-F238E27FC236}">
                  <a16:creationId xmlns:a16="http://schemas.microsoft.com/office/drawing/2014/main" id="{B72C41D8-81B4-4B41-BD7A-76BABCA519ED}"/>
                </a:ext>
              </a:extLst>
            </p:cNvPr>
            <p:cNvSpPr txBox="1">
              <a:spLocks/>
            </p:cNvSpPr>
            <p:nvPr/>
          </p:nvSpPr>
          <p:spPr>
            <a:xfrm>
              <a:off x="3301034" y="3835323"/>
              <a:ext cx="1570830" cy="35714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88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76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Symbol" panose="05050102010706020507" pitchFamily="18" charset="2"/>
                <a:buChar char="-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88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76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300"/>
                </a:spcAft>
              </a:pPr>
              <a:r>
                <a:rPr lang="de-DE" sz="1600" dirty="0">
                  <a:solidFill>
                    <a:schemeClr val="accent3">
                      <a:lumMod val="75000"/>
                    </a:schemeClr>
                  </a:solidFill>
                </a:rPr>
                <a:t>Dr. Sean Warren</a:t>
              </a: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pic>
          <p:nvPicPr>
            <p:cNvPr id="8198" name="Picture 6" descr="French Lab — OME">
              <a:extLst>
                <a:ext uri="{FF2B5EF4-FFF2-40B4-BE49-F238E27FC236}">
                  <a16:creationId xmlns:a16="http://schemas.microsoft.com/office/drawing/2014/main" id="{F25A2021-1AF0-4591-B54E-4DC5602AA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1425" y="1898536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25401FF-AD03-4E82-AD07-48F8D5E0ECCB}"/>
              </a:ext>
            </a:extLst>
          </p:cNvPr>
          <p:cNvGrpSpPr/>
          <p:nvPr/>
        </p:nvGrpSpPr>
        <p:grpSpPr>
          <a:xfrm>
            <a:off x="6010136" y="1896224"/>
            <a:ext cx="1905000" cy="2300636"/>
            <a:chOff x="6010136" y="1896224"/>
            <a:chExt cx="1905000" cy="2300636"/>
          </a:xfrm>
        </p:grpSpPr>
        <p:pic>
          <p:nvPicPr>
            <p:cNvPr id="8204" name="Picture 12" descr="Image of Ian Munro">
              <a:extLst>
                <a:ext uri="{FF2B5EF4-FFF2-40B4-BE49-F238E27FC236}">
                  <a16:creationId xmlns:a16="http://schemas.microsoft.com/office/drawing/2014/main" id="{B5235788-29B4-4900-8D2A-7368F51FC5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0136" y="1896224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Inhaltsplatzhalter 2">
              <a:extLst>
                <a:ext uri="{FF2B5EF4-FFF2-40B4-BE49-F238E27FC236}">
                  <a16:creationId xmlns:a16="http://schemas.microsoft.com/office/drawing/2014/main" id="{3F68FF8B-DAFE-4336-B20A-7B1C38A12027}"/>
                </a:ext>
              </a:extLst>
            </p:cNvPr>
            <p:cNvSpPr txBox="1">
              <a:spLocks/>
            </p:cNvSpPr>
            <p:nvPr/>
          </p:nvSpPr>
          <p:spPr>
            <a:xfrm>
              <a:off x="6319920" y="3839716"/>
              <a:ext cx="1474070" cy="35714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88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76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Symbol" panose="05050102010706020507" pitchFamily="18" charset="2"/>
                <a:buChar char="-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88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76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300"/>
                </a:spcAft>
              </a:pPr>
              <a:r>
                <a:rPr lang="de-DE" sz="1600" dirty="0">
                  <a:solidFill>
                    <a:schemeClr val="accent3">
                      <a:lumMod val="75000"/>
                    </a:schemeClr>
                  </a:solidFill>
                </a:rPr>
                <a:t>Dr. Ian Munro</a:t>
              </a: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C0C65C8-597E-4377-A64F-26885870D6ED}"/>
              </a:ext>
            </a:extLst>
          </p:cNvPr>
          <p:cNvGrpSpPr/>
          <p:nvPr/>
        </p:nvGrpSpPr>
        <p:grpSpPr>
          <a:xfrm>
            <a:off x="7707084" y="4312357"/>
            <a:ext cx="1905000" cy="2285608"/>
            <a:chOff x="7707084" y="4312357"/>
            <a:chExt cx="1905000" cy="2285608"/>
          </a:xfrm>
        </p:grpSpPr>
        <p:pic>
          <p:nvPicPr>
            <p:cNvPr id="8200" name="Picture 8" descr="Image of Paul French">
              <a:extLst>
                <a:ext uri="{FF2B5EF4-FFF2-40B4-BE49-F238E27FC236}">
                  <a16:creationId xmlns:a16="http://schemas.microsoft.com/office/drawing/2014/main" id="{1BE43526-C78A-471E-8D22-45A8A484E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084" y="4312357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Inhaltsplatzhalter 2">
              <a:extLst>
                <a:ext uri="{FF2B5EF4-FFF2-40B4-BE49-F238E27FC236}">
                  <a16:creationId xmlns:a16="http://schemas.microsoft.com/office/drawing/2014/main" id="{24689D83-49DE-44FA-BE0C-A4DDEA28A854}"/>
                </a:ext>
              </a:extLst>
            </p:cNvPr>
            <p:cNvSpPr txBox="1">
              <a:spLocks/>
            </p:cNvSpPr>
            <p:nvPr/>
          </p:nvSpPr>
          <p:spPr>
            <a:xfrm>
              <a:off x="7907882" y="6240821"/>
              <a:ext cx="1704202" cy="35714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88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76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Symbol" panose="05050102010706020507" pitchFamily="18" charset="2"/>
                <a:buChar char="-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88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76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300"/>
                </a:spcAft>
              </a:pPr>
              <a:r>
                <a:rPr lang="de-DE" sz="1600" dirty="0">
                  <a:solidFill>
                    <a:schemeClr val="accent3">
                      <a:lumMod val="75000"/>
                    </a:schemeClr>
                  </a:solidFill>
                </a:rPr>
                <a:t>Prof. Paul French</a:t>
              </a: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3505C4D-49AF-466D-944F-0A8E04C8CFFF}"/>
              </a:ext>
            </a:extLst>
          </p:cNvPr>
          <p:cNvGrpSpPr/>
          <p:nvPr/>
        </p:nvGrpSpPr>
        <p:grpSpPr>
          <a:xfrm>
            <a:off x="9012242" y="1865328"/>
            <a:ext cx="1905000" cy="2347613"/>
            <a:chOff x="9012242" y="1865328"/>
            <a:chExt cx="1905000" cy="2347613"/>
          </a:xfrm>
        </p:grpSpPr>
        <p:pic>
          <p:nvPicPr>
            <p:cNvPr id="8206" name="Picture 14" descr="Image of Yuriy Alexandrov">
              <a:extLst>
                <a:ext uri="{FF2B5EF4-FFF2-40B4-BE49-F238E27FC236}">
                  <a16:creationId xmlns:a16="http://schemas.microsoft.com/office/drawing/2014/main" id="{0B2707EF-8E1D-43BC-B852-3BF87A3353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2242" y="1865328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Inhaltsplatzhalter 2">
              <a:extLst>
                <a:ext uri="{FF2B5EF4-FFF2-40B4-BE49-F238E27FC236}">
                  <a16:creationId xmlns:a16="http://schemas.microsoft.com/office/drawing/2014/main" id="{FDCB9F8A-016C-46B7-B555-FCD01B8D4DE0}"/>
                </a:ext>
              </a:extLst>
            </p:cNvPr>
            <p:cNvSpPr txBox="1">
              <a:spLocks/>
            </p:cNvSpPr>
            <p:nvPr/>
          </p:nvSpPr>
          <p:spPr>
            <a:xfrm>
              <a:off x="9050640" y="3814849"/>
              <a:ext cx="1849384" cy="39809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88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76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Symbol" panose="05050102010706020507" pitchFamily="18" charset="2"/>
                <a:buChar char="-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88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76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300"/>
                </a:spcAft>
              </a:pPr>
              <a:r>
                <a:rPr lang="de-DE" sz="1600" dirty="0">
                  <a:solidFill>
                    <a:schemeClr val="accent3">
                      <a:lumMod val="75000"/>
                    </a:schemeClr>
                  </a:solidFill>
                </a:rPr>
                <a:t>Dr. Yuriy </a:t>
              </a:r>
              <a:r>
                <a:rPr lang="de-DE" sz="1600" dirty="0" err="1">
                  <a:solidFill>
                    <a:schemeClr val="accent3">
                      <a:lumMod val="75000"/>
                    </a:schemeClr>
                  </a:solidFill>
                </a:rPr>
                <a:t>Alexandrov</a:t>
              </a: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2102F18-FC19-4174-A6B4-37EE5788C79C}"/>
              </a:ext>
            </a:extLst>
          </p:cNvPr>
          <p:cNvGrpSpPr/>
          <p:nvPr/>
        </p:nvGrpSpPr>
        <p:grpSpPr>
          <a:xfrm>
            <a:off x="4583832" y="4307733"/>
            <a:ext cx="2154107" cy="2266768"/>
            <a:chOff x="4583832" y="4307733"/>
            <a:chExt cx="2154107" cy="2266768"/>
          </a:xfrm>
        </p:grpSpPr>
        <p:pic>
          <p:nvPicPr>
            <p:cNvPr id="8202" name="Picture 10" descr="Image of Christopher Dunsby">
              <a:extLst>
                <a:ext uri="{FF2B5EF4-FFF2-40B4-BE49-F238E27FC236}">
                  <a16:creationId xmlns:a16="http://schemas.microsoft.com/office/drawing/2014/main" id="{6F18E33B-0426-4D6F-94F9-39223D21B4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3832" y="4307733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Inhaltsplatzhalter 2">
              <a:extLst>
                <a:ext uri="{FF2B5EF4-FFF2-40B4-BE49-F238E27FC236}">
                  <a16:creationId xmlns:a16="http://schemas.microsoft.com/office/drawing/2014/main" id="{F2BFE853-D544-4492-92BA-88B8EC499C36}"/>
                </a:ext>
              </a:extLst>
            </p:cNvPr>
            <p:cNvSpPr txBox="1">
              <a:spLocks/>
            </p:cNvSpPr>
            <p:nvPr/>
          </p:nvSpPr>
          <p:spPr>
            <a:xfrm>
              <a:off x="4646911" y="6217357"/>
              <a:ext cx="2091028" cy="35714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Tx/>
                <a:buNone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88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76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4000" indent="-288000" algn="l" defTabSz="914400" rtl="0" eaLnBrk="1" latinLnBrk="0" hangingPunct="1">
                <a:lnSpc>
                  <a:spcPct val="118000"/>
                </a:lnSpc>
                <a:spcBef>
                  <a:spcPts val="0"/>
                </a:spcBef>
                <a:buFont typeface="Symbol" panose="05050102010706020507" pitchFamily="18" charset="2"/>
                <a:buChar char="-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rgbClr val="00AC8C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Tx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88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76000" indent="-288000" algn="l" defTabSz="914400" rtl="0" eaLnBrk="1" latinLnBrk="0" hangingPunct="1">
                <a:lnSpc>
                  <a:spcPct val="125000"/>
                </a:lnSpc>
                <a:spcBef>
                  <a:spcPts val="0"/>
                </a:spcBef>
                <a:buFont typeface="Arial" panose="020B0604020202020204" pitchFamily="34" charset="0"/>
                <a:buChar char="&gt;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300"/>
                </a:spcAft>
              </a:pPr>
              <a:r>
                <a:rPr lang="de-DE" sz="1600" dirty="0">
                  <a:solidFill>
                    <a:schemeClr val="accent3">
                      <a:lumMod val="75000"/>
                    </a:schemeClr>
                  </a:solidFill>
                </a:rPr>
                <a:t>Prof. Chris </a:t>
              </a:r>
              <a:r>
                <a:rPr lang="de-DE" sz="1600" dirty="0" err="1">
                  <a:solidFill>
                    <a:schemeClr val="accent3">
                      <a:lumMod val="75000"/>
                    </a:schemeClr>
                  </a:solidFill>
                </a:rPr>
                <a:t>Dunsby</a:t>
              </a: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  <a:p>
              <a:pPr>
                <a:spcAft>
                  <a:spcPts val="300"/>
                </a:spcAft>
              </a:pPr>
              <a:endParaRPr lang="de-DE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3" name="Rechteck 2">
            <a:extLst>
              <a:ext uri="{FF2B5EF4-FFF2-40B4-BE49-F238E27FC236}">
                <a16:creationId xmlns:a16="http://schemas.microsoft.com/office/drawing/2014/main" id="{017E4E3D-6DB9-4611-BD5D-CCB75D36D763}"/>
              </a:ext>
            </a:extLst>
          </p:cNvPr>
          <p:cNvSpPr/>
          <p:nvPr/>
        </p:nvSpPr>
        <p:spPr>
          <a:xfrm>
            <a:off x="60519" y="4460065"/>
            <a:ext cx="2998502" cy="1697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>
              <a:spcAft>
                <a:spcPts val="1200"/>
              </a:spcAft>
            </a:pP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Please explicitly acknowledge “</a:t>
            </a:r>
            <a:r>
              <a:rPr lang="en-US" sz="1800" b="1" i="1" dirty="0">
                <a:solidFill>
                  <a:schemeClr val="accent3">
                    <a:lumMod val="75000"/>
                  </a:schemeClr>
                </a:solidFill>
              </a:rPr>
              <a:t>the </a:t>
            </a:r>
            <a:r>
              <a:rPr lang="en-US" sz="1800" b="1" i="1" dirty="0" err="1">
                <a:solidFill>
                  <a:schemeClr val="accent3">
                    <a:lumMod val="75000"/>
                  </a:schemeClr>
                </a:solidFill>
              </a:rPr>
              <a:t>FLIMfit</a:t>
            </a:r>
            <a:r>
              <a:rPr lang="en-US" sz="1800" b="1" i="1" dirty="0">
                <a:solidFill>
                  <a:schemeClr val="accent3">
                    <a:lumMod val="75000"/>
                  </a:schemeClr>
                </a:solidFill>
              </a:rPr>
              <a:t> software tool developed at Imperial College London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” 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E83EC4F-CA03-40AB-91EB-FA2F930B2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1" y="476699"/>
            <a:ext cx="9720000" cy="720000"/>
          </a:xfrm>
        </p:spPr>
        <p:txBody>
          <a:bodyPr/>
          <a:lstStyle/>
          <a:p>
            <a:r>
              <a:rPr lang="de-DE" dirty="0" err="1"/>
              <a:t>acknowledgments</a:t>
            </a:r>
            <a:endParaRPr lang="en-US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56E0B84A-4E83-4A57-852E-B0EC9A9320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63" y="825363"/>
            <a:ext cx="9720000" cy="370800"/>
          </a:xfrm>
        </p:spPr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FLIMfit</a:t>
            </a:r>
            <a:r>
              <a:rPr lang="de-DE" dirty="0"/>
              <a:t> </a:t>
            </a:r>
            <a:r>
              <a:rPr lang="de-DE" dirty="0" err="1"/>
              <a:t>developers</a:t>
            </a:r>
            <a:r>
              <a:rPr lang="de-DE" dirty="0"/>
              <a:t> </a:t>
            </a:r>
            <a:r>
              <a:rPr lang="de-DE" dirty="0" err="1"/>
              <a:t>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070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DB72B-84D7-41FB-AFF2-DB8A45EDA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FITTING ALGORITHMS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A1057-1DE5-43F4-A00A-46956C5FE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579" y="2525573"/>
            <a:ext cx="4618875" cy="3044825"/>
          </a:xfrm>
        </p:spPr>
        <p:txBody>
          <a:bodyPr/>
          <a:lstStyle/>
          <a:p>
            <a:pPr marL="344488" indent="-344488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Publication: </a:t>
            </a:r>
            <a:r>
              <a:rPr lang="en-US" sz="1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Warren</a:t>
            </a:r>
            <a:r>
              <a:rPr lang="en-US" sz="15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et al. (2013), </a:t>
            </a:r>
            <a:r>
              <a:rPr lang="en-US" sz="1500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Rapid Global Fitting of Large Fluorescence Lifetime Imaging Microscopy Datasets, </a:t>
            </a:r>
            <a:r>
              <a:rPr lang="en-US" sz="15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PLoS</a:t>
            </a:r>
            <a:r>
              <a:rPr lang="en-US" sz="15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ONE 8(8): e70687. doi:10.1371/journal.pone.0070687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Website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  <a:hlinkClick r:id="rId2"/>
              </a:rPr>
              <a:t>https://flimfit.org/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Developed in </a:t>
            </a:r>
            <a:r>
              <a:rPr lang="en-US" sz="1500" b="1" dirty="0" err="1">
                <a:solidFill>
                  <a:schemeClr val="accent6">
                    <a:lumMod val="75000"/>
                  </a:schemeClr>
                </a:solidFill>
              </a:rPr>
              <a:t>Matlab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offered as a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 compiled GUI 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that runs independently (only the 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MCR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 necessary) to </a:t>
            </a:r>
            <a:r>
              <a:rPr lang="en-US" sz="1500" dirty="0" err="1">
                <a:solidFill>
                  <a:schemeClr val="accent6">
                    <a:lumMod val="75000"/>
                  </a:schemeClr>
                </a:solidFill>
              </a:rPr>
              <a:t>analyse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</a:rPr>
              <a:t>time-domain FLIM</a:t>
            </a: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 data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Several versions are implemented in </a:t>
            </a:r>
            <a:r>
              <a:rPr lang="en-US" sz="1500" b="1" dirty="0" err="1">
                <a:solidFill>
                  <a:schemeClr val="accent6">
                    <a:lumMod val="75000"/>
                  </a:schemeClr>
                </a:solidFill>
              </a:rPr>
              <a:t>Omero</a:t>
            </a:r>
            <a:endParaRPr lang="en-US" sz="15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4555D5-E508-4C9E-A6D4-066DD2577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2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A9F220B-30F0-429B-A8BD-DAC8F89520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CAAF4BCD-87CC-4E15-A84C-53A59BC491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31199" y="2276872"/>
                <a:ext cx="5413405" cy="3888432"/>
              </a:xfrm>
              <a:prstGeom prst="rect">
                <a:avLst/>
              </a:prstGeom>
            </p:spPr>
            <p:txBody>
              <a:bodyPr vert="horz" lIns="0" tIns="0" rIns="0" bIns="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18000"/>
                  </a:lnSpc>
                  <a:spcBef>
                    <a:spcPts val="0"/>
                  </a:spcBef>
                  <a:buFontTx/>
                  <a:buNone/>
                  <a:defRPr sz="1900" kern="1200">
                    <a:solidFill>
                      <a:srgbClr val="00AC8C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18000"/>
                  </a:lnSpc>
                  <a:spcBef>
                    <a:spcPts val="0"/>
                  </a:spcBef>
                  <a:buFontTx/>
                  <a:buNone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88000" indent="-288000" algn="l" defTabSz="914400" rtl="0" eaLnBrk="1" latinLnBrk="0" hangingPunct="1">
                  <a:lnSpc>
                    <a:spcPct val="118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76000" indent="-288000" algn="l" defTabSz="914400" rtl="0" eaLnBrk="1" latinLnBrk="0" hangingPunct="1">
                  <a:lnSpc>
                    <a:spcPct val="118000"/>
                  </a:lnSpc>
                  <a:spcBef>
                    <a:spcPts val="0"/>
                  </a:spcBef>
                  <a:buFont typeface="Arial" panose="020B0604020202020204" pitchFamily="34" charset="0"/>
                  <a:buChar char="&gt;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864000" indent="-288000" algn="l" defTabSz="914400" rtl="0" eaLnBrk="1" latinLnBrk="0" hangingPunct="1">
                  <a:lnSpc>
                    <a:spcPct val="118000"/>
                  </a:lnSpc>
                  <a:spcBef>
                    <a:spcPts val="0"/>
                  </a:spcBef>
                  <a:buFont typeface="Symbol" panose="05050102010706020507" pitchFamily="18" charset="2"/>
                  <a:buChar char="-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buFontTx/>
                  <a:buNone/>
                  <a:defRPr sz="1600" kern="1200">
                    <a:solidFill>
                      <a:srgbClr val="00AC8C"/>
                    </a:solidFill>
                    <a:latin typeface="+mn-lt"/>
                    <a:ea typeface="+mn-ea"/>
                    <a:cs typeface="+mn-cs"/>
                  </a:defRPr>
                </a:lvl6pPr>
                <a:lvl7pPr marL="0" indent="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buFontTx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88000" indent="-28800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76000" indent="-288000" algn="l" defTabSz="914400" rtl="0" eaLnBrk="1" latinLnBrk="0" hangingPunct="1">
                  <a:lnSpc>
                    <a:spcPct val="125000"/>
                  </a:lnSpc>
                  <a:spcBef>
                    <a:spcPts val="0"/>
                  </a:spcBef>
                  <a:buFont typeface="Arial" panose="020B0604020202020204" pitchFamily="34" charset="0"/>
                  <a:buChar char="&gt;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Global fitting algorithm </a:t>
                </a:r>
                <a:r>
                  <a:rPr lang="en-US" sz="1500" dirty="0">
                    <a:solidFill>
                      <a:schemeClr val="accent6">
                        <a:lumMod val="75000"/>
                      </a:schemeClr>
                    </a:solidFill>
                  </a:rPr>
                  <a:t>for</a:t>
                </a:r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 multiexponential decays </a:t>
                </a:r>
                <a:r>
                  <a:rPr lang="en-US" sz="1500" dirty="0">
                    <a:solidFill>
                      <a:schemeClr val="accent6">
                        <a:lumMod val="75000"/>
                      </a:schemeClr>
                    </a:solidFill>
                  </a:rPr>
                  <a:t>applied on </a:t>
                </a:r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hundreds of images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 smtClean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de-DE" sz="1500" i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500" i="1" smtClean="0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e>
                            <m:sub>
                              <m: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p>
                      </m:sSup>
                      <m:sSub>
                        <m:sSubPr>
                          <m:ctrlP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de-DE" sz="1500" i="1" smtClean="0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l-GR" sz="1500" i="1" smtClean="0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de-DE" sz="1500" i="1">
                              <a:solidFill>
                                <a:schemeClr val="accent5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e>
                            <m:sub>
                              <m:r>
                                <a:rPr lang="de-DE" sz="1500" i="1">
                                  <a:solidFill>
                                    <a:schemeClr val="accent5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en-US" sz="1500" dirty="0"/>
              </a:p>
              <a:p>
                <a:pPr marL="630900" lvl="2" indent="-342900">
                  <a:spcAft>
                    <a:spcPts val="1200"/>
                  </a:spcAft>
                  <a:buFont typeface="Symbol" panose="05050102010706020507" pitchFamily="18" charset="2"/>
                  <a:buChar char=""/>
                </a:pPr>
                <a:endParaRPr lang="de-DE" sz="400" b="1" dirty="0"/>
              </a:p>
              <a:p>
                <a:pPr marL="630900" lvl="2" indent="-342900">
                  <a:spcAft>
                    <a:spcPts val="1200"/>
                  </a:spcAft>
                  <a:buFont typeface="Symbol" panose="05050102010706020507" pitchFamily="18" charset="2"/>
                  <a:buChar char=""/>
                </a:pPr>
                <a:r>
                  <a:rPr lang="de-DE" sz="1400" b="1" dirty="0"/>
                  <a:t>Global </a:t>
                </a:r>
                <a:r>
                  <a:rPr lang="de-DE" sz="1400" b="1" dirty="0" err="1"/>
                  <a:t>analysis</a:t>
                </a:r>
                <a:r>
                  <a:rPr lang="de-DE" sz="1400" dirty="0"/>
                  <a:t>: </a:t>
                </a:r>
                <a:r>
                  <a:rPr lang="de-DE" sz="1400" dirty="0" err="1"/>
                  <a:t>lifetimes</a:t>
                </a:r>
                <a:r>
                  <a:rPr lang="de-DE" sz="1400" dirty="0"/>
                  <a:t> </a:t>
                </a:r>
                <a:r>
                  <a:rPr lang="de-DE" sz="1400" dirty="0" err="1"/>
                  <a:t>are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considered</a:t>
                </a:r>
                <a:r>
                  <a:rPr lang="de-DE" sz="1400" dirty="0"/>
                  <a:t> invariant </a:t>
                </a:r>
                <a:r>
                  <a:rPr lang="de-DE" sz="1400" dirty="0" err="1"/>
                  <a:t>across</a:t>
                </a:r>
                <a:r>
                  <a:rPr lang="de-DE" sz="1400" dirty="0"/>
                  <a:t> all </a:t>
                </a:r>
                <a:r>
                  <a:rPr lang="en-US" sz="1400" dirty="0"/>
                  <a:t>images or regions of interest and are fitted simultaneously by </a:t>
                </a:r>
                <a:r>
                  <a:rPr lang="en-US" sz="1400" dirty="0" err="1"/>
                  <a:t>minimising</a:t>
                </a:r>
                <a:r>
                  <a:rPr lang="en-US" sz="1400" dirty="0"/>
                  <a:t> a global </a:t>
                </a:r>
                <a:r>
                  <a:rPr lang="en-US" sz="1400" dirty="0">
                    <a:sym typeface="Symbol" panose="05050102010706020507" pitchFamily="18" charset="2"/>
                  </a:rPr>
                  <a:t></a:t>
                </a:r>
                <a:r>
                  <a:rPr lang="en-US" sz="1400" dirty="0"/>
                  <a:t>²</a:t>
                </a:r>
                <a:endParaRPr lang="de-DE" sz="1400" dirty="0"/>
              </a:p>
              <a:p>
                <a:pPr marL="630900" lvl="2" indent="-342900">
                  <a:spcAft>
                    <a:spcPts val="1200"/>
                  </a:spcAft>
                  <a:buFont typeface="Symbol" panose="05050102010706020507" pitchFamily="18" charset="2"/>
                  <a:buChar char=""/>
                  <a:tabLst>
                    <a:tab pos="4973638" algn="l"/>
                    <a:tab pos="5084763" algn="l"/>
                    <a:tab pos="5541963" algn="l"/>
                    <a:tab pos="5719763" algn="l"/>
                  </a:tabLst>
                </a:pPr>
                <a:endParaRPr lang="de-DE" sz="1800" b="1" dirty="0"/>
              </a:p>
              <a:p>
                <a:pPr marL="630900" lvl="2" indent="-342900">
                  <a:spcAft>
                    <a:spcPts val="1200"/>
                  </a:spcAft>
                  <a:buFont typeface="Symbol" panose="05050102010706020507" pitchFamily="18" charset="2"/>
                  <a:buChar char=""/>
                  <a:tabLst>
                    <a:tab pos="4973638" algn="l"/>
                    <a:tab pos="5084763" algn="l"/>
                    <a:tab pos="5541963" algn="l"/>
                    <a:tab pos="5719763" algn="l"/>
                  </a:tabLst>
                </a:pPr>
                <a:endParaRPr lang="de-DE" sz="1400" b="1" dirty="0"/>
              </a:p>
              <a:p>
                <a:pPr marL="630900" lvl="2" indent="-342900">
                  <a:spcAft>
                    <a:spcPts val="1200"/>
                  </a:spcAft>
                  <a:buFont typeface="Symbol" panose="05050102010706020507" pitchFamily="18" charset="2"/>
                  <a:buChar char=""/>
                  <a:tabLst>
                    <a:tab pos="4973638" algn="l"/>
                    <a:tab pos="5084763" algn="l"/>
                    <a:tab pos="5541963" algn="l"/>
                    <a:tab pos="5719763" algn="l"/>
                  </a:tabLst>
                </a:pPr>
                <a:r>
                  <a:rPr lang="de-DE" sz="1400" b="1" dirty="0"/>
                  <a:t>Global </a:t>
                </a:r>
                <a:r>
                  <a:rPr lang="de-DE" sz="1400" b="1" dirty="0" err="1"/>
                  <a:t>binning</a:t>
                </a:r>
                <a:r>
                  <a:rPr lang="de-DE" sz="1400" dirty="0"/>
                  <a:t>: </a:t>
                </a:r>
                <a:r>
                  <a:rPr lang="de-DE" sz="1400" dirty="0" err="1"/>
                  <a:t>the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photons</a:t>
                </a:r>
                <a:r>
                  <a:rPr lang="de-DE" sz="1400" dirty="0"/>
                  <a:t> </a:t>
                </a:r>
                <a:r>
                  <a:rPr lang="de-DE" sz="1400" dirty="0" err="1"/>
                  <a:t>from</a:t>
                </a:r>
                <a:r>
                  <a:rPr lang="de-DE" sz="1400" dirty="0"/>
                  <a:t> </a:t>
                </a:r>
                <a:r>
                  <a:rPr lang="en-US" sz="1400" dirty="0"/>
                  <a:t>all the pixels in a region of interest are combined to create a single histogram with more photons</a:t>
                </a:r>
                <a:endParaRPr lang="de-DE" sz="1400" dirty="0"/>
              </a:p>
              <a:p>
                <a:pPr>
                  <a:spcAft>
                    <a:spcPts val="1200"/>
                  </a:spcAft>
                </a:pPr>
                <a:endParaRPr lang="en-US" sz="15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CAAF4BCD-87CC-4E15-A84C-53A59BC49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1199" y="2276872"/>
                <a:ext cx="5413405" cy="3888432"/>
              </a:xfrm>
              <a:prstGeom prst="rect">
                <a:avLst/>
              </a:prstGeom>
              <a:blipFill>
                <a:blip r:embed="rId3"/>
                <a:stretch>
                  <a:fillRect l="-2027" t="-1099" r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DBA91332-BFC3-40DE-9300-C4AFD5846F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85" y="4293096"/>
            <a:ext cx="6251232" cy="80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8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A0C7D-EBB3-43B0-8D64-3D314F2D9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 IMPLEMENTATIONS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5CF00-9303-467F-A22A-B5C3117F0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21" y="1772843"/>
            <a:ext cx="5556000" cy="475250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 err="1"/>
              <a:t>Loading</a:t>
            </a:r>
            <a:r>
              <a:rPr lang="de-DE" sz="1400" dirty="0"/>
              <a:t> multidimensional </a:t>
            </a:r>
            <a:r>
              <a:rPr lang="de-DE" sz="1400" b="1" dirty="0" err="1"/>
              <a:t>file</a:t>
            </a:r>
            <a:r>
              <a:rPr lang="de-DE" sz="1400" b="1" dirty="0"/>
              <a:t> </a:t>
            </a:r>
            <a:r>
              <a:rPr lang="de-DE" sz="1400" b="1" dirty="0" err="1"/>
              <a:t>formats</a:t>
            </a:r>
            <a:r>
              <a:rPr lang="de-DE" sz="1400" dirty="0"/>
              <a:t>:</a:t>
            </a:r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dirty="0"/>
              <a:t>B&amp;H, </a:t>
            </a:r>
            <a:r>
              <a:rPr lang="de-DE" sz="1200" dirty="0" err="1"/>
              <a:t>Picoquant</a:t>
            </a:r>
            <a:r>
              <a:rPr lang="de-DE" sz="1200" dirty="0"/>
              <a:t>, </a:t>
            </a:r>
            <a:r>
              <a:rPr lang="de-DE" sz="1200" dirty="0" err="1"/>
              <a:t>ome-tiff</a:t>
            </a:r>
            <a:r>
              <a:rPr lang="de-DE" sz="1200" dirty="0"/>
              <a:t> </a:t>
            </a:r>
            <a:r>
              <a:rPr lang="de-DE" sz="1200" dirty="0" err="1"/>
              <a:t>LaVision</a:t>
            </a:r>
            <a:r>
              <a:rPr lang="de-DE" sz="1200" dirty="0"/>
              <a:t> </a:t>
            </a:r>
            <a:r>
              <a:rPr lang="de-DE" sz="1200" dirty="0" err="1"/>
              <a:t>Biotec</a:t>
            </a:r>
            <a:r>
              <a:rPr lang="de-DE" sz="1200" dirty="0"/>
              <a:t>, Leica .pt3, .</a:t>
            </a:r>
            <a:r>
              <a:rPr lang="de-DE" sz="1200" dirty="0" err="1"/>
              <a:t>tiff</a:t>
            </a:r>
            <a:endParaRPr lang="de-DE" sz="1200" dirty="0"/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dirty="0"/>
              <a:t>Single </a:t>
            </a:r>
            <a:r>
              <a:rPr lang="de-DE" sz="1200" dirty="0" err="1"/>
              <a:t>images</a:t>
            </a:r>
            <a:endParaRPr lang="de-DE" sz="1200" dirty="0"/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dirty="0"/>
              <a:t>Series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images</a:t>
            </a:r>
            <a:r>
              <a:rPr lang="de-DE" sz="1200" dirty="0"/>
              <a:t>: z </a:t>
            </a:r>
            <a:r>
              <a:rPr lang="de-DE" sz="1200" dirty="0" err="1"/>
              <a:t>stacks</a:t>
            </a:r>
            <a:r>
              <a:rPr lang="de-DE" sz="1200" dirty="0"/>
              <a:t>, time </a:t>
            </a:r>
            <a:r>
              <a:rPr lang="de-DE" sz="1200" dirty="0" err="1"/>
              <a:t>lapses</a:t>
            </a:r>
            <a:r>
              <a:rPr lang="de-DE" sz="1200" dirty="0"/>
              <a:t>, </a:t>
            </a:r>
            <a:r>
              <a:rPr lang="de-DE" sz="1200" dirty="0" err="1"/>
              <a:t>concentration</a:t>
            </a:r>
            <a:endParaRPr lang="de-DE" sz="1200" dirty="0"/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dirty="0"/>
              <a:t>Multiple </a:t>
            </a:r>
            <a:r>
              <a:rPr lang="de-DE" sz="1200" dirty="0" err="1"/>
              <a:t>channels</a:t>
            </a:r>
            <a:r>
              <a:rPr lang="de-DE" sz="1200" dirty="0"/>
              <a:t> (time-</a:t>
            </a:r>
            <a:r>
              <a:rPr lang="de-DE" sz="1200" dirty="0" err="1"/>
              <a:t>resolved</a:t>
            </a:r>
            <a:r>
              <a:rPr lang="de-DE" sz="1200" dirty="0"/>
              <a:t> </a:t>
            </a:r>
            <a:r>
              <a:rPr lang="de-DE" sz="1200" dirty="0" err="1"/>
              <a:t>anisotropy</a:t>
            </a:r>
            <a:r>
              <a:rPr lang="de-DE" sz="12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/>
              <a:t>Instrument </a:t>
            </a:r>
            <a:r>
              <a:rPr lang="de-DE" sz="1400" b="1" dirty="0" err="1"/>
              <a:t>response</a:t>
            </a:r>
            <a:r>
              <a:rPr lang="de-DE" sz="1400" b="1" dirty="0"/>
              <a:t> </a:t>
            </a:r>
            <a:r>
              <a:rPr lang="de-DE" sz="1400" b="1" dirty="0" err="1"/>
              <a:t>function</a:t>
            </a:r>
            <a:r>
              <a:rPr lang="de-DE" sz="1400" b="1" dirty="0"/>
              <a:t> </a:t>
            </a:r>
            <a:r>
              <a:rPr lang="de-DE" sz="1400" dirty="0"/>
              <a:t>(IRF) </a:t>
            </a:r>
            <a:r>
              <a:rPr lang="de-DE" sz="1200" dirty="0">
                <a:solidFill>
                  <a:schemeClr val="tx1"/>
                </a:solidFill>
              </a:rPr>
              <a:t>(</a:t>
            </a:r>
            <a:r>
              <a:rPr lang="de-DE" sz="1200" dirty="0" err="1">
                <a:solidFill>
                  <a:schemeClr val="tx1"/>
                </a:solidFill>
              </a:rPr>
              <a:t>image</a:t>
            </a:r>
            <a:r>
              <a:rPr lang="de-DE" sz="1200" dirty="0">
                <a:solidFill>
                  <a:schemeClr val="tx1"/>
                </a:solidFill>
              </a:rPr>
              <a:t>/</a:t>
            </a:r>
            <a:r>
              <a:rPr lang="de-DE" sz="1200" dirty="0" err="1">
                <a:solidFill>
                  <a:schemeClr val="tx1"/>
                </a:solidFill>
              </a:rPr>
              <a:t>ascii</a:t>
            </a:r>
            <a:r>
              <a:rPr lang="de-DE" sz="1200" dirty="0">
                <a:solidFill>
                  <a:schemeClr val="tx1"/>
                </a:solidFill>
              </a:rPr>
              <a:t>)</a:t>
            </a:r>
            <a:r>
              <a:rPr lang="de-DE" sz="1400" dirty="0"/>
              <a:t>:</a:t>
            </a:r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b="1" dirty="0" err="1"/>
              <a:t>Fluorescent</a:t>
            </a:r>
            <a:r>
              <a:rPr lang="de-DE" sz="1200" b="1" dirty="0"/>
              <a:t> </a:t>
            </a:r>
            <a:r>
              <a:rPr lang="de-DE" sz="1200" b="1" dirty="0" err="1"/>
              <a:t>reference</a:t>
            </a:r>
            <a:endParaRPr lang="de-DE" sz="1200" b="1" dirty="0"/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b="1" dirty="0" err="1"/>
              <a:t>Scatter</a:t>
            </a:r>
            <a:r>
              <a:rPr lang="de-DE" sz="1200" dirty="0"/>
              <a:t> (</a:t>
            </a:r>
            <a:r>
              <a:rPr lang="de-DE" sz="1200" dirty="0" err="1"/>
              <a:t>multiphoton</a:t>
            </a:r>
            <a:r>
              <a:rPr lang="de-DE" sz="12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/>
              <a:t>Background</a:t>
            </a:r>
            <a:r>
              <a:rPr lang="de-DE" sz="1400" dirty="0"/>
              <a:t>:</a:t>
            </a:r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b="1" dirty="0"/>
              <a:t>Constant</a:t>
            </a:r>
          </a:p>
          <a:p>
            <a:pPr marL="630900" lvl="2" indent="-342900">
              <a:buFont typeface="Symbol" panose="05050102010706020507" pitchFamily="18" charset="2"/>
              <a:buChar char=""/>
            </a:pPr>
            <a:r>
              <a:rPr lang="de-DE" sz="1200" b="1" dirty="0"/>
              <a:t>Time-</a:t>
            </a:r>
            <a:r>
              <a:rPr lang="de-DE" sz="1200" b="1" dirty="0" err="1"/>
              <a:t>varying</a:t>
            </a:r>
            <a:endParaRPr lang="de-DE" sz="1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 err="1"/>
              <a:t>Scattered</a:t>
            </a:r>
            <a:r>
              <a:rPr lang="de-DE" sz="1400" b="1" dirty="0"/>
              <a:t> light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/>
              <a:t>Pulse </a:t>
            </a:r>
            <a:r>
              <a:rPr lang="de-DE" sz="1400" b="1" dirty="0" err="1"/>
              <a:t>train</a:t>
            </a:r>
            <a:r>
              <a:rPr lang="de-DE" sz="1400" b="1" dirty="0"/>
              <a:t> </a:t>
            </a:r>
            <a:r>
              <a:rPr lang="de-DE" sz="1400" b="1" dirty="0" err="1"/>
              <a:t>correction</a:t>
            </a:r>
            <a:r>
              <a:rPr lang="de-DE" sz="1400" b="1" dirty="0"/>
              <a:t> </a:t>
            </a:r>
            <a:r>
              <a:rPr lang="de-DE" sz="1200" dirty="0">
                <a:solidFill>
                  <a:schemeClr val="tx1"/>
                </a:solidFill>
              </a:rPr>
              <a:t>(i.e. </a:t>
            </a:r>
            <a:r>
              <a:rPr lang="de-DE" sz="1200" dirty="0" err="1">
                <a:solidFill>
                  <a:schemeClr val="tx1"/>
                </a:solidFill>
              </a:rPr>
              <a:t>incomplete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decays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fitting</a:t>
            </a:r>
            <a:r>
              <a:rPr lang="de-DE" sz="1200" dirty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2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/>
              <a:t>FRET </a:t>
            </a:r>
            <a:r>
              <a:rPr lang="de-DE" sz="1400" b="1" dirty="0" err="1"/>
              <a:t>model</a:t>
            </a:r>
            <a:r>
              <a:rPr lang="de-DE" sz="1400" b="1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donors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complex</a:t>
            </a:r>
            <a:r>
              <a:rPr lang="de-DE" sz="1400" dirty="0"/>
              <a:t> </a:t>
            </a:r>
            <a:r>
              <a:rPr lang="de-DE" sz="1400" dirty="0" err="1"/>
              <a:t>fluorescence</a:t>
            </a:r>
            <a:r>
              <a:rPr lang="de-DE" sz="1400" dirty="0"/>
              <a:t> </a:t>
            </a:r>
            <a:r>
              <a:rPr lang="de-DE" sz="1400" dirty="0" err="1"/>
              <a:t>decay</a:t>
            </a:r>
            <a:endParaRPr lang="de-DE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b="1" dirty="0"/>
              <a:t>Time-</a:t>
            </a:r>
            <a:r>
              <a:rPr lang="de-DE" sz="1400" b="1" dirty="0" err="1"/>
              <a:t>resolved</a:t>
            </a:r>
            <a:r>
              <a:rPr lang="de-DE" sz="1400" b="1" dirty="0"/>
              <a:t> </a:t>
            </a:r>
            <a:r>
              <a:rPr lang="de-DE" sz="1400" b="1" dirty="0" err="1"/>
              <a:t>anisotropy</a:t>
            </a:r>
            <a:r>
              <a:rPr lang="de-DE" sz="1400" b="1" dirty="0"/>
              <a:t> </a:t>
            </a:r>
            <a:r>
              <a:rPr lang="de-DE" sz="1400" b="1" dirty="0" err="1"/>
              <a:t>decays</a:t>
            </a:r>
            <a:r>
              <a:rPr lang="de-DE" sz="1400" b="1" dirty="0"/>
              <a:t> </a:t>
            </a:r>
            <a:r>
              <a:rPr lang="de-DE" sz="1400" b="1" dirty="0" err="1"/>
              <a:t>analysis</a:t>
            </a:r>
            <a:endParaRPr lang="de-DE" sz="1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2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5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400" dirty="0"/>
          </a:p>
          <a:p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A5E61-3FFA-456B-BC22-BF0358457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3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34B6E-6BAE-4C6C-A638-ECBB002626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3ECC044-6483-435C-9693-3D95F0D3A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37" y="1737351"/>
            <a:ext cx="5577894" cy="228048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BA20CF9-89A4-4CFD-88D5-F74A37890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641" y="3566589"/>
            <a:ext cx="6738916" cy="175400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91B425C-EA5B-4A9A-90AB-F8CBDBFCAA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5379950"/>
            <a:ext cx="4145320" cy="1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93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A0C7D-EBB3-43B0-8D64-3D314F2D9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 IMPLEMENTATIONS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A5E61-3FFA-456B-BC22-BF0358457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4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34B6E-6BAE-4C6C-A638-ECBB002626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084C68B-1755-49F7-9963-650C6B63EA2B}"/>
              </a:ext>
            </a:extLst>
          </p:cNvPr>
          <p:cNvSpPr txBox="1">
            <a:spLocks/>
          </p:cNvSpPr>
          <p:nvPr/>
        </p:nvSpPr>
        <p:spPr>
          <a:xfrm>
            <a:off x="559396" y="2060848"/>
            <a:ext cx="4792791" cy="36311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Tx/>
              <a:buNone/>
              <a:defRPr sz="1900" kern="1200">
                <a:solidFill>
                  <a:srgbClr val="00AC8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Tx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Arial" panose="020B0604020202020204" pitchFamily="34" charset="0"/>
              <a:buChar char="&gt;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18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None/>
              <a:defRPr sz="1600" kern="1200">
                <a:solidFill>
                  <a:srgbClr val="00AC8C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8000" indent="-2880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6000" indent="-28800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Char char="&gt;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sz="1600" b="1" dirty="0"/>
              <a:t>Segmentation</a:t>
            </a:r>
            <a:r>
              <a:rPr lang="de-DE" sz="1600" dirty="0"/>
              <a:t>:</a:t>
            </a:r>
          </a:p>
          <a:p>
            <a:pPr marL="630900" lvl="2" indent="-342900">
              <a:spcAft>
                <a:spcPts val="1200"/>
              </a:spcAft>
              <a:buFont typeface="Symbol" panose="05050102010706020507" pitchFamily="18" charset="2"/>
              <a:buChar char=""/>
            </a:pPr>
            <a:r>
              <a:rPr lang="de-DE" sz="1600" b="1" dirty="0"/>
              <a:t>Manual</a:t>
            </a:r>
          </a:p>
          <a:p>
            <a:pPr marL="630900" lvl="2" indent="-342900">
              <a:spcAft>
                <a:spcPts val="1200"/>
              </a:spcAft>
              <a:buFont typeface="Symbol" panose="05050102010706020507" pitchFamily="18" charset="2"/>
              <a:buChar char=""/>
            </a:pPr>
            <a:r>
              <a:rPr lang="de-DE" sz="1600" b="1" dirty="0" err="1"/>
              <a:t>Automated</a:t>
            </a:r>
            <a:r>
              <a:rPr lang="de-DE" sz="1600" dirty="0"/>
              <a:t>: </a:t>
            </a:r>
            <a:r>
              <a:rPr lang="de-DE" sz="1400" dirty="0" err="1"/>
              <a:t>Watershed</a:t>
            </a:r>
            <a:r>
              <a:rPr lang="de-DE" sz="1400" dirty="0"/>
              <a:t> </a:t>
            </a:r>
            <a:r>
              <a:rPr lang="de-DE" sz="1400" dirty="0" err="1"/>
              <a:t>algorithm</a:t>
            </a:r>
            <a:r>
              <a:rPr lang="de-DE" sz="1400" dirty="0"/>
              <a:t> + </a:t>
            </a:r>
            <a:r>
              <a:rPr lang="de-DE" sz="1400" dirty="0" err="1"/>
              <a:t>options</a:t>
            </a:r>
            <a:r>
              <a:rPr lang="de-DE" sz="1400" dirty="0"/>
              <a:t> </a:t>
            </a:r>
            <a:r>
              <a:rPr lang="de-DE" sz="1400" dirty="0" err="1"/>
              <a:t>from</a:t>
            </a:r>
            <a:r>
              <a:rPr lang="de-DE" sz="1400" dirty="0"/>
              <a:t> </a:t>
            </a:r>
            <a:r>
              <a:rPr lang="de-DE" sz="1400" dirty="0" err="1"/>
              <a:t>Cell</a:t>
            </a:r>
            <a:r>
              <a:rPr lang="de-DE" sz="1400" dirty="0"/>
              <a:t> Profiler</a:t>
            </a:r>
          </a:p>
          <a:p>
            <a:pPr marL="630900" lvl="2" indent="-342900">
              <a:spcAft>
                <a:spcPts val="1200"/>
              </a:spcAft>
              <a:buFont typeface="Symbol" panose="05050102010706020507" pitchFamily="18" charset="2"/>
              <a:buChar char=""/>
            </a:pPr>
            <a:r>
              <a:rPr lang="de-DE" sz="1600" b="1" dirty="0" err="1"/>
              <a:t>Acceptor</a:t>
            </a:r>
            <a:r>
              <a:rPr lang="de-DE" sz="1600" b="1" dirty="0"/>
              <a:t> </a:t>
            </a:r>
            <a:r>
              <a:rPr lang="de-DE" sz="1600" b="1" dirty="0" err="1"/>
              <a:t>images</a:t>
            </a:r>
            <a:r>
              <a:rPr lang="de-DE" sz="1600" b="1" dirty="0"/>
              <a:t> </a:t>
            </a:r>
            <a:r>
              <a:rPr lang="de-DE" sz="1400" dirty="0"/>
              <a:t>(</a:t>
            </a:r>
            <a:r>
              <a:rPr lang="de-DE" sz="1400" dirty="0" err="1"/>
              <a:t>for</a:t>
            </a:r>
            <a:r>
              <a:rPr lang="de-DE" sz="1400" dirty="0"/>
              <a:t> FRET </a:t>
            </a:r>
            <a:r>
              <a:rPr lang="de-DE" sz="1400" dirty="0" err="1"/>
              <a:t>experiments</a:t>
            </a:r>
            <a:r>
              <a:rPr lang="de-DE" sz="1400" dirty="0"/>
              <a:t>)</a:t>
            </a:r>
          </a:p>
          <a:p>
            <a:pPr marL="630900" lvl="2" indent="-342900">
              <a:spcAft>
                <a:spcPts val="1200"/>
              </a:spcAft>
              <a:buFont typeface="Symbol" panose="05050102010706020507" pitchFamily="18" charset="2"/>
              <a:buChar char=""/>
            </a:pPr>
            <a:r>
              <a:rPr lang="de-DE" sz="1600" b="1" dirty="0" err="1"/>
              <a:t>Phasor</a:t>
            </a:r>
            <a:r>
              <a:rPr lang="de-DE" sz="1600" b="1" dirty="0"/>
              <a:t> </a:t>
            </a:r>
            <a:r>
              <a:rPr lang="de-DE" sz="1600" b="1" dirty="0" err="1"/>
              <a:t>segmentation</a:t>
            </a:r>
            <a:r>
              <a:rPr lang="de-DE" sz="1600" b="1" dirty="0"/>
              <a:t> </a:t>
            </a:r>
            <a:r>
              <a:rPr lang="de-DE" sz="1400" dirty="0"/>
              <a:t>(sine vs. </a:t>
            </a:r>
            <a:r>
              <a:rPr lang="de-DE" sz="1400" dirty="0" err="1"/>
              <a:t>cosine</a:t>
            </a:r>
            <a:r>
              <a:rPr lang="de-DE" sz="1400" dirty="0"/>
              <a:t> </a:t>
            </a:r>
            <a:r>
              <a:rPr lang="de-DE" sz="1400" dirty="0" err="1"/>
              <a:t>transforms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decay</a:t>
            </a:r>
            <a:r>
              <a:rPr lang="de-DE" sz="1400" dirty="0"/>
              <a:t>, </a:t>
            </a:r>
            <a:r>
              <a:rPr lang="de-DE" sz="1400" dirty="0" err="1"/>
              <a:t>or</a:t>
            </a:r>
            <a:r>
              <a:rPr lang="de-DE" sz="1400" dirty="0"/>
              <a:t> </a:t>
            </a:r>
            <a:r>
              <a:rPr lang="de-DE" sz="1400" dirty="0" err="1"/>
              <a:t>intensity</a:t>
            </a:r>
            <a:r>
              <a:rPr lang="de-DE" sz="1400" dirty="0"/>
              <a:t> vs. sine/</a:t>
            </a:r>
            <a:r>
              <a:rPr lang="de-DE" sz="1400" dirty="0" err="1"/>
              <a:t>cosine</a:t>
            </a:r>
            <a:r>
              <a:rPr lang="de-DE" sz="1400" dirty="0"/>
              <a:t> </a:t>
            </a:r>
            <a:r>
              <a:rPr lang="de-DE" sz="1400" dirty="0" err="1"/>
              <a:t>transforms</a:t>
            </a:r>
            <a:r>
              <a:rPr lang="de-DE" sz="1400" dirty="0"/>
              <a:t>)</a:t>
            </a:r>
          </a:p>
          <a:p>
            <a:pPr marL="630900" lvl="2" indent="-342900">
              <a:spcAft>
                <a:spcPts val="1200"/>
              </a:spcAft>
              <a:buFont typeface="Symbol" panose="05050102010706020507" pitchFamily="18" charset="2"/>
              <a:buChar char=""/>
            </a:pPr>
            <a:r>
              <a:rPr lang="de-DE" sz="1600" b="1" dirty="0"/>
              <a:t>Save</a:t>
            </a:r>
            <a:r>
              <a:rPr lang="de-DE" sz="1600" dirty="0"/>
              <a:t> and </a:t>
            </a:r>
            <a:r>
              <a:rPr lang="de-DE" sz="1600" b="1" dirty="0" err="1"/>
              <a:t>load</a:t>
            </a:r>
            <a:r>
              <a:rPr lang="de-DE" sz="1600" dirty="0"/>
              <a:t> multiple </a:t>
            </a:r>
            <a:r>
              <a:rPr lang="de-DE" sz="1600" dirty="0" err="1"/>
              <a:t>segmentation</a:t>
            </a:r>
            <a:r>
              <a:rPr lang="de-DE" sz="1600" dirty="0"/>
              <a:t> </a:t>
            </a:r>
            <a:r>
              <a:rPr lang="de-DE" sz="1600" dirty="0" err="1"/>
              <a:t>images</a:t>
            </a:r>
            <a:r>
              <a:rPr lang="de-DE" sz="1600" dirty="0"/>
              <a:t> </a:t>
            </a:r>
            <a:r>
              <a:rPr lang="de-DE" sz="1600" dirty="0" err="1"/>
              <a:t>using</a:t>
            </a:r>
            <a:r>
              <a:rPr lang="de-DE" sz="1600" dirty="0"/>
              <a:t> </a:t>
            </a:r>
            <a:r>
              <a:rPr lang="de-DE" sz="1600" dirty="0" err="1"/>
              <a:t>logical</a:t>
            </a:r>
            <a:r>
              <a:rPr lang="de-DE" sz="1600" dirty="0"/>
              <a:t> </a:t>
            </a:r>
            <a:r>
              <a:rPr lang="de-DE" sz="1600" dirty="0" err="1"/>
              <a:t>operators</a:t>
            </a:r>
            <a:endParaRPr lang="de-DE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000" dirty="0"/>
          </a:p>
          <a:p>
            <a:endParaRPr lang="en-US" sz="1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615606C-952C-4DC3-9E06-8C7927EFB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414" y="1787118"/>
            <a:ext cx="4959975" cy="22527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10492AA-4B04-4D10-8FAC-AE7C869707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883" y="4081822"/>
            <a:ext cx="5882697" cy="249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8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5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Time </a:t>
            </a:r>
            <a:r>
              <a:rPr lang="de-DE" dirty="0" err="1"/>
              <a:t>resolved</a:t>
            </a:r>
            <a:r>
              <a:rPr lang="de-DE" dirty="0"/>
              <a:t> </a:t>
            </a:r>
            <a:r>
              <a:rPr lang="de-DE" dirty="0" err="1"/>
              <a:t>fluorescence</a:t>
            </a:r>
            <a:r>
              <a:rPr lang="de-DE" dirty="0"/>
              <a:t> </a:t>
            </a:r>
            <a:r>
              <a:rPr lang="de-DE" dirty="0" err="1"/>
              <a:t>decay</a:t>
            </a:r>
            <a:r>
              <a:rPr lang="de-DE" dirty="0"/>
              <a:t> and fit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426A73-0726-44C8-BFC5-CC47B92F4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7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6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Tabel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 (</a:t>
            </a:r>
            <a:r>
              <a:rPr lang="de-DE" dirty="0" err="1"/>
              <a:t>results</a:t>
            </a:r>
            <a:r>
              <a:rPr lang="de-DE" dirty="0"/>
              <a:t>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69B4F-F235-4E15-BCB2-058BC172F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12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7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gallery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selected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E60CE0-A0CB-4E2D-8FAE-F1A143EDF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36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8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Histograms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selected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435B9-E4BA-4800-9EAF-3F741133F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96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20556-25D1-4C4C-BF9D-747008D9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FLIM</a:t>
            </a:r>
            <a:r>
              <a:rPr lang="de-DE" cap="none" dirty="0" err="1"/>
              <a:t>fit</a:t>
            </a:r>
            <a:r>
              <a:rPr lang="de-DE" cap="none" dirty="0"/>
              <a:t>: DATA VISUALISATION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BFEB14-0BCB-4B72-B9F1-B6C848A1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0D1C-6C99-442D-8FBB-34089D7642BC}" type="slidenum">
              <a:rPr lang="en-US" noProof="0" smtClean="0"/>
              <a:t>9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0740DC-35D9-4D03-9B95-40EC000DCE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/>
              <a:t>Correlation</a:t>
            </a:r>
            <a:r>
              <a:rPr lang="de-DE" dirty="0"/>
              <a:t> </a:t>
            </a:r>
            <a:r>
              <a:rPr lang="de-DE" dirty="0" err="1"/>
              <a:t>plots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selected</a:t>
            </a:r>
            <a:r>
              <a:rPr lang="de-DE" dirty="0"/>
              <a:t> </a:t>
            </a:r>
            <a:r>
              <a:rPr lang="de-DE" dirty="0" err="1"/>
              <a:t>fitted</a:t>
            </a:r>
            <a:r>
              <a:rPr lang="de-DE" dirty="0"/>
              <a:t> </a:t>
            </a:r>
            <a:r>
              <a:rPr lang="de-DE" dirty="0" err="1"/>
              <a:t>parameters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83F92-10A4-4F49-BB7E-041CF77B9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736" y="1886797"/>
            <a:ext cx="8606527" cy="46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3647"/>
      </p:ext>
    </p:extLst>
  </p:cSld>
  <p:clrMapOvr>
    <a:masterClrMapping/>
  </p:clrMapOvr>
</p:sld>
</file>

<file path=ppt/theme/theme1.xml><?xml version="1.0" encoding="utf-8"?>
<a:theme xmlns:a="http://schemas.openxmlformats.org/drawingml/2006/main" name="MDC PPT">
  <a:themeElements>
    <a:clrScheme name="MDC 2022 V01">
      <a:dk1>
        <a:sysClr val="windowText" lastClr="000000"/>
      </a:dk1>
      <a:lt1>
        <a:sysClr val="window" lastClr="FFFFFF"/>
      </a:lt1>
      <a:dk2>
        <a:srgbClr val="1E3791"/>
      </a:dk2>
      <a:lt2>
        <a:srgbClr val="F3F7FB"/>
      </a:lt2>
      <a:accent1>
        <a:srgbClr val="1E3791"/>
      </a:accent1>
      <a:accent2>
        <a:srgbClr val="87AADC"/>
      </a:accent2>
      <a:accent3>
        <a:srgbClr val="EB2D4B"/>
      </a:accent3>
      <a:accent4>
        <a:srgbClr val="9BD7D2"/>
      </a:accent4>
      <a:accent5>
        <a:srgbClr val="780050"/>
      </a:accent5>
      <a:accent6>
        <a:srgbClr val="00AC8C"/>
      </a:accent6>
      <a:hlink>
        <a:srgbClr val="1E3791"/>
      </a:hlink>
      <a:folHlink>
        <a:srgbClr val="1E37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custClrLst>
    <a:custClr name="Blue">
      <a:srgbClr val="1E3791"/>
    </a:custClr>
    <a:custClr name="Light Blue">
      <a:srgbClr val="87AADC"/>
    </a:custClr>
    <a:custClr name="Dark Blue">
      <a:srgbClr val="141955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Red">
      <a:srgbClr val="EB2D4B"/>
    </a:custClr>
    <a:custClr name="Light Red">
      <a:srgbClr val="FAAFAF"/>
    </a:custClr>
    <a:custClr name="Dark Red">
      <a:srgbClr val="78005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Teal">
      <a:srgbClr val="00AC8C"/>
    </a:custClr>
    <a:custClr name="Light Teal">
      <a:srgbClr val="9BD7D2"/>
    </a:custClr>
    <a:custClr name="Dark Teal">
      <a:srgbClr val="005055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MDC_PPT_Master_20220816_en" id="{B96250A1-63B5-436B-92E9-87DBDB9436C7}" vid="{8DAB1930-CB64-4B62-8351-FEA349B935EE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E5548D35EEF743A29CE88EB9F20AA6" ma:contentTypeVersion="0" ma:contentTypeDescription="Create a new document." ma:contentTypeScope="" ma:versionID="22718bf232144f92917babadbd2f2bd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ff03dde4259c08ff71d8d05c94e2e9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1809CF-CD09-4DCE-9393-890540CFA588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4A7A012-1D08-4054-B85C-CF50370B82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0DE9B4-8DFD-41E2-8C5C-6DCED1D89D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2_MDC_PPT_Master_blank_EN</Template>
  <TotalTime>0</TotalTime>
  <Words>917</Words>
  <Application>Microsoft Office PowerPoint</Application>
  <PresentationFormat>Widescreen</PresentationFormat>
  <Paragraphs>141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 Math</vt:lpstr>
      <vt:lpstr>Symbol</vt:lpstr>
      <vt:lpstr>MDC PPT</vt:lpstr>
      <vt:lpstr>PowerPoint Presentation</vt:lpstr>
      <vt:lpstr>FLIMfit: FITTING ALGORITHMS</vt:lpstr>
      <vt:lpstr>FLIMfit IMPLEMENTATIONS</vt:lpstr>
      <vt:lpstr>FLIMfit IMPLEMENTATIONS</vt:lpstr>
      <vt:lpstr>FLIMfit: DATA VISUALISATION</vt:lpstr>
      <vt:lpstr>FLIMfit: DATA VISUALISATION</vt:lpstr>
      <vt:lpstr>FLIMfit: DATA VISUALISATION</vt:lpstr>
      <vt:lpstr>FLIMfit: DATA VISUALISATION</vt:lpstr>
      <vt:lpstr>FLIMfit: DATA VISUALISATION</vt:lpstr>
      <vt:lpstr>FLIMfit: DATA VISUALISATION</vt:lpstr>
      <vt:lpstr>FLIMfit: DATA VISUALISATION</vt:lpstr>
      <vt:lpstr>FLIMfit: EXPORTING RESULTS</vt:lpstr>
      <vt:lpstr>Biological Applications of flim global analysis</vt:lpstr>
      <vt:lpstr>Biological Applications of flim global analysis</vt:lpstr>
      <vt:lpstr>Biological Applications of flim global analysis</vt:lpstr>
      <vt:lpstr>Biological Applications of flim global analysis</vt:lpstr>
      <vt:lpstr>acknowledgments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 conseuer Adipiscing elit</dc:title>
  <dc:creator>Win10</dc:creator>
  <cp:lastModifiedBy>Margineanu, Anca</cp:lastModifiedBy>
  <cp:revision>681</cp:revision>
  <cp:lastPrinted>2022-11-03T09:52:13Z</cp:lastPrinted>
  <dcterms:created xsi:type="dcterms:W3CDTF">2022-10-10T13:30:11Z</dcterms:created>
  <dcterms:modified xsi:type="dcterms:W3CDTF">2024-03-22T10:08:59Z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0x0101001BE5548D35EEF743A29CE88EB9F20AA6</vt:lpwstr>
  </property>
</Properties>
</file>