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1A1C"/>
    <a:srgbClr val="377EB8"/>
    <a:srgbClr val="E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68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89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NIOR, REBECCA A." userId="a9029d4b-35f3-4bef-b8f8-3f618d9109c1" providerId="ADAL" clId="{DE5F4082-8AC3-4C3D-988E-F61B02B7ACE4}"/>
    <pc:docChg chg="delSld">
      <pc:chgData name="SENIOR, REBECCA A." userId="a9029d4b-35f3-4bef-b8f8-3f618d9109c1" providerId="ADAL" clId="{DE5F4082-8AC3-4C3D-988E-F61B02B7ACE4}" dt="2024-03-11T15:49:28.015" v="0" actId="2696"/>
      <pc:docMkLst>
        <pc:docMk/>
      </pc:docMkLst>
      <pc:sldChg chg="del">
        <pc:chgData name="SENIOR, REBECCA A." userId="a9029d4b-35f3-4bef-b8f8-3f618d9109c1" providerId="ADAL" clId="{DE5F4082-8AC3-4C3D-988E-F61B02B7ACE4}" dt="2024-03-11T15:49:28.015" v="0" actId="2696"/>
        <pc:sldMkLst>
          <pc:docMk/>
          <pc:sldMk cId="4127385145" sldId="258"/>
        </pc:sldMkLst>
      </pc:sldChg>
      <pc:sldChg chg="del">
        <pc:chgData name="SENIOR, REBECCA A." userId="a9029d4b-35f3-4bef-b8f8-3f618d9109c1" providerId="ADAL" clId="{DE5F4082-8AC3-4C3D-988E-F61B02B7ACE4}" dt="2024-03-11T15:49:28.015" v="0" actId="2696"/>
        <pc:sldMkLst>
          <pc:docMk/>
          <pc:sldMk cId="1631521479" sldId="259"/>
        </pc:sldMkLst>
      </pc:sldChg>
      <pc:sldChg chg="del">
        <pc:chgData name="SENIOR, REBECCA A." userId="a9029d4b-35f3-4bef-b8f8-3f618d9109c1" providerId="ADAL" clId="{DE5F4082-8AC3-4C3D-988E-F61B02B7ACE4}" dt="2024-03-11T15:49:28.015" v="0" actId="2696"/>
        <pc:sldMkLst>
          <pc:docMk/>
          <pc:sldMk cId="1379515318" sldId="260"/>
        </pc:sldMkLst>
      </pc:sldChg>
      <pc:sldChg chg="del">
        <pc:chgData name="SENIOR, REBECCA A." userId="a9029d4b-35f3-4bef-b8f8-3f618d9109c1" providerId="ADAL" clId="{DE5F4082-8AC3-4C3D-988E-F61B02B7ACE4}" dt="2024-03-11T15:49:28.015" v="0" actId="2696"/>
        <pc:sldMkLst>
          <pc:docMk/>
          <pc:sldMk cId="4162778148" sldId="261"/>
        </pc:sldMkLst>
      </pc:sldChg>
      <pc:sldChg chg="del">
        <pc:chgData name="SENIOR, REBECCA A." userId="a9029d4b-35f3-4bef-b8f8-3f618d9109c1" providerId="ADAL" clId="{DE5F4082-8AC3-4C3D-988E-F61B02B7ACE4}" dt="2024-03-11T15:49:28.015" v="0" actId="2696"/>
        <pc:sldMkLst>
          <pc:docMk/>
          <pc:sldMk cId="897811802" sldId="262"/>
        </pc:sldMkLst>
      </pc:sldChg>
    </pc:docChg>
  </pc:docChgLst>
  <pc:docChgLst>
    <pc:chgData name="SENIOR, REBECCA" userId="a9029d4b-35f3-4bef-b8f8-3f618d9109c1" providerId="ADAL" clId="{561C5B3B-E1F7-4695-9BFF-CC603AC285A0}"/>
    <pc:docChg chg="undo redo custSel addSld delSld modSld sldOrd">
      <pc:chgData name="SENIOR, REBECCA" userId="a9029d4b-35f3-4bef-b8f8-3f618d9109c1" providerId="ADAL" clId="{561C5B3B-E1F7-4695-9BFF-CC603AC285A0}" dt="2022-11-07T01:18:55.167" v="1429" actId="14100"/>
      <pc:docMkLst>
        <pc:docMk/>
      </pc:docMkLst>
      <pc:sldChg chg="del">
        <pc:chgData name="SENIOR, REBECCA" userId="a9029d4b-35f3-4bef-b8f8-3f618d9109c1" providerId="ADAL" clId="{561C5B3B-E1F7-4695-9BFF-CC603AC285A0}" dt="2022-11-04T19:27:51.269" v="204" actId="2696"/>
        <pc:sldMkLst>
          <pc:docMk/>
          <pc:sldMk cId="2445037496" sldId="257"/>
        </pc:sldMkLst>
      </pc:sldChg>
      <pc:sldChg chg="delSp modSp mod">
        <pc:chgData name="SENIOR, REBECCA" userId="a9029d4b-35f3-4bef-b8f8-3f618d9109c1" providerId="ADAL" clId="{561C5B3B-E1F7-4695-9BFF-CC603AC285A0}" dt="2022-11-04T19:18:48.815" v="51" actId="1076"/>
        <pc:sldMkLst>
          <pc:docMk/>
          <pc:sldMk cId="4127385145" sldId="258"/>
        </pc:sldMkLst>
        <pc:spChg chg="mod">
          <ac:chgData name="SENIOR, REBECCA" userId="a9029d4b-35f3-4bef-b8f8-3f618d9109c1" providerId="ADAL" clId="{561C5B3B-E1F7-4695-9BFF-CC603AC285A0}" dt="2022-11-04T19:18:48.815" v="51" actId="1076"/>
          <ac:spMkLst>
            <pc:docMk/>
            <pc:sldMk cId="4127385145" sldId="258"/>
            <ac:spMk id="7" creationId="{9D5B7FD3-B65D-DD4D-A159-9DAD839B6231}"/>
          </ac:spMkLst>
        </pc:spChg>
        <pc:spChg chg="mod">
          <ac:chgData name="SENIOR, REBECCA" userId="a9029d4b-35f3-4bef-b8f8-3f618d9109c1" providerId="ADAL" clId="{561C5B3B-E1F7-4695-9BFF-CC603AC285A0}" dt="2022-11-04T19:18:45.372" v="50" actId="1076"/>
          <ac:spMkLst>
            <pc:docMk/>
            <pc:sldMk cId="4127385145" sldId="258"/>
            <ac:spMk id="8" creationId="{D09B2771-28AE-F1C8-6B4E-618F0FA8D5FC}"/>
          </ac:spMkLst>
        </pc:spChg>
        <pc:spChg chg="del">
          <ac:chgData name="SENIOR, REBECCA" userId="a9029d4b-35f3-4bef-b8f8-3f618d9109c1" providerId="ADAL" clId="{561C5B3B-E1F7-4695-9BFF-CC603AC285A0}" dt="2022-11-04T19:16:18.545" v="9" actId="478"/>
          <ac:spMkLst>
            <pc:docMk/>
            <pc:sldMk cId="4127385145" sldId="258"/>
            <ac:spMk id="40" creationId="{9932D4A9-019C-3247-CC45-1865C1B744CA}"/>
          </ac:spMkLst>
        </pc:spChg>
      </pc:sldChg>
      <pc:sldChg chg="addSp delSp modSp add mod">
        <pc:chgData name="SENIOR, REBECCA" userId="a9029d4b-35f3-4bef-b8f8-3f618d9109c1" providerId="ADAL" clId="{561C5B3B-E1F7-4695-9BFF-CC603AC285A0}" dt="2022-11-04T19:19:33.078" v="63" actId="1076"/>
        <pc:sldMkLst>
          <pc:docMk/>
          <pc:sldMk cId="1631521479" sldId="259"/>
        </pc:sldMkLst>
        <pc:spChg chg="mod">
          <ac:chgData name="SENIOR, REBECCA" userId="a9029d4b-35f3-4bef-b8f8-3f618d9109c1" providerId="ADAL" clId="{561C5B3B-E1F7-4695-9BFF-CC603AC285A0}" dt="2022-11-04T19:17:07.884" v="33" actId="207"/>
          <ac:spMkLst>
            <pc:docMk/>
            <pc:sldMk cId="1631521479" sldId="259"/>
            <ac:spMk id="4" creationId="{E588B226-1919-9994-7E4F-97322B94117E}"/>
          </ac:spMkLst>
        </pc:spChg>
        <pc:spChg chg="add mod">
          <ac:chgData name="SENIOR, REBECCA" userId="a9029d4b-35f3-4bef-b8f8-3f618d9109c1" providerId="ADAL" clId="{561C5B3B-E1F7-4695-9BFF-CC603AC285A0}" dt="2022-11-04T19:17:41.564" v="39" actId="207"/>
          <ac:spMkLst>
            <pc:docMk/>
            <pc:sldMk cId="1631521479" sldId="259"/>
            <ac:spMk id="5" creationId="{3A480809-308A-D1EF-320A-37908E288ED7}"/>
          </ac:spMkLst>
        </pc:spChg>
        <pc:spChg chg="mod">
          <ac:chgData name="SENIOR, REBECCA" userId="a9029d4b-35f3-4bef-b8f8-3f618d9109c1" providerId="ADAL" clId="{561C5B3B-E1F7-4695-9BFF-CC603AC285A0}" dt="2022-11-04T19:18:59.565" v="54" actId="1076"/>
          <ac:spMkLst>
            <pc:docMk/>
            <pc:sldMk cId="1631521479" sldId="259"/>
            <ac:spMk id="7" creationId="{9D5B7FD3-B65D-DD4D-A159-9DAD839B6231}"/>
          </ac:spMkLst>
        </pc:spChg>
        <pc:spChg chg="mod">
          <ac:chgData name="SENIOR, REBECCA" userId="a9029d4b-35f3-4bef-b8f8-3f618d9109c1" providerId="ADAL" clId="{561C5B3B-E1F7-4695-9BFF-CC603AC285A0}" dt="2022-11-04T19:18:54.816" v="53" actId="1076"/>
          <ac:spMkLst>
            <pc:docMk/>
            <pc:sldMk cId="1631521479" sldId="259"/>
            <ac:spMk id="8" creationId="{D09B2771-28AE-F1C8-6B4E-618F0FA8D5FC}"/>
          </ac:spMkLst>
        </pc:spChg>
        <pc:spChg chg="add mod">
          <ac:chgData name="SENIOR, REBECCA" userId="a9029d4b-35f3-4bef-b8f8-3f618d9109c1" providerId="ADAL" clId="{561C5B3B-E1F7-4695-9BFF-CC603AC285A0}" dt="2022-11-04T19:18:30.914" v="48" actId="207"/>
          <ac:spMkLst>
            <pc:docMk/>
            <pc:sldMk cId="1631521479" sldId="259"/>
            <ac:spMk id="9" creationId="{8B2E31CB-22DF-E7C7-EAE0-928E02550448}"/>
          </ac:spMkLst>
        </pc:spChg>
        <pc:spChg chg="add mod">
          <ac:chgData name="SENIOR, REBECCA" userId="a9029d4b-35f3-4bef-b8f8-3f618d9109c1" providerId="ADAL" clId="{561C5B3B-E1F7-4695-9BFF-CC603AC285A0}" dt="2022-11-04T19:19:11.227" v="60" actId="207"/>
          <ac:spMkLst>
            <pc:docMk/>
            <pc:sldMk cId="1631521479" sldId="259"/>
            <ac:spMk id="10" creationId="{4E59E3A9-608D-A5E6-4988-FFCD7D24665A}"/>
          </ac:spMkLst>
        </pc:spChg>
        <pc:spChg chg="add mod">
          <ac:chgData name="SENIOR, REBECCA" userId="a9029d4b-35f3-4bef-b8f8-3f618d9109c1" providerId="ADAL" clId="{561C5B3B-E1F7-4695-9BFF-CC603AC285A0}" dt="2022-11-04T19:19:28.312" v="62" actId="1076"/>
          <ac:spMkLst>
            <pc:docMk/>
            <pc:sldMk cId="1631521479" sldId="259"/>
            <ac:spMk id="11" creationId="{BABEECD3-6E48-FE74-0BBD-D68080A8E87F}"/>
          </ac:spMkLst>
        </pc:spChg>
        <pc:spChg chg="add mod">
          <ac:chgData name="SENIOR, REBECCA" userId="a9029d4b-35f3-4bef-b8f8-3f618d9109c1" providerId="ADAL" clId="{561C5B3B-E1F7-4695-9BFF-CC603AC285A0}" dt="2022-11-04T19:19:33.078" v="63" actId="1076"/>
          <ac:spMkLst>
            <pc:docMk/>
            <pc:sldMk cId="1631521479" sldId="259"/>
            <ac:spMk id="12" creationId="{B58BD0A1-DD5D-2225-ADBB-085837978D53}"/>
          </ac:spMkLst>
        </pc:spChg>
        <pc:spChg chg="del">
          <ac:chgData name="SENIOR, REBECCA" userId="a9029d4b-35f3-4bef-b8f8-3f618d9109c1" providerId="ADAL" clId="{561C5B3B-E1F7-4695-9BFF-CC603AC285A0}" dt="2022-11-04T19:15:18.924" v="1" actId="478"/>
          <ac:spMkLst>
            <pc:docMk/>
            <pc:sldMk cId="1631521479" sldId="259"/>
            <ac:spMk id="26" creationId="{961BDA4B-6F49-C4CA-D905-19C2C4896110}"/>
          </ac:spMkLst>
        </pc:spChg>
        <pc:spChg chg="del">
          <ac:chgData name="SENIOR, REBECCA" userId="a9029d4b-35f3-4bef-b8f8-3f618d9109c1" providerId="ADAL" clId="{561C5B3B-E1F7-4695-9BFF-CC603AC285A0}" dt="2022-11-04T19:15:18.924" v="1" actId="478"/>
          <ac:spMkLst>
            <pc:docMk/>
            <pc:sldMk cId="1631521479" sldId="259"/>
            <ac:spMk id="30" creationId="{5A498686-43EB-DB00-70DE-85F8934BA07E}"/>
          </ac:spMkLst>
        </pc:spChg>
        <pc:spChg chg="del">
          <ac:chgData name="SENIOR, REBECCA" userId="a9029d4b-35f3-4bef-b8f8-3f618d9109c1" providerId="ADAL" clId="{561C5B3B-E1F7-4695-9BFF-CC603AC285A0}" dt="2022-11-04T19:15:18.924" v="1" actId="478"/>
          <ac:spMkLst>
            <pc:docMk/>
            <pc:sldMk cId="1631521479" sldId="259"/>
            <ac:spMk id="33" creationId="{A366C726-7982-F72E-7A75-58B90ECD867E}"/>
          </ac:spMkLst>
        </pc:spChg>
        <pc:spChg chg="del">
          <ac:chgData name="SENIOR, REBECCA" userId="a9029d4b-35f3-4bef-b8f8-3f618d9109c1" providerId="ADAL" clId="{561C5B3B-E1F7-4695-9BFF-CC603AC285A0}" dt="2022-11-04T19:15:18.924" v="1" actId="478"/>
          <ac:spMkLst>
            <pc:docMk/>
            <pc:sldMk cId="1631521479" sldId="259"/>
            <ac:spMk id="36" creationId="{7D395D34-602C-FBAD-C877-E0F54E85E0CB}"/>
          </ac:spMkLst>
        </pc:spChg>
        <pc:spChg chg="del">
          <ac:chgData name="SENIOR, REBECCA" userId="a9029d4b-35f3-4bef-b8f8-3f618d9109c1" providerId="ADAL" clId="{561C5B3B-E1F7-4695-9BFF-CC603AC285A0}" dt="2022-11-04T19:15:18.924" v="1" actId="478"/>
          <ac:spMkLst>
            <pc:docMk/>
            <pc:sldMk cId="1631521479" sldId="259"/>
            <ac:spMk id="37" creationId="{0D3568B4-A134-228D-595F-E79B883AC937}"/>
          </ac:spMkLst>
        </pc:spChg>
        <pc:spChg chg="del">
          <ac:chgData name="SENIOR, REBECCA" userId="a9029d4b-35f3-4bef-b8f8-3f618d9109c1" providerId="ADAL" clId="{561C5B3B-E1F7-4695-9BFF-CC603AC285A0}" dt="2022-11-04T19:15:18.924" v="1" actId="478"/>
          <ac:spMkLst>
            <pc:docMk/>
            <pc:sldMk cId="1631521479" sldId="259"/>
            <ac:spMk id="40" creationId="{9932D4A9-019C-3247-CC45-1865C1B744CA}"/>
          </ac:spMkLst>
        </pc:spChg>
        <pc:picChg chg="add del mod">
          <ac:chgData name="SENIOR, REBECCA" userId="a9029d4b-35f3-4bef-b8f8-3f618d9109c1" providerId="ADAL" clId="{561C5B3B-E1F7-4695-9BFF-CC603AC285A0}" dt="2022-11-04T19:15:38.676" v="4" actId="27803"/>
          <ac:picMkLst>
            <pc:docMk/>
            <pc:sldMk cId="1631521479" sldId="259"/>
            <ac:picMk id="3" creationId="{E588B226-1919-9994-7E4F-97322B94117E}"/>
          </ac:picMkLst>
        </pc:picChg>
      </pc:sldChg>
      <pc:sldChg chg="addSp delSp modSp new mod">
        <pc:chgData name="SENIOR, REBECCA" userId="a9029d4b-35f3-4bef-b8f8-3f618d9109c1" providerId="ADAL" clId="{561C5B3B-E1F7-4695-9BFF-CC603AC285A0}" dt="2022-11-04T19:22:59.186" v="161" actId="207"/>
        <pc:sldMkLst>
          <pc:docMk/>
          <pc:sldMk cId="1379515318" sldId="260"/>
        </pc:sldMkLst>
        <pc:spChg chg="add mod">
          <ac:chgData name="SENIOR, REBECCA" userId="a9029d4b-35f3-4bef-b8f8-3f618d9109c1" providerId="ADAL" clId="{561C5B3B-E1F7-4695-9BFF-CC603AC285A0}" dt="2022-11-04T19:20:33.161" v="66"/>
          <ac:spMkLst>
            <pc:docMk/>
            <pc:sldMk cId="1379515318" sldId="260"/>
            <ac:spMk id="4" creationId="{FBD0A062-6DE8-B17B-38DF-F98480136BE2}"/>
          </ac:spMkLst>
        </pc:spChg>
        <pc:spChg chg="add mod">
          <ac:chgData name="SENIOR, REBECCA" userId="a9029d4b-35f3-4bef-b8f8-3f618d9109c1" providerId="ADAL" clId="{561C5B3B-E1F7-4695-9BFF-CC603AC285A0}" dt="2022-11-04T19:20:33.161" v="66"/>
          <ac:spMkLst>
            <pc:docMk/>
            <pc:sldMk cId="1379515318" sldId="260"/>
            <ac:spMk id="5" creationId="{74C5B1A5-7992-040F-E0B5-343937AA03C0}"/>
          </ac:spMkLst>
        </pc:spChg>
        <pc:spChg chg="add mod">
          <ac:chgData name="SENIOR, REBECCA" userId="a9029d4b-35f3-4bef-b8f8-3f618d9109c1" providerId="ADAL" clId="{561C5B3B-E1F7-4695-9BFF-CC603AC285A0}" dt="2022-11-04T19:20:33.161" v="66"/>
          <ac:spMkLst>
            <pc:docMk/>
            <pc:sldMk cId="1379515318" sldId="260"/>
            <ac:spMk id="6" creationId="{03B8C528-3773-03AB-2276-2F320B85DE8A}"/>
          </ac:spMkLst>
        </pc:spChg>
        <pc:spChg chg="add mod">
          <ac:chgData name="SENIOR, REBECCA" userId="a9029d4b-35f3-4bef-b8f8-3f618d9109c1" providerId="ADAL" clId="{561C5B3B-E1F7-4695-9BFF-CC603AC285A0}" dt="2022-11-04T19:20:33.161" v="66"/>
          <ac:spMkLst>
            <pc:docMk/>
            <pc:sldMk cId="1379515318" sldId="260"/>
            <ac:spMk id="7" creationId="{DBF9E48F-6E1D-76E3-1E29-BFEF114D046E}"/>
          </ac:spMkLst>
        </pc:spChg>
        <pc:spChg chg="add mod">
          <ac:chgData name="SENIOR, REBECCA" userId="a9029d4b-35f3-4bef-b8f8-3f618d9109c1" providerId="ADAL" clId="{561C5B3B-E1F7-4695-9BFF-CC603AC285A0}" dt="2022-11-04T19:20:33.161" v="66"/>
          <ac:spMkLst>
            <pc:docMk/>
            <pc:sldMk cId="1379515318" sldId="260"/>
            <ac:spMk id="8" creationId="{C4CCB7C6-A800-83AE-7EB4-4D72454F9F2C}"/>
          </ac:spMkLst>
        </pc:spChg>
        <pc:spChg chg="add mod">
          <ac:chgData name="SENIOR, REBECCA" userId="a9029d4b-35f3-4bef-b8f8-3f618d9109c1" providerId="ADAL" clId="{561C5B3B-E1F7-4695-9BFF-CC603AC285A0}" dt="2022-11-04T19:20:33.161" v="66"/>
          <ac:spMkLst>
            <pc:docMk/>
            <pc:sldMk cId="1379515318" sldId="260"/>
            <ac:spMk id="9" creationId="{34951339-7723-025F-C927-4A0AFB42581A}"/>
          </ac:spMkLst>
        </pc:spChg>
        <pc:spChg chg="add mod">
          <ac:chgData name="SENIOR, REBECCA" userId="a9029d4b-35f3-4bef-b8f8-3f618d9109c1" providerId="ADAL" clId="{561C5B3B-E1F7-4695-9BFF-CC603AC285A0}" dt="2022-11-04T19:20:33.161" v="66"/>
          <ac:spMkLst>
            <pc:docMk/>
            <pc:sldMk cId="1379515318" sldId="260"/>
            <ac:spMk id="10" creationId="{72FE7CCE-3DD3-0607-B071-096B76361784}"/>
          </ac:spMkLst>
        </pc:spChg>
        <pc:spChg chg="add mod">
          <ac:chgData name="SENIOR, REBECCA" userId="a9029d4b-35f3-4bef-b8f8-3f618d9109c1" providerId="ADAL" clId="{561C5B3B-E1F7-4695-9BFF-CC603AC285A0}" dt="2022-11-04T19:20:33.161" v="66"/>
          <ac:spMkLst>
            <pc:docMk/>
            <pc:sldMk cId="1379515318" sldId="260"/>
            <ac:spMk id="11" creationId="{26C75691-2B8D-C7FF-8FD0-74277105BFC7}"/>
          </ac:spMkLst>
        </pc:spChg>
        <pc:spChg chg="add mod">
          <ac:chgData name="SENIOR, REBECCA" userId="a9029d4b-35f3-4bef-b8f8-3f618d9109c1" providerId="ADAL" clId="{561C5B3B-E1F7-4695-9BFF-CC603AC285A0}" dt="2022-11-04T19:20:33.161" v="66"/>
          <ac:spMkLst>
            <pc:docMk/>
            <pc:sldMk cId="1379515318" sldId="260"/>
            <ac:spMk id="12" creationId="{8EDEB419-8AF3-C938-D464-D9B6FA3E93A5}"/>
          </ac:spMkLst>
        </pc:spChg>
        <pc:spChg chg="add del mod">
          <ac:chgData name="SENIOR, REBECCA" userId="a9029d4b-35f3-4bef-b8f8-3f618d9109c1" providerId="ADAL" clId="{561C5B3B-E1F7-4695-9BFF-CC603AC285A0}" dt="2022-11-04T19:20:36.970" v="67" actId="478"/>
          <ac:spMkLst>
            <pc:docMk/>
            <pc:sldMk cId="1379515318" sldId="260"/>
            <ac:spMk id="13" creationId="{97101673-0EFF-8418-8EDE-9EC76C4087F7}"/>
          </ac:spMkLst>
        </pc:spChg>
        <pc:spChg chg="add del mod">
          <ac:chgData name="SENIOR, REBECCA" userId="a9029d4b-35f3-4bef-b8f8-3f618d9109c1" providerId="ADAL" clId="{561C5B3B-E1F7-4695-9BFF-CC603AC285A0}" dt="2022-11-04T19:20:36.970" v="67" actId="478"/>
          <ac:spMkLst>
            <pc:docMk/>
            <pc:sldMk cId="1379515318" sldId="260"/>
            <ac:spMk id="14" creationId="{77BD99EA-5F16-2015-67FC-12D5D9354911}"/>
          </ac:spMkLst>
        </pc:spChg>
        <pc:spChg chg="add del mod">
          <ac:chgData name="SENIOR, REBECCA" userId="a9029d4b-35f3-4bef-b8f8-3f618d9109c1" providerId="ADAL" clId="{561C5B3B-E1F7-4695-9BFF-CC603AC285A0}" dt="2022-11-04T19:20:36.970" v="67" actId="478"/>
          <ac:spMkLst>
            <pc:docMk/>
            <pc:sldMk cId="1379515318" sldId="260"/>
            <ac:spMk id="15" creationId="{FD935799-3B69-9231-47E8-33AEBBB8672A}"/>
          </ac:spMkLst>
        </pc:spChg>
        <pc:spChg chg="add del mod">
          <ac:chgData name="SENIOR, REBECCA" userId="a9029d4b-35f3-4bef-b8f8-3f618d9109c1" providerId="ADAL" clId="{561C5B3B-E1F7-4695-9BFF-CC603AC285A0}" dt="2022-11-04T19:20:36.970" v="67" actId="478"/>
          <ac:spMkLst>
            <pc:docMk/>
            <pc:sldMk cId="1379515318" sldId="260"/>
            <ac:spMk id="16" creationId="{34A3F234-AA9B-6606-EC7B-7D4B12D72FFA}"/>
          </ac:spMkLst>
        </pc:spChg>
        <pc:spChg chg="add del mod">
          <ac:chgData name="SENIOR, REBECCA" userId="a9029d4b-35f3-4bef-b8f8-3f618d9109c1" providerId="ADAL" clId="{561C5B3B-E1F7-4695-9BFF-CC603AC285A0}" dt="2022-11-04T19:20:36.970" v="67" actId="478"/>
          <ac:spMkLst>
            <pc:docMk/>
            <pc:sldMk cId="1379515318" sldId="260"/>
            <ac:spMk id="17" creationId="{07582E3A-2310-DD5E-2C29-F2305173F23F}"/>
          </ac:spMkLst>
        </pc:spChg>
        <pc:spChg chg="add del mod">
          <ac:chgData name="SENIOR, REBECCA" userId="a9029d4b-35f3-4bef-b8f8-3f618d9109c1" providerId="ADAL" clId="{561C5B3B-E1F7-4695-9BFF-CC603AC285A0}" dt="2022-11-04T19:20:36.970" v="67" actId="478"/>
          <ac:spMkLst>
            <pc:docMk/>
            <pc:sldMk cId="1379515318" sldId="260"/>
            <ac:spMk id="18" creationId="{64FB1B76-7392-BEE4-12BD-D1DF4A0FCD13}"/>
          </ac:spMkLst>
        </pc:spChg>
        <pc:spChg chg="mod">
          <ac:chgData name="SENIOR, REBECCA" userId="a9029d4b-35f3-4bef-b8f8-3f618d9109c1" providerId="ADAL" clId="{561C5B3B-E1F7-4695-9BFF-CC603AC285A0}" dt="2022-11-04T19:21:26.637" v="96" actId="207"/>
          <ac:spMkLst>
            <pc:docMk/>
            <pc:sldMk cId="1379515318" sldId="260"/>
            <ac:spMk id="20" creationId="{893DBEBA-E0C7-5D07-42D1-5748F86A528F}"/>
          </ac:spMkLst>
        </pc:spChg>
        <pc:spChg chg="del mod">
          <ac:chgData name="SENIOR, REBECCA" userId="a9029d4b-35f3-4bef-b8f8-3f618d9109c1" providerId="ADAL" clId="{561C5B3B-E1F7-4695-9BFF-CC603AC285A0}" dt="2022-11-04T19:20:59.636" v="75" actId="478"/>
          <ac:spMkLst>
            <pc:docMk/>
            <pc:sldMk cId="1379515318" sldId="260"/>
            <ac:spMk id="21" creationId="{4BA5C976-6962-E07F-8D86-68F2ACBA388C}"/>
          </ac:spMkLst>
        </pc:spChg>
        <pc:spChg chg="add mod">
          <ac:chgData name="SENIOR, REBECCA" userId="a9029d4b-35f3-4bef-b8f8-3f618d9109c1" providerId="ADAL" clId="{561C5B3B-E1F7-4695-9BFF-CC603AC285A0}" dt="2022-11-04T19:21:47.546" v="126" actId="207"/>
          <ac:spMkLst>
            <pc:docMk/>
            <pc:sldMk cId="1379515318" sldId="260"/>
            <ac:spMk id="22" creationId="{587BCEBF-3C40-64A5-DAD6-CB0577316EFD}"/>
          </ac:spMkLst>
        </pc:spChg>
        <pc:spChg chg="add mod">
          <ac:chgData name="SENIOR, REBECCA" userId="a9029d4b-35f3-4bef-b8f8-3f618d9109c1" providerId="ADAL" clId="{561C5B3B-E1F7-4695-9BFF-CC603AC285A0}" dt="2022-11-04T19:22:27.796" v="151" actId="207"/>
          <ac:spMkLst>
            <pc:docMk/>
            <pc:sldMk cId="1379515318" sldId="260"/>
            <ac:spMk id="23" creationId="{52F746AD-8B00-1FE0-319A-1E2D6A74D1F7}"/>
          </ac:spMkLst>
        </pc:spChg>
        <pc:spChg chg="add mod">
          <ac:chgData name="SENIOR, REBECCA" userId="a9029d4b-35f3-4bef-b8f8-3f618d9109c1" providerId="ADAL" clId="{561C5B3B-E1F7-4695-9BFF-CC603AC285A0}" dt="2022-11-04T19:22:37.603" v="155" actId="207"/>
          <ac:spMkLst>
            <pc:docMk/>
            <pc:sldMk cId="1379515318" sldId="260"/>
            <ac:spMk id="24" creationId="{5611CE99-63E2-4B54-F5AF-8D08446735A0}"/>
          </ac:spMkLst>
        </pc:spChg>
        <pc:spChg chg="add mod">
          <ac:chgData name="SENIOR, REBECCA" userId="a9029d4b-35f3-4bef-b8f8-3f618d9109c1" providerId="ADAL" clId="{561C5B3B-E1F7-4695-9BFF-CC603AC285A0}" dt="2022-11-04T19:22:07.996" v="130" actId="1076"/>
          <ac:spMkLst>
            <pc:docMk/>
            <pc:sldMk cId="1379515318" sldId="260"/>
            <ac:spMk id="25" creationId="{FB07F4C8-F56A-E467-992A-600A4760F6B9}"/>
          </ac:spMkLst>
        </pc:spChg>
        <pc:spChg chg="add mod">
          <ac:chgData name="SENIOR, REBECCA" userId="a9029d4b-35f3-4bef-b8f8-3f618d9109c1" providerId="ADAL" clId="{561C5B3B-E1F7-4695-9BFF-CC603AC285A0}" dt="2022-11-04T19:22:59.186" v="161" actId="207"/>
          <ac:spMkLst>
            <pc:docMk/>
            <pc:sldMk cId="1379515318" sldId="260"/>
            <ac:spMk id="26" creationId="{C3724FF6-6276-ED61-09AA-91C59828D877}"/>
          </ac:spMkLst>
        </pc:spChg>
        <pc:grpChg chg="del mod">
          <ac:chgData name="SENIOR, REBECCA" userId="a9029d4b-35f3-4bef-b8f8-3f618d9109c1" providerId="ADAL" clId="{561C5B3B-E1F7-4695-9BFF-CC603AC285A0}" dt="2022-11-04T19:20:44.783" v="69" actId="27803"/>
          <ac:grpSpMkLst>
            <pc:docMk/>
            <pc:sldMk cId="1379515318" sldId="260"/>
            <ac:grpSpMk id="19" creationId="{FE300290-BEA7-36CC-C368-8BC842AE6381}"/>
          </ac:grpSpMkLst>
        </pc:grpChg>
        <pc:picChg chg="add del mod">
          <ac:chgData name="SENIOR, REBECCA" userId="a9029d4b-35f3-4bef-b8f8-3f618d9109c1" providerId="ADAL" clId="{561C5B3B-E1F7-4695-9BFF-CC603AC285A0}" dt="2022-11-04T19:20:44.783" v="69" actId="27803"/>
          <ac:picMkLst>
            <pc:docMk/>
            <pc:sldMk cId="1379515318" sldId="260"/>
            <ac:picMk id="3" creationId="{04987365-EB65-96D2-A569-9FA913851FA9}"/>
          </ac:picMkLst>
        </pc:picChg>
      </pc:sldChg>
      <pc:sldChg chg="addSp delSp modSp new mod">
        <pc:chgData name="SENIOR, REBECCA" userId="a9029d4b-35f3-4bef-b8f8-3f618d9109c1" providerId="ADAL" clId="{561C5B3B-E1F7-4695-9BFF-CC603AC285A0}" dt="2022-11-04T19:26:21.443" v="183" actId="207"/>
        <pc:sldMkLst>
          <pc:docMk/>
          <pc:sldMk cId="4162778148" sldId="261"/>
        </pc:sldMkLst>
        <pc:spChg chg="add del mod">
          <ac:chgData name="SENIOR, REBECCA" userId="a9029d4b-35f3-4bef-b8f8-3f618d9109c1" providerId="ADAL" clId="{561C5B3B-E1F7-4695-9BFF-CC603AC285A0}" dt="2022-11-04T19:23:14.602" v="164" actId="478"/>
          <ac:spMkLst>
            <pc:docMk/>
            <pc:sldMk cId="4162778148" sldId="261"/>
            <ac:spMk id="2" creationId="{0B59D72F-288E-A6D2-758F-8422DF5A1531}"/>
          </ac:spMkLst>
        </pc:spChg>
        <pc:spChg chg="add mod">
          <ac:chgData name="SENIOR, REBECCA" userId="a9029d4b-35f3-4bef-b8f8-3f618d9109c1" providerId="ADAL" clId="{561C5B3B-E1F7-4695-9BFF-CC603AC285A0}" dt="2022-11-04T19:23:10.847" v="163"/>
          <ac:spMkLst>
            <pc:docMk/>
            <pc:sldMk cId="4162778148" sldId="261"/>
            <ac:spMk id="3" creationId="{9C904D97-380B-01C6-E836-DFA4DDF250F0}"/>
          </ac:spMkLst>
        </pc:spChg>
        <pc:spChg chg="add mod">
          <ac:chgData name="SENIOR, REBECCA" userId="a9029d4b-35f3-4bef-b8f8-3f618d9109c1" providerId="ADAL" clId="{561C5B3B-E1F7-4695-9BFF-CC603AC285A0}" dt="2022-11-04T19:23:10.847" v="163"/>
          <ac:spMkLst>
            <pc:docMk/>
            <pc:sldMk cId="4162778148" sldId="261"/>
            <ac:spMk id="4" creationId="{498EDA50-3443-7527-0DA5-9CDBB1B24D2D}"/>
          </ac:spMkLst>
        </pc:spChg>
        <pc:spChg chg="add mod">
          <ac:chgData name="SENIOR, REBECCA" userId="a9029d4b-35f3-4bef-b8f8-3f618d9109c1" providerId="ADAL" clId="{561C5B3B-E1F7-4695-9BFF-CC603AC285A0}" dt="2022-11-04T19:23:10.847" v="163"/>
          <ac:spMkLst>
            <pc:docMk/>
            <pc:sldMk cId="4162778148" sldId="261"/>
            <ac:spMk id="5" creationId="{5EDF914A-3F0D-91BD-F81D-051D63632610}"/>
          </ac:spMkLst>
        </pc:spChg>
        <pc:spChg chg="add mod">
          <ac:chgData name="SENIOR, REBECCA" userId="a9029d4b-35f3-4bef-b8f8-3f618d9109c1" providerId="ADAL" clId="{561C5B3B-E1F7-4695-9BFF-CC603AC285A0}" dt="2022-11-04T19:23:10.847" v="163"/>
          <ac:spMkLst>
            <pc:docMk/>
            <pc:sldMk cId="4162778148" sldId="261"/>
            <ac:spMk id="6" creationId="{21150639-A3E9-3A51-DE6A-118767DD27C8}"/>
          </ac:spMkLst>
        </pc:spChg>
        <pc:spChg chg="add mod">
          <ac:chgData name="SENIOR, REBECCA" userId="a9029d4b-35f3-4bef-b8f8-3f618d9109c1" providerId="ADAL" clId="{561C5B3B-E1F7-4695-9BFF-CC603AC285A0}" dt="2022-11-04T19:23:10.847" v="163"/>
          <ac:spMkLst>
            <pc:docMk/>
            <pc:sldMk cId="4162778148" sldId="261"/>
            <ac:spMk id="7" creationId="{9287C6C4-1B75-EEEE-B4D1-2D3B0269F476}"/>
          </ac:spMkLst>
        </pc:spChg>
        <pc:spChg chg="add mod">
          <ac:chgData name="SENIOR, REBECCA" userId="a9029d4b-35f3-4bef-b8f8-3f618d9109c1" providerId="ADAL" clId="{561C5B3B-E1F7-4695-9BFF-CC603AC285A0}" dt="2022-11-04T19:23:10.847" v="163"/>
          <ac:spMkLst>
            <pc:docMk/>
            <pc:sldMk cId="4162778148" sldId="261"/>
            <ac:spMk id="8" creationId="{33A0E258-AA8D-9325-4F2A-BB39B967EF2E}"/>
          </ac:spMkLst>
        </pc:spChg>
        <pc:spChg chg="add mod">
          <ac:chgData name="SENIOR, REBECCA" userId="a9029d4b-35f3-4bef-b8f8-3f618d9109c1" providerId="ADAL" clId="{561C5B3B-E1F7-4695-9BFF-CC603AC285A0}" dt="2022-11-04T19:23:10.847" v="163"/>
          <ac:spMkLst>
            <pc:docMk/>
            <pc:sldMk cId="4162778148" sldId="261"/>
            <ac:spMk id="9" creationId="{B13F276E-04C0-5EDB-E595-427E3D1A9E73}"/>
          </ac:spMkLst>
        </pc:spChg>
        <pc:spChg chg="add mod">
          <ac:chgData name="SENIOR, REBECCA" userId="a9029d4b-35f3-4bef-b8f8-3f618d9109c1" providerId="ADAL" clId="{561C5B3B-E1F7-4695-9BFF-CC603AC285A0}" dt="2022-11-04T19:23:10.847" v="163"/>
          <ac:spMkLst>
            <pc:docMk/>
            <pc:sldMk cId="4162778148" sldId="261"/>
            <ac:spMk id="10" creationId="{B66A15E5-882C-BF5B-1875-0DEA8665F669}"/>
          </ac:spMkLst>
        </pc:spChg>
        <pc:spChg chg="add mod">
          <ac:chgData name="SENIOR, REBECCA" userId="a9029d4b-35f3-4bef-b8f8-3f618d9109c1" providerId="ADAL" clId="{561C5B3B-E1F7-4695-9BFF-CC603AC285A0}" dt="2022-11-04T19:23:10.847" v="163"/>
          <ac:spMkLst>
            <pc:docMk/>
            <pc:sldMk cId="4162778148" sldId="261"/>
            <ac:spMk id="11" creationId="{26E3D246-3AFB-95D0-A097-4F94E28B85CD}"/>
          </ac:spMkLst>
        </pc:spChg>
        <pc:spChg chg="add del mod">
          <ac:chgData name="SENIOR, REBECCA" userId="a9029d4b-35f3-4bef-b8f8-3f618d9109c1" providerId="ADAL" clId="{561C5B3B-E1F7-4695-9BFF-CC603AC285A0}" dt="2022-11-04T19:23:14.602" v="164" actId="478"/>
          <ac:spMkLst>
            <pc:docMk/>
            <pc:sldMk cId="4162778148" sldId="261"/>
            <ac:spMk id="12" creationId="{9568204E-F18E-CB4B-170E-17DCAF828F3A}"/>
          </ac:spMkLst>
        </pc:spChg>
        <pc:spChg chg="add del mod">
          <ac:chgData name="SENIOR, REBECCA" userId="a9029d4b-35f3-4bef-b8f8-3f618d9109c1" providerId="ADAL" clId="{561C5B3B-E1F7-4695-9BFF-CC603AC285A0}" dt="2022-11-04T19:23:14.602" v="164" actId="478"/>
          <ac:spMkLst>
            <pc:docMk/>
            <pc:sldMk cId="4162778148" sldId="261"/>
            <ac:spMk id="13" creationId="{B6EB0072-7D00-791F-6170-CD2D335AAF0D}"/>
          </ac:spMkLst>
        </pc:spChg>
        <pc:spChg chg="add del mod">
          <ac:chgData name="SENIOR, REBECCA" userId="a9029d4b-35f3-4bef-b8f8-3f618d9109c1" providerId="ADAL" clId="{561C5B3B-E1F7-4695-9BFF-CC603AC285A0}" dt="2022-11-04T19:23:14.602" v="164" actId="478"/>
          <ac:spMkLst>
            <pc:docMk/>
            <pc:sldMk cId="4162778148" sldId="261"/>
            <ac:spMk id="14" creationId="{F92F8AEA-49D7-50B9-7AA1-AC4FFFEBCA6F}"/>
          </ac:spMkLst>
        </pc:spChg>
        <pc:spChg chg="add del mod">
          <ac:chgData name="SENIOR, REBECCA" userId="a9029d4b-35f3-4bef-b8f8-3f618d9109c1" providerId="ADAL" clId="{561C5B3B-E1F7-4695-9BFF-CC603AC285A0}" dt="2022-11-04T19:23:14.602" v="164" actId="478"/>
          <ac:spMkLst>
            <pc:docMk/>
            <pc:sldMk cId="4162778148" sldId="261"/>
            <ac:spMk id="15" creationId="{35F9176C-0F97-1D08-A245-AB96A8EBAB81}"/>
          </ac:spMkLst>
        </pc:spChg>
        <pc:spChg chg="add del mod">
          <ac:chgData name="SENIOR, REBECCA" userId="a9029d4b-35f3-4bef-b8f8-3f618d9109c1" providerId="ADAL" clId="{561C5B3B-E1F7-4695-9BFF-CC603AC285A0}" dt="2022-11-04T19:23:14.602" v="164" actId="478"/>
          <ac:spMkLst>
            <pc:docMk/>
            <pc:sldMk cId="4162778148" sldId="261"/>
            <ac:spMk id="16" creationId="{1CB41F1E-7A05-8979-9AC5-F6999AEB60A9}"/>
          </ac:spMkLst>
        </pc:spChg>
        <pc:spChg chg="mod">
          <ac:chgData name="SENIOR, REBECCA" userId="a9029d4b-35f3-4bef-b8f8-3f618d9109c1" providerId="ADAL" clId="{561C5B3B-E1F7-4695-9BFF-CC603AC285A0}" dt="2022-11-04T19:25:18.367" v="174" actId="207"/>
          <ac:spMkLst>
            <pc:docMk/>
            <pc:sldMk cId="4162778148" sldId="261"/>
            <ac:spMk id="22" creationId="{199AD6D6-586B-B375-1C9D-6AA1733D85AA}"/>
          </ac:spMkLst>
        </pc:spChg>
        <pc:spChg chg="mod">
          <ac:chgData name="SENIOR, REBECCA" userId="a9029d4b-35f3-4bef-b8f8-3f618d9109c1" providerId="ADAL" clId="{561C5B3B-E1F7-4695-9BFF-CC603AC285A0}" dt="2022-11-04T19:25:18.367" v="174" actId="207"/>
          <ac:spMkLst>
            <pc:docMk/>
            <pc:sldMk cId="4162778148" sldId="261"/>
            <ac:spMk id="23" creationId="{64B0A16B-557D-3D75-623F-5A30F3B5A189}"/>
          </ac:spMkLst>
        </pc:spChg>
        <pc:spChg chg="mod">
          <ac:chgData name="SENIOR, REBECCA" userId="a9029d4b-35f3-4bef-b8f8-3f618d9109c1" providerId="ADAL" clId="{561C5B3B-E1F7-4695-9BFF-CC603AC285A0}" dt="2022-11-04T19:25:18.367" v="174" actId="207"/>
          <ac:spMkLst>
            <pc:docMk/>
            <pc:sldMk cId="4162778148" sldId="261"/>
            <ac:spMk id="24" creationId="{5E7C9046-6EAB-992F-EC0F-349D5D5A652F}"/>
          </ac:spMkLst>
        </pc:spChg>
        <pc:spChg chg="mod">
          <ac:chgData name="SENIOR, REBECCA" userId="a9029d4b-35f3-4bef-b8f8-3f618d9109c1" providerId="ADAL" clId="{561C5B3B-E1F7-4695-9BFF-CC603AC285A0}" dt="2022-11-04T19:25:18.367" v="174" actId="207"/>
          <ac:spMkLst>
            <pc:docMk/>
            <pc:sldMk cId="4162778148" sldId="261"/>
            <ac:spMk id="25" creationId="{D1173BDE-7AE9-5CB1-C116-078CEB6614AB}"/>
          </ac:spMkLst>
        </pc:spChg>
        <pc:spChg chg="mod">
          <ac:chgData name="SENIOR, REBECCA" userId="a9029d4b-35f3-4bef-b8f8-3f618d9109c1" providerId="ADAL" clId="{561C5B3B-E1F7-4695-9BFF-CC603AC285A0}" dt="2022-11-04T19:25:18.367" v="174" actId="207"/>
          <ac:spMkLst>
            <pc:docMk/>
            <pc:sldMk cId="4162778148" sldId="261"/>
            <ac:spMk id="26" creationId="{EE7CC299-3AFD-C65D-6EBA-F65E119C334B}"/>
          </ac:spMkLst>
        </pc:spChg>
        <pc:spChg chg="mod">
          <ac:chgData name="SENIOR, REBECCA" userId="a9029d4b-35f3-4bef-b8f8-3f618d9109c1" providerId="ADAL" clId="{561C5B3B-E1F7-4695-9BFF-CC603AC285A0}" dt="2022-11-04T19:26:21.443" v="183" actId="207"/>
          <ac:spMkLst>
            <pc:docMk/>
            <pc:sldMk cId="4162778148" sldId="261"/>
            <ac:spMk id="29" creationId="{BF7499B8-7AED-3D97-DD86-07DBF46FA8B7}"/>
          </ac:spMkLst>
        </pc:spChg>
        <pc:spChg chg="mod">
          <ac:chgData name="SENIOR, REBECCA" userId="a9029d4b-35f3-4bef-b8f8-3f618d9109c1" providerId="ADAL" clId="{561C5B3B-E1F7-4695-9BFF-CC603AC285A0}" dt="2022-11-04T19:26:21.443" v="183" actId="207"/>
          <ac:spMkLst>
            <pc:docMk/>
            <pc:sldMk cId="4162778148" sldId="261"/>
            <ac:spMk id="30" creationId="{270FD33C-3655-6C8D-10A5-D0D623FB1DF2}"/>
          </ac:spMkLst>
        </pc:spChg>
        <pc:spChg chg="mod">
          <ac:chgData name="SENIOR, REBECCA" userId="a9029d4b-35f3-4bef-b8f8-3f618d9109c1" providerId="ADAL" clId="{561C5B3B-E1F7-4695-9BFF-CC603AC285A0}" dt="2022-11-04T19:26:21.443" v="183" actId="207"/>
          <ac:spMkLst>
            <pc:docMk/>
            <pc:sldMk cId="4162778148" sldId="261"/>
            <ac:spMk id="31" creationId="{06907684-2C8B-F28B-B484-4772EAA31F3C}"/>
          </ac:spMkLst>
        </pc:spChg>
        <pc:spChg chg="mod">
          <ac:chgData name="SENIOR, REBECCA" userId="a9029d4b-35f3-4bef-b8f8-3f618d9109c1" providerId="ADAL" clId="{561C5B3B-E1F7-4695-9BFF-CC603AC285A0}" dt="2022-11-04T19:26:21.443" v="183" actId="207"/>
          <ac:spMkLst>
            <pc:docMk/>
            <pc:sldMk cId="4162778148" sldId="261"/>
            <ac:spMk id="32" creationId="{A67B67D3-35E2-8ED0-ADB0-422887EBC148}"/>
          </ac:spMkLst>
        </pc:spChg>
        <pc:spChg chg="mod">
          <ac:chgData name="SENIOR, REBECCA" userId="a9029d4b-35f3-4bef-b8f8-3f618d9109c1" providerId="ADAL" clId="{561C5B3B-E1F7-4695-9BFF-CC603AC285A0}" dt="2022-11-04T19:26:21.443" v="183" actId="207"/>
          <ac:spMkLst>
            <pc:docMk/>
            <pc:sldMk cId="4162778148" sldId="261"/>
            <ac:spMk id="33" creationId="{9E39C558-220E-808D-C1F1-0AB74B9E5771}"/>
          </ac:spMkLst>
        </pc:spChg>
        <pc:spChg chg="mod">
          <ac:chgData name="SENIOR, REBECCA" userId="a9029d4b-35f3-4bef-b8f8-3f618d9109c1" providerId="ADAL" clId="{561C5B3B-E1F7-4695-9BFF-CC603AC285A0}" dt="2022-11-04T19:26:06.446" v="178"/>
          <ac:spMkLst>
            <pc:docMk/>
            <pc:sldMk cId="4162778148" sldId="261"/>
            <ac:spMk id="35" creationId="{7717B955-494D-08AF-FD10-E83721F4A3DB}"/>
          </ac:spMkLst>
        </pc:spChg>
        <pc:spChg chg="mod">
          <ac:chgData name="SENIOR, REBECCA" userId="a9029d4b-35f3-4bef-b8f8-3f618d9109c1" providerId="ADAL" clId="{561C5B3B-E1F7-4695-9BFF-CC603AC285A0}" dt="2022-11-04T19:26:06.446" v="178"/>
          <ac:spMkLst>
            <pc:docMk/>
            <pc:sldMk cId="4162778148" sldId="261"/>
            <ac:spMk id="36" creationId="{45F2AA1D-14B1-56E6-3FA2-21A0C6DBFC99}"/>
          </ac:spMkLst>
        </pc:spChg>
        <pc:spChg chg="mod">
          <ac:chgData name="SENIOR, REBECCA" userId="a9029d4b-35f3-4bef-b8f8-3f618d9109c1" providerId="ADAL" clId="{561C5B3B-E1F7-4695-9BFF-CC603AC285A0}" dt="2022-11-04T19:26:06.446" v="178"/>
          <ac:spMkLst>
            <pc:docMk/>
            <pc:sldMk cId="4162778148" sldId="261"/>
            <ac:spMk id="37" creationId="{6ACCE753-C5FD-5822-8E64-565E46DF9559}"/>
          </ac:spMkLst>
        </pc:spChg>
        <pc:spChg chg="mod">
          <ac:chgData name="SENIOR, REBECCA" userId="a9029d4b-35f3-4bef-b8f8-3f618d9109c1" providerId="ADAL" clId="{561C5B3B-E1F7-4695-9BFF-CC603AC285A0}" dt="2022-11-04T19:26:06.446" v="178"/>
          <ac:spMkLst>
            <pc:docMk/>
            <pc:sldMk cId="4162778148" sldId="261"/>
            <ac:spMk id="38" creationId="{2A8F39AB-18ED-B48B-B561-DE32A0D5E05C}"/>
          </ac:spMkLst>
        </pc:spChg>
        <pc:spChg chg="mod">
          <ac:chgData name="SENIOR, REBECCA" userId="a9029d4b-35f3-4bef-b8f8-3f618d9109c1" providerId="ADAL" clId="{561C5B3B-E1F7-4695-9BFF-CC603AC285A0}" dt="2022-11-04T19:26:06.446" v="178"/>
          <ac:spMkLst>
            <pc:docMk/>
            <pc:sldMk cId="4162778148" sldId="261"/>
            <ac:spMk id="39" creationId="{76CF3985-0984-1473-177E-47BB6D102310}"/>
          </ac:spMkLst>
        </pc:spChg>
        <pc:grpChg chg="del mod">
          <ac:chgData name="SENIOR, REBECCA" userId="a9029d4b-35f3-4bef-b8f8-3f618d9109c1" providerId="ADAL" clId="{561C5B3B-E1F7-4695-9BFF-CC603AC285A0}" dt="2022-11-04T19:24:50.668" v="170" actId="27803"/>
          <ac:grpSpMkLst>
            <pc:docMk/>
            <pc:sldMk cId="4162778148" sldId="261"/>
            <ac:grpSpMk id="21" creationId="{D0C8F6CA-27E4-6AF3-827C-4DA216DABB80}"/>
          </ac:grpSpMkLst>
        </pc:grpChg>
        <pc:grpChg chg="add mod">
          <ac:chgData name="SENIOR, REBECCA" userId="a9029d4b-35f3-4bef-b8f8-3f618d9109c1" providerId="ADAL" clId="{561C5B3B-E1F7-4695-9BFF-CC603AC285A0}" dt="2022-11-04T19:25:40.556" v="175" actId="1076"/>
          <ac:grpSpMkLst>
            <pc:docMk/>
            <pc:sldMk cId="4162778148" sldId="261"/>
            <ac:grpSpMk id="27" creationId="{08817065-A54F-42C3-8585-2528ED42EE45}"/>
          </ac:grpSpMkLst>
        </pc:grpChg>
        <pc:grpChg chg="add mod">
          <ac:chgData name="SENIOR, REBECCA" userId="a9029d4b-35f3-4bef-b8f8-3f618d9109c1" providerId="ADAL" clId="{561C5B3B-E1F7-4695-9BFF-CC603AC285A0}" dt="2022-11-04T19:26:21.443" v="183" actId="207"/>
          <ac:grpSpMkLst>
            <pc:docMk/>
            <pc:sldMk cId="4162778148" sldId="261"/>
            <ac:grpSpMk id="28" creationId="{3372C23B-143E-E1E5-B15D-18C188F3453D}"/>
          </ac:grpSpMkLst>
        </pc:grpChg>
        <pc:grpChg chg="add mod">
          <ac:chgData name="SENIOR, REBECCA" userId="a9029d4b-35f3-4bef-b8f8-3f618d9109c1" providerId="ADAL" clId="{561C5B3B-E1F7-4695-9BFF-CC603AC285A0}" dt="2022-11-04T19:26:12.514" v="179" actId="1076"/>
          <ac:grpSpMkLst>
            <pc:docMk/>
            <pc:sldMk cId="4162778148" sldId="261"/>
            <ac:grpSpMk id="34" creationId="{E9C690D9-358B-EF41-C492-73B2F5393B20}"/>
          </ac:grpSpMkLst>
        </pc:grpChg>
        <pc:picChg chg="add del mod">
          <ac:chgData name="SENIOR, REBECCA" userId="a9029d4b-35f3-4bef-b8f8-3f618d9109c1" providerId="ADAL" clId="{561C5B3B-E1F7-4695-9BFF-CC603AC285A0}" dt="2022-11-04T19:24:23.225" v="167" actId="478"/>
          <ac:picMkLst>
            <pc:docMk/>
            <pc:sldMk cId="4162778148" sldId="261"/>
            <ac:picMk id="18" creationId="{49F2E591-28C9-160D-E279-9D5BB443E1B2}"/>
          </ac:picMkLst>
        </pc:picChg>
        <pc:picChg chg="add del mod">
          <ac:chgData name="SENIOR, REBECCA" userId="a9029d4b-35f3-4bef-b8f8-3f618d9109c1" providerId="ADAL" clId="{561C5B3B-E1F7-4695-9BFF-CC603AC285A0}" dt="2022-11-04T19:24:50.668" v="170" actId="27803"/>
          <ac:picMkLst>
            <pc:docMk/>
            <pc:sldMk cId="4162778148" sldId="261"/>
            <ac:picMk id="20" creationId="{31CBF17B-E9E1-D477-AA81-319FA8029A07}"/>
          </ac:picMkLst>
        </pc:picChg>
      </pc:sldChg>
      <pc:sldChg chg="addSp delSp modSp new mod">
        <pc:chgData name="SENIOR, REBECCA" userId="a9029d4b-35f3-4bef-b8f8-3f618d9109c1" providerId="ADAL" clId="{561C5B3B-E1F7-4695-9BFF-CC603AC285A0}" dt="2022-11-04T19:27:45.677" v="203" actId="1076"/>
        <pc:sldMkLst>
          <pc:docMk/>
          <pc:sldMk cId="897811802" sldId="262"/>
        </pc:sldMkLst>
        <pc:spChg chg="add 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2" creationId="{AC53B750-A289-0B38-BBC9-A2E42BD9101D}"/>
          </ac:spMkLst>
        </pc:spChg>
        <pc:spChg chg="add 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3" creationId="{46F952F4-62B4-418B-E65A-C0005E221F14}"/>
          </ac:spMkLst>
        </pc:spChg>
        <pc:spChg chg="add 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4" creationId="{4190A8F9-0A1E-8F90-4571-C1A45FA18C17}"/>
          </ac:spMkLst>
        </pc:spChg>
        <pc:spChg chg="add 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5" creationId="{DA4A69D4-36E1-5F51-4520-14E7F9D53609}"/>
          </ac:spMkLst>
        </pc:spChg>
        <pc:spChg chg="add 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6" creationId="{0573850D-7BC7-4842-76EC-45A568C82F46}"/>
          </ac:spMkLst>
        </pc:spChg>
        <pc:spChg chg="add 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7" creationId="{719BEA2A-DD30-B3D6-F5E6-DF72B4B12ED9}"/>
          </ac:spMkLst>
        </pc:spChg>
        <pc:spChg chg="add 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8" creationId="{78448DAC-0B45-A093-AD52-2297A5881622}"/>
          </ac:spMkLst>
        </pc:spChg>
        <pc:spChg chg="add 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9" creationId="{79FF201A-6D01-DCCC-3CB6-001B09841BCC}"/>
          </ac:spMkLst>
        </pc:spChg>
        <pc:spChg chg="add 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10" creationId="{3D764E77-BBCD-D99C-99E5-B336A9539602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12" creationId="{556AACFE-EC8B-818D-E84C-6161127B6284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13" creationId="{811CB548-59E3-456F-8012-DE97EABBB8BB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14" creationId="{8543F6F1-BD72-F877-C3D9-E99C3767A5EB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15" creationId="{FE2E08A8-C831-196A-AD8F-4A00D62B69D6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16" creationId="{B7240A21-86D6-8796-D54C-4127B646D6E1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18" creationId="{056356C7-285C-CAD9-FF5F-8962F85708AD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19" creationId="{94A3D7E9-2086-A72B-8BEA-0E8299753FEC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20" creationId="{9E7839D6-B704-A0EF-EB1E-C39ECC5EF76E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21" creationId="{4B2DAFFF-27A0-5DB1-5888-85BB4629B073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22" creationId="{234C9415-90E7-AF21-4788-7C93655880D4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24" creationId="{BE37BD83-A8F6-F4F3-7D7C-7F2F5DAD037D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25" creationId="{01AFCAFF-A514-7077-AEBE-D55A61F154A8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26" creationId="{A4EA8B14-44C2-B9B4-CE3D-8D6501821DBD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27" creationId="{8758E74D-47B9-A4E6-D1B8-B179D97B04BE}"/>
          </ac:spMkLst>
        </pc:spChg>
        <pc:spChg chg="mod">
          <ac:chgData name="SENIOR, REBECCA" userId="a9029d4b-35f3-4bef-b8f8-3f618d9109c1" providerId="ADAL" clId="{561C5B3B-E1F7-4695-9BFF-CC603AC285A0}" dt="2022-11-04T19:26:45.782" v="185"/>
          <ac:spMkLst>
            <pc:docMk/>
            <pc:sldMk cId="897811802" sldId="262"/>
            <ac:spMk id="28" creationId="{306346FA-05B8-CCC2-8822-4FCB5C9807B9}"/>
          </ac:spMkLst>
        </pc:spChg>
        <pc:spChg chg="mod">
          <ac:chgData name="SENIOR, REBECCA" userId="a9029d4b-35f3-4bef-b8f8-3f618d9109c1" providerId="ADAL" clId="{561C5B3B-E1F7-4695-9BFF-CC603AC285A0}" dt="2022-11-04T19:27:27.123" v="199" actId="207"/>
          <ac:spMkLst>
            <pc:docMk/>
            <pc:sldMk cId="897811802" sldId="262"/>
            <ac:spMk id="31" creationId="{7262CCDD-623A-C478-81A0-1B306ED46C26}"/>
          </ac:spMkLst>
        </pc:spChg>
        <pc:spChg chg="add mod">
          <ac:chgData name="SENIOR, REBECCA" userId="a9029d4b-35f3-4bef-b8f8-3f618d9109c1" providerId="ADAL" clId="{561C5B3B-E1F7-4695-9BFF-CC603AC285A0}" dt="2022-11-04T19:27:36.128" v="201" actId="1076"/>
          <ac:spMkLst>
            <pc:docMk/>
            <pc:sldMk cId="897811802" sldId="262"/>
            <ac:spMk id="32" creationId="{45481060-9FDA-35A9-E1BD-F003462758DC}"/>
          </ac:spMkLst>
        </pc:spChg>
        <pc:spChg chg="add mod">
          <ac:chgData name="SENIOR, REBECCA" userId="a9029d4b-35f3-4bef-b8f8-3f618d9109c1" providerId="ADAL" clId="{561C5B3B-E1F7-4695-9BFF-CC603AC285A0}" dt="2022-11-04T19:27:45.677" v="203" actId="1076"/>
          <ac:spMkLst>
            <pc:docMk/>
            <pc:sldMk cId="897811802" sldId="262"/>
            <ac:spMk id="33" creationId="{2E9348CE-B20C-231D-2976-1D450EE941AA}"/>
          </ac:spMkLst>
        </pc:spChg>
        <pc:spChg chg="add mod">
          <ac:chgData name="SENIOR, REBECCA" userId="a9029d4b-35f3-4bef-b8f8-3f618d9109c1" providerId="ADAL" clId="{561C5B3B-E1F7-4695-9BFF-CC603AC285A0}" dt="2022-11-04T19:27:45.677" v="203" actId="1076"/>
          <ac:spMkLst>
            <pc:docMk/>
            <pc:sldMk cId="897811802" sldId="262"/>
            <ac:spMk id="34" creationId="{A56A44AC-7472-A439-F3D1-F8405A7B03D6}"/>
          </ac:spMkLst>
        </pc:spChg>
        <pc:grpChg chg="add del mod">
          <ac:chgData name="SENIOR, REBECCA" userId="a9029d4b-35f3-4bef-b8f8-3f618d9109c1" providerId="ADAL" clId="{561C5B3B-E1F7-4695-9BFF-CC603AC285A0}" dt="2022-11-04T19:26:49.409" v="186" actId="478"/>
          <ac:grpSpMkLst>
            <pc:docMk/>
            <pc:sldMk cId="897811802" sldId="262"/>
            <ac:grpSpMk id="11" creationId="{8C6DBC03-B649-8F68-6D81-83EFD89AFD98}"/>
          </ac:grpSpMkLst>
        </pc:grpChg>
        <pc:grpChg chg="add del mod">
          <ac:chgData name="SENIOR, REBECCA" userId="a9029d4b-35f3-4bef-b8f8-3f618d9109c1" providerId="ADAL" clId="{561C5B3B-E1F7-4695-9BFF-CC603AC285A0}" dt="2022-11-04T19:26:49.409" v="186" actId="478"/>
          <ac:grpSpMkLst>
            <pc:docMk/>
            <pc:sldMk cId="897811802" sldId="262"/>
            <ac:grpSpMk id="17" creationId="{7FB484E8-816D-690A-D18A-A62C61F2C4AD}"/>
          </ac:grpSpMkLst>
        </pc:grpChg>
        <pc:grpChg chg="add del mod">
          <ac:chgData name="SENIOR, REBECCA" userId="a9029d4b-35f3-4bef-b8f8-3f618d9109c1" providerId="ADAL" clId="{561C5B3B-E1F7-4695-9BFF-CC603AC285A0}" dt="2022-11-04T19:26:49.409" v="186" actId="478"/>
          <ac:grpSpMkLst>
            <pc:docMk/>
            <pc:sldMk cId="897811802" sldId="262"/>
            <ac:grpSpMk id="23" creationId="{DF55F478-BCC9-6296-DDF9-6C70B6B87BA3}"/>
          </ac:grpSpMkLst>
        </pc:grpChg>
        <pc:picChg chg="add del mod">
          <ac:chgData name="SENIOR, REBECCA" userId="a9029d4b-35f3-4bef-b8f8-3f618d9109c1" providerId="ADAL" clId="{561C5B3B-E1F7-4695-9BFF-CC603AC285A0}" dt="2022-11-04T19:27:09.700" v="189" actId="27803"/>
          <ac:picMkLst>
            <pc:docMk/>
            <pc:sldMk cId="897811802" sldId="262"/>
            <ac:picMk id="30" creationId="{7262CCDD-623A-C478-81A0-1B306ED46C26}"/>
          </ac:picMkLst>
        </pc:picChg>
      </pc:sldChg>
      <pc:sldChg chg="addSp delSp modSp new mod ord">
        <pc:chgData name="SENIOR, REBECCA" userId="a9029d4b-35f3-4bef-b8f8-3f618d9109c1" providerId="ADAL" clId="{561C5B3B-E1F7-4695-9BFF-CC603AC285A0}" dt="2022-11-07T01:18:55.167" v="1429" actId="14100"/>
        <pc:sldMkLst>
          <pc:docMk/>
          <pc:sldMk cId="3427557337" sldId="263"/>
        </pc:sldMkLst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2" creationId="{97855FBA-2248-1C1D-3533-38EC0D2A2406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3" creationId="{0013A110-EA37-C2C9-1B1A-ABC2D5AB6893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4" creationId="{9913DAA0-541D-B33D-3C5A-CE0BD6474B5E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5" creationId="{EFDA2ED2-29CC-E11F-6D85-6C6F261D861B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6" creationId="{53AB74DE-65AB-EF8E-CD89-A9BFFDCD015A}"/>
          </ac:spMkLst>
        </pc:spChg>
        <pc:spChg chg="add mod">
          <ac:chgData name="SENIOR, REBECCA" userId="a9029d4b-35f3-4bef-b8f8-3f618d9109c1" providerId="ADAL" clId="{561C5B3B-E1F7-4695-9BFF-CC603AC285A0}" dt="2022-11-04T21:15:37.294" v="1422" actId="1076"/>
          <ac:spMkLst>
            <pc:docMk/>
            <pc:sldMk cId="3427557337" sldId="263"/>
            <ac:spMk id="7" creationId="{5101E711-FCD8-8126-55AC-115BC361A36C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8" creationId="{D2B27474-9DD3-6B46-BB43-2460BF855803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9" creationId="{AF8D0485-9997-E6CA-7237-D6E72D273366}"/>
          </ac:spMkLst>
        </pc:spChg>
        <pc:spChg chg="add del mod">
          <ac:chgData name="SENIOR, REBECCA" userId="a9029d4b-35f3-4bef-b8f8-3f618d9109c1" providerId="ADAL" clId="{561C5B3B-E1F7-4695-9BFF-CC603AC285A0}" dt="2022-11-04T20:55:24.806" v="935" actId="478"/>
          <ac:spMkLst>
            <pc:docMk/>
            <pc:sldMk cId="3427557337" sldId="263"/>
            <ac:spMk id="10" creationId="{80F05760-B1E7-A192-E484-32BDCF5B5A95}"/>
          </ac:spMkLst>
        </pc:spChg>
        <pc:spChg chg="add del mod">
          <ac:chgData name="SENIOR, REBECCA" userId="a9029d4b-35f3-4bef-b8f8-3f618d9109c1" providerId="ADAL" clId="{561C5B3B-E1F7-4695-9BFF-CC603AC285A0}" dt="2022-11-04T20:55:24.806" v="935" actId="478"/>
          <ac:spMkLst>
            <pc:docMk/>
            <pc:sldMk cId="3427557337" sldId="263"/>
            <ac:spMk id="11" creationId="{462A7C97-187D-401F-AD4A-DF66FC33F5E2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12" creationId="{3A4B3862-F9BD-BA6A-F7A6-F03F0470D2AC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13" creationId="{6086FB8C-4818-4493-D25A-2A8B3C79F76C}"/>
          </ac:spMkLst>
        </pc:spChg>
        <pc:spChg chg="add del mod topLvl">
          <ac:chgData name="SENIOR, REBECCA" userId="a9029d4b-35f3-4bef-b8f8-3f618d9109c1" providerId="ADAL" clId="{561C5B3B-E1F7-4695-9BFF-CC603AC285A0}" dt="2022-11-04T20:53:14.732" v="813" actId="478"/>
          <ac:spMkLst>
            <pc:docMk/>
            <pc:sldMk cId="3427557337" sldId="263"/>
            <ac:spMk id="14" creationId="{4D8AFE0B-C205-A02F-1D78-5046E9A9A82B}"/>
          </ac:spMkLst>
        </pc:spChg>
        <pc:spChg chg="add del mod topLvl">
          <ac:chgData name="SENIOR, REBECCA" userId="a9029d4b-35f3-4bef-b8f8-3f618d9109c1" providerId="ADAL" clId="{561C5B3B-E1F7-4695-9BFF-CC603AC285A0}" dt="2022-11-04T20:53:14.732" v="813" actId="478"/>
          <ac:spMkLst>
            <pc:docMk/>
            <pc:sldMk cId="3427557337" sldId="263"/>
            <ac:spMk id="15" creationId="{FB460976-5C01-B8B0-9184-48880D8BB531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16" creationId="{7BDDC12D-4D74-BA51-14B5-25C17329CCE3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17" creationId="{120ED40C-477A-9D8D-1932-229C769F6262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18" creationId="{61019EE9-7600-6BAC-B18A-AD63870FF536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19" creationId="{86172696-39CC-C301-8F8D-621758AAA0F8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20" creationId="{218070EB-C3FF-FA20-14CB-573F54ECB632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21" creationId="{90ECAFBC-41BE-4EF8-DF94-D9EC3E68CE4D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22" creationId="{A4589018-55C2-661C-06F2-C3ADCEC21B3F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23" creationId="{B8D14D2C-0332-F1AB-E7CB-882172256318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24" creationId="{921FC50F-D0CA-8B70-970E-3B995DCE66A6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25" creationId="{E819521B-F198-2B67-0E18-5A13AA5602BD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26" creationId="{21110B81-418D-46F9-66B9-7916452EB9BC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27" creationId="{E67B4125-87D2-17F2-E0FE-2582235FBEDC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29" creationId="{60CA9123-9C57-3CEE-9673-6E5F81FBC962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30" creationId="{EA6174FD-FE6A-9FA7-AB91-5185E70C35D2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31" creationId="{073ED437-5E23-90DB-DB61-FD9F683C5676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32" creationId="{50CF97AC-70E7-74F6-57D1-B3A19D6287B2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33" creationId="{CA1DD134-E75F-BAD8-5E23-758E751179AC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35" creationId="{71FFB3CC-B3DB-7A84-4DF3-CDFD64009381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36" creationId="{B2A41C2A-B993-0AE9-BE32-3A31CD725DF8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37" creationId="{EEA19FBA-E7F5-2259-DD08-F49C842B4775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38" creationId="{94EAB606-EE54-2045-BF89-6FC56187906D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39" creationId="{D8FDBB2E-3129-624C-7098-07B6830A324E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41" creationId="{68DA2217-D4B8-DCAF-F36A-E00443DE844A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42" creationId="{EB65430A-86EA-64CA-21C2-1D8553AA92B8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43" creationId="{5797DC91-540C-6BA6-E625-08687FFAEDAD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44" creationId="{AD619B9F-C3F8-EC0D-3F70-E6F753A4BF4E}"/>
          </ac:spMkLst>
        </pc:spChg>
        <pc:spChg chg="mod">
          <ac:chgData name="SENIOR, REBECCA" userId="a9029d4b-35f3-4bef-b8f8-3f618d9109c1" providerId="ADAL" clId="{561C5B3B-E1F7-4695-9BFF-CC603AC285A0}" dt="2022-11-04T20:48:20.654" v="551" actId="2711"/>
          <ac:spMkLst>
            <pc:docMk/>
            <pc:sldMk cId="3427557337" sldId="263"/>
            <ac:spMk id="45" creationId="{B7026476-3536-0103-6E52-B722DFE39209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46" creationId="{CECDFDA9-5691-6F25-6713-27E59540733E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47" creationId="{7BC90AD3-B9E0-3991-AE28-F94113AE2A0C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48" creationId="{97E8F1A2-03C0-E287-E1C0-863BACD61F0C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49" creationId="{36FE1052-248F-8B90-536C-6147DE487CC7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51" creationId="{4ECCC192-2E8A-45C9-65D6-E024AA432CEE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52" creationId="{94ABD32E-28EF-6645-0E10-704D8AC60BA8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53" creationId="{B911A6FC-5543-C3E5-B93F-6097208A530D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54" creationId="{E9516B78-2AC6-43CA-C514-4BB83D4C5895}"/>
          </ac:spMkLst>
        </pc:spChg>
        <pc:spChg chg="add del mod">
          <ac:chgData name="SENIOR, REBECCA" userId="a9029d4b-35f3-4bef-b8f8-3f618d9109c1" providerId="ADAL" clId="{561C5B3B-E1F7-4695-9BFF-CC603AC285A0}" dt="2022-11-04T20:24:44.089" v="248" actId="478"/>
          <ac:spMkLst>
            <pc:docMk/>
            <pc:sldMk cId="3427557337" sldId="263"/>
            <ac:spMk id="55" creationId="{791F791E-43A2-FAFA-327A-93971245825E}"/>
          </ac:spMkLst>
        </pc:spChg>
        <pc:spChg chg="add del mod">
          <ac:chgData name="SENIOR, REBECCA" userId="a9029d4b-35f3-4bef-b8f8-3f618d9109c1" providerId="ADAL" clId="{561C5B3B-E1F7-4695-9BFF-CC603AC285A0}" dt="2022-11-04T20:24:44.089" v="248" actId="478"/>
          <ac:spMkLst>
            <pc:docMk/>
            <pc:sldMk cId="3427557337" sldId="263"/>
            <ac:spMk id="56" creationId="{17D6CFEF-AECE-6C4E-0975-298D92CCE308}"/>
          </ac:spMkLst>
        </pc:spChg>
        <pc:spChg chg="add del mod">
          <ac:chgData name="SENIOR, REBECCA" userId="a9029d4b-35f3-4bef-b8f8-3f618d9109c1" providerId="ADAL" clId="{561C5B3B-E1F7-4695-9BFF-CC603AC285A0}" dt="2022-11-04T20:25:02.995" v="250"/>
          <ac:spMkLst>
            <pc:docMk/>
            <pc:sldMk cId="3427557337" sldId="263"/>
            <ac:spMk id="57" creationId="{2600C1C8-00D8-E8C3-70E3-AB4BF3696C9F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58" creationId="{E358101A-22B5-A166-A025-ED1BBC780BBD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59" creationId="{C39DF5B4-5BA5-D69E-79E7-8CEC84661FA9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60" creationId="{91987213-FB0A-3AA1-CCD1-823CEB06961A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61" creationId="{85ABBCA7-3CCD-088B-97DC-76254A72C42C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62" creationId="{919E37BC-5701-7755-D863-A05310FB9171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63" creationId="{D28539A6-EDFF-D454-EA67-462706E8FE4B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64" creationId="{37A2F6FE-0BA2-79C6-2CE4-CA67BC858E2F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65" creationId="{603B784A-414A-2FB6-E92E-BF9891765C88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66" creationId="{19A05598-86FD-0FFC-F9D0-AD2C51349117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67" creationId="{35E9BE79-D1B5-5BAF-AB40-6498CC7CA3EA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68" creationId="{A4062CEB-B91F-FB58-E8AF-AE2F6D4BA0A5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69" creationId="{FCB19CF0-87E4-8AEB-48B9-8EA29FC8A282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70" creationId="{041B5686-4293-ECD4-4D8E-316D68B66A6C}"/>
          </ac:spMkLst>
        </pc:spChg>
        <pc:spChg chg="add del mod">
          <ac:chgData name="SENIOR, REBECCA" userId="a9029d4b-35f3-4bef-b8f8-3f618d9109c1" providerId="ADAL" clId="{561C5B3B-E1F7-4695-9BFF-CC603AC285A0}" dt="2022-11-04T20:30:49.833" v="308" actId="478"/>
          <ac:spMkLst>
            <pc:docMk/>
            <pc:sldMk cId="3427557337" sldId="263"/>
            <ac:spMk id="71" creationId="{8D4B656A-0EFC-8929-6668-7133B2176A3A}"/>
          </ac:spMkLst>
        </pc:spChg>
        <pc:spChg chg="add mo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72" creationId="{B21121DF-8DCE-B904-2FF7-9750B90A6290}"/>
          </ac:spMkLst>
        </pc:spChg>
        <pc:spChg chg="add del mod">
          <ac:chgData name="SENIOR, REBECCA" userId="a9029d4b-35f3-4bef-b8f8-3f618d9109c1" providerId="ADAL" clId="{561C5B3B-E1F7-4695-9BFF-CC603AC285A0}" dt="2022-11-04T20:30:52.704" v="309" actId="478"/>
          <ac:spMkLst>
            <pc:docMk/>
            <pc:sldMk cId="3427557337" sldId="263"/>
            <ac:spMk id="73" creationId="{D5451A41-6803-6F17-A4B5-B9D8B8700832}"/>
          </ac:spMkLst>
        </pc:spChg>
        <pc:spChg chg="add del mod">
          <ac:chgData name="SENIOR, REBECCA" userId="a9029d4b-35f3-4bef-b8f8-3f618d9109c1" providerId="ADAL" clId="{561C5B3B-E1F7-4695-9BFF-CC603AC285A0}" dt="2022-11-04T20:30:52.704" v="309" actId="478"/>
          <ac:spMkLst>
            <pc:docMk/>
            <pc:sldMk cId="3427557337" sldId="263"/>
            <ac:spMk id="74" creationId="{00314489-29F5-27C8-5E21-E03215E860E2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75" creationId="{5F135153-5750-6B26-EF6C-7DF20C5BBFD3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76" creationId="{07D93B05-6B36-8FEC-3F41-A8A9625FCB3B}"/>
          </ac:spMkLst>
        </pc:spChg>
        <pc:spChg chg="mod">
          <ac:chgData name="SENIOR, REBECCA" userId="a9029d4b-35f3-4bef-b8f8-3f618d9109c1" providerId="ADAL" clId="{561C5B3B-E1F7-4695-9BFF-CC603AC285A0}" dt="2022-11-07T01:18:55.167" v="1429" actId="14100"/>
          <ac:spMkLst>
            <pc:docMk/>
            <pc:sldMk cId="3427557337" sldId="263"/>
            <ac:spMk id="77" creationId="{42827499-D7DA-E900-2623-3589810428C2}"/>
          </ac:spMkLst>
        </pc:spChg>
        <pc:spChg chg="add del mod">
          <ac:chgData name="SENIOR, REBECCA" userId="a9029d4b-35f3-4bef-b8f8-3f618d9109c1" providerId="ADAL" clId="{561C5B3B-E1F7-4695-9BFF-CC603AC285A0}" dt="2022-11-04T20:35:33.045" v="371" actId="478"/>
          <ac:spMkLst>
            <pc:docMk/>
            <pc:sldMk cId="3427557337" sldId="263"/>
            <ac:spMk id="77" creationId="{DF5CA8A4-78DB-F365-F013-8BB61B770551}"/>
          </ac:spMkLst>
        </pc:spChg>
        <pc:spChg chg="add del mod">
          <ac:chgData name="SENIOR, REBECCA" userId="a9029d4b-35f3-4bef-b8f8-3f618d9109c1" providerId="ADAL" clId="{561C5B3B-E1F7-4695-9BFF-CC603AC285A0}" dt="2022-11-04T20:35:33.045" v="371" actId="478"/>
          <ac:spMkLst>
            <pc:docMk/>
            <pc:sldMk cId="3427557337" sldId="263"/>
            <ac:spMk id="78" creationId="{2B95424C-9E9F-2972-E965-88A9F49AD8B7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79" creationId="{3BFFF727-9C88-DD1F-521E-A0F74E36784A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80" creationId="{E938C8B1-616B-0C3D-732D-5DEC234FB793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81" creationId="{83640215-2940-5A19-D896-239CE5042F0A}"/>
          </ac:spMkLst>
        </pc:spChg>
        <pc:spChg chg="add mod topLvl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82" creationId="{B3F10FCF-26F8-E33E-F212-39C05DC59B9F}"/>
          </ac:spMkLst>
        </pc:spChg>
        <pc:spChg chg="add mod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84" creationId="{D7B43FFA-008C-C7EE-BD59-F089A1177D38}"/>
          </ac:spMkLst>
        </pc:spChg>
        <pc:spChg chg="add mod">
          <ac:chgData name="SENIOR, REBECCA" userId="a9029d4b-35f3-4bef-b8f8-3f618d9109c1" providerId="ADAL" clId="{561C5B3B-E1F7-4695-9BFF-CC603AC285A0}" dt="2022-11-04T21:02:39.789" v="1274" actId="404"/>
          <ac:spMkLst>
            <pc:docMk/>
            <pc:sldMk cId="3427557337" sldId="263"/>
            <ac:spMk id="85" creationId="{25E3C5F5-5705-FEF1-4584-058CDBA48E01}"/>
          </ac:spMkLst>
        </pc:spChg>
        <pc:spChg chg="add del mod">
          <ac:chgData name="SENIOR, REBECCA" userId="a9029d4b-35f3-4bef-b8f8-3f618d9109c1" providerId="ADAL" clId="{561C5B3B-E1F7-4695-9BFF-CC603AC285A0}" dt="2022-11-04T20:56:17.214" v="998" actId="478"/>
          <ac:spMkLst>
            <pc:docMk/>
            <pc:sldMk cId="3427557337" sldId="263"/>
            <ac:spMk id="86" creationId="{5C81FFD9-5776-7A48-E66E-D5EDF6F60858}"/>
          </ac:spMkLst>
        </pc:spChg>
        <pc:spChg chg="add del mod">
          <ac:chgData name="SENIOR, REBECCA" userId="a9029d4b-35f3-4bef-b8f8-3f618d9109c1" providerId="ADAL" clId="{561C5B3B-E1F7-4695-9BFF-CC603AC285A0}" dt="2022-11-04T20:56:17.214" v="998" actId="478"/>
          <ac:spMkLst>
            <pc:docMk/>
            <pc:sldMk cId="3427557337" sldId="263"/>
            <ac:spMk id="87" creationId="{8B4D3211-C9E3-E081-120F-4626C7BE1498}"/>
          </ac:spMkLst>
        </pc:spChg>
        <pc:spChg chg="add mo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88" creationId="{E0B8A210-E018-E1B0-9458-E7686E0A54C3}"/>
          </ac:spMkLst>
        </pc:spChg>
        <pc:spChg chg="add mod">
          <ac:chgData name="SENIOR, REBECCA" userId="a9029d4b-35f3-4bef-b8f8-3f618d9109c1" providerId="ADAL" clId="{561C5B3B-E1F7-4695-9BFF-CC603AC285A0}" dt="2022-11-04T21:15:44.691" v="1423" actId="1076"/>
          <ac:spMkLst>
            <pc:docMk/>
            <pc:sldMk cId="3427557337" sldId="263"/>
            <ac:spMk id="89" creationId="{909C956F-51B0-94F7-265C-201F7D344D93}"/>
          </ac:spMkLst>
        </pc:spChg>
        <pc:spChg chg="add del mod ord">
          <ac:chgData name="SENIOR, REBECCA" userId="a9029d4b-35f3-4bef-b8f8-3f618d9109c1" providerId="ADAL" clId="{561C5B3B-E1F7-4695-9BFF-CC603AC285A0}" dt="2022-11-04T21:15:12.588" v="1421" actId="478"/>
          <ac:spMkLst>
            <pc:docMk/>
            <pc:sldMk cId="3427557337" sldId="263"/>
            <ac:spMk id="90" creationId="{2FA825A4-27FC-6003-CC64-DC98ECBCFEC6}"/>
          </ac:spMkLst>
        </pc:spChg>
        <pc:spChg chg="add del mod ord">
          <ac:chgData name="SENIOR, REBECCA" userId="a9029d4b-35f3-4bef-b8f8-3f618d9109c1" providerId="ADAL" clId="{561C5B3B-E1F7-4695-9BFF-CC603AC285A0}" dt="2022-11-04T21:15:12.588" v="1421" actId="478"/>
          <ac:spMkLst>
            <pc:docMk/>
            <pc:sldMk cId="3427557337" sldId="263"/>
            <ac:spMk id="91" creationId="{BC03B9E1-2EC8-E315-AD30-6D87B5C34D4F}"/>
          </ac:spMkLst>
        </pc:spChg>
        <pc:spChg chg="add del mod ord">
          <ac:chgData name="SENIOR, REBECCA" userId="a9029d4b-35f3-4bef-b8f8-3f618d9109c1" providerId="ADAL" clId="{561C5B3B-E1F7-4695-9BFF-CC603AC285A0}" dt="2022-11-04T21:15:12.588" v="1421" actId="478"/>
          <ac:spMkLst>
            <pc:docMk/>
            <pc:sldMk cId="3427557337" sldId="263"/>
            <ac:spMk id="92" creationId="{D2639FEB-474C-BDB4-A6E9-CC278FD97FB9}"/>
          </ac:spMkLst>
        </pc:spChg>
        <pc:spChg chg="add del mod">
          <ac:chgData name="SENIOR, REBECCA" userId="a9029d4b-35f3-4bef-b8f8-3f618d9109c1" providerId="ADAL" clId="{561C5B3B-E1F7-4695-9BFF-CC603AC285A0}" dt="2022-11-04T21:03:10.224" v="1277" actId="478"/>
          <ac:spMkLst>
            <pc:docMk/>
            <pc:sldMk cId="3427557337" sldId="263"/>
            <ac:spMk id="93" creationId="{007196CE-D2FC-3887-D02B-E7AD1717D3F3}"/>
          </ac:spMkLst>
        </pc:spChg>
        <pc:spChg chg="add mod or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94" creationId="{96F6DC3B-2CA9-2005-BA16-5B96A9521251}"/>
          </ac:spMkLst>
        </pc:spChg>
        <pc:spChg chg="add del mod ord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95" creationId="{540FE538-D868-413E-DFD4-7B127034F07F}"/>
          </ac:spMkLst>
        </pc:spChg>
        <pc:spChg chg="add del mod or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96" creationId="{BCBEEDFE-E163-673B-C545-A29B518B27D8}"/>
          </ac:spMkLst>
        </pc:spChg>
        <pc:spChg chg="add mod ord">
          <ac:chgData name="SENIOR, REBECCA" userId="a9029d4b-35f3-4bef-b8f8-3f618d9109c1" providerId="ADAL" clId="{561C5B3B-E1F7-4695-9BFF-CC603AC285A0}" dt="2022-11-04T21:14:11.926" v="1409" actId="1038"/>
          <ac:spMkLst>
            <pc:docMk/>
            <pc:sldMk cId="3427557337" sldId="263"/>
            <ac:spMk id="97" creationId="{E751AE19-1454-E460-6D9E-6EF978912B73}"/>
          </ac:spMkLst>
        </pc:spChg>
        <pc:spChg chg="add del mod ord">
          <ac:chgData name="SENIOR, REBECCA" userId="a9029d4b-35f3-4bef-b8f8-3f618d9109c1" providerId="ADAL" clId="{561C5B3B-E1F7-4695-9BFF-CC603AC285A0}" dt="2022-11-04T21:22:31.643" v="1425" actId="1038"/>
          <ac:spMkLst>
            <pc:docMk/>
            <pc:sldMk cId="3427557337" sldId="263"/>
            <ac:spMk id="98" creationId="{7F04BF8E-3336-1631-00CC-D8D7A2E298E1}"/>
          </ac:spMkLst>
        </pc:spChg>
        <pc:spChg chg="add del mod ord">
          <ac:chgData name="SENIOR, REBECCA" userId="a9029d4b-35f3-4bef-b8f8-3f618d9109c1" providerId="ADAL" clId="{561C5B3B-E1F7-4695-9BFF-CC603AC285A0}" dt="2022-11-04T21:14:25.302" v="1415" actId="1037"/>
          <ac:spMkLst>
            <pc:docMk/>
            <pc:sldMk cId="3427557337" sldId="263"/>
            <ac:spMk id="99" creationId="{505DAEDD-2C13-28C0-460D-9C16007B88BB}"/>
          </ac:spMkLst>
        </pc:spChg>
        <pc:spChg chg="add mod ord">
          <ac:chgData name="SENIOR, REBECCA" userId="a9029d4b-35f3-4bef-b8f8-3f618d9109c1" providerId="ADAL" clId="{561C5B3B-E1F7-4695-9BFF-CC603AC285A0}" dt="2022-11-04T21:15:03.529" v="1420" actId="167"/>
          <ac:spMkLst>
            <pc:docMk/>
            <pc:sldMk cId="3427557337" sldId="263"/>
            <ac:spMk id="100" creationId="{73DE82AB-1992-3702-D0FD-6028B1DDE90B}"/>
          </ac:spMkLst>
        </pc:spChg>
        <pc:grpChg chg="add mod">
          <ac:chgData name="SENIOR, REBECCA" userId="a9029d4b-35f3-4bef-b8f8-3f618d9109c1" providerId="ADAL" clId="{561C5B3B-E1F7-4695-9BFF-CC603AC285A0}" dt="2022-11-04T21:14:11.926" v="1409" actId="1038"/>
          <ac:grpSpMkLst>
            <pc:docMk/>
            <pc:sldMk cId="3427557337" sldId="263"/>
            <ac:grpSpMk id="28" creationId="{66598F1B-6441-4838-B60C-F233E8E1FA4A}"/>
          </ac:grpSpMkLst>
        </pc:grpChg>
        <pc:grpChg chg="add mod topLvl">
          <ac:chgData name="SENIOR, REBECCA" userId="a9029d4b-35f3-4bef-b8f8-3f618d9109c1" providerId="ADAL" clId="{561C5B3B-E1F7-4695-9BFF-CC603AC285A0}" dt="2022-11-04T21:22:31.643" v="1425" actId="1038"/>
          <ac:grpSpMkLst>
            <pc:docMk/>
            <pc:sldMk cId="3427557337" sldId="263"/>
            <ac:grpSpMk id="34" creationId="{AA4BFA0A-DB6E-F94F-68D4-3AE58E2ED3EB}"/>
          </ac:grpSpMkLst>
        </pc:grpChg>
        <pc:grpChg chg="add mod topLvl">
          <ac:chgData name="SENIOR, REBECCA" userId="a9029d4b-35f3-4bef-b8f8-3f618d9109c1" providerId="ADAL" clId="{561C5B3B-E1F7-4695-9BFF-CC603AC285A0}" dt="2022-11-04T21:22:31.643" v="1425" actId="1038"/>
          <ac:grpSpMkLst>
            <pc:docMk/>
            <pc:sldMk cId="3427557337" sldId="263"/>
            <ac:grpSpMk id="40" creationId="{F7B1F2D3-F78A-0C4F-1B03-75C15A912C65}"/>
          </ac:grpSpMkLst>
        </pc:grpChg>
        <pc:grpChg chg="add del mod">
          <ac:chgData name="SENIOR, REBECCA" userId="a9029d4b-35f3-4bef-b8f8-3f618d9109c1" providerId="ADAL" clId="{561C5B3B-E1F7-4695-9BFF-CC603AC285A0}" dt="2022-11-04T20:45:14.154" v="517" actId="165"/>
          <ac:grpSpMkLst>
            <pc:docMk/>
            <pc:sldMk cId="3427557337" sldId="263"/>
            <ac:grpSpMk id="83" creationId="{B4259915-8395-62AE-9DF0-713EC7F6ED2C}"/>
          </ac:grpSpMkLst>
        </pc:grpChg>
      </pc:sldChg>
    </pc:docChg>
  </pc:docChgLst>
  <pc:docChgLst>
    <pc:chgData name="SENIOR, REBECCA A." userId="a9029d4b-35f3-4bef-b8f8-3f618d9109c1" providerId="ADAL" clId="{FC86DC84-C7D6-410A-A9FB-BF6573413529}"/>
    <pc:docChg chg="undo custSel modSld">
      <pc:chgData name="SENIOR, REBECCA A." userId="a9029d4b-35f3-4bef-b8f8-3f618d9109c1" providerId="ADAL" clId="{FC86DC84-C7D6-410A-A9FB-BF6573413529}" dt="2023-12-26T14:11:06.726" v="105" actId="113"/>
      <pc:docMkLst>
        <pc:docMk/>
      </pc:docMkLst>
      <pc:sldChg chg="modSp mod">
        <pc:chgData name="SENIOR, REBECCA A." userId="a9029d4b-35f3-4bef-b8f8-3f618d9109c1" providerId="ADAL" clId="{FC86DC84-C7D6-410A-A9FB-BF6573413529}" dt="2023-12-26T14:11:06.726" v="105" actId="113"/>
        <pc:sldMkLst>
          <pc:docMk/>
          <pc:sldMk cId="3427557337" sldId="263"/>
        </pc:sldMkLst>
        <pc:spChg chg="mod">
          <ac:chgData name="SENIOR, REBECCA A." userId="a9029d4b-35f3-4bef-b8f8-3f618d9109c1" providerId="ADAL" clId="{FC86DC84-C7D6-410A-A9FB-BF6573413529}" dt="2023-12-26T14:05:20.035" v="79" actId="1035"/>
          <ac:spMkLst>
            <pc:docMk/>
            <pc:sldMk cId="3427557337" sldId="263"/>
            <ac:spMk id="6" creationId="{53AB74DE-65AB-EF8E-CD89-A9BFFDCD015A}"/>
          </ac:spMkLst>
        </pc:spChg>
        <pc:spChg chg="mod">
          <ac:chgData name="SENIOR, REBECCA A." userId="a9029d4b-35f3-4bef-b8f8-3f618d9109c1" providerId="ADAL" clId="{FC86DC84-C7D6-410A-A9FB-BF6573413529}" dt="2023-12-26T14:05:20.035" v="79" actId="1035"/>
          <ac:spMkLst>
            <pc:docMk/>
            <pc:sldMk cId="3427557337" sldId="263"/>
            <ac:spMk id="7" creationId="{5101E711-FCD8-8126-55AC-115BC361A36C}"/>
          </ac:spMkLst>
        </pc:spChg>
        <pc:spChg chg="mod">
          <ac:chgData name="SENIOR, REBECCA A." userId="a9029d4b-35f3-4bef-b8f8-3f618d9109c1" providerId="ADAL" clId="{FC86DC84-C7D6-410A-A9FB-BF6573413529}" dt="2023-12-26T14:10:29.895" v="84" actId="113"/>
          <ac:spMkLst>
            <pc:docMk/>
            <pc:sldMk cId="3427557337" sldId="263"/>
            <ac:spMk id="8" creationId="{272644FB-034C-FE53-07DC-9C208DE79E32}"/>
          </ac:spMkLst>
        </pc:spChg>
        <pc:spChg chg="mod">
          <ac:chgData name="SENIOR, REBECCA A." userId="a9029d4b-35f3-4bef-b8f8-3f618d9109c1" providerId="ADAL" clId="{FC86DC84-C7D6-410A-A9FB-BF6573413529}" dt="2023-12-26T14:10:36.047" v="88" actId="113"/>
          <ac:spMkLst>
            <pc:docMk/>
            <pc:sldMk cId="3427557337" sldId="263"/>
            <ac:spMk id="17" creationId="{3E0C8722-EA5C-85BB-D2AB-483AF541B237}"/>
          </ac:spMkLst>
        </pc:spChg>
        <pc:spChg chg="mod">
          <ac:chgData name="SENIOR, REBECCA A." userId="a9029d4b-35f3-4bef-b8f8-3f618d9109c1" providerId="ADAL" clId="{FC86DC84-C7D6-410A-A9FB-BF6573413529}" dt="2023-12-26T14:10:21.415" v="80" actId="113"/>
          <ac:spMkLst>
            <pc:docMk/>
            <pc:sldMk cId="3427557337" sldId="263"/>
            <ac:spMk id="51" creationId="{4ECCC192-2E8A-45C9-65D6-E024AA432CEE}"/>
          </ac:spMkLst>
        </pc:spChg>
        <pc:spChg chg="mod">
          <ac:chgData name="SENIOR, REBECCA A." userId="a9029d4b-35f3-4bef-b8f8-3f618d9109c1" providerId="ADAL" clId="{FC86DC84-C7D6-410A-A9FB-BF6573413529}" dt="2023-12-26T14:10:24.946" v="81" actId="113"/>
          <ac:spMkLst>
            <pc:docMk/>
            <pc:sldMk cId="3427557337" sldId="263"/>
            <ac:spMk id="52" creationId="{94ABD32E-28EF-6645-0E10-704D8AC60BA8}"/>
          </ac:spMkLst>
        </pc:spChg>
        <pc:spChg chg="mod">
          <ac:chgData name="SENIOR, REBECCA A." userId="a9029d4b-35f3-4bef-b8f8-3f618d9109c1" providerId="ADAL" clId="{FC86DC84-C7D6-410A-A9FB-BF6573413529}" dt="2023-12-26T14:11:06.726" v="105" actId="113"/>
          <ac:spMkLst>
            <pc:docMk/>
            <pc:sldMk cId="3427557337" sldId="263"/>
            <ac:spMk id="53" creationId="{B911A6FC-5543-C3E5-B93F-6097208A530D}"/>
          </ac:spMkLst>
        </pc:spChg>
        <pc:spChg chg="mod">
          <ac:chgData name="SENIOR, REBECCA A." userId="a9029d4b-35f3-4bef-b8f8-3f618d9109c1" providerId="ADAL" clId="{FC86DC84-C7D6-410A-A9FB-BF6573413529}" dt="2023-12-26T14:11:04.960" v="104" actId="113"/>
          <ac:spMkLst>
            <pc:docMk/>
            <pc:sldMk cId="3427557337" sldId="263"/>
            <ac:spMk id="54" creationId="{E9516B78-2AC6-43CA-C514-4BB83D4C5895}"/>
          </ac:spMkLst>
        </pc:spChg>
        <pc:spChg chg="mod">
          <ac:chgData name="SENIOR, REBECCA A." userId="a9029d4b-35f3-4bef-b8f8-3f618d9109c1" providerId="ADAL" clId="{FC86DC84-C7D6-410A-A9FB-BF6573413529}" dt="2023-12-26T14:10:44.040" v="93" actId="113"/>
          <ac:spMkLst>
            <pc:docMk/>
            <pc:sldMk cId="3427557337" sldId="263"/>
            <ac:spMk id="58" creationId="{E358101A-22B5-A166-A025-ED1BBC780BBD}"/>
          </ac:spMkLst>
        </pc:spChg>
        <pc:spChg chg="mod">
          <ac:chgData name="SENIOR, REBECCA A." userId="a9029d4b-35f3-4bef-b8f8-3f618d9109c1" providerId="ADAL" clId="{FC86DC84-C7D6-410A-A9FB-BF6573413529}" dt="2023-12-26T14:10:26.791" v="82" actId="113"/>
          <ac:spMkLst>
            <pc:docMk/>
            <pc:sldMk cId="3427557337" sldId="263"/>
            <ac:spMk id="59" creationId="{C39DF5B4-5BA5-D69E-79E7-8CEC84661FA9}"/>
          </ac:spMkLst>
        </pc:spChg>
        <pc:spChg chg="mod">
          <ac:chgData name="SENIOR, REBECCA A." userId="a9029d4b-35f3-4bef-b8f8-3f618d9109c1" providerId="ADAL" clId="{FC86DC84-C7D6-410A-A9FB-BF6573413529}" dt="2023-12-26T14:10:32.205" v="85" actId="113"/>
          <ac:spMkLst>
            <pc:docMk/>
            <pc:sldMk cId="3427557337" sldId="263"/>
            <ac:spMk id="60" creationId="{91987213-FB0A-3AA1-CCD1-823CEB06961A}"/>
          </ac:spMkLst>
        </pc:spChg>
        <pc:spChg chg="mod">
          <ac:chgData name="SENIOR, REBECCA A." userId="a9029d4b-35f3-4bef-b8f8-3f618d9109c1" providerId="ADAL" clId="{FC86DC84-C7D6-410A-A9FB-BF6573413529}" dt="2023-12-26T14:11:01.814" v="102" actId="113"/>
          <ac:spMkLst>
            <pc:docMk/>
            <pc:sldMk cId="3427557337" sldId="263"/>
            <ac:spMk id="61" creationId="{85ABBCA7-3CCD-088B-97DC-76254A72C42C}"/>
          </ac:spMkLst>
        </pc:spChg>
        <pc:spChg chg="mod">
          <ac:chgData name="SENIOR, REBECCA A." userId="a9029d4b-35f3-4bef-b8f8-3f618d9109c1" providerId="ADAL" clId="{FC86DC84-C7D6-410A-A9FB-BF6573413529}" dt="2023-12-26T14:11:03.422" v="103" actId="113"/>
          <ac:spMkLst>
            <pc:docMk/>
            <pc:sldMk cId="3427557337" sldId="263"/>
            <ac:spMk id="62" creationId="{919E37BC-5701-7755-D863-A05310FB9171}"/>
          </ac:spMkLst>
        </pc:spChg>
        <pc:spChg chg="mod">
          <ac:chgData name="SENIOR, REBECCA A." userId="a9029d4b-35f3-4bef-b8f8-3f618d9109c1" providerId="ADAL" clId="{FC86DC84-C7D6-410A-A9FB-BF6573413529}" dt="2023-12-26T14:10:42.513" v="92" actId="113"/>
          <ac:spMkLst>
            <pc:docMk/>
            <pc:sldMk cId="3427557337" sldId="263"/>
            <ac:spMk id="63" creationId="{D28539A6-EDFF-D454-EA67-462706E8FE4B}"/>
          </ac:spMkLst>
        </pc:spChg>
        <pc:spChg chg="mod">
          <ac:chgData name="SENIOR, REBECCA A." userId="a9029d4b-35f3-4bef-b8f8-3f618d9109c1" providerId="ADAL" clId="{FC86DC84-C7D6-410A-A9FB-BF6573413529}" dt="2023-12-26T14:10:45.768" v="94" actId="113"/>
          <ac:spMkLst>
            <pc:docMk/>
            <pc:sldMk cId="3427557337" sldId="263"/>
            <ac:spMk id="64" creationId="{37A2F6FE-0BA2-79C6-2CE4-CA67BC858E2F}"/>
          </ac:spMkLst>
        </pc:spChg>
        <pc:spChg chg="mod">
          <ac:chgData name="SENIOR, REBECCA A." userId="a9029d4b-35f3-4bef-b8f8-3f618d9109c1" providerId="ADAL" clId="{FC86DC84-C7D6-410A-A9FB-BF6573413529}" dt="2023-12-26T14:10:28.073" v="83" actId="113"/>
          <ac:spMkLst>
            <pc:docMk/>
            <pc:sldMk cId="3427557337" sldId="263"/>
            <ac:spMk id="65" creationId="{603B784A-414A-2FB6-E92E-BF9891765C88}"/>
          </ac:spMkLst>
        </pc:spChg>
        <pc:spChg chg="mod">
          <ac:chgData name="SENIOR, REBECCA A." userId="a9029d4b-35f3-4bef-b8f8-3f618d9109c1" providerId="ADAL" clId="{FC86DC84-C7D6-410A-A9FB-BF6573413529}" dt="2023-12-26T14:10:33.348" v="86" actId="113"/>
          <ac:spMkLst>
            <pc:docMk/>
            <pc:sldMk cId="3427557337" sldId="263"/>
            <ac:spMk id="66" creationId="{19A05598-86FD-0FFC-F9D0-AD2C51349117}"/>
          </ac:spMkLst>
        </pc:spChg>
        <pc:spChg chg="mod">
          <ac:chgData name="SENIOR, REBECCA A." userId="a9029d4b-35f3-4bef-b8f8-3f618d9109c1" providerId="ADAL" clId="{FC86DC84-C7D6-410A-A9FB-BF6573413529}" dt="2023-12-26T14:11:00.362" v="101" actId="113"/>
          <ac:spMkLst>
            <pc:docMk/>
            <pc:sldMk cId="3427557337" sldId="263"/>
            <ac:spMk id="67" creationId="{35E9BE79-D1B5-5BAF-AB40-6498CC7CA3EA}"/>
          </ac:spMkLst>
        </pc:spChg>
        <pc:spChg chg="mod">
          <ac:chgData name="SENIOR, REBECCA A." userId="a9029d4b-35f3-4bef-b8f8-3f618d9109c1" providerId="ADAL" clId="{FC86DC84-C7D6-410A-A9FB-BF6573413529}" dt="2023-12-26T14:10:58.770" v="100" actId="113"/>
          <ac:spMkLst>
            <pc:docMk/>
            <pc:sldMk cId="3427557337" sldId="263"/>
            <ac:spMk id="68" creationId="{A4062CEB-B91F-FB58-E8AF-AE2F6D4BA0A5}"/>
          </ac:spMkLst>
        </pc:spChg>
        <pc:spChg chg="mod">
          <ac:chgData name="SENIOR, REBECCA A." userId="a9029d4b-35f3-4bef-b8f8-3f618d9109c1" providerId="ADAL" clId="{FC86DC84-C7D6-410A-A9FB-BF6573413529}" dt="2023-12-26T14:10:40.664" v="91" actId="113"/>
          <ac:spMkLst>
            <pc:docMk/>
            <pc:sldMk cId="3427557337" sldId="263"/>
            <ac:spMk id="69" creationId="{FCB19CF0-87E4-8AEB-48B9-8EA29FC8A282}"/>
          </ac:spMkLst>
        </pc:spChg>
        <pc:spChg chg="mod">
          <ac:chgData name="SENIOR, REBECCA A." userId="a9029d4b-35f3-4bef-b8f8-3f618d9109c1" providerId="ADAL" clId="{FC86DC84-C7D6-410A-A9FB-BF6573413529}" dt="2023-12-26T14:10:47.171" v="95" actId="113"/>
          <ac:spMkLst>
            <pc:docMk/>
            <pc:sldMk cId="3427557337" sldId="263"/>
            <ac:spMk id="70" creationId="{041B5686-4293-ECD4-4D8E-316D68B66A6C}"/>
          </ac:spMkLst>
        </pc:spChg>
        <pc:spChg chg="mod">
          <ac:chgData name="SENIOR, REBECCA A." userId="a9029d4b-35f3-4bef-b8f8-3f618d9109c1" providerId="ADAL" clId="{FC86DC84-C7D6-410A-A9FB-BF6573413529}" dt="2023-12-26T14:10:34.521" v="87" actId="113"/>
          <ac:spMkLst>
            <pc:docMk/>
            <pc:sldMk cId="3427557337" sldId="263"/>
            <ac:spMk id="72" creationId="{B21121DF-8DCE-B904-2FF7-9750B90A6290}"/>
          </ac:spMkLst>
        </pc:spChg>
        <pc:spChg chg="mod">
          <ac:chgData name="SENIOR, REBECCA A." userId="a9029d4b-35f3-4bef-b8f8-3f618d9109c1" providerId="ADAL" clId="{FC86DC84-C7D6-410A-A9FB-BF6573413529}" dt="2023-12-26T14:10:39.205" v="90" actId="113"/>
          <ac:spMkLst>
            <pc:docMk/>
            <pc:sldMk cId="3427557337" sldId="263"/>
            <ac:spMk id="75" creationId="{5F135153-5750-6B26-EF6C-7DF20C5BBFD3}"/>
          </ac:spMkLst>
        </pc:spChg>
        <pc:spChg chg="mod">
          <ac:chgData name="SENIOR, REBECCA A." userId="a9029d4b-35f3-4bef-b8f8-3f618d9109c1" providerId="ADAL" clId="{FC86DC84-C7D6-410A-A9FB-BF6573413529}" dt="2023-12-26T14:10:50.186" v="96" actId="113"/>
          <ac:spMkLst>
            <pc:docMk/>
            <pc:sldMk cId="3427557337" sldId="263"/>
            <ac:spMk id="76" creationId="{07D93B05-6B36-8FEC-3F41-A8A9625FCB3B}"/>
          </ac:spMkLst>
        </pc:spChg>
        <pc:spChg chg="mod">
          <ac:chgData name="SENIOR, REBECCA A." userId="a9029d4b-35f3-4bef-b8f8-3f618d9109c1" providerId="ADAL" clId="{FC86DC84-C7D6-410A-A9FB-BF6573413529}" dt="2023-12-26T14:10:55.603" v="98" actId="113"/>
          <ac:spMkLst>
            <pc:docMk/>
            <pc:sldMk cId="3427557337" sldId="263"/>
            <ac:spMk id="79" creationId="{3BFFF727-9C88-DD1F-521E-A0F74E36784A}"/>
          </ac:spMkLst>
        </pc:spChg>
        <pc:spChg chg="mod">
          <ac:chgData name="SENIOR, REBECCA A." userId="a9029d4b-35f3-4bef-b8f8-3f618d9109c1" providerId="ADAL" clId="{FC86DC84-C7D6-410A-A9FB-BF6573413529}" dt="2023-12-26T14:10:57.103" v="99" actId="113"/>
          <ac:spMkLst>
            <pc:docMk/>
            <pc:sldMk cId="3427557337" sldId="263"/>
            <ac:spMk id="80" creationId="{E938C8B1-616B-0C3D-732D-5DEC234FB793}"/>
          </ac:spMkLst>
        </pc:spChg>
        <pc:spChg chg="mod">
          <ac:chgData name="SENIOR, REBECCA A." userId="a9029d4b-35f3-4bef-b8f8-3f618d9109c1" providerId="ADAL" clId="{FC86DC84-C7D6-410A-A9FB-BF6573413529}" dt="2023-12-26T14:10:37.712" v="89" actId="113"/>
          <ac:spMkLst>
            <pc:docMk/>
            <pc:sldMk cId="3427557337" sldId="263"/>
            <ac:spMk id="81" creationId="{83640215-2940-5A19-D896-239CE5042F0A}"/>
          </ac:spMkLst>
        </pc:spChg>
        <pc:spChg chg="mod">
          <ac:chgData name="SENIOR, REBECCA A." userId="a9029d4b-35f3-4bef-b8f8-3f618d9109c1" providerId="ADAL" clId="{FC86DC84-C7D6-410A-A9FB-BF6573413529}" dt="2023-12-26T14:10:52.086" v="97" actId="113"/>
          <ac:spMkLst>
            <pc:docMk/>
            <pc:sldMk cId="3427557337" sldId="263"/>
            <ac:spMk id="82" creationId="{B3F10FCF-26F8-E33E-F212-39C05DC59B9F}"/>
          </ac:spMkLst>
        </pc:spChg>
        <pc:spChg chg="mod">
          <ac:chgData name="SENIOR, REBECCA A." userId="a9029d4b-35f3-4bef-b8f8-3f618d9109c1" providerId="ADAL" clId="{FC86DC84-C7D6-410A-A9FB-BF6573413529}" dt="2023-12-26T14:05:20.035" v="79" actId="1035"/>
          <ac:spMkLst>
            <pc:docMk/>
            <pc:sldMk cId="3427557337" sldId="263"/>
            <ac:spMk id="84" creationId="{D7B43FFA-008C-C7EE-BD59-F089A1177D38}"/>
          </ac:spMkLst>
        </pc:spChg>
        <pc:spChg chg="mod">
          <ac:chgData name="SENIOR, REBECCA A." userId="a9029d4b-35f3-4bef-b8f8-3f618d9109c1" providerId="ADAL" clId="{FC86DC84-C7D6-410A-A9FB-BF6573413529}" dt="2023-12-26T14:05:20.035" v="79" actId="1035"/>
          <ac:spMkLst>
            <pc:docMk/>
            <pc:sldMk cId="3427557337" sldId="263"/>
            <ac:spMk id="85" creationId="{25E3C5F5-5705-FEF1-4584-058CDBA48E01}"/>
          </ac:spMkLst>
        </pc:spChg>
        <pc:spChg chg="mod">
          <ac:chgData name="SENIOR, REBECCA A." userId="a9029d4b-35f3-4bef-b8f8-3f618d9109c1" providerId="ADAL" clId="{FC86DC84-C7D6-410A-A9FB-BF6573413529}" dt="2023-12-26T14:05:20.035" v="79" actId="1035"/>
          <ac:spMkLst>
            <pc:docMk/>
            <pc:sldMk cId="3427557337" sldId="263"/>
            <ac:spMk id="88" creationId="{E0B8A210-E018-E1B0-9458-E7686E0A54C3}"/>
          </ac:spMkLst>
        </pc:spChg>
        <pc:spChg chg="mod">
          <ac:chgData name="SENIOR, REBECCA A." userId="a9029d4b-35f3-4bef-b8f8-3f618d9109c1" providerId="ADAL" clId="{FC86DC84-C7D6-410A-A9FB-BF6573413529}" dt="2023-12-26T14:05:20.035" v="79" actId="1035"/>
          <ac:spMkLst>
            <pc:docMk/>
            <pc:sldMk cId="3427557337" sldId="263"/>
            <ac:spMk id="89" creationId="{909C956F-51B0-94F7-265C-201F7D344D9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3E37C-4C0E-A43B-25D6-985C25E0D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CA4222-875B-5748-9E14-7F3777CC17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BFA55-83D1-6E94-6B45-AAA1F0C58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BD515-DEA0-4EF3-95D8-2436B8DFA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DE21E-1CCB-74A1-9B64-D62CCE107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63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3080B-6C41-CDE8-0ED5-14C397D5E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8062DC-2760-97FC-AC35-036C8A98B5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ABE37-CF93-183C-2CD4-EB092E8CA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271B7-2F90-D74F-9FD5-AD8D7D146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070FB-C459-73D3-5C60-6399D7FBD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51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C81803-AA6B-1391-55BF-597368AF4C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91F1C7-FA69-30E4-9E1A-9EE08BAA2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67525-5735-4DD6-94C9-06C04F0D7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19AC38-AC22-DAD4-E53D-E99495DBE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27581-0F72-5FA1-1F0F-EC219F6F4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31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12E09-6685-595C-2986-42B45C432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55D0E-9856-38F7-59E2-1036709B5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F27BB-41C5-9E2D-832E-3154262E7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FBE75-3D99-A7DC-1CD4-538551339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13875-FAB6-D817-C006-5F1BEE2F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63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89E3A-1382-7BCF-EADD-EB69313E7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F7008-CC9A-F6AC-47C8-C84E688A4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DA2BB-23D7-24A0-BEF2-C7F6240C2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137B8-5A1F-CCAE-8CD7-5A398E684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97718-3C10-6B17-C89D-A2644317D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243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86350-C6D3-56C0-9D0E-DEA275AF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9B2FF-91FD-9650-8756-2914444BD1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B1E19F-8C41-D3E7-A052-D42C006E1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85B42D-FEA4-8011-5C65-4C50EC05A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3AEF24-C834-F75C-3F68-C49101E10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E3A62-44D3-67A5-2EC4-05B183EE6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70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81494-2600-516E-88FC-14842F67F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8C8D85-E18C-C79E-B1B0-F1204F0D9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E3A3B4-0BB7-93CC-E3D8-AF7605530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79955C-89D6-3E13-F417-13894F8084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B27A6E-44A8-E63D-BD40-1ECEB10FB7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E27DD2-0C78-B136-FEFA-B45E126D9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FB3C35-98BE-C776-B26A-3B979BEFF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C88762-01B7-B22C-6A1A-95454FFA7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2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8BACE-EB8A-558F-9739-3CD712A08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845C59-0EAD-79A7-C903-D77D6A42F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C461A7-3560-FAA2-21DE-A7A8274F6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1D976B-AE52-B3D2-48AC-40D446A5E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573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B7EC7-7765-DB0C-01E1-8CD526817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D0D2B9-A6E6-0EE3-85B4-14BEA6435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47626-347C-A8CA-B24B-D52A21A86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95447-9AE5-FDB2-9CE1-D7D2BF97C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48DB5-56DB-15DE-FA1D-11D2E6444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9F9205-F68A-4A1E-E311-E83B4CC5F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9D2E88-E297-8F99-265B-F0D6E8FBA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4F4CF5-2233-817B-8467-B75E5CC43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3EF13D-4B5F-FFD6-688E-A7007AEF3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53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4BE7A-31BD-7D1F-D066-4664D03A5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8350F-0B3E-F31A-B8DF-CA370F3A9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E637A5-CFF6-9C52-40BF-8401CB8E0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BF1A7B-9F74-5889-23AE-7FD756F95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570804-8220-338C-87A4-26E86B1D4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AAB0FB-098C-8E3E-E5D4-3D2822B01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03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BB6D03-0903-DC11-A9E1-0882272E8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F9EE4-C81C-DBE8-35B4-57C50E8A4B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AE7EC-3959-CBCD-AB22-35E2FA9277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6722-40BB-4E6B-9F4F-5C96F4655E67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A441D-A6DD-B302-7BC2-CE928FBDF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D4977-683E-63CD-2E99-F3AF89D5B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45908-0333-496B-8CDC-FC4F6370CD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00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42827499-D7DA-E900-2623-3589810428C2}"/>
              </a:ext>
            </a:extLst>
          </p:cNvPr>
          <p:cNvSpPr/>
          <p:nvPr/>
        </p:nvSpPr>
        <p:spPr>
          <a:xfrm>
            <a:off x="426720" y="265749"/>
            <a:ext cx="10814528" cy="63985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73DE82AB-1992-3702-D0FD-6028B1DDE90B}"/>
              </a:ext>
            </a:extLst>
          </p:cNvPr>
          <p:cNvSpPr/>
          <p:nvPr/>
        </p:nvSpPr>
        <p:spPr>
          <a:xfrm>
            <a:off x="556136" y="411452"/>
            <a:ext cx="8559915" cy="6252804"/>
          </a:xfrm>
          <a:prstGeom prst="roundRect">
            <a:avLst>
              <a:gd name="adj" fmla="val 701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505DAEDD-2C13-28C0-460D-9C16007B88BB}"/>
              </a:ext>
            </a:extLst>
          </p:cNvPr>
          <p:cNvSpPr/>
          <p:nvPr/>
        </p:nvSpPr>
        <p:spPr>
          <a:xfrm>
            <a:off x="7750637" y="801171"/>
            <a:ext cx="1187526" cy="5808268"/>
          </a:xfrm>
          <a:prstGeom prst="roundRect">
            <a:avLst/>
          </a:prstGeom>
          <a:solidFill>
            <a:srgbClr val="EEAEAE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BCBEEDFE-E163-673B-C545-A29B518B27D8}"/>
              </a:ext>
            </a:extLst>
          </p:cNvPr>
          <p:cNvSpPr/>
          <p:nvPr/>
        </p:nvSpPr>
        <p:spPr>
          <a:xfrm>
            <a:off x="6472686" y="790126"/>
            <a:ext cx="1187526" cy="58082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7F04BF8E-3336-1631-00CC-D8D7A2E298E1}"/>
              </a:ext>
            </a:extLst>
          </p:cNvPr>
          <p:cNvSpPr/>
          <p:nvPr/>
        </p:nvSpPr>
        <p:spPr>
          <a:xfrm>
            <a:off x="4962021" y="780785"/>
            <a:ext cx="1187526" cy="5808268"/>
          </a:xfrm>
          <a:prstGeom prst="roundRect">
            <a:avLst/>
          </a:prstGeom>
          <a:solidFill>
            <a:srgbClr val="EEAEAE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540FE538-D868-413E-DFD4-7B127034F07F}"/>
              </a:ext>
            </a:extLst>
          </p:cNvPr>
          <p:cNvSpPr/>
          <p:nvPr/>
        </p:nvSpPr>
        <p:spPr>
          <a:xfrm>
            <a:off x="3661612" y="780785"/>
            <a:ext cx="1187526" cy="58082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E751AE19-1454-E460-6D9E-6EF978912B73}"/>
              </a:ext>
            </a:extLst>
          </p:cNvPr>
          <p:cNvSpPr/>
          <p:nvPr/>
        </p:nvSpPr>
        <p:spPr>
          <a:xfrm>
            <a:off x="2134120" y="809665"/>
            <a:ext cx="1187526" cy="5808268"/>
          </a:xfrm>
          <a:prstGeom prst="roundRect">
            <a:avLst/>
          </a:prstGeom>
          <a:solidFill>
            <a:srgbClr val="EEAEAE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96F6DC3B-2CA9-2005-BA16-5B96A9521251}"/>
              </a:ext>
            </a:extLst>
          </p:cNvPr>
          <p:cNvSpPr/>
          <p:nvPr/>
        </p:nvSpPr>
        <p:spPr>
          <a:xfrm>
            <a:off x="822939" y="780785"/>
            <a:ext cx="1187526" cy="58082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855FBA-2248-1C1D-3533-38EC0D2A2406}"/>
              </a:ext>
            </a:extLst>
          </p:cNvPr>
          <p:cNvSpPr txBox="1"/>
          <p:nvPr/>
        </p:nvSpPr>
        <p:spPr>
          <a:xfrm>
            <a:off x="847651" y="411452"/>
            <a:ext cx="2573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Habitat loss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13DAA0-541D-B33D-3C5A-CE0BD6474B5E}"/>
              </a:ext>
            </a:extLst>
          </p:cNvPr>
          <p:cNvSpPr txBox="1"/>
          <p:nvPr/>
        </p:nvSpPr>
        <p:spPr>
          <a:xfrm>
            <a:off x="6542490" y="411452"/>
            <a:ext cx="2337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Invasive species</a:t>
            </a:r>
          </a:p>
        </p:txBody>
      </p:sp>
      <p:sp>
        <p:nvSpPr>
          <p:cNvPr id="5" name="Graphic 24" descr="Frog with solid fill">
            <a:extLst>
              <a:ext uri="{FF2B5EF4-FFF2-40B4-BE49-F238E27FC236}">
                <a16:creationId xmlns:a16="http://schemas.microsoft.com/office/drawing/2014/main" id="{EFDA2ED2-29CC-E11F-6D85-6C6F261D861B}"/>
              </a:ext>
            </a:extLst>
          </p:cNvPr>
          <p:cNvSpPr/>
          <p:nvPr/>
        </p:nvSpPr>
        <p:spPr>
          <a:xfrm>
            <a:off x="1067800" y="907931"/>
            <a:ext cx="676742" cy="572858"/>
          </a:xfrm>
          <a:custGeom>
            <a:avLst/>
            <a:gdLst>
              <a:gd name="connsiteX0" fmla="*/ 554727 w 676742"/>
              <a:gd name="connsiteY0" fmla="*/ 238340 h 572858"/>
              <a:gd name="connsiteX1" fmla="*/ 676742 w 676742"/>
              <a:gd name="connsiteY1" fmla="*/ 141281 h 572858"/>
              <a:gd name="connsiteX2" fmla="*/ 563014 w 676742"/>
              <a:gd name="connsiteY2" fmla="*/ 60890 h 572858"/>
              <a:gd name="connsiteX3" fmla="*/ 555870 w 676742"/>
              <a:gd name="connsiteY3" fmla="*/ 59270 h 572858"/>
              <a:gd name="connsiteX4" fmla="*/ 417948 w 676742"/>
              <a:gd name="connsiteY4" fmla="*/ 35077 h 572858"/>
              <a:gd name="connsiteX5" fmla="*/ 398898 w 676742"/>
              <a:gd name="connsiteY5" fmla="*/ 39458 h 572858"/>
              <a:gd name="connsiteX6" fmla="*/ 398898 w 676742"/>
              <a:gd name="connsiteY6" fmla="*/ 39458 h 572858"/>
              <a:gd name="connsiteX7" fmla="*/ 563 w 676742"/>
              <a:gd name="connsiteY7" fmla="*/ 415410 h 572858"/>
              <a:gd name="connsiteX8" fmla="*/ 40663 w 676742"/>
              <a:gd name="connsiteY8" fmla="*/ 485419 h 572858"/>
              <a:gd name="connsiteX9" fmla="*/ 94765 w 676742"/>
              <a:gd name="connsiteY9" fmla="*/ 508279 h 572858"/>
              <a:gd name="connsiteX10" fmla="*/ 87335 w 676742"/>
              <a:gd name="connsiteY10" fmla="*/ 517804 h 572858"/>
              <a:gd name="connsiteX11" fmla="*/ 91737 w 676742"/>
              <a:gd name="connsiteY11" fmla="*/ 552278 h 572858"/>
              <a:gd name="connsiteX12" fmla="*/ 98289 w 676742"/>
              <a:gd name="connsiteY12" fmla="*/ 555904 h 572858"/>
              <a:gd name="connsiteX13" fmla="*/ 98289 w 676742"/>
              <a:gd name="connsiteY13" fmla="*/ 555904 h 572858"/>
              <a:gd name="connsiteX14" fmla="*/ 229829 w 676742"/>
              <a:gd name="connsiteY14" fmla="*/ 572858 h 572858"/>
              <a:gd name="connsiteX15" fmla="*/ 372704 w 676742"/>
              <a:gd name="connsiteY15" fmla="*/ 572858 h 572858"/>
              <a:gd name="connsiteX16" fmla="*/ 325079 w 676742"/>
              <a:gd name="connsiteY16" fmla="*/ 534758 h 572858"/>
              <a:gd name="connsiteX17" fmla="*/ 372704 w 676742"/>
              <a:gd name="connsiteY17" fmla="*/ 496658 h 572858"/>
              <a:gd name="connsiteX18" fmla="*/ 258785 w 676742"/>
              <a:gd name="connsiteY18" fmla="*/ 496658 h 572858"/>
              <a:gd name="connsiteX19" fmla="*/ 279443 w 676742"/>
              <a:gd name="connsiteY19" fmla="*/ 336339 h 572858"/>
              <a:gd name="connsiteX20" fmla="*/ 189443 w 676742"/>
              <a:gd name="connsiteY20" fmla="*/ 291871 h 572858"/>
              <a:gd name="connsiteX21" fmla="*/ 159916 w 676742"/>
              <a:gd name="connsiteY21" fmla="*/ 295681 h 572858"/>
              <a:gd name="connsiteX22" fmla="*/ 142771 w 676742"/>
              <a:gd name="connsiteY22" fmla="*/ 285203 h 572858"/>
              <a:gd name="connsiteX23" fmla="*/ 153248 w 676742"/>
              <a:gd name="connsiteY23" fmla="*/ 268058 h 572858"/>
              <a:gd name="connsiteX24" fmla="*/ 190396 w 676742"/>
              <a:gd name="connsiteY24" fmla="*/ 263296 h 572858"/>
              <a:gd name="connsiteX25" fmla="*/ 333271 w 676742"/>
              <a:gd name="connsiteY25" fmla="*/ 406171 h 572858"/>
              <a:gd name="connsiteX26" fmla="*/ 323746 w 676742"/>
              <a:gd name="connsiteY26" fmla="*/ 455796 h 572858"/>
              <a:gd name="connsiteX27" fmla="*/ 410138 w 676742"/>
              <a:gd name="connsiteY27" fmla="*/ 368166 h 572858"/>
              <a:gd name="connsiteX28" fmla="*/ 410138 w 676742"/>
              <a:gd name="connsiteY28" fmla="*/ 401408 h 572858"/>
              <a:gd name="connsiteX29" fmla="*/ 413757 w 676742"/>
              <a:gd name="connsiteY29" fmla="*/ 415315 h 572858"/>
              <a:gd name="connsiteX30" fmla="*/ 461382 w 676742"/>
              <a:gd name="connsiteY30" fmla="*/ 501040 h 572858"/>
              <a:gd name="connsiteX31" fmla="*/ 486814 w 676742"/>
              <a:gd name="connsiteY31" fmla="*/ 515708 h 572858"/>
              <a:gd name="connsiteX32" fmla="*/ 620164 w 676742"/>
              <a:gd name="connsiteY32" fmla="*/ 515708 h 572858"/>
              <a:gd name="connsiteX33" fmla="*/ 591589 w 676742"/>
              <a:gd name="connsiteY33" fmla="*/ 487133 h 572858"/>
              <a:gd name="connsiteX34" fmla="*/ 620164 w 676742"/>
              <a:gd name="connsiteY34" fmla="*/ 458558 h 572858"/>
              <a:gd name="connsiteX35" fmla="*/ 503673 w 676742"/>
              <a:gd name="connsiteY35" fmla="*/ 458558 h 572858"/>
              <a:gd name="connsiteX36" fmla="*/ 467764 w 676742"/>
              <a:gd name="connsiteY36" fmla="*/ 393979 h 572858"/>
              <a:gd name="connsiteX37" fmla="*/ 467764 w 676742"/>
              <a:gd name="connsiteY37" fmla="*/ 306158 h 572858"/>
              <a:gd name="connsiteX38" fmla="*/ 554727 w 676742"/>
              <a:gd name="connsiteY38" fmla="*/ 238340 h 572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6742" h="572858">
                <a:moveTo>
                  <a:pt x="554727" y="238340"/>
                </a:moveTo>
                <a:cubicBezTo>
                  <a:pt x="620164" y="220433"/>
                  <a:pt x="676742" y="172808"/>
                  <a:pt x="676742" y="141281"/>
                </a:cubicBezTo>
                <a:cubicBezTo>
                  <a:pt x="676742" y="96608"/>
                  <a:pt x="563014" y="60890"/>
                  <a:pt x="563014" y="60890"/>
                </a:cubicBezTo>
                <a:lnTo>
                  <a:pt x="555870" y="59270"/>
                </a:lnTo>
                <a:cubicBezTo>
                  <a:pt x="553489" y="1358"/>
                  <a:pt x="467764" y="-27217"/>
                  <a:pt x="417948" y="35077"/>
                </a:cubicBezTo>
                <a:lnTo>
                  <a:pt x="398898" y="39458"/>
                </a:lnTo>
                <a:lnTo>
                  <a:pt x="398898" y="39458"/>
                </a:lnTo>
                <a:cubicBezTo>
                  <a:pt x="204493" y="73463"/>
                  <a:pt x="26375" y="220433"/>
                  <a:pt x="563" y="415410"/>
                </a:cubicBezTo>
                <a:cubicBezTo>
                  <a:pt x="-3308" y="445103"/>
                  <a:pt x="13092" y="473735"/>
                  <a:pt x="40663" y="485419"/>
                </a:cubicBezTo>
                <a:lnTo>
                  <a:pt x="94765" y="508279"/>
                </a:lnTo>
                <a:lnTo>
                  <a:pt x="87335" y="517804"/>
                </a:lnTo>
                <a:cubicBezTo>
                  <a:pt x="79031" y="528539"/>
                  <a:pt x="81001" y="543974"/>
                  <a:pt x="91737" y="552278"/>
                </a:cubicBezTo>
                <a:cubicBezTo>
                  <a:pt x="93723" y="553814"/>
                  <a:pt x="95933" y="555037"/>
                  <a:pt x="98289" y="555904"/>
                </a:cubicBezTo>
                <a:lnTo>
                  <a:pt x="98289" y="555904"/>
                </a:lnTo>
                <a:cubicBezTo>
                  <a:pt x="141223" y="567196"/>
                  <a:pt x="185435" y="572895"/>
                  <a:pt x="229829" y="572858"/>
                </a:cubicBezTo>
                <a:lnTo>
                  <a:pt x="372704" y="572858"/>
                </a:lnTo>
                <a:lnTo>
                  <a:pt x="325079" y="534758"/>
                </a:lnTo>
                <a:lnTo>
                  <a:pt x="372704" y="496658"/>
                </a:lnTo>
                <a:lnTo>
                  <a:pt x="258785" y="496658"/>
                </a:lnTo>
                <a:cubicBezTo>
                  <a:pt x="308761" y="458092"/>
                  <a:pt x="318010" y="386315"/>
                  <a:pt x="279443" y="336339"/>
                </a:cubicBezTo>
                <a:cubicBezTo>
                  <a:pt x="257906" y="308431"/>
                  <a:pt x="224695" y="292021"/>
                  <a:pt x="189443" y="291871"/>
                </a:cubicBezTo>
                <a:cubicBezTo>
                  <a:pt x="179466" y="291668"/>
                  <a:pt x="169514" y="292952"/>
                  <a:pt x="159916" y="295681"/>
                </a:cubicBezTo>
                <a:cubicBezTo>
                  <a:pt x="152288" y="297522"/>
                  <a:pt x="144612" y="292831"/>
                  <a:pt x="142771" y="285203"/>
                </a:cubicBezTo>
                <a:cubicBezTo>
                  <a:pt x="140930" y="277576"/>
                  <a:pt x="145621" y="269900"/>
                  <a:pt x="153248" y="268058"/>
                </a:cubicBezTo>
                <a:cubicBezTo>
                  <a:pt x="165411" y="265070"/>
                  <a:pt x="177873" y="263472"/>
                  <a:pt x="190396" y="263296"/>
                </a:cubicBezTo>
                <a:cubicBezTo>
                  <a:pt x="269304" y="263296"/>
                  <a:pt x="333271" y="327263"/>
                  <a:pt x="333271" y="406171"/>
                </a:cubicBezTo>
                <a:cubicBezTo>
                  <a:pt x="333115" y="423152"/>
                  <a:pt x="329888" y="439965"/>
                  <a:pt x="323746" y="455796"/>
                </a:cubicBezTo>
                <a:cubicBezTo>
                  <a:pt x="356569" y="430849"/>
                  <a:pt x="385660" y="401341"/>
                  <a:pt x="410138" y="368166"/>
                </a:cubicBezTo>
                <a:lnTo>
                  <a:pt x="410138" y="401408"/>
                </a:lnTo>
                <a:cubicBezTo>
                  <a:pt x="410139" y="406277"/>
                  <a:pt x="411385" y="411063"/>
                  <a:pt x="413757" y="415315"/>
                </a:cubicBezTo>
                <a:lnTo>
                  <a:pt x="461382" y="501040"/>
                </a:lnTo>
                <a:cubicBezTo>
                  <a:pt x="466507" y="510243"/>
                  <a:pt x="476281" y="515881"/>
                  <a:pt x="486814" y="515708"/>
                </a:cubicBezTo>
                <a:lnTo>
                  <a:pt x="620164" y="515708"/>
                </a:lnTo>
                <a:lnTo>
                  <a:pt x="591589" y="487133"/>
                </a:lnTo>
                <a:lnTo>
                  <a:pt x="620164" y="458558"/>
                </a:lnTo>
                <a:lnTo>
                  <a:pt x="503673" y="458558"/>
                </a:lnTo>
                <a:lnTo>
                  <a:pt x="467764" y="393979"/>
                </a:lnTo>
                <a:lnTo>
                  <a:pt x="467764" y="306158"/>
                </a:lnTo>
                <a:cubicBezTo>
                  <a:pt x="485337" y="271838"/>
                  <a:pt x="517160" y="247021"/>
                  <a:pt x="554727" y="238340"/>
                </a:cubicBez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AB74DE-65AB-EF8E-CD89-A9BFFDCD015A}"/>
              </a:ext>
            </a:extLst>
          </p:cNvPr>
          <p:cNvSpPr txBox="1"/>
          <p:nvPr/>
        </p:nvSpPr>
        <p:spPr>
          <a:xfrm>
            <a:off x="710962" y="6033603"/>
            <a:ext cx="1423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Intervention present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01E711-FCD8-8126-55AC-115BC361A36C}"/>
              </a:ext>
            </a:extLst>
          </p:cNvPr>
          <p:cNvSpPr txBox="1"/>
          <p:nvPr/>
        </p:nvSpPr>
        <p:spPr>
          <a:xfrm>
            <a:off x="1879199" y="6039746"/>
            <a:ext cx="1701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Intervention absent</a:t>
            </a:r>
          </a:p>
        </p:txBody>
      </p:sp>
      <p:sp>
        <p:nvSpPr>
          <p:cNvPr id="9" name="Graphic 24" descr="Frog with solid fill">
            <a:extLst>
              <a:ext uri="{FF2B5EF4-FFF2-40B4-BE49-F238E27FC236}">
                <a16:creationId xmlns:a16="http://schemas.microsoft.com/office/drawing/2014/main" id="{AF8D0485-9997-E6CA-7237-D6E72D273366}"/>
              </a:ext>
            </a:extLst>
          </p:cNvPr>
          <p:cNvSpPr/>
          <p:nvPr/>
        </p:nvSpPr>
        <p:spPr>
          <a:xfrm>
            <a:off x="6708532" y="936082"/>
            <a:ext cx="676742" cy="572858"/>
          </a:xfrm>
          <a:custGeom>
            <a:avLst/>
            <a:gdLst>
              <a:gd name="connsiteX0" fmla="*/ 554727 w 676742"/>
              <a:gd name="connsiteY0" fmla="*/ 238340 h 572858"/>
              <a:gd name="connsiteX1" fmla="*/ 676742 w 676742"/>
              <a:gd name="connsiteY1" fmla="*/ 141281 h 572858"/>
              <a:gd name="connsiteX2" fmla="*/ 563014 w 676742"/>
              <a:gd name="connsiteY2" fmla="*/ 60890 h 572858"/>
              <a:gd name="connsiteX3" fmla="*/ 555870 w 676742"/>
              <a:gd name="connsiteY3" fmla="*/ 59270 h 572858"/>
              <a:gd name="connsiteX4" fmla="*/ 417948 w 676742"/>
              <a:gd name="connsiteY4" fmla="*/ 35077 h 572858"/>
              <a:gd name="connsiteX5" fmla="*/ 398898 w 676742"/>
              <a:gd name="connsiteY5" fmla="*/ 39458 h 572858"/>
              <a:gd name="connsiteX6" fmla="*/ 398898 w 676742"/>
              <a:gd name="connsiteY6" fmla="*/ 39458 h 572858"/>
              <a:gd name="connsiteX7" fmla="*/ 563 w 676742"/>
              <a:gd name="connsiteY7" fmla="*/ 415410 h 572858"/>
              <a:gd name="connsiteX8" fmla="*/ 40663 w 676742"/>
              <a:gd name="connsiteY8" fmla="*/ 485419 h 572858"/>
              <a:gd name="connsiteX9" fmla="*/ 94765 w 676742"/>
              <a:gd name="connsiteY9" fmla="*/ 508279 h 572858"/>
              <a:gd name="connsiteX10" fmla="*/ 87335 w 676742"/>
              <a:gd name="connsiteY10" fmla="*/ 517804 h 572858"/>
              <a:gd name="connsiteX11" fmla="*/ 91737 w 676742"/>
              <a:gd name="connsiteY11" fmla="*/ 552278 h 572858"/>
              <a:gd name="connsiteX12" fmla="*/ 98289 w 676742"/>
              <a:gd name="connsiteY12" fmla="*/ 555904 h 572858"/>
              <a:gd name="connsiteX13" fmla="*/ 98289 w 676742"/>
              <a:gd name="connsiteY13" fmla="*/ 555904 h 572858"/>
              <a:gd name="connsiteX14" fmla="*/ 229829 w 676742"/>
              <a:gd name="connsiteY14" fmla="*/ 572858 h 572858"/>
              <a:gd name="connsiteX15" fmla="*/ 372704 w 676742"/>
              <a:gd name="connsiteY15" fmla="*/ 572858 h 572858"/>
              <a:gd name="connsiteX16" fmla="*/ 325079 w 676742"/>
              <a:gd name="connsiteY16" fmla="*/ 534758 h 572858"/>
              <a:gd name="connsiteX17" fmla="*/ 372704 w 676742"/>
              <a:gd name="connsiteY17" fmla="*/ 496658 h 572858"/>
              <a:gd name="connsiteX18" fmla="*/ 258785 w 676742"/>
              <a:gd name="connsiteY18" fmla="*/ 496658 h 572858"/>
              <a:gd name="connsiteX19" fmla="*/ 279443 w 676742"/>
              <a:gd name="connsiteY19" fmla="*/ 336339 h 572858"/>
              <a:gd name="connsiteX20" fmla="*/ 189443 w 676742"/>
              <a:gd name="connsiteY20" fmla="*/ 291871 h 572858"/>
              <a:gd name="connsiteX21" fmla="*/ 159916 w 676742"/>
              <a:gd name="connsiteY21" fmla="*/ 295681 h 572858"/>
              <a:gd name="connsiteX22" fmla="*/ 142771 w 676742"/>
              <a:gd name="connsiteY22" fmla="*/ 285203 h 572858"/>
              <a:gd name="connsiteX23" fmla="*/ 153248 w 676742"/>
              <a:gd name="connsiteY23" fmla="*/ 268058 h 572858"/>
              <a:gd name="connsiteX24" fmla="*/ 190396 w 676742"/>
              <a:gd name="connsiteY24" fmla="*/ 263296 h 572858"/>
              <a:gd name="connsiteX25" fmla="*/ 333271 w 676742"/>
              <a:gd name="connsiteY25" fmla="*/ 406171 h 572858"/>
              <a:gd name="connsiteX26" fmla="*/ 323746 w 676742"/>
              <a:gd name="connsiteY26" fmla="*/ 455796 h 572858"/>
              <a:gd name="connsiteX27" fmla="*/ 410138 w 676742"/>
              <a:gd name="connsiteY27" fmla="*/ 368166 h 572858"/>
              <a:gd name="connsiteX28" fmla="*/ 410138 w 676742"/>
              <a:gd name="connsiteY28" fmla="*/ 401408 h 572858"/>
              <a:gd name="connsiteX29" fmla="*/ 413757 w 676742"/>
              <a:gd name="connsiteY29" fmla="*/ 415315 h 572858"/>
              <a:gd name="connsiteX30" fmla="*/ 461382 w 676742"/>
              <a:gd name="connsiteY30" fmla="*/ 501040 h 572858"/>
              <a:gd name="connsiteX31" fmla="*/ 486814 w 676742"/>
              <a:gd name="connsiteY31" fmla="*/ 515708 h 572858"/>
              <a:gd name="connsiteX32" fmla="*/ 620164 w 676742"/>
              <a:gd name="connsiteY32" fmla="*/ 515708 h 572858"/>
              <a:gd name="connsiteX33" fmla="*/ 591589 w 676742"/>
              <a:gd name="connsiteY33" fmla="*/ 487133 h 572858"/>
              <a:gd name="connsiteX34" fmla="*/ 620164 w 676742"/>
              <a:gd name="connsiteY34" fmla="*/ 458558 h 572858"/>
              <a:gd name="connsiteX35" fmla="*/ 503673 w 676742"/>
              <a:gd name="connsiteY35" fmla="*/ 458558 h 572858"/>
              <a:gd name="connsiteX36" fmla="*/ 467764 w 676742"/>
              <a:gd name="connsiteY36" fmla="*/ 393979 h 572858"/>
              <a:gd name="connsiteX37" fmla="*/ 467764 w 676742"/>
              <a:gd name="connsiteY37" fmla="*/ 306158 h 572858"/>
              <a:gd name="connsiteX38" fmla="*/ 554727 w 676742"/>
              <a:gd name="connsiteY38" fmla="*/ 238340 h 572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6742" h="572858">
                <a:moveTo>
                  <a:pt x="554727" y="238340"/>
                </a:moveTo>
                <a:cubicBezTo>
                  <a:pt x="620164" y="220433"/>
                  <a:pt x="676742" y="172808"/>
                  <a:pt x="676742" y="141281"/>
                </a:cubicBezTo>
                <a:cubicBezTo>
                  <a:pt x="676742" y="96608"/>
                  <a:pt x="563014" y="60890"/>
                  <a:pt x="563014" y="60890"/>
                </a:cubicBezTo>
                <a:lnTo>
                  <a:pt x="555870" y="59270"/>
                </a:lnTo>
                <a:cubicBezTo>
                  <a:pt x="553489" y="1358"/>
                  <a:pt x="467764" y="-27217"/>
                  <a:pt x="417948" y="35077"/>
                </a:cubicBezTo>
                <a:lnTo>
                  <a:pt x="398898" y="39458"/>
                </a:lnTo>
                <a:lnTo>
                  <a:pt x="398898" y="39458"/>
                </a:lnTo>
                <a:cubicBezTo>
                  <a:pt x="204493" y="73463"/>
                  <a:pt x="26375" y="220433"/>
                  <a:pt x="563" y="415410"/>
                </a:cubicBezTo>
                <a:cubicBezTo>
                  <a:pt x="-3308" y="445103"/>
                  <a:pt x="13092" y="473735"/>
                  <a:pt x="40663" y="485419"/>
                </a:cubicBezTo>
                <a:lnTo>
                  <a:pt x="94765" y="508279"/>
                </a:lnTo>
                <a:lnTo>
                  <a:pt x="87335" y="517804"/>
                </a:lnTo>
                <a:cubicBezTo>
                  <a:pt x="79031" y="528539"/>
                  <a:pt x="81001" y="543974"/>
                  <a:pt x="91737" y="552278"/>
                </a:cubicBezTo>
                <a:cubicBezTo>
                  <a:pt x="93723" y="553814"/>
                  <a:pt x="95933" y="555037"/>
                  <a:pt x="98289" y="555904"/>
                </a:cubicBezTo>
                <a:lnTo>
                  <a:pt x="98289" y="555904"/>
                </a:lnTo>
                <a:cubicBezTo>
                  <a:pt x="141223" y="567196"/>
                  <a:pt x="185435" y="572895"/>
                  <a:pt x="229829" y="572858"/>
                </a:cubicBezTo>
                <a:lnTo>
                  <a:pt x="372704" y="572858"/>
                </a:lnTo>
                <a:lnTo>
                  <a:pt x="325079" y="534758"/>
                </a:lnTo>
                <a:lnTo>
                  <a:pt x="372704" y="496658"/>
                </a:lnTo>
                <a:lnTo>
                  <a:pt x="258785" y="496658"/>
                </a:lnTo>
                <a:cubicBezTo>
                  <a:pt x="308761" y="458092"/>
                  <a:pt x="318010" y="386315"/>
                  <a:pt x="279443" y="336339"/>
                </a:cubicBezTo>
                <a:cubicBezTo>
                  <a:pt x="257906" y="308431"/>
                  <a:pt x="224695" y="292021"/>
                  <a:pt x="189443" y="291871"/>
                </a:cubicBezTo>
                <a:cubicBezTo>
                  <a:pt x="179466" y="291668"/>
                  <a:pt x="169514" y="292952"/>
                  <a:pt x="159916" y="295681"/>
                </a:cubicBezTo>
                <a:cubicBezTo>
                  <a:pt x="152288" y="297522"/>
                  <a:pt x="144612" y="292831"/>
                  <a:pt x="142771" y="285203"/>
                </a:cubicBezTo>
                <a:cubicBezTo>
                  <a:pt x="140930" y="277576"/>
                  <a:pt x="145621" y="269900"/>
                  <a:pt x="153248" y="268058"/>
                </a:cubicBezTo>
                <a:cubicBezTo>
                  <a:pt x="165411" y="265070"/>
                  <a:pt x="177873" y="263472"/>
                  <a:pt x="190396" y="263296"/>
                </a:cubicBezTo>
                <a:cubicBezTo>
                  <a:pt x="269304" y="263296"/>
                  <a:pt x="333271" y="327263"/>
                  <a:pt x="333271" y="406171"/>
                </a:cubicBezTo>
                <a:cubicBezTo>
                  <a:pt x="333115" y="423152"/>
                  <a:pt x="329888" y="439965"/>
                  <a:pt x="323746" y="455796"/>
                </a:cubicBezTo>
                <a:cubicBezTo>
                  <a:pt x="356569" y="430849"/>
                  <a:pt x="385660" y="401341"/>
                  <a:pt x="410138" y="368166"/>
                </a:cubicBezTo>
                <a:lnTo>
                  <a:pt x="410138" y="401408"/>
                </a:lnTo>
                <a:cubicBezTo>
                  <a:pt x="410139" y="406277"/>
                  <a:pt x="411385" y="411063"/>
                  <a:pt x="413757" y="415315"/>
                </a:cubicBezTo>
                <a:lnTo>
                  <a:pt x="461382" y="501040"/>
                </a:lnTo>
                <a:cubicBezTo>
                  <a:pt x="466507" y="510243"/>
                  <a:pt x="476281" y="515881"/>
                  <a:pt x="486814" y="515708"/>
                </a:cubicBezTo>
                <a:lnTo>
                  <a:pt x="620164" y="515708"/>
                </a:lnTo>
                <a:lnTo>
                  <a:pt x="591589" y="487133"/>
                </a:lnTo>
                <a:lnTo>
                  <a:pt x="620164" y="458558"/>
                </a:lnTo>
                <a:lnTo>
                  <a:pt x="503673" y="458558"/>
                </a:lnTo>
                <a:lnTo>
                  <a:pt x="467764" y="393979"/>
                </a:lnTo>
                <a:lnTo>
                  <a:pt x="467764" y="306158"/>
                </a:lnTo>
                <a:cubicBezTo>
                  <a:pt x="485337" y="271838"/>
                  <a:pt x="517160" y="247021"/>
                  <a:pt x="554727" y="238340"/>
                </a:cubicBezTo>
                <a:close/>
              </a:path>
            </a:pathLst>
          </a:custGeom>
          <a:gradFill>
            <a:gsLst>
              <a:gs pos="0">
                <a:srgbClr val="E41A1C"/>
              </a:gs>
              <a:gs pos="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Graphic 24" descr="Frog with solid fill">
            <a:extLst>
              <a:ext uri="{FF2B5EF4-FFF2-40B4-BE49-F238E27FC236}">
                <a16:creationId xmlns:a16="http://schemas.microsoft.com/office/drawing/2014/main" id="{3A4B3862-F9BD-BA6A-F7A6-F03F0470D2AC}"/>
              </a:ext>
            </a:extLst>
          </p:cNvPr>
          <p:cNvSpPr/>
          <p:nvPr/>
        </p:nvSpPr>
        <p:spPr>
          <a:xfrm>
            <a:off x="8006802" y="936082"/>
            <a:ext cx="676742" cy="572858"/>
          </a:xfrm>
          <a:custGeom>
            <a:avLst/>
            <a:gdLst>
              <a:gd name="connsiteX0" fmla="*/ 554727 w 676742"/>
              <a:gd name="connsiteY0" fmla="*/ 238340 h 572858"/>
              <a:gd name="connsiteX1" fmla="*/ 676742 w 676742"/>
              <a:gd name="connsiteY1" fmla="*/ 141281 h 572858"/>
              <a:gd name="connsiteX2" fmla="*/ 563014 w 676742"/>
              <a:gd name="connsiteY2" fmla="*/ 60890 h 572858"/>
              <a:gd name="connsiteX3" fmla="*/ 555870 w 676742"/>
              <a:gd name="connsiteY3" fmla="*/ 59270 h 572858"/>
              <a:gd name="connsiteX4" fmla="*/ 417948 w 676742"/>
              <a:gd name="connsiteY4" fmla="*/ 35077 h 572858"/>
              <a:gd name="connsiteX5" fmla="*/ 398898 w 676742"/>
              <a:gd name="connsiteY5" fmla="*/ 39458 h 572858"/>
              <a:gd name="connsiteX6" fmla="*/ 398898 w 676742"/>
              <a:gd name="connsiteY6" fmla="*/ 39458 h 572858"/>
              <a:gd name="connsiteX7" fmla="*/ 563 w 676742"/>
              <a:gd name="connsiteY7" fmla="*/ 415410 h 572858"/>
              <a:gd name="connsiteX8" fmla="*/ 40663 w 676742"/>
              <a:gd name="connsiteY8" fmla="*/ 485419 h 572858"/>
              <a:gd name="connsiteX9" fmla="*/ 94765 w 676742"/>
              <a:gd name="connsiteY9" fmla="*/ 508279 h 572858"/>
              <a:gd name="connsiteX10" fmla="*/ 87335 w 676742"/>
              <a:gd name="connsiteY10" fmla="*/ 517804 h 572858"/>
              <a:gd name="connsiteX11" fmla="*/ 91737 w 676742"/>
              <a:gd name="connsiteY11" fmla="*/ 552278 h 572858"/>
              <a:gd name="connsiteX12" fmla="*/ 98289 w 676742"/>
              <a:gd name="connsiteY12" fmla="*/ 555904 h 572858"/>
              <a:gd name="connsiteX13" fmla="*/ 98289 w 676742"/>
              <a:gd name="connsiteY13" fmla="*/ 555904 h 572858"/>
              <a:gd name="connsiteX14" fmla="*/ 229829 w 676742"/>
              <a:gd name="connsiteY14" fmla="*/ 572858 h 572858"/>
              <a:gd name="connsiteX15" fmla="*/ 372704 w 676742"/>
              <a:gd name="connsiteY15" fmla="*/ 572858 h 572858"/>
              <a:gd name="connsiteX16" fmla="*/ 325079 w 676742"/>
              <a:gd name="connsiteY16" fmla="*/ 534758 h 572858"/>
              <a:gd name="connsiteX17" fmla="*/ 372704 w 676742"/>
              <a:gd name="connsiteY17" fmla="*/ 496658 h 572858"/>
              <a:gd name="connsiteX18" fmla="*/ 258785 w 676742"/>
              <a:gd name="connsiteY18" fmla="*/ 496658 h 572858"/>
              <a:gd name="connsiteX19" fmla="*/ 279443 w 676742"/>
              <a:gd name="connsiteY19" fmla="*/ 336339 h 572858"/>
              <a:gd name="connsiteX20" fmla="*/ 189443 w 676742"/>
              <a:gd name="connsiteY20" fmla="*/ 291871 h 572858"/>
              <a:gd name="connsiteX21" fmla="*/ 159916 w 676742"/>
              <a:gd name="connsiteY21" fmla="*/ 295681 h 572858"/>
              <a:gd name="connsiteX22" fmla="*/ 142771 w 676742"/>
              <a:gd name="connsiteY22" fmla="*/ 285203 h 572858"/>
              <a:gd name="connsiteX23" fmla="*/ 153248 w 676742"/>
              <a:gd name="connsiteY23" fmla="*/ 268058 h 572858"/>
              <a:gd name="connsiteX24" fmla="*/ 190396 w 676742"/>
              <a:gd name="connsiteY24" fmla="*/ 263296 h 572858"/>
              <a:gd name="connsiteX25" fmla="*/ 333271 w 676742"/>
              <a:gd name="connsiteY25" fmla="*/ 406171 h 572858"/>
              <a:gd name="connsiteX26" fmla="*/ 323746 w 676742"/>
              <a:gd name="connsiteY26" fmla="*/ 455796 h 572858"/>
              <a:gd name="connsiteX27" fmla="*/ 410138 w 676742"/>
              <a:gd name="connsiteY27" fmla="*/ 368166 h 572858"/>
              <a:gd name="connsiteX28" fmla="*/ 410138 w 676742"/>
              <a:gd name="connsiteY28" fmla="*/ 401408 h 572858"/>
              <a:gd name="connsiteX29" fmla="*/ 413757 w 676742"/>
              <a:gd name="connsiteY29" fmla="*/ 415315 h 572858"/>
              <a:gd name="connsiteX30" fmla="*/ 461382 w 676742"/>
              <a:gd name="connsiteY30" fmla="*/ 501040 h 572858"/>
              <a:gd name="connsiteX31" fmla="*/ 486814 w 676742"/>
              <a:gd name="connsiteY31" fmla="*/ 515708 h 572858"/>
              <a:gd name="connsiteX32" fmla="*/ 620164 w 676742"/>
              <a:gd name="connsiteY32" fmla="*/ 515708 h 572858"/>
              <a:gd name="connsiteX33" fmla="*/ 591589 w 676742"/>
              <a:gd name="connsiteY33" fmla="*/ 487133 h 572858"/>
              <a:gd name="connsiteX34" fmla="*/ 620164 w 676742"/>
              <a:gd name="connsiteY34" fmla="*/ 458558 h 572858"/>
              <a:gd name="connsiteX35" fmla="*/ 503673 w 676742"/>
              <a:gd name="connsiteY35" fmla="*/ 458558 h 572858"/>
              <a:gd name="connsiteX36" fmla="*/ 467764 w 676742"/>
              <a:gd name="connsiteY36" fmla="*/ 393979 h 572858"/>
              <a:gd name="connsiteX37" fmla="*/ 467764 w 676742"/>
              <a:gd name="connsiteY37" fmla="*/ 306158 h 572858"/>
              <a:gd name="connsiteX38" fmla="*/ 554727 w 676742"/>
              <a:gd name="connsiteY38" fmla="*/ 238340 h 572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6742" h="572858">
                <a:moveTo>
                  <a:pt x="554727" y="238340"/>
                </a:moveTo>
                <a:cubicBezTo>
                  <a:pt x="620164" y="220433"/>
                  <a:pt x="676742" y="172808"/>
                  <a:pt x="676742" y="141281"/>
                </a:cubicBezTo>
                <a:cubicBezTo>
                  <a:pt x="676742" y="96608"/>
                  <a:pt x="563014" y="60890"/>
                  <a:pt x="563014" y="60890"/>
                </a:cubicBezTo>
                <a:lnTo>
                  <a:pt x="555870" y="59270"/>
                </a:lnTo>
                <a:cubicBezTo>
                  <a:pt x="553489" y="1358"/>
                  <a:pt x="467764" y="-27217"/>
                  <a:pt x="417948" y="35077"/>
                </a:cubicBezTo>
                <a:lnTo>
                  <a:pt x="398898" y="39458"/>
                </a:lnTo>
                <a:lnTo>
                  <a:pt x="398898" y="39458"/>
                </a:lnTo>
                <a:cubicBezTo>
                  <a:pt x="204493" y="73463"/>
                  <a:pt x="26375" y="220433"/>
                  <a:pt x="563" y="415410"/>
                </a:cubicBezTo>
                <a:cubicBezTo>
                  <a:pt x="-3308" y="445103"/>
                  <a:pt x="13092" y="473735"/>
                  <a:pt x="40663" y="485419"/>
                </a:cubicBezTo>
                <a:lnTo>
                  <a:pt x="94765" y="508279"/>
                </a:lnTo>
                <a:lnTo>
                  <a:pt x="87335" y="517804"/>
                </a:lnTo>
                <a:cubicBezTo>
                  <a:pt x="79031" y="528539"/>
                  <a:pt x="81001" y="543974"/>
                  <a:pt x="91737" y="552278"/>
                </a:cubicBezTo>
                <a:cubicBezTo>
                  <a:pt x="93723" y="553814"/>
                  <a:pt x="95933" y="555037"/>
                  <a:pt x="98289" y="555904"/>
                </a:cubicBezTo>
                <a:lnTo>
                  <a:pt x="98289" y="555904"/>
                </a:lnTo>
                <a:cubicBezTo>
                  <a:pt x="141223" y="567196"/>
                  <a:pt x="185435" y="572895"/>
                  <a:pt x="229829" y="572858"/>
                </a:cubicBezTo>
                <a:lnTo>
                  <a:pt x="372704" y="572858"/>
                </a:lnTo>
                <a:lnTo>
                  <a:pt x="325079" y="534758"/>
                </a:lnTo>
                <a:lnTo>
                  <a:pt x="372704" y="496658"/>
                </a:lnTo>
                <a:lnTo>
                  <a:pt x="258785" y="496658"/>
                </a:lnTo>
                <a:cubicBezTo>
                  <a:pt x="308761" y="458092"/>
                  <a:pt x="318010" y="386315"/>
                  <a:pt x="279443" y="336339"/>
                </a:cubicBezTo>
                <a:cubicBezTo>
                  <a:pt x="257906" y="308431"/>
                  <a:pt x="224695" y="292021"/>
                  <a:pt x="189443" y="291871"/>
                </a:cubicBezTo>
                <a:cubicBezTo>
                  <a:pt x="179466" y="291668"/>
                  <a:pt x="169514" y="292952"/>
                  <a:pt x="159916" y="295681"/>
                </a:cubicBezTo>
                <a:cubicBezTo>
                  <a:pt x="152288" y="297522"/>
                  <a:pt x="144612" y="292831"/>
                  <a:pt x="142771" y="285203"/>
                </a:cubicBezTo>
                <a:cubicBezTo>
                  <a:pt x="140930" y="277576"/>
                  <a:pt x="145621" y="269900"/>
                  <a:pt x="153248" y="268058"/>
                </a:cubicBezTo>
                <a:cubicBezTo>
                  <a:pt x="165411" y="265070"/>
                  <a:pt x="177873" y="263472"/>
                  <a:pt x="190396" y="263296"/>
                </a:cubicBezTo>
                <a:cubicBezTo>
                  <a:pt x="269304" y="263296"/>
                  <a:pt x="333271" y="327263"/>
                  <a:pt x="333271" y="406171"/>
                </a:cubicBezTo>
                <a:cubicBezTo>
                  <a:pt x="333115" y="423152"/>
                  <a:pt x="329888" y="439965"/>
                  <a:pt x="323746" y="455796"/>
                </a:cubicBezTo>
                <a:cubicBezTo>
                  <a:pt x="356569" y="430849"/>
                  <a:pt x="385660" y="401341"/>
                  <a:pt x="410138" y="368166"/>
                </a:cubicBezTo>
                <a:lnTo>
                  <a:pt x="410138" y="401408"/>
                </a:lnTo>
                <a:cubicBezTo>
                  <a:pt x="410139" y="406277"/>
                  <a:pt x="411385" y="411063"/>
                  <a:pt x="413757" y="415315"/>
                </a:cubicBezTo>
                <a:lnTo>
                  <a:pt x="461382" y="501040"/>
                </a:lnTo>
                <a:cubicBezTo>
                  <a:pt x="466507" y="510243"/>
                  <a:pt x="476281" y="515881"/>
                  <a:pt x="486814" y="515708"/>
                </a:cubicBezTo>
                <a:lnTo>
                  <a:pt x="620164" y="515708"/>
                </a:lnTo>
                <a:lnTo>
                  <a:pt x="591589" y="487133"/>
                </a:lnTo>
                <a:lnTo>
                  <a:pt x="620164" y="458558"/>
                </a:lnTo>
                <a:lnTo>
                  <a:pt x="503673" y="458558"/>
                </a:lnTo>
                <a:lnTo>
                  <a:pt x="467764" y="393979"/>
                </a:lnTo>
                <a:lnTo>
                  <a:pt x="467764" y="306158"/>
                </a:lnTo>
                <a:cubicBezTo>
                  <a:pt x="485337" y="271838"/>
                  <a:pt x="517160" y="247021"/>
                  <a:pt x="554727" y="238340"/>
                </a:cubicBezTo>
                <a:close/>
              </a:path>
            </a:pathLst>
          </a:custGeom>
          <a:gradFill>
            <a:gsLst>
              <a:gs pos="80000">
                <a:srgbClr val="E41A1C"/>
              </a:gs>
              <a:gs pos="76000">
                <a:srgbClr val="E41A1C"/>
              </a:gs>
              <a:gs pos="8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Graphic 2" descr="Sparrow with solid fill">
            <a:extLst>
              <a:ext uri="{FF2B5EF4-FFF2-40B4-BE49-F238E27FC236}">
                <a16:creationId xmlns:a16="http://schemas.microsoft.com/office/drawing/2014/main" id="{7BDDC12D-4D74-BA51-14B5-25C17329CCE3}"/>
              </a:ext>
            </a:extLst>
          </p:cNvPr>
          <p:cNvSpPr/>
          <p:nvPr/>
        </p:nvSpPr>
        <p:spPr>
          <a:xfrm>
            <a:off x="1035462" y="1882798"/>
            <a:ext cx="741417" cy="604661"/>
          </a:xfrm>
          <a:custGeom>
            <a:avLst/>
            <a:gdLst>
              <a:gd name="connsiteX0" fmla="*/ 693792 w 741417"/>
              <a:gd name="connsiteY0" fmla="*/ 109538 h 604661"/>
              <a:gd name="connsiteX1" fmla="*/ 741417 w 741417"/>
              <a:gd name="connsiteY1" fmla="*/ 109538 h 604661"/>
              <a:gd name="connsiteX2" fmla="*/ 692459 w 741417"/>
              <a:gd name="connsiteY2" fmla="*/ 62770 h 604661"/>
              <a:gd name="connsiteX3" fmla="*/ 608163 w 741417"/>
              <a:gd name="connsiteY3" fmla="*/ 0 h 604661"/>
              <a:gd name="connsiteX4" fmla="*/ 461287 w 741417"/>
              <a:gd name="connsiteY4" fmla="*/ 119539 h 604661"/>
              <a:gd name="connsiteX5" fmla="*/ 152868 w 741417"/>
              <a:gd name="connsiteY5" fmla="*/ 319564 h 604661"/>
              <a:gd name="connsiteX6" fmla="*/ 3706 w 741417"/>
              <a:gd name="connsiteY6" fmla="*/ 468916 h 604661"/>
              <a:gd name="connsiteX7" fmla="*/ 3715 w 741417"/>
              <a:gd name="connsiteY7" fmla="*/ 486831 h 604661"/>
              <a:gd name="connsiteX8" fmla="*/ 12660 w 741417"/>
              <a:gd name="connsiteY8" fmla="*/ 490538 h 604661"/>
              <a:gd name="connsiteX9" fmla="*/ 63047 w 741417"/>
              <a:gd name="connsiteY9" fmla="*/ 490538 h 604661"/>
              <a:gd name="connsiteX10" fmla="*/ 63047 w 741417"/>
              <a:gd name="connsiteY10" fmla="*/ 540925 h 604661"/>
              <a:gd name="connsiteX11" fmla="*/ 75724 w 741417"/>
              <a:gd name="connsiteY11" fmla="*/ 553584 h 604661"/>
              <a:gd name="connsiteX12" fmla="*/ 84669 w 741417"/>
              <a:gd name="connsiteY12" fmla="*/ 549878 h 604661"/>
              <a:gd name="connsiteX13" fmla="*/ 206017 w 741417"/>
              <a:gd name="connsiteY13" fmla="*/ 428530 h 604661"/>
              <a:gd name="connsiteX14" fmla="*/ 339367 w 741417"/>
              <a:gd name="connsiteY14" fmla="*/ 461772 h 604661"/>
              <a:gd name="connsiteX15" fmla="*/ 339367 w 741417"/>
              <a:gd name="connsiteY15" fmla="*/ 528447 h 604661"/>
              <a:gd name="connsiteX16" fmla="*/ 320317 w 741417"/>
              <a:gd name="connsiteY16" fmla="*/ 547497 h 604661"/>
              <a:gd name="connsiteX17" fmla="*/ 339367 w 741417"/>
              <a:gd name="connsiteY17" fmla="*/ 566547 h 604661"/>
              <a:gd name="connsiteX18" fmla="*/ 350797 w 741417"/>
              <a:gd name="connsiteY18" fmla="*/ 566547 h 604661"/>
              <a:gd name="connsiteX19" fmla="*/ 383182 w 741417"/>
              <a:gd name="connsiteY19" fmla="*/ 598932 h 604661"/>
              <a:gd name="connsiteX20" fmla="*/ 409171 w 741417"/>
              <a:gd name="connsiteY20" fmla="*/ 599613 h 604661"/>
              <a:gd name="connsiteX21" fmla="*/ 409852 w 741417"/>
              <a:gd name="connsiteY21" fmla="*/ 598932 h 604661"/>
              <a:gd name="connsiteX22" fmla="*/ 410533 w 741417"/>
              <a:gd name="connsiteY22" fmla="*/ 572943 h 604661"/>
              <a:gd name="connsiteX23" fmla="*/ 409852 w 741417"/>
              <a:gd name="connsiteY23" fmla="*/ 572262 h 604661"/>
              <a:gd name="connsiteX24" fmla="*/ 404137 w 741417"/>
              <a:gd name="connsiteY24" fmla="*/ 566547 h 604661"/>
              <a:gd name="connsiteX25" fmla="*/ 425092 w 741417"/>
              <a:gd name="connsiteY25" fmla="*/ 566547 h 604661"/>
              <a:gd name="connsiteX26" fmla="*/ 444142 w 741417"/>
              <a:gd name="connsiteY26" fmla="*/ 547497 h 604661"/>
              <a:gd name="connsiteX27" fmla="*/ 425092 w 741417"/>
              <a:gd name="connsiteY27" fmla="*/ 528447 h 604661"/>
              <a:gd name="connsiteX28" fmla="*/ 377467 w 741417"/>
              <a:gd name="connsiteY28" fmla="*/ 528447 h 604661"/>
              <a:gd name="connsiteX29" fmla="*/ 377467 w 741417"/>
              <a:gd name="connsiteY29" fmla="*/ 460438 h 604661"/>
              <a:gd name="connsiteX30" fmla="*/ 415567 w 741417"/>
              <a:gd name="connsiteY30" fmla="*/ 454438 h 604661"/>
              <a:gd name="connsiteX31" fmla="*/ 415567 w 741417"/>
              <a:gd name="connsiteY31" fmla="*/ 490538 h 604661"/>
              <a:gd name="connsiteX32" fmla="*/ 396517 w 741417"/>
              <a:gd name="connsiteY32" fmla="*/ 509588 h 604661"/>
              <a:gd name="connsiteX33" fmla="*/ 425092 w 741417"/>
              <a:gd name="connsiteY33" fmla="*/ 509588 h 604661"/>
              <a:gd name="connsiteX34" fmla="*/ 463115 w 741417"/>
              <a:gd name="connsiteY34" fmla="*/ 547765 h 604661"/>
              <a:gd name="connsiteX35" fmla="*/ 460335 w 741417"/>
              <a:gd name="connsiteY35" fmla="*/ 561975 h 604661"/>
              <a:gd name="connsiteX36" fmla="*/ 472717 w 741417"/>
              <a:gd name="connsiteY36" fmla="*/ 566738 h 604661"/>
              <a:gd name="connsiteX37" fmla="*/ 486052 w 741417"/>
              <a:gd name="connsiteY37" fmla="*/ 561023 h 604661"/>
              <a:gd name="connsiteX38" fmla="*/ 486733 w 741417"/>
              <a:gd name="connsiteY38" fmla="*/ 535034 h 604661"/>
              <a:gd name="connsiteX39" fmla="*/ 486052 w 741417"/>
              <a:gd name="connsiteY39" fmla="*/ 534353 h 604661"/>
              <a:gd name="connsiteX40" fmla="*/ 480337 w 741417"/>
              <a:gd name="connsiteY40" fmla="*/ 528638 h 604661"/>
              <a:gd name="connsiteX41" fmla="*/ 501292 w 741417"/>
              <a:gd name="connsiteY41" fmla="*/ 528638 h 604661"/>
              <a:gd name="connsiteX42" fmla="*/ 520342 w 741417"/>
              <a:gd name="connsiteY42" fmla="*/ 509588 h 604661"/>
              <a:gd name="connsiteX43" fmla="*/ 501292 w 741417"/>
              <a:gd name="connsiteY43" fmla="*/ 490538 h 604661"/>
              <a:gd name="connsiteX44" fmla="*/ 453667 w 741417"/>
              <a:gd name="connsiteY44" fmla="*/ 490538 h 604661"/>
              <a:gd name="connsiteX45" fmla="*/ 453667 w 741417"/>
              <a:gd name="connsiteY45" fmla="*/ 443484 h 604661"/>
              <a:gd name="connsiteX46" fmla="*/ 661598 w 741417"/>
              <a:gd name="connsiteY46" fmla="*/ 158210 h 604661"/>
              <a:gd name="connsiteX47" fmla="*/ 693792 w 741417"/>
              <a:gd name="connsiteY47" fmla="*/ 109538 h 60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41417" h="604661">
                <a:moveTo>
                  <a:pt x="693792" y="109538"/>
                </a:moveTo>
                <a:lnTo>
                  <a:pt x="741417" y="109538"/>
                </a:lnTo>
                <a:cubicBezTo>
                  <a:pt x="727486" y="91626"/>
                  <a:pt x="710989" y="75868"/>
                  <a:pt x="692459" y="62770"/>
                </a:cubicBezTo>
                <a:cubicBezTo>
                  <a:pt x="681309" y="25524"/>
                  <a:pt x="647041" y="8"/>
                  <a:pt x="608163" y="0"/>
                </a:cubicBezTo>
                <a:cubicBezTo>
                  <a:pt x="546536" y="0"/>
                  <a:pt x="486909" y="71914"/>
                  <a:pt x="461287" y="119539"/>
                </a:cubicBezTo>
                <a:cubicBezTo>
                  <a:pt x="337107" y="145354"/>
                  <a:pt x="227085" y="216710"/>
                  <a:pt x="152868" y="319564"/>
                </a:cubicBezTo>
                <a:lnTo>
                  <a:pt x="3706" y="468916"/>
                </a:lnTo>
                <a:cubicBezTo>
                  <a:pt x="-1239" y="473865"/>
                  <a:pt x="-1235" y="481887"/>
                  <a:pt x="3715" y="486831"/>
                </a:cubicBezTo>
                <a:cubicBezTo>
                  <a:pt x="6088" y="489202"/>
                  <a:pt x="9305" y="490536"/>
                  <a:pt x="12660" y="490538"/>
                </a:cubicBezTo>
                <a:lnTo>
                  <a:pt x="63047" y="490538"/>
                </a:lnTo>
                <a:lnTo>
                  <a:pt x="63047" y="540925"/>
                </a:lnTo>
                <a:cubicBezTo>
                  <a:pt x="63052" y="547921"/>
                  <a:pt x="68728" y="553589"/>
                  <a:pt x="75724" y="553584"/>
                </a:cubicBezTo>
                <a:cubicBezTo>
                  <a:pt x="79078" y="553583"/>
                  <a:pt x="82295" y="552249"/>
                  <a:pt x="84669" y="549878"/>
                </a:cubicBezTo>
                <a:lnTo>
                  <a:pt x="206017" y="428530"/>
                </a:lnTo>
                <a:cubicBezTo>
                  <a:pt x="247444" y="449383"/>
                  <a:pt x="292999" y="460739"/>
                  <a:pt x="339367" y="461772"/>
                </a:cubicBezTo>
                <a:lnTo>
                  <a:pt x="339367" y="528447"/>
                </a:lnTo>
                <a:cubicBezTo>
                  <a:pt x="328846" y="528447"/>
                  <a:pt x="320317" y="536976"/>
                  <a:pt x="320317" y="547497"/>
                </a:cubicBezTo>
                <a:cubicBezTo>
                  <a:pt x="320317" y="558018"/>
                  <a:pt x="328846" y="566547"/>
                  <a:pt x="339367" y="566547"/>
                </a:cubicBezTo>
                <a:lnTo>
                  <a:pt x="350797" y="566547"/>
                </a:lnTo>
                <a:lnTo>
                  <a:pt x="383182" y="598932"/>
                </a:lnTo>
                <a:cubicBezTo>
                  <a:pt x="390171" y="606297"/>
                  <a:pt x="401806" y="606602"/>
                  <a:pt x="409171" y="599613"/>
                </a:cubicBezTo>
                <a:cubicBezTo>
                  <a:pt x="409405" y="599392"/>
                  <a:pt x="409631" y="599164"/>
                  <a:pt x="409852" y="598932"/>
                </a:cubicBezTo>
                <a:cubicBezTo>
                  <a:pt x="417217" y="591944"/>
                  <a:pt x="417522" y="580308"/>
                  <a:pt x="410533" y="572943"/>
                </a:cubicBezTo>
                <a:cubicBezTo>
                  <a:pt x="410312" y="572711"/>
                  <a:pt x="410086" y="572483"/>
                  <a:pt x="409852" y="572262"/>
                </a:cubicBezTo>
                <a:lnTo>
                  <a:pt x="404137" y="566547"/>
                </a:lnTo>
                <a:lnTo>
                  <a:pt x="425092" y="566547"/>
                </a:lnTo>
                <a:cubicBezTo>
                  <a:pt x="435613" y="566547"/>
                  <a:pt x="444142" y="558018"/>
                  <a:pt x="444142" y="547497"/>
                </a:cubicBezTo>
                <a:cubicBezTo>
                  <a:pt x="444142" y="536976"/>
                  <a:pt x="435613" y="528447"/>
                  <a:pt x="425092" y="528447"/>
                </a:cubicBezTo>
                <a:lnTo>
                  <a:pt x="377467" y="528447"/>
                </a:lnTo>
                <a:lnTo>
                  <a:pt x="377467" y="460438"/>
                </a:lnTo>
                <a:cubicBezTo>
                  <a:pt x="390278" y="459220"/>
                  <a:pt x="403002" y="457216"/>
                  <a:pt x="415567" y="454438"/>
                </a:cubicBezTo>
                <a:lnTo>
                  <a:pt x="415567" y="490538"/>
                </a:lnTo>
                <a:cubicBezTo>
                  <a:pt x="405046" y="490538"/>
                  <a:pt x="396517" y="499066"/>
                  <a:pt x="396517" y="509588"/>
                </a:cubicBezTo>
                <a:lnTo>
                  <a:pt x="425092" y="509588"/>
                </a:lnTo>
                <a:cubicBezTo>
                  <a:pt x="446134" y="509630"/>
                  <a:pt x="463158" y="526723"/>
                  <a:pt x="463115" y="547765"/>
                </a:cubicBezTo>
                <a:cubicBezTo>
                  <a:pt x="463105" y="552636"/>
                  <a:pt x="462162" y="557459"/>
                  <a:pt x="460335" y="561975"/>
                </a:cubicBezTo>
                <a:cubicBezTo>
                  <a:pt x="463804" y="564918"/>
                  <a:pt x="468170" y="566597"/>
                  <a:pt x="472717" y="566738"/>
                </a:cubicBezTo>
                <a:cubicBezTo>
                  <a:pt x="477742" y="566666"/>
                  <a:pt x="482535" y="564612"/>
                  <a:pt x="486052" y="561023"/>
                </a:cubicBezTo>
                <a:cubicBezTo>
                  <a:pt x="493417" y="554034"/>
                  <a:pt x="493722" y="542398"/>
                  <a:pt x="486733" y="535034"/>
                </a:cubicBezTo>
                <a:cubicBezTo>
                  <a:pt x="486512" y="534801"/>
                  <a:pt x="486286" y="534574"/>
                  <a:pt x="486052" y="534353"/>
                </a:cubicBezTo>
                <a:lnTo>
                  <a:pt x="480337" y="528638"/>
                </a:lnTo>
                <a:lnTo>
                  <a:pt x="501292" y="528638"/>
                </a:lnTo>
                <a:cubicBezTo>
                  <a:pt x="511813" y="528638"/>
                  <a:pt x="520342" y="520109"/>
                  <a:pt x="520342" y="509588"/>
                </a:cubicBezTo>
                <a:cubicBezTo>
                  <a:pt x="520342" y="499066"/>
                  <a:pt x="511813" y="490538"/>
                  <a:pt x="501292" y="490538"/>
                </a:cubicBezTo>
                <a:lnTo>
                  <a:pt x="453667" y="490538"/>
                </a:lnTo>
                <a:lnTo>
                  <a:pt x="453667" y="443484"/>
                </a:lnTo>
                <a:cubicBezTo>
                  <a:pt x="574789" y="399856"/>
                  <a:pt x="657140" y="286873"/>
                  <a:pt x="661598" y="158210"/>
                </a:cubicBezTo>
                <a:cubicBezTo>
                  <a:pt x="677558" y="146125"/>
                  <a:pt x="688916" y="128954"/>
                  <a:pt x="693792" y="109538"/>
                </a:cubicBez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Graphic 2" descr="Sparrow with solid fill">
            <a:extLst>
              <a:ext uri="{FF2B5EF4-FFF2-40B4-BE49-F238E27FC236}">
                <a16:creationId xmlns:a16="http://schemas.microsoft.com/office/drawing/2014/main" id="{61019EE9-7600-6BAC-B18A-AD63870FF536}"/>
              </a:ext>
            </a:extLst>
          </p:cNvPr>
          <p:cNvSpPr/>
          <p:nvPr/>
        </p:nvSpPr>
        <p:spPr>
          <a:xfrm>
            <a:off x="6708055" y="1910950"/>
            <a:ext cx="741417" cy="604661"/>
          </a:xfrm>
          <a:custGeom>
            <a:avLst/>
            <a:gdLst>
              <a:gd name="connsiteX0" fmla="*/ 693792 w 741417"/>
              <a:gd name="connsiteY0" fmla="*/ 109538 h 604661"/>
              <a:gd name="connsiteX1" fmla="*/ 741417 w 741417"/>
              <a:gd name="connsiteY1" fmla="*/ 109538 h 604661"/>
              <a:gd name="connsiteX2" fmla="*/ 692459 w 741417"/>
              <a:gd name="connsiteY2" fmla="*/ 62770 h 604661"/>
              <a:gd name="connsiteX3" fmla="*/ 608163 w 741417"/>
              <a:gd name="connsiteY3" fmla="*/ 0 h 604661"/>
              <a:gd name="connsiteX4" fmla="*/ 461287 w 741417"/>
              <a:gd name="connsiteY4" fmla="*/ 119539 h 604661"/>
              <a:gd name="connsiteX5" fmla="*/ 152868 w 741417"/>
              <a:gd name="connsiteY5" fmla="*/ 319564 h 604661"/>
              <a:gd name="connsiteX6" fmla="*/ 3706 w 741417"/>
              <a:gd name="connsiteY6" fmla="*/ 468916 h 604661"/>
              <a:gd name="connsiteX7" fmla="*/ 3715 w 741417"/>
              <a:gd name="connsiteY7" fmla="*/ 486831 h 604661"/>
              <a:gd name="connsiteX8" fmla="*/ 12660 w 741417"/>
              <a:gd name="connsiteY8" fmla="*/ 490538 h 604661"/>
              <a:gd name="connsiteX9" fmla="*/ 63047 w 741417"/>
              <a:gd name="connsiteY9" fmla="*/ 490538 h 604661"/>
              <a:gd name="connsiteX10" fmla="*/ 63047 w 741417"/>
              <a:gd name="connsiteY10" fmla="*/ 540925 h 604661"/>
              <a:gd name="connsiteX11" fmla="*/ 75724 w 741417"/>
              <a:gd name="connsiteY11" fmla="*/ 553584 h 604661"/>
              <a:gd name="connsiteX12" fmla="*/ 84669 w 741417"/>
              <a:gd name="connsiteY12" fmla="*/ 549878 h 604661"/>
              <a:gd name="connsiteX13" fmla="*/ 206017 w 741417"/>
              <a:gd name="connsiteY13" fmla="*/ 428530 h 604661"/>
              <a:gd name="connsiteX14" fmla="*/ 339367 w 741417"/>
              <a:gd name="connsiteY14" fmla="*/ 461772 h 604661"/>
              <a:gd name="connsiteX15" fmla="*/ 339367 w 741417"/>
              <a:gd name="connsiteY15" fmla="*/ 528447 h 604661"/>
              <a:gd name="connsiteX16" fmla="*/ 320317 w 741417"/>
              <a:gd name="connsiteY16" fmla="*/ 547497 h 604661"/>
              <a:gd name="connsiteX17" fmla="*/ 339367 w 741417"/>
              <a:gd name="connsiteY17" fmla="*/ 566547 h 604661"/>
              <a:gd name="connsiteX18" fmla="*/ 350797 w 741417"/>
              <a:gd name="connsiteY18" fmla="*/ 566547 h 604661"/>
              <a:gd name="connsiteX19" fmla="*/ 383182 w 741417"/>
              <a:gd name="connsiteY19" fmla="*/ 598932 h 604661"/>
              <a:gd name="connsiteX20" fmla="*/ 409171 w 741417"/>
              <a:gd name="connsiteY20" fmla="*/ 599613 h 604661"/>
              <a:gd name="connsiteX21" fmla="*/ 409852 w 741417"/>
              <a:gd name="connsiteY21" fmla="*/ 598932 h 604661"/>
              <a:gd name="connsiteX22" fmla="*/ 410533 w 741417"/>
              <a:gd name="connsiteY22" fmla="*/ 572943 h 604661"/>
              <a:gd name="connsiteX23" fmla="*/ 409852 w 741417"/>
              <a:gd name="connsiteY23" fmla="*/ 572262 h 604661"/>
              <a:gd name="connsiteX24" fmla="*/ 404137 w 741417"/>
              <a:gd name="connsiteY24" fmla="*/ 566547 h 604661"/>
              <a:gd name="connsiteX25" fmla="*/ 425092 w 741417"/>
              <a:gd name="connsiteY25" fmla="*/ 566547 h 604661"/>
              <a:gd name="connsiteX26" fmla="*/ 444142 w 741417"/>
              <a:gd name="connsiteY26" fmla="*/ 547497 h 604661"/>
              <a:gd name="connsiteX27" fmla="*/ 425092 w 741417"/>
              <a:gd name="connsiteY27" fmla="*/ 528447 h 604661"/>
              <a:gd name="connsiteX28" fmla="*/ 377467 w 741417"/>
              <a:gd name="connsiteY28" fmla="*/ 528447 h 604661"/>
              <a:gd name="connsiteX29" fmla="*/ 377467 w 741417"/>
              <a:gd name="connsiteY29" fmla="*/ 460438 h 604661"/>
              <a:gd name="connsiteX30" fmla="*/ 415567 w 741417"/>
              <a:gd name="connsiteY30" fmla="*/ 454438 h 604661"/>
              <a:gd name="connsiteX31" fmla="*/ 415567 w 741417"/>
              <a:gd name="connsiteY31" fmla="*/ 490538 h 604661"/>
              <a:gd name="connsiteX32" fmla="*/ 396517 w 741417"/>
              <a:gd name="connsiteY32" fmla="*/ 509588 h 604661"/>
              <a:gd name="connsiteX33" fmla="*/ 425092 w 741417"/>
              <a:gd name="connsiteY33" fmla="*/ 509588 h 604661"/>
              <a:gd name="connsiteX34" fmla="*/ 463115 w 741417"/>
              <a:gd name="connsiteY34" fmla="*/ 547765 h 604661"/>
              <a:gd name="connsiteX35" fmla="*/ 460335 w 741417"/>
              <a:gd name="connsiteY35" fmla="*/ 561975 h 604661"/>
              <a:gd name="connsiteX36" fmla="*/ 472717 w 741417"/>
              <a:gd name="connsiteY36" fmla="*/ 566738 h 604661"/>
              <a:gd name="connsiteX37" fmla="*/ 486052 w 741417"/>
              <a:gd name="connsiteY37" fmla="*/ 561023 h 604661"/>
              <a:gd name="connsiteX38" fmla="*/ 486733 w 741417"/>
              <a:gd name="connsiteY38" fmla="*/ 535034 h 604661"/>
              <a:gd name="connsiteX39" fmla="*/ 486052 w 741417"/>
              <a:gd name="connsiteY39" fmla="*/ 534353 h 604661"/>
              <a:gd name="connsiteX40" fmla="*/ 480337 w 741417"/>
              <a:gd name="connsiteY40" fmla="*/ 528638 h 604661"/>
              <a:gd name="connsiteX41" fmla="*/ 501292 w 741417"/>
              <a:gd name="connsiteY41" fmla="*/ 528638 h 604661"/>
              <a:gd name="connsiteX42" fmla="*/ 520342 w 741417"/>
              <a:gd name="connsiteY42" fmla="*/ 509588 h 604661"/>
              <a:gd name="connsiteX43" fmla="*/ 501292 w 741417"/>
              <a:gd name="connsiteY43" fmla="*/ 490538 h 604661"/>
              <a:gd name="connsiteX44" fmla="*/ 453667 w 741417"/>
              <a:gd name="connsiteY44" fmla="*/ 490538 h 604661"/>
              <a:gd name="connsiteX45" fmla="*/ 453667 w 741417"/>
              <a:gd name="connsiteY45" fmla="*/ 443484 h 604661"/>
              <a:gd name="connsiteX46" fmla="*/ 661598 w 741417"/>
              <a:gd name="connsiteY46" fmla="*/ 158210 h 604661"/>
              <a:gd name="connsiteX47" fmla="*/ 693792 w 741417"/>
              <a:gd name="connsiteY47" fmla="*/ 109538 h 60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41417" h="604661">
                <a:moveTo>
                  <a:pt x="693792" y="109538"/>
                </a:moveTo>
                <a:lnTo>
                  <a:pt x="741417" y="109538"/>
                </a:lnTo>
                <a:cubicBezTo>
                  <a:pt x="727486" y="91626"/>
                  <a:pt x="710989" y="75868"/>
                  <a:pt x="692459" y="62770"/>
                </a:cubicBezTo>
                <a:cubicBezTo>
                  <a:pt x="681309" y="25524"/>
                  <a:pt x="647041" y="8"/>
                  <a:pt x="608163" y="0"/>
                </a:cubicBezTo>
                <a:cubicBezTo>
                  <a:pt x="546536" y="0"/>
                  <a:pt x="486909" y="71914"/>
                  <a:pt x="461287" y="119539"/>
                </a:cubicBezTo>
                <a:cubicBezTo>
                  <a:pt x="337107" y="145354"/>
                  <a:pt x="227085" y="216710"/>
                  <a:pt x="152868" y="319564"/>
                </a:cubicBezTo>
                <a:lnTo>
                  <a:pt x="3706" y="468916"/>
                </a:lnTo>
                <a:cubicBezTo>
                  <a:pt x="-1239" y="473865"/>
                  <a:pt x="-1235" y="481887"/>
                  <a:pt x="3715" y="486831"/>
                </a:cubicBezTo>
                <a:cubicBezTo>
                  <a:pt x="6088" y="489202"/>
                  <a:pt x="9305" y="490536"/>
                  <a:pt x="12660" y="490538"/>
                </a:cubicBezTo>
                <a:lnTo>
                  <a:pt x="63047" y="490538"/>
                </a:lnTo>
                <a:lnTo>
                  <a:pt x="63047" y="540925"/>
                </a:lnTo>
                <a:cubicBezTo>
                  <a:pt x="63052" y="547921"/>
                  <a:pt x="68728" y="553589"/>
                  <a:pt x="75724" y="553584"/>
                </a:cubicBezTo>
                <a:cubicBezTo>
                  <a:pt x="79078" y="553583"/>
                  <a:pt x="82295" y="552249"/>
                  <a:pt x="84669" y="549878"/>
                </a:cubicBezTo>
                <a:lnTo>
                  <a:pt x="206017" y="428530"/>
                </a:lnTo>
                <a:cubicBezTo>
                  <a:pt x="247444" y="449383"/>
                  <a:pt x="292999" y="460739"/>
                  <a:pt x="339367" y="461772"/>
                </a:cubicBezTo>
                <a:lnTo>
                  <a:pt x="339367" y="528447"/>
                </a:lnTo>
                <a:cubicBezTo>
                  <a:pt x="328846" y="528447"/>
                  <a:pt x="320317" y="536976"/>
                  <a:pt x="320317" y="547497"/>
                </a:cubicBezTo>
                <a:cubicBezTo>
                  <a:pt x="320317" y="558018"/>
                  <a:pt x="328846" y="566547"/>
                  <a:pt x="339367" y="566547"/>
                </a:cubicBezTo>
                <a:lnTo>
                  <a:pt x="350797" y="566547"/>
                </a:lnTo>
                <a:lnTo>
                  <a:pt x="383182" y="598932"/>
                </a:lnTo>
                <a:cubicBezTo>
                  <a:pt x="390171" y="606297"/>
                  <a:pt x="401806" y="606602"/>
                  <a:pt x="409171" y="599613"/>
                </a:cubicBezTo>
                <a:cubicBezTo>
                  <a:pt x="409405" y="599392"/>
                  <a:pt x="409631" y="599164"/>
                  <a:pt x="409852" y="598932"/>
                </a:cubicBezTo>
                <a:cubicBezTo>
                  <a:pt x="417217" y="591944"/>
                  <a:pt x="417522" y="580308"/>
                  <a:pt x="410533" y="572943"/>
                </a:cubicBezTo>
                <a:cubicBezTo>
                  <a:pt x="410312" y="572711"/>
                  <a:pt x="410086" y="572483"/>
                  <a:pt x="409852" y="572262"/>
                </a:cubicBezTo>
                <a:lnTo>
                  <a:pt x="404137" y="566547"/>
                </a:lnTo>
                <a:lnTo>
                  <a:pt x="425092" y="566547"/>
                </a:lnTo>
                <a:cubicBezTo>
                  <a:pt x="435613" y="566547"/>
                  <a:pt x="444142" y="558018"/>
                  <a:pt x="444142" y="547497"/>
                </a:cubicBezTo>
                <a:cubicBezTo>
                  <a:pt x="444142" y="536976"/>
                  <a:pt x="435613" y="528447"/>
                  <a:pt x="425092" y="528447"/>
                </a:cubicBezTo>
                <a:lnTo>
                  <a:pt x="377467" y="528447"/>
                </a:lnTo>
                <a:lnTo>
                  <a:pt x="377467" y="460438"/>
                </a:lnTo>
                <a:cubicBezTo>
                  <a:pt x="390278" y="459220"/>
                  <a:pt x="403002" y="457216"/>
                  <a:pt x="415567" y="454438"/>
                </a:cubicBezTo>
                <a:lnTo>
                  <a:pt x="415567" y="490538"/>
                </a:lnTo>
                <a:cubicBezTo>
                  <a:pt x="405046" y="490538"/>
                  <a:pt x="396517" y="499066"/>
                  <a:pt x="396517" y="509588"/>
                </a:cubicBezTo>
                <a:lnTo>
                  <a:pt x="425092" y="509588"/>
                </a:lnTo>
                <a:cubicBezTo>
                  <a:pt x="446134" y="509630"/>
                  <a:pt x="463158" y="526723"/>
                  <a:pt x="463115" y="547765"/>
                </a:cubicBezTo>
                <a:cubicBezTo>
                  <a:pt x="463105" y="552636"/>
                  <a:pt x="462162" y="557459"/>
                  <a:pt x="460335" y="561975"/>
                </a:cubicBezTo>
                <a:cubicBezTo>
                  <a:pt x="463804" y="564918"/>
                  <a:pt x="468170" y="566597"/>
                  <a:pt x="472717" y="566738"/>
                </a:cubicBezTo>
                <a:cubicBezTo>
                  <a:pt x="477742" y="566666"/>
                  <a:pt x="482535" y="564612"/>
                  <a:pt x="486052" y="561023"/>
                </a:cubicBezTo>
                <a:cubicBezTo>
                  <a:pt x="493417" y="554034"/>
                  <a:pt x="493722" y="542398"/>
                  <a:pt x="486733" y="535034"/>
                </a:cubicBezTo>
                <a:cubicBezTo>
                  <a:pt x="486512" y="534801"/>
                  <a:pt x="486286" y="534574"/>
                  <a:pt x="486052" y="534353"/>
                </a:cubicBezTo>
                <a:lnTo>
                  <a:pt x="480337" y="528638"/>
                </a:lnTo>
                <a:lnTo>
                  <a:pt x="501292" y="528638"/>
                </a:lnTo>
                <a:cubicBezTo>
                  <a:pt x="511813" y="528638"/>
                  <a:pt x="520342" y="520109"/>
                  <a:pt x="520342" y="509588"/>
                </a:cubicBezTo>
                <a:cubicBezTo>
                  <a:pt x="520342" y="499066"/>
                  <a:pt x="511813" y="490538"/>
                  <a:pt x="501292" y="490538"/>
                </a:cubicBezTo>
                <a:lnTo>
                  <a:pt x="453667" y="490538"/>
                </a:lnTo>
                <a:lnTo>
                  <a:pt x="453667" y="443484"/>
                </a:lnTo>
                <a:cubicBezTo>
                  <a:pt x="574789" y="399856"/>
                  <a:pt x="657140" y="286873"/>
                  <a:pt x="661598" y="158210"/>
                </a:cubicBezTo>
                <a:cubicBezTo>
                  <a:pt x="677558" y="146125"/>
                  <a:pt x="688916" y="128954"/>
                  <a:pt x="693792" y="109538"/>
                </a:cubicBezTo>
                <a:close/>
              </a:path>
            </a:pathLst>
          </a:custGeom>
          <a:gradFill>
            <a:gsLst>
              <a:gs pos="53000">
                <a:srgbClr val="E41A1C"/>
              </a:gs>
              <a:gs pos="53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Graphic 2" descr="Sparrow with solid fill">
            <a:extLst>
              <a:ext uri="{FF2B5EF4-FFF2-40B4-BE49-F238E27FC236}">
                <a16:creationId xmlns:a16="http://schemas.microsoft.com/office/drawing/2014/main" id="{86172696-39CC-C301-8F8D-621758AAA0F8}"/>
              </a:ext>
            </a:extLst>
          </p:cNvPr>
          <p:cNvSpPr/>
          <p:nvPr/>
        </p:nvSpPr>
        <p:spPr>
          <a:xfrm>
            <a:off x="8010525" y="1910949"/>
            <a:ext cx="741417" cy="604661"/>
          </a:xfrm>
          <a:custGeom>
            <a:avLst/>
            <a:gdLst>
              <a:gd name="connsiteX0" fmla="*/ 693792 w 741417"/>
              <a:gd name="connsiteY0" fmla="*/ 109538 h 604661"/>
              <a:gd name="connsiteX1" fmla="*/ 741417 w 741417"/>
              <a:gd name="connsiteY1" fmla="*/ 109538 h 604661"/>
              <a:gd name="connsiteX2" fmla="*/ 692459 w 741417"/>
              <a:gd name="connsiteY2" fmla="*/ 62770 h 604661"/>
              <a:gd name="connsiteX3" fmla="*/ 608163 w 741417"/>
              <a:gd name="connsiteY3" fmla="*/ 0 h 604661"/>
              <a:gd name="connsiteX4" fmla="*/ 461287 w 741417"/>
              <a:gd name="connsiteY4" fmla="*/ 119539 h 604661"/>
              <a:gd name="connsiteX5" fmla="*/ 152868 w 741417"/>
              <a:gd name="connsiteY5" fmla="*/ 319564 h 604661"/>
              <a:gd name="connsiteX6" fmla="*/ 3706 w 741417"/>
              <a:gd name="connsiteY6" fmla="*/ 468916 h 604661"/>
              <a:gd name="connsiteX7" fmla="*/ 3715 w 741417"/>
              <a:gd name="connsiteY7" fmla="*/ 486831 h 604661"/>
              <a:gd name="connsiteX8" fmla="*/ 12660 w 741417"/>
              <a:gd name="connsiteY8" fmla="*/ 490538 h 604661"/>
              <a:gd name="connsiteX9" fmla="*/ 63047 w 741417"/>
              <a:gd name="connsiteY9" fmla="*/ 490538 h 604661"/>
              <a:gd name="connsiteX10" fmla="*/ 63047 w 741417"/>
              <a:gd name="connsiteY10" fmla="*/ 540925 h 604661"/>
              <a:gd name="connsiteX11" fmla="*/ 75724 w 741417"/>
              <a:gd name="connsiteY11" fmla="*/ 553584 h 604661"/>
              <a:gd name="connsiteX12" fmla="*/ 84669 w 741417"/>
              <a:gd name="connsiteY12" fmla="*/ 549878 h 604661"/>
              <a:gd name="connsiteX13" fmla="*/ 206017 w 741417"/>
              <a:gd name="connsiteY13" fmla="*/ 428530 h 604661"/>
              <a:gd name="connsiteX14" fmla="*/ 339367 w 741417"/>
              <a:gd name="connsiteY14" fmla="*/ 461772 h 604661"/>
              <a:gd name="connsiteX15" fmla="*/ 339367 w 741417"/>
              <a:gd name="connsiteY15" fmla="*/ 528447 h 604661"/>
              <a:gd name="connsiteX16" fmla="*/ 320317 w 741417"/>
              <a:gd name="connsiteY16" fmla="*/ 547497 h 604661"/>
              <a:gd name="connsiteX17" fmla="*/ 339367 w 741417"/>
              <a:gd name="connsiteY17" fmla="*/ 566547 h 604661"/>
              <a:gd name="connsiteX18" fmla="*/ 350797 w 741417"/>
              <a:gd name="connsiteY18" fmla="*/ 566547 h 604661"/>
              <a:gd name="connsiteX19" fmla="*/ 383182 w 741417"/>
              <a:gd name="connsiteY19" fmla="*/ 598932 h 604661"/>
              <a:gd name="connsiteX20" fmla="*/ 409171 w 741417"/>
              <a:gd name="connsiteY20" fmla="*/ 599613 h 604661"/>
              <a:gd name="connsiteX21" fmla="*/ 409852 w 741417"/>
              <a:gd name="connsiteY21" fmla="*/ 598932 h 604661"/>
              <a:gd name="connsiteX22" fmla="*/ 410533 w 741417"/>
              <a:gd name="connsiteY22" fmla="*/ 572943 h 604661"/>
              <a:gd name="connsiteX23" fmla="*/ 409852 w 741417"/>
              <a:gd name="connsiteY23" fmla="*/ 572262 h 604661"/>
              <a:gd name="connsiteX24" fmla="*/ 404137 w 741417"/>
              <a:gd name="connsiteY24" fmla="*/ 566547 h 604661"/>
              <a:gd name="connsiteX25" fmla="*/ 425092 w 741417"/>
              <a:gd name="connsiteY25" fmla="*/ 566547 h 604661"/>
              <a:gd name="connsiteX26" fmla="*/ 444142 w 741417"/>
              <a:gd name="connsiteY26" fmla="*/ 547497 h 604661"/>
              <a:gd name="connsiteX27" fmla="*/ 425092 w 741417"/>
              <a:gd name="connsiteY27" fmla="*/ 528447 h 604661"/>
              <a:gd name="connsiteX28" fmla="*/ 377467 w 741417"/>
              <a:gd name="connsiteY28" fmla="*/ 528447 h 604661"/>
              <a:gd name="connsiteX29" fmla="*/ 377467 w 741417"/>
              <a:gd name="connsiteY29" fmla="*/ 460438 h 604661"/>
              <a:gd name="connsiteX30" fmla="*/ 415567 w 741417"/>
              <a:gd name="connsiteY30" fmla="*/ 454438 h 604661"/>
              <a:gd name="connsiteX31" fmla="*/ 415567 w 741417"/>
              <a:gd name="connsiteY31" fmla="*/ 490538 h 604661"/>
              <a:gd name="connsiteX32" fmla="*/ 396517 w 741417"/>
              <a:gd name="connsiteY32" fmla="*/ 509588 h 604661"/>
              <a:gd name="connsiteX33" fmla="*/ 425092 w 741417"/>
              <a:gd name="connsiteY33" fmla="*/ 509588 h 604661"/>
              <a:gd name="connsiteX34" fmla="*/ 463115 w 741417"/>
              <a:gd name="connsiteY34" fmla="*/ 547765 h 604661"/>
              <a:gd name="connsiteX35" fmla="*/ 460335 w 741417"/>
              <a:gd name="connsiteY35" fmla="*/ 561975 h 604661"/>
              <a:gd name="connsiteX36" fmla="*/ 472717 w 741417"/>
              <a:gd name="connsiteY36" fmla="*/ 566738 h 604661"/>
              <a:gd name="connsiteX37" fmla="*/ 486052 w 741417"/>
              <a:gd name="connsiteY37" fmla="*/ 561023 h 604661"/>
              <a:gd name="connsiteX38" fmla="*/ 486733 w 741417"/>
              <a:gd name="connsiteY38" fmla="*/ 535034 h 604661"/>
              <a:gd name="connsiteX39" fmla="*/ 486052 w 741417"/>
              <a:gd name="connsiteY39" fmla="*/ 534353 h 604661"/>
              <a:gd name="connsiteX40" fmla="*/ 480337 w 741417"/>
              <a:gd name="connsiteY40" fmla="*/ 528638 h 604661"/>
              <a:gd name="connsiteX41" fmla="*/ 501292 w 741417"/>
              <a:gd name="connsiteY41" fmla="*/ 528638 h 604661"/>
              <a:gd name="connsiteX42" fmla="*/ 520342 w 741417"/>
              <a:gd name="connsiteY42" fmla="*/ 509588 h 604661"/>
              <a:gd name="connsiteX43" fmla="*/ 501292 w 741417"/>
              <a:gd name="connsiteY43" fmla="*/ 490538 h 604661"/>
              <a:gd name="connsiteX44" fmla="*/ 453667 w 741417"/>
              <a:gd name="connsiteY44" fmla="*/ 490538 h 604661"/>
              <a:gd name="connsiteX45" fmla="*/ 453667 w 741417"/>
              <a:gd name="connsiteY45" fmla="*/ 443484 h 604661"/>
              <a:gd name="connsiteX46" fmla="*/ 661598 w 741417"/>
              <a:gd name="connsiteY46" fmla="*/ 158210 h 604661"/>
              <a:gd name="connsiteX47" fmla="*/ 693792 w 741417"/>
              <a:gd name="connsiteY47" fmla="*/ 109538 h 60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41417" h="604661">
                <a:moveTo>
                  <a:pt x="693792" y="109538"/>
                </a:moveTo>
                <a:lnTo>
                  <a:pt x="741417" y="109538"/>
                </a:lnTo>
                <a:cubicBezTo>
                  <a:pt x="727486" y="91626"/>
                  <a:pt x="710989" y="75868"/>
                  <a:pt x="692459" y="62770"/>
                </a:cubicBezTo>
                <a:cubicBezTo>
                  <a:pt x="681309" y="25524"/>
                  <a:pt x="647041" y="8"/>
                  <a:pt x="608163" y="0"/>
                </a:cubicBezTo>
                <a:cubicBezTo>
                  <a:pt x="546536" y="0"/>
                  <a:pt x="486909" y="71914"/>
                  <a:pt x="461287" y="119539"/>
                </a:cubicBezTo>
                <a:cubicBezTo>
                  <a:pt x="337107" y="145354"/>
                  <a:pt x="227085" y="216710"/>
                  <a:pt x="152868" y="319564"/>
                </a:cubicBezTo>
                <a:lnTo>
                  <a:pt x="3706" y="468916"/>
                </a:lnTo>
                <a:cubicBezTo>
                  <a:pt x="-1239" y="473865"/>
                  <a:pt x="-1235" y="481887"/>
                  <a:pt x="3715" y="486831"/>
                </a:cubicBezTo>
                <a:cubicBezTo>
                  <a:pt x="6088" y="489202"/>
                  <a:pt x="9305" y="490536"/>
                  <a:pt x="12660" y="490538"/>
                </a:cubicBezTo>
                <a:lnTo>
                  <a:pt x="63047" y="490538"/>
                </a:lnTo>
                <a:lnTo>
                  <a:pt x="63047" y="540925"/>
                </a:lnTo>
                <a:cubicBezTo>
                  <a:pt x="63052" y="547921"/>
                  <a:pt x="68728" y="553589"/>
                  <a:pt x="75724" y="553584"/>
                </a:cubicBezTo>
                <a:cubicBezTo>
                  <a:pt x="79078" y="553583"/>
                  <a:pt x="82295" y="552249"/>
                  <a:pt x="84669" y="549878"/>
                </a:cubicBezTo>
                <a:lnTo>
                  <a:pt x="206017" y="428530"/>
                </a:lnTo>
                <a:cubicBezTo>
                  <a:pt x="247444" y="449383"/>
                  <a:pt x="292999" y="460739"/>
                  <a:pt x="339367" y="461772"/>
                </a:cubicBezTo>
                <a:lnTo>
                  <a:pt x="339367" y="528447"/>
                </a:lnTo>
                <a:cubicBezTo>
                  <a:pt x="328846" y="528447"/>
                  <a:pt x="320317" y="536976"/>
                  <a:pt x="320317" y="547497"/>
                </a:cubicBezTo>
                <a:cubicBezTo>
                  <a:pt x="320317" y="558018"/>
                  <a:pt x="328846" y="566547"/>
                  <a:pt x="339367" y="566547"/>
                </a:cubicBezTo>
                <a:lnTo>
                  <a:pt x="350797" y="566547"/>
                </a:lnTo>
                <a:lnTo>
                  <a:pt x="383182" y="598932"/>
                </a:lnTo>
                <a:cubicBezTo>
                  <a:pt x="390171" y="606297"/>
                  <a:pt x="401806" y="606602"/>
                  <a:pt x="409171" y="599613"/>
                </a:cubicBezTo>
                <a:cubicBezTo>
                  <a:pt x="409405" y="599392"/>
                  <a:pt x="409631" y="599164"/>
                  <a:pt x="409852" y="598932"/>
                </a:cubicBezTo>
                <a:cubicBezTo>
                  <a:pt x="417217" y="591944"/>
                  <a:pt x="417522" y="580308"/>
                  <a:pt x="410533" y="572943"/>
                </a:cubicBezTo>
                <a:cubicBezTo>
                  <a:pt x="410312" y="572711"/>
                  <a:pt x="410086" y="572483"/>
                  <a:pt x="409852" y="572262"/>
                </a:cubicBezTo>
                <a:lnTo>
                  <a:pt x="404137" y="566547"/>
                </a:lnTo>
                <a:lnTo>
                  <a:pt x="425092" y="566547"/>
                </a:lnTo>
                <a:cubicBezTo>
                  <a:pt x="435613" y="566547"/>
                  <a:pt x="444142" y="558018"/>
                  <a:pt x="444142" y="547497"/>
                </a:cubicBezTo>
                <a:cubicBezTo>
                  <a:pt x="444142" y="536976"/>
                  <a:pt x="435613" y="528447"/>
                  <a:pt x="425092" y="528447"/>
                </a:cubicBezTo>
                <a:lnTo>
                  <a:pt x="377467" y="528447"/>
                </a:lnTo>
                <a:lnTo>
                  <a:pt x="377467" y="460438"/>
                </a:lnTo>
                <a:cubicBezTo>
                  <a:pt x="390278" y="459220"/>
                  <a:pt x="403002" y="457216"/>
                  <a:pt x="415567" y="454438"/>
                </a:cubicBezTo>
                <a:lnTo>
                  <a:pt x="415567" y="490538"/>
                </a:lnTo>
                <a:cubicBezTo>
                  <a:pt x="405046" y="490538"/>
                  <a:pt x="396517" y="499066"/>
                  <a:pt x="396517" y="509588"/>
                </a:cubicBezTo>
                <a:lnTo>
                  <a:pt x="425092" y="509588"/>
                </a:lnTo>
                <a:cubicBezTo>
                  <a:pt x="446134" y="509630"/>
                  <a:pt x="463158" y="526723"/>
                  <a:pt x="463115" y="547765"/>
                </a:cubicBezTo>
                <a:cubicBezTo>
                  <a:pt x="463105" y="552636"/>
                  <a:pt x="462162" y="557459"/>
                  <a:pt x="460335" y="561975"/>
                </a:cubicBezTo>
                <a:cubicBezTo>
                  <a:pt x="463804" y="564918"/>
                  <a:pt x="468170" y="566597"/>
                  <a:pt x="472717" y="566738"/>
                </a:cubicBezTo>
                <a:cubicBezTo>
                  <a:pt x="477742" y="566666"/>
                  <a:pt x="482535" y="564612"/>
                  <a:pt x="486052" y="561023"/>
                </a:cubicBezTo>
                <a:cubicBezTo>
                  <a:pt x="493417" y="554034"/>
                  <a:pt x="493722" y="542398"/>
                  <a:pt x="486733" y="535034"/>
                </a:cubicBezTo>
                <a:cubicBezTo>
                  <a:pt x="486512" y="534801"/>
                  <a:pt x="486286" y="534574"/>
                  <a:pt x="486052" y="534353"/>
                </a:cubicBezTo>
                <a:lnTo>
                  <a:pt x="480337" y="528638"/>
                </a:lnTo>
                <a:lnTo>
                  <a:pt x="501292" y="528638"/>
                </a:lnTo>
                <a:cubicBezTo>
                  <a:pt x="511813" y="528638"/>
                  <a:pt x="520342" y="520109"/>
                  <a:pt x="520342" y="509588"/>
                </a:cubicBezTo>
                <a:cubicBezTo>
                  <a:pt x="520342" y="499066"/>
                  <a:pt x="511813" y="490538"/>
                  <a:pt x="501292" y="490538"/>
                </a:cubicBezTo>
                <a:lnTo>
                  <a:pt x="453667" y="490538"/>
                </a:lnTo>
                <a:lnTo>
                  <a:pt x="453667" y="443484"/>
                </a:lnTo>
                <a:cubicBezTo>
                  <a:pt x="574789" y="399856"/>
                  <a:pt x="657140" y="286873"/>
                  <a:pt x="661598" y="158210"/>
                </a:cubicBezTo>
                <a:cubicBezTo>
                  <a:pt x="677558" y="146125"/>
                  <a:pt x="688916" y="128954"/>
                  <a:pt x="693792" y="109538"/>
                </a:cubicBez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21FC50F-D0CA-8B70-970E-3B995DCE66A6}"/>
              </a:ext>
            </a:extLst>
          </p:cNvPr>
          <p:cNvSpPr/>
          <p:nvPr/>
        </p:nvSpPr>
        <p:spPr>
          <a:xfrm>
            <a:off x="6634380" y="2917619"/>
            <a:ext cx="781049" cy="676316"/>
          </a:xfrm>
          <a:custGeom>
            <a:avLst/>
            <a:gdLst>
              <a:gd name="connsiteX0" fmla="*/ 770944 w 781049"/>
              <a:gd name="connsiteY0" fmla="*/ 69056 h 676316"/>
              <a:gd name="connsiteX1" fmla="*/ 752475 w 781049"/>
              <a:gd name="connsiteY1" fmla="*/ 69056 h 676316"/>
              <a:gd name="connsiteX2" fmla="*/ 752475 w 781049"/>
              <a:gd name="connsiteY2" fmla="*/ 7620 h 676316"/>
              <a:gd name="connsiteX3" fmla="*/ 744855 w 781049"/>
              <a:gd name="connsiteY3" fmla="*/ 0 h 676316"/>
              <a:gd name="connsiteX4" fmla="*/ 734987 w 781049"/>
              <a:gd name="connsiteY4" fmla="*/ 0 h 676316"/>
              <a:gd name="connsiteX5" fmla="*/ 728253 w 781049"/>
              <a:gd name="connsiteY5" fmla="*/ 2791 h 676316"/>
              <a:gd name="connsiteX6" fmla="*/ 685800 w 781049"/>
              <a:gd name="connsiteY6" fmla="*/ 45244 h 676316"/>
              <a:gd name="connsiteX7" fmla="*/ 670169 w 781049"/>
              <a:gd name="connsiteY7" fmla="*/ 45244 h 676316"/>
              <a:gd name="connsiteX8" fmla="*/ 648071 w 781049"/>
              <a:gd name="connsiteY8" fmla="*/ 54397 h 676316"/>
              <a:gd name="connsiteX9" fmla="*/ 595312 w 781049"/>
              <a:gd name="connsiteY9" fmla="*/ 107156 h 676316"/>
              <a:gd name="connsiteX10" fmla="*/ 556517 w 781049"/>
              <a:gd name="connsiteY10" fmla="*/ 114205 h 676316"/>
              <a:gd name="connsiteX11" fmla="*/ 542925 w 781049"/>
              <a:gd name="connsiteY11" fmla="*/ 130493 h 676316"/>
              <a:gd name="connsiteX12" fmla="*/ 542925 w 781049"/>
              <a:gd name="connsiteY12" fmla="*/ 154781 h 676316"/>
              <a:gd name="connsiteX13" fmla="*/ 508425 w 781049"/>
              <a:gd name="connsiteY13" fmla="*/ 189281 h 676316"/>
              <a:gd name="connsiteX14" fmla="*/ 477631 w 781049"/>
              <a:gd name="connsiteY14" fmla="*/ 208074 h 676316"/>
              <a:gd name="connsiteX15" fmla="*/ 129483 w 781049"/>
              <a:gd name="connsiteY15" fmla="*/ 319716 h 676316"/>
              <a:gd name="connsiteX16" fmla="*/ 34290 w 781049"/>
              <a:gd name="connsiteY16" fmla="*/ 415290 h 676316"/>
              <a:gd name="connsiteX17" fmla="*/ 0 w 781049"/>
              <a:gd name="connsiteY17" fmla="*/ 523875 h 676316"/>
              <a:gd name="connsiteX18" fmla="*/ 66675 w 781049"/>
              <a:gd name="connsiteY18" fmla="*/ 494243 h 676316"/>
              <a:gd name="connsiteX19" fmla="*/ 66675 w 781049"/>
              <a:gd name="connsiteY19" fmla="*/ 646595 h 676316"/>
              <a:gd name="connsiteX20" fmla="*/ 94393 w 781049"/>
              <a:gd name="connsiteY20" fmla="*/ 676275 h 676316"/>
              <a:gd name="connsiteX21" fmla="*/ 123797 w 781049"/>
              <a:gd name="connsiteY21" fmla="*/ 649566 h 676316"/>
              <a:gd name="connsiteX22" fmla="*/ 123825 w 781049"/>
              <a:gd name="connsiteY22" fmla="*/ 647700 h 676316"/>
              <a:gd name="connsiteX23" fmla="*/ 123825 w 781049"/>
              <a:gd name="connsiteY23" fmla="*/ 521017 h 676316"/>
              <a:gd name="connsiteX24" fmla="*/ 169545 w 781049"/>
              <a:gd name="connsiteY24" fmla="*/ 515303 h 676316"/>
              <a:gd name="connsiteX25" fmla="*/ 220028 w 781049"/>
              <a:gd name="connsiteY25" fmla="*/ 464820 h 676316"/>
              <a:gd name="connsiteX26" fmla="*/ 409575 w 781049"/>
              <a:gd name="connsiteY26" fmla="*/ 496862 h 676316"/>
              <a:gd name="connsiteX27" fmla="*/ 409575 w 781049"/>
              <a:gd name="connsiteY27" fmla="*/ 646090 h 676316"/>
              <a:gd name="connsiteX28" fmla="*/ 436617 w 781049"/>
              <a:gd name="connsiteY28" fmla="*/ 676275 h 676316"/>
              <a:gd name="connsiteX29" fmla="*/ 466684 w 781049"/>
              <a:gd name="connsiteY29" fmla="*/ 649274 h 676316"/>
              <a:gd name="connsiteX30" fmla="*/ 466725 w 781049"/>
              <a:gd name="connsiteY30" fmla="*/ 647700 h 676316"/>
              <a:gd name="connsiteX31" fmla="*/ 466725 w 781049"/>
              <a:gd name="connsiteY31" fmla="*/ 506101 h 676316"/>
              <a:gd name="connsiteX32" fmla="*/ 504825 w 781049"/>
              <a:gd name="connsiteY32" fmla="*/ 510702 h 676316"/>
              <a:gd name="connsiteX33" fmla="*/ 504825 w 781049"/>
              <a:gd name="connsiteY33" fmla="*/ 646090 h 676316"/>
              <a:gd name="connsiteX34" fmla="*/ 531867 w 781049"/>
              <a:gd name="connsiteY34" fmla="*/ 676275 h 676316"/>
              <a:gd name="connsiteX35" fmla="*/ 561934 w 781049"/>
              <a:gd name="connsiteY35" fmla="*/ 649274 h 676316"/>
              <a:gd name="connsiteX36" fmla="*/ 561975 w 781049"/>
              <a:gd name="connsiteY36" fmla="*/ 647700 h 676316"/>
              <a:gd name="connsiteX37" fmla="*/ 561975 w 781049"/>
              <a:gd name="connsiteY37" fmla="*/ 504292 h 676316"/>
              <a:gd name="connsiteX38" fmla="*/ 702612 w 781049"/>
              <a:gd name="connsiteY38" fmla="*/ 304048 h 676316"/>
              <a:gd name="connsiteX39" fmla="*/ 718480 w 781049"/>
              <a:gd name="connsiteY39" fmla="*/ 268805 h 676316"/>
              <a:gd name="connsiteX40" fmla="*/ 746179 w 781049"/>
              <a:gd name="connsiteY40" fmla="*/ 138255 h 676316"/>
              <a:gd name="connsiteX41" fmla="*/ 752942 w 781049"/>
              <a:gd name="connsiteY41" fmla="*/ 125778 h 676316"/>
              <a:gd name="connsiteX42" fmla="*/ 774487 w 781049"/>
              <a:gd name="connsiteY42" fmla="*/ 104232 h 676316"/>
              <a:gd name="connsiteX43" fmla="*/ 781050 w 781049"/>
              <a:gd name="connsiteY43" fmla="*/ 88392 h 676316"/>
              <a:gd name="connsiteX44" fmla="*/ 781050 w 781049"/>
              <a:gd name="connsiteY44" fmla="*/ 79153 h 676316"/>
              <a:gd name="connsiteX45" fmla="*/ 770944 w 781049"/>
              <a:gd name="connsiteY45" fmla="*/ 69056 h 67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81049" h="676316">
                <a:moveTo>
                  <a:pt x="770944" y="69056"/>
                </a:moveTo>
                <a:lnTo>
                  <a:pt x="752475" y="69056"/>
                </a:lnTo>
                <a:lnTo>
                  <a:pt x="752475" y="7620"/>
                </a:lnTo>
                <a:cubicBezTo>
                  <a:pt x="752475" y="3412"/>
                  <a:pt x="749063" y="0"/>
                  <a:pt x="744855" y="0"/>
                </a:cubicBezTo>
                <a:lnTo>
                  <a:pt x="734987" y="0"/>
                </a:lnTo>
                <a:cubicBezTo>
                  <a:pt x="732461" y="1"/>
                  <a:pt x="730039" y="1005"/>
                  <a:pt x="728253" y="2791"/>
                </a:cubicBezTo>
                <a:lnTo>
                  <a:pt x="685800" y="45244"/>
                </a:lnTo>
                <a:lnTo>
                  <a:pt x="670169" y="45244"/>
                </a:lnTo>
                <a:cubicBezTo>
                  <a:pt x="661882" y="45245"/>
                  <a:pt x="653933" y="48538"/>
                  <a:pt x="648071" y="54397"/>
                </a:cubicBezTo>
                <a:lnTo>
                  <a:pt x="595312" y="107156"/>
                </a:lnTo>
                <a:lnTo>
                  <a:pt x="556517" y="114205"/>
                </a:lnTo>
                <a:cubicBezTo>
                  <a:pt x="548651" y="115643"/>
                  <a:pt x="542933" y="122495"/>
                  <a:pt x="542925" y="130493"/>
                </a:cubicBezTo>
                <a:lnTo>
                  <a:pt x="542925" y="154781"/>
                </a:lnTo>
                <a:lnTo>
                  <a:pt x="508425" y="189281"/>
                </a:lnTo>
                <a:cubicBezTo>
                  <a:pt x="499802" y="197906"/>
                  <a:pt x="489245" y="204348"/>
                  <a:pt x="477631" y="208074"/>
                </a:cubicBezTo>
                <a:lnTo>
                  <a:pt x="129483" y="319716"/>
                </a:lnTo>
                <a:cubicBezTo>
                  <a:pt x="84125" y="334244"/>
                  <a:pt x="48636" y="369875"/>
                  <a:pt x="34290" y="415290"/>
                </a:cubicBezTo>
                <a:lnTo>
                  <a:pt x="0" y="523875"/>
                </a:lnTo>
                <a:lnTo>
                  <a:pt x="66675" y="494243"/>
                </a:lnTo>
                <a:lnTo>
                  <a:pt x="66675" y="646595"/>
                </a:lnTo>
                <a:cubicBezTo>
                  <a:pt x="66443" y="662328"/>
                  <a:pt x="78681" y="675432"/>
                  <a:pt x="94393" y="676275"/>
                </a:cubicBezTo>
                <a:cubicBezTo>
                  <a:pt x="109888" y="677019"/>
                  <a:pt x="123053" y="665061"/>
                  <a:pt x="123797" y="649566"/>
                </a:cubicBezTo>
                <a:cubicBezTo>
                  <a:pt x="123827" y="648945"/>
                  <a:pt x="123836" y="648322"/>
                  <a:pt x="123825" y="647700"/>
                </a:cubicBezTo>
                <a:lnTo>
                  <a:pt x="123825" y="521017"/>
                </a:lnTo>
                <a:cubicBezTo>
                  <a:pt x="138594" y="529717"/>
                  <a:pt x="157371" y="527370"/>
                  <a:pt x="169545" y="515303"/>
                </a:cubicBezTo>
                <a:lnTo>
                  <a:pt x="220028" y="464820"/>
                </a:lnTo>
                <a:lnTo>
                  <a:pt x="409575" y="496862"/>
                </a:lnTo>
                <a:lnTo>
                  <a:pt x="409575" y="646090"/>
                </a:lnTo>
                <a:cubicBezTo>
                  <a:pt x="409244" y="661700"/>
                  <a:pt x="421065" y="674895"/>
                  <a:pt x="436617" y="676275"/>
                </a:cubicBezTo>
                <a:cubicBezTo>
                  <a:pt x="452376" y="677122"/>
                  <a:pt x="465837" y="665034"/>
                  <a:pt x="466684" y="649274"/>
                </a:cubicBezTo>
                <a:cubicBezTo>
                  <a:pt x="466712" y="648751"/>
                  <a:pt x="466726" y="648225"/>
                  <a:pt x="466725" y="647700"/>
                </a:cubicBezTo>
                <a:lnTo>
                  <a:pt x="466725" y="506101"/>
                </a:lnTo>
                <a:lnTo>
                  <a:pt x="504825" y="510702"/>
                </a:lnTo>
                <a:lnTo>
                  <a:pt x="504825" y="646090"/>
                </a:lnTo>
                <a:cubicBezTo>
                  <a:pt x="504494" y="661700"/>
                  <a:pt x="516315" y="674895"/>
                  <a:pt x="531867" y="676275"/>
                </a:cubicBezTo>
                <a:cubicBezTo>
                  <a:pt x="547626" y="677122"/>
                  <a:pt x="561087" y="665034"/>
                  <a:pt x="561934" y="649274"/>
                </a:cubicBezTo>
                <a:cubicBezTo>
                  <a:pt x="561962" y="648751"/>
                  <a:pt x="561976" y="648225"/>
                  <a:pt x="561975" y="647700"/>
                </a:cubicBezTo>
                <a:lnTo>
                  <a:pt x="561975" y="504292"/>
                </a:lnTo>
                <a:lnTo>
                  <a:pt x="702612" y="304048"/>
                </a:lnTo>
                <a:cubicBezTo>
                  <a:pt x="710360" y="293570"/>
                  <a:pt x="715771" y="281552"/>
                  <a:pt x="718480" y="268805"/>
                </a:cubicBezTo>
                <a:lnTo>
                  <a:pt x="746179" y="138255"/>
                </a:lnTo>
                <a:cubicBezTo>
                  <a:pt x="747177" y="133529"/>
                  <a:pt x="749526" y="129194"/>
                  <a:pt x="752942" y="125778"/>
                </a:cubicBezTo>
                <a:lnTo>
                  <a:pt x="774487" y="104232"/>
                </a:lnTo>
                <a:cubicBezTo>
                  <a:pt x="778689" y="100032"/>
                  <a:pt x="781049" y="94334"/>
                  <a:pt x="781050" y="88392"/>
                </a:cubicBezTo>
                <a:lnTo>
                  <a:pt x="781050" y="79153"/>
                </a:lnTo>
                <a:cubicBezTo>
                  <a:pt x="781044" y="73575"/>
                  <a:pt x="776522" y="69056"/>
                  <a:pt x="770944" y="69056"/>
                </a:cubicBezTo>
                <a:close/>
              </a:path>
            </a:pathLst>
          </a:custGeom>
          <a:gradFill>
            <a:gsLst>
              <a:gs pos="91000">
                <a:srgbClr val="E41A1C"/>
              </a:gs>
              <a:gs pos="91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819521B-F198-2B67-0E18-5A13AA5602BD}"/>
              </a:ext>
            </a:extLst>
          </p:cNvPr>
          <p:cNvSpPr/>
          <p:nvPr/>
        </p:nvSpPr>
        <p:spPr>
          <a:xfrm>
            <a:off x="7972984" y="2925158"/>
            <a:ext cx="781049" cy="676316"/>
          </a:xfrm>
          <a:custGeom>
            <a:avLst/>
            <a:gdLst>
              <a:gd name="connsiteX0" fmla="*/ 770944 w 781049"/>
              <a:gd name="connsiteY0" fmla="*/ 69056 h 676316"/>
              <a:gd name="connsiteX1" fmla="*/ 752475 w 781049"/>
              <a:gd name="connsiteY1" fmla="*/ 69056 h 676316"/>
              <a:gd name="connsiteX2" fmla="*/ 752475 w 781049"/>
              <a:gd name="connsiteY2" fmla="*/ 7620 h 676316"/>
              <a:gd name="connsiteX3" fmla="*/ 744855 w 781049"/>
              <a:gd name="connsiteY3" fmla="*/ 0 h 676316"/>
              <a:gd name="connsiteX4" fmla="*/ 734987 w 781049"/>
              <a:gd name="connsiteY4" fmla="*/ 0 h 676316"/>
              <a:gd name="connsiteX5" fmla="*/ 728253 w 781049"/>
              <a:gd name="connsiteY5" fmla="*/ 2791 h 676316"/>
              <a:gd name="connsiteX6" fmla="*/ 685800 w 781049"/>
              <a:gd name="connsiteY6" fmla="*/ 45244 h 676316"/>
              <a:gd name="connsiteX7" fmla="*/ 670169 w 781049"/>
              <a:gd name="connsiteY7" fmla="*/ 45244 h 676316"/>
              <a:gd name="connsiteX8" fmla="*/ 648071 w 781049"/>
              <a:gd name="connsiteY8" fmla="*/ 54397 h 676316"/>
              <a:gd name="connsiteX9" fmla="*/ 595312 w 781049"/>
              <a:gd name="connsiteY9" fmla="*/ 107156 h 676316"/>
              <a:gd name="connsiteX10" fmla="*/ 556517 w 781049"/>
              <a:gd name="connsiteY10" fmla="*/ 114205 h 676316"/>
              <a:gd name="connsiteX11" fmla="*/ 542925 w 781049"/>
              <a:gd name="connsiteY11" fmla="*/ 130493 h 676316"/>
              <a:gd name="connsiteX12" fmla="*/ 542925 w 781049"/>
              <a:gd name="connsiteY12" fmla="*/ 154781 h 676316"/>
              <a:gd name="connsiteX13" fmla="*/ 508425 w 781049"/>
              <a:gd name="connsiteY13" fmla="*/ 189281 h 676316"/>
              <a:gd name="connsiteX14" fmla="*/ 477631 w 781049"/>
              <a:gd name="connsiteY14" fmla="*/ 208074 h 676316"/>
              <a:gd name="connsiteX15" fmla="*/ 129483 w 781049"/>
              <a:gd name="connsiteY15" fmla="*/ 319716 h 676316"/>
              <a:gd name="connsiteX16" fmla="*/ 34290 w 781049"/>
              <a:gd name="connsiteY16" fmla="*/ 415290 h 676316"/>
              <a:gd name="connsiteX17" fmla="*/ 0 w 781049"/>
              <a:gd name="connsiteY17" fmla="*/ 523875 h 676316"/>
              <a:gd name="connsiteX18" fmla="*/ 66675 w 781049"/>
              <a:gd name="connsiteY18" fmla="*/ 494243 h 676316"/>
              <a:gd name="connsiteX19" fmla="*/ 66675 w 781049"/>
              <a:gd name="connsiteY19" fmla="*/ 646595 h 676316"/>
              <a:gd name="connsiteX20" fmla="*/ 94393 w 781049"/>
              <a:gd name="connsiteY20" fmla="*/ 676275 h 676316"/>
              <a:gd name="connsiteX21" fmla="*/ 123797 w 781049"/>
              <a:gd name="connsiteY21" fmla="*/ 649566 h 676316"/>
              <a:gd name="connsiteX22" fmla="*/ 123825 w 781049"/>
              <a:gd name="connsiteY22" fmla="*/ 647700 h 676316"/>
              <a:gd name="connsiteX23" fmla="*/ 123825 w 781049"/>
              <a:gd name="connsiteY23" fmla="*/ 521017 h 676316"/>
              <a:gd name="connsiteX24" fmla="*/ 169545 w 781049"/>
              <a:gd name="connsiteY24" fmla="*/ 515303 h 676316"/>
              <a:gd name="connsiteX25" fmla="*/ 220028 w 781049"/>
              <a:gd name="connsiteY25" fmla="*/ 464820 h 676316"/>
              <a:gd name="connsiteX26" fmla="*/ 409575 w 781049"/>
              <a:gd name="connsiteY26" fmla="*/ 496862 h 676316"/>
              <a:gd name="connsiteX27" fmla="*/ 409575 w 781049"/>
              <a:gd name="connsiteY27" fmla="*/ 646090 h 676316"/>
              <a:gd name="connsiteX28" fmla="*/ 436617 w 781049"/>
              <a:gd name="connsiteY28" fmla="*/ 676275 h 676316"/>
              <a:gd name="connsiteX29" fmla="*/ 466684 w 781049"/>
              <a:gd name="connsiteY29" fmla="*/ 649274 h 676316"/>
              <a:gd name="connsiteX30" fmla="*/ 466725 w 781049"/>
              <a:gd name="connsiteY30" fmla="*/ 647700 h 676316"/>
              <a:gd name="connsiteX31" fmla="*/ 466725 w 781049"/>
              <a:gd name="connsiteY31" fmla="*/ 506101 h 676316"/>
              <a:gd name="connsiteX32" fmla="*/ 504825 w 781049"/>
              <a:gd name="connsiteY32" fmla="*/ 510702 h 676316"/>
              <a:gd name="connsiteX33" fmla="*/ 504825 w 781049"/>
              <a:gd name="connsiteY33" fmla="*/ 646090 h 676316"/>
              <a:gd name="connsiteX34" fmla="*/ 531867 w 781049"/>
              <a:gd name="connsiteY34" fmla="*/ 676275 h 676316"/>
              <a:gd name="connsiteX35" fmla="*/ 561934 w 781049"/>
              <a:gd name="connsiteY35" fmla="*/ 649274 h 676316"/>
              <a:gd name="connsiteX36" fmla="*/ 561975 w 781049"/>
              <a:gd name="connsiteY36" fmla="*/ 647700 h 676316"/>
              <a:gd name="connsiteX37" fmla="*/ 561975 w 781049"/>
              <a:gd name="connsiteY37" fmla="*/ 504292 h 676316"/>
              <a:gd name="connsiteX38" fmla="*/ 702612 w 781049"/>
              <a:gd name="connsiteY38" fmla="*/ 304048 h 676316"/>
              <a:gd name="connsiteX39" fmla="*/ 718480 w 781049"/>
              <a:gd name="connsiteY39" fmla="*/ 268805 h 676316"/>
              <a:gd name="connsiteX40" fmla="*/ 746179 w 781049"/>
              <a:gd name="connsiteY40" fmla="*/ 138255 h 676316"/>
              <a:gd name="connsiteX41" fmla="*/ 752942 w 781049"/>
              <a:gd name="connsiteY41" fmla="*/ 125778 h 676316"/>
              <a:gd name="connsiteX42" fmla="*/ 774487 w 781049"/>
              <a:gd name="connsiteY42" fmla="*/ 104232 h 676316"/>
              <a:gd name="connsiteX43" fmla="*/ 781050 w 781049"/>
              <a:gd name="connsiteY43" fmla="*/ 88392 h 676316"/>
              <a:gd name="connsiteX44" fmla="*/ 781050 w 781049"/>
              <a:gd name="connsiteY44" fmla="*/ 79153 h 676316"/>
              <a:gd name="connsiteX45" fmla="*/ 770944 w 781049"/>
              <a:gd name="connsiteY45" fmla="*/ 69056 h 67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81049" h="676316">
                <a:moveTo>
                  <a:pt x="770944" y="69056"/>
                </a:moveTo>
                <a:lnTo>
                  <a:pt x="752475" y="69056"/>
                </a:lnTo>
                <a:lnTo>
                  <a:pt x="752475" y="7620"/>
                </a:lnTo>
                <a:cubicBezTo>
                  <a:pt x="752475" y="3412"/>
                  <a:pt x="749063" y="0"/>
                  <a:pt x="744855" y="0"/>
                </a:cubicBezTo>
                <a:lnTo>
                  <a:pt x="734987" y="0"/>
                </a:lnTo>
                <a:cubicBezTo>
                  <a:pt x="732461" y="1"/>
                  <a:pt x="730039" y="1005"/>
                  <a:pt x="728253" y="2791"/>
                </a:cubicBezTo>
                <a:lnTo>
                  <a:pt x="685800" y="45244"/>
                </a:lnTo>
                <a:lnTo>
                  <a:pt x="670169" y="45244"/>
                </a:lnTo>
                <a:cubicBezTo>
                  <a:pt x="661882" y="45245"/>
                  <a:pt x="653933" y="48538"/>
                  <a:pt x="648071" y="54397"/>
                </a:cubicBezTo>
                <a:lnTo>
                  <a:pt x="595312" y="107156"/>
                </a:lnTo>
                <a:lnTo>
                  <a:pt x="556517" y="114205"/>
                </a:lnTo>
                <a:cubicBezTo>
                  <a:pt x="548651" y="115643"/>
                  <a:pt x="542933" y="122495"/>
                  <a:pt x="542925" y="130493"/>
                </a:cubicBezTo>
                <a:lnTo>
                  <a:pt x="542925" y="154781"/>
                </a:lnTo>
                <a:lnTo>
                  <a:pt x="508425" y="189281"/>
                </a:lnTo>
                <a:cubicBezTo>
                  <a:pt x="499802" y="197906"/>
                  <a:pt x="489245" y="204348"/>
                  <a:pt x="477631" y="208074"/>
                </a:cubicBezTo>
                <a:lnTo>
                  <a:pt x="129483" y="319716"/>
                </a:lnTo>
                <a:cubicBezTo>
                  <a:pt x="84125" y="334244"/>
                  <a:pt x="48636" y="369875"/>
                  <a:pt x="34290" y="415290"/>
                </a:cubicBezTo>
                <a:lnTo>
                  <a:pt x="0" y="523875"/>
                </a:lnTo>
                <a:lnTo>
                  <a:pt x="66675" y="494243"/>
                </a:lnTo>
                <a:lnTo>
                  <a:pt x="66675" y="646595"/>
                </a:lnTo>
                <a:cubicBezTo>
                  <a:pt x="66443" y="662328"/>
                  <a:pt x="78681" y="675432"/>
                  <a:pt x="94393" y="676275"/>
                </a:cubicBezTo>
                <a:cubicBezTo>
                  <a:pt x="109888" y="677019"/>
                  <a:pt x="123053" y="665061"/>
                  <a:pt x="123797" y="649566"/>
                </a:cubicBezTo>
                <a:cubicBezTo>
                  <a:pt x="123827" y="648945"/>
                  <a:pt x="123836" y="648322"/>
                  <a:pt x="123825" y="647700"/>
                </a:cubicBezTo>
                <a:lnTo>
                  <a:pt x="123825" y="521017"/>
                </a:lnTo>
                <a:cubicBezTo>
                  <a:pt x="138594" y="529717"/>
                  <a:pt x="157371" y="527370"/>
                  <a:pt x="169545" y="515303"/>
                </a:cubicBezTo>
                <a:lnTo>
                  <a:pt x="220028" y="464820"/>
                </a:lnTo>
                <a:lnTo>
                  <a:pt x="409575" y="496862"/>
                </a:lnTo>
                <a:lnTo>
                  <a:pt x="409575" y="646090"/>
                </a:lnTo>
                <a:cubicBezTo>
                  <a:pt x="409244" y="661700"/>
                  <a:pt x="421065" y="674895"/>
                  <a:pt x="436617" y="676275"/>
                </a:cubicBezTo>
                <a:cubicBezTo>
                  <a:pt x="452376" y="677122"/>
                  <a:pt x="465837" y="665034"/>
                  <a:pt x="466684" y="649274"/>
                </a:cubicBezTo>
                <a:cubicBezTo>
                  <a:pt x="466712" y="648751"/>
                  <a:pt x="466726" y="648225"/>
                  <a:pt x="466725" y="647700"/>
                </a:cubicBezTo>
                <a:lnTo>
                  <a:pt x="466725" y="506101"/>
                </a:lnTo>
                <a:lnTo>
                  <a:pt x="504825" y="510702"/>
                </a:lnTo>
                <a:lnTo>
                  <a:pt x="504825" y="646090"/>
                </a:lnTo>
                <a:cubicBezTo>
                  <a:pt x="504494" y="661700"/>
                  <a:pt x="516315" y="674895"/>
                  <a:pt x="531867" y="676275"/>
                </a:cubicBezTo>
                <a:cubicBezTo>
                  <a:pt x="547626" y="677122"/>
                  <a:pt x="561087" y="665034"/>
                  <a:pt x="561934" y="649274"/>
                </a:cubicBezTo>
                <a:cubicBezTo>
                  <a:pt x="561962" y="648751"/>
                  <a:pt x="561976" y="648225"/>
                  <a:pt x="561975" y="647700"/>
                </a:cubicBezTo>
                <a:lnTo>
                  <a:pt x="561975" y="504292"/>
                </a:lnTo>
                <a:lnTo>
                  <a:pt x="702612" y="304048"/>
                </a:lnTo>
                <a:cubicBezTo>
                  <a:pt x="710360" y="293570"/>
                  <a:pt x="715771" y="281552"/>
                  <a:pt x="718480" y="268805"/>
                </a:cubicBezTo>
                <a:lnTo>
                  <a:pt x="746179" y="138255"/>
                </a:lnTo>
                <a:cubicBezTo>
                  <a:pt x="747177" y="133529"/>
                  <a:pt x="749526" y="129194"/>
                  <a:pt x="752942" y="125778"/>
                </a:cubicBezTo>
                <a:lnTo>
                  <a:pt x="774487" y="104232"/>
                </a:lnTo>
                <a:cubicBezTo>
                  <a:pt x="778689" y="100032"/>
                  <a:pt x="781049" y="94334"/>
                  <a:pt x="781050" y="88392"/>
                </a:cubicBezTo>
                <a:lnTo>
                  <a:pt x="781050" y="79153"/>
                </a:lnTo>
                <a:cubicBezTo>
                  <a:pt x="781044" y="73575"/>
                  <a:pt x="776522" y="69056"/>
                  <a:pt x="770944" y="69056"/>
                </a:cubicBezTo>
                <a:close/>
              </a:path>
            </a:pathLst>
          </a:custGeom>
          <a:gradFill>
            <a:gsLst>
              <a:gs pos="85000">
                <a:srgbClr val="E41A1C"/>
              </a:gs>
              <a:gs pos="85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Graphic 29" descr="Fir tree with solid fill">
            <a:extLst>
              <a:ext uri="{FF2B5EF4-FFF2-40B4-BE49-F238E27FC236}">
                <a16:creationId xmlns:a16="http://schemas.microsoft.com/office/drawing/2014/main" id="{CECDFDA9-5691-6F25-6713-27E59540733E}"/>
              </a:ext>
            </a:extLst>
          </p:cNvPr>
          <p:cNvSpPr/>
          <p:nvPr/>
        </p:nvSpPr>
        <p:spPr>
          <a:xfrm>
            <a:off x="6781263" y="5027820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Graphic 29" descr="Fir tree with solid fill">
            <a:extLst>
              <a:ext uri="{FF2B5EF4-FFF2-40B4-BE49-F238E27FC236}">
                <a16:creationId xmlns:a16="http://schemas.microsoft.com/office/drawing/2014/main" id="{7BC90AD3-B9E0-3991-AE28-F94113AE2A0C}"/>
              </a:ext>
            </a:extLst>
          </p:cNvPr>
          <p:cNvSpPr/>
          <p:nvPr/>
        </p:nvSpPr>
        <p:spPr>
          <a:xfrm>
            <a:off x="8101451" y="5020781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ECCC192-2E8A-45C9-65D6-E024AA432CEE}"/>
              </a:ext>
            </a:extLst>
          </p:cNvPr>
          <p:cNvSpPr txBox="1"/>
          <p:nvPr/>
        </p:nvSpPr>
        <p:spPr>
          <a:xfrm>
            <a:off x="822940" y="1497312"/>
            <a:ext cx="1187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↓3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4ABD32E-28EF-6645-0E10-704D8AC60BA8}"/>
              </a:ext>
            </a:extLst>
          </p:cNvPr>
          <p:cNvSpPr txBox="1"/>
          <p:nvPr/>
        </p:nvSpPr>
        <p:spPr>
          <a:xfrm>
            <a:off x="2133558" y="1480273"/>
            <a:ext cx="1187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(6↓ 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911A6FC-5543-C3E5-B93F-6097208A530D}"/>
              </a:ext>
            </a:extLst>
          </p:cNvPr>
          <p:cNvSpPr txBox="1"/>
          <p:nvPr/>
        </p:nvSpPr>
        <p:spPr>
          <a:xfrm>
            <a:off x="6472687" y="1508424"/>
            <a:ext cx="11864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(1 ↓ 0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9516B78-2AC6-43CA-C514-4BB83D4C5895}"/>
              </a:ext>
            </a:extLst>
          </p:cNvPr>
          <p:cNvSpPr txBox="1"/>
          <p:nvPr/>
        </p:nvSpPr>
        <p:spPr>
          <a:xfrm>
            <a:off x="7749571" y="1517794"/>
            <a:ext cx="1187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(3 ↓ 12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39DF5B4-5BA5-D69E-79E7-8CEC84661FA9}"/>
              </a:ext>
            </a:extLst>
          </p:cNvPr>
          <p:cNvSpPr txBox="1"/>
          <p:nvPr/>
        </p:nvSpPr>
        <p:spPr>
          <a:xfrm>
            <a:off x="829911" y="2546252"/>
            <a:ext cx="11805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10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1987213-FB0A-3AA1-CCD1-823CEB06961A}"/>
              </a:ext>
            </a:extLst>
          </p:cNvPr>
          <p:cNvSpPr txBox="1"/>
          <p:nvPr/>
        </p:nvSpPr>
        <p:spPr>
          <a:xfrm>
            <a:off x="2133558" y="2546252"/>
            <a:ext cx="11774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(8 ↓ 45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5ABBCA7-3CCD-088B-97DC-76254A72C42C}"/>
              </a:ext>
            </a:extLst>
          </p:cNvPr>
          <p:cNvSpPr txBox="1"/>
          <p:nvPr/>
        </p:nvSpPr>
        <p:spPr>
          <a:xfrm>
            <a:off x="6472685" y="2574403"/>
            <a:ext cx="11864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(7 ↓ 8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9E37BC-5701-7755-D863-A05310FB9171}"/>
              </a:ext>
            </a:extLst>
          </p:cNvPr>
          <p:cNvSpPr txBox="1"/>
          <p:nvPr/>
        </p:nvSpPr>
        <p:spPr>
          <a:xfrm>
            <a:off x="7749568" y="2574403"/>
            <a:ext cx="1187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6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03B784A-414A-2FB6-E92E-BF9891765C88}"/>
              </a:ext>
            </a:extLst>
          </p:cNvPr>
          <p:cNvSpPr txBox="1"/>
          <p:nvPr/>
        </p:nvSpPr>
        <p:spPr>
          <a:xfrm>
            <a:off x="829911" y="3643348"/>
            <a:ext cx="11800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(3 ↓ 16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9A05598-86FD-0FFC-F9D0-AD2C51349117}"/>
              </a:ext>
            </a:extLst>
          </p:cNvPr>
          <p:cNvSpPr txBox="1"/>
          <p:nvPr/>
        </p:nvSpPr>
        <p:spPr>
          <a:xfrm>
            <a:off x="2139881" y="3633450"/>
            <a:ext cx="11785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(9 ↓ 87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5E9BE79-D1B5-5BAF-AB40-6498CC7CA3EA}"/>
              </a:ext>
            </a:extLst>
          </p:cNvPr>
          <p:cNvSpPr txBox="1"/>
          <p:nvPr/>
        </p:nvSpPr>
        <p:spPr>
          <a:xfrm>
            <a:off x="6472123" y="3672279"/>
            <a:ext cx="11802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(1 ↓ 10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4062CEB-B91F-FB58-E8AF-AE2F6D4BA0A5}"/>
              </a:ext>
            </a:extLst>
          </p:cNvPr>
          <p:cNvSpPr txBox="1"/>
          <p:nvPr/>
        </p:nvSpPr>
        <p:spPr>
          <a:xfrm>
            <a:off x="7749568" y="3671499"/>
            <a:ext cx="1187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(3 ↓ 17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21121DF-8DCE-B904-2FF7-9750B90A6290}"/>
              </a:ext>
            </a:extLst>
          </p:cNvPr>
          <p:cNvSpPr txBox="1"/>
          <p:nvPr/>
        </p:nvSpPr>
        <p:spPr>
          <a:xfrm>
            <a:off x="2133558" y="4612857"/>
            <a:ext cx="11848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(1 ↓ 12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BFFF727-9C88-DD1F-521E-A0F74E36784A}"/>
              </a:ext>
            </a:extLst>
          </p:cNvPr>
          <p:cNvSpPr txBox="1"/>
          <p:nvPr/>
        </p:nvSpPr>
        <p:spPr>
          <a:xfrm>
            <a:off x="6472123" y="5869173"/>
            <a:ext cx="11870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3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938C8B1-616B-0C3D-732D-5DEC234FB793}"/>
              </a:ext>
            </a:extLst>
          </p:cNvPr>
          <p:cNvSpPr txBox="1"/>
          <p:nvPr/>
        </p:nvSpPr>
        <p:spPr>
          <a:xfrm>
            <a:off x="7747377" y="5869174"/>
            <a:ext cx="1188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1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13A110-EA37-C2C9-1B1A-ABC2D5AB6893}"/>
              </a:ext>
            </a:extLst>
          </p:cNvPr>
          <p:cNvSpPr txBox="1"/>
          <p:nvPr/>
        </p:nvSpPr>
        <p:spPr>
          <a:xfrm>
            <a:off x="3609220" y="411452"/>
            <a:ext cx="270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International trade</a:t>
            </a:r>
          </a:p>
        </p:txBody>
      </p:sp>
      <p:sp>
        <p:nvSpPr>
          <p:cNvPr id="13" name="Graphic 24" descr="Frog with solid fill">
            <a:extLst>
              <a:ext uri="{FF2B5EF4-FFF2-40B4-BE49-F238E27FC236}">
                <a16:creationId xmlns:a16="http://schemas.microsoft.com/office/drawing/2014/main" id="{6086FB8C-4818-4493-D25A-2A8B3C79F76C}"/>
              </a:ext>
            </a:extLst>
          </p:cNvPr>
          <p:cNvSpPr/>
          <p:nvPr/>
        </p:nvSpPr>
        <p:spPr>
          <a:xfrm>
            <a:off x="3860148" y="912149"/>
            <a:ext cx="676742" cy="572858"/>
          </a:xfrm>
          <a:custGeom>
            <a:avLst/>
            <a:gdLst>
              <a:gd name="connsiteX0" fmla="*/ 554727 w 676742"/>
              <a:gd name="connsiteY0" fmla="*/ 238340 h 572858"/>
              <a:gd name="connsiteX1" fmla="*/ 676742 w 676742"/>
              <a:gd name="connsiteY1" fmla="*/ 141281 h 572858"/>
              <a:gd name="connsiteX2" fmla="*/ 563014 w 676742"/>
              <a:gd name="connsiteY2" fmla="*/ 60890 h 572858"/>
              <a:gd name="connsiteX3" fmla="*/ 555870 w 676742"/>
              <a:gd name="connsiteY3" fmla="*/ 59270 h 572858"/>
              <a:gd name="connsiteX4" fmla="*/ 417948 w 676742"/>
              <a:gd name="connsiteY4" fmla="*/ 35077 h 572858"/>
              <a:gd name="connsiteX5" fmla="*/ 398898 w 676742"/>
              <a:gd name="connsiteY5" fmla="*/ 39458 h 572858"/>
              <a:gd name="connsiteX6" fmla="*/ 398898 w 676742"/>
              <a:gd name="connsiteY6" fmla="*/ 39458 h 572858"/>
              <a:gd name="connsiteX7" fmla="*/ 563 w 676742"/>
              <a:gd name="connsiteY7" fmla="*/ 415410 h 572858"/>
              <a:gd name="connsiteX8" fmla="*/ 40663 w 676742"/>
              <a:gd name="connsiteY8" fmla="*/ 485419 h 572858"/>
              <a:gd name="connsiteX9" fmla="*/ 94765 w 676742"/>
              <a:gd name="connsiteY9" fmla="*/ 508279 h 572858"/>
              <a:gd name="connsiteX10" fmla="*/ 87335 w 676742"/>
              <a:gd name="connsiteY10" fmla="*/ 517804 h 572858"/>
              <a:gd name="connsiteX11" fmla="*/ 91737 w 676742"/>
              <a:gd name="connsiteY11" fmla="*/ 552278 h 572858"/>
              <a:gd name="connsiteX12" fmla="*/ 98289 w 676742"/>
              <a:gd name="connsiteY12" fmla="*/ 555904 h 572858"/>
              <a:gd name="connsiteX13" fmla="*/ 98289 w 676742"/>
              <a:gd name="connsiteY13" fmla="*/ 555904 h 572858"/>
              <a:gd name="connsiteX14" fmla="*/ 229829 w 676742"/>
              <a:gd name="connsiteY14" fmla="*/ 572858 h 572858"/>
              <a:gd name="connsiteX15" fmla="*/ 372704 w 676742"/>
              <a:gd name="connsiteY15" fmla="*/ 572858 h 572858"/>
              <a:gd name="connsiteX16" fmla="*/ 325079 w 676742"/>
              <a:gd name="connsiteY16" fmla="*/ 534758 h 572858"/>
              <a:gd name="connsiteX17" fmla="*/ 372704 w 676742"/>
              <a:gd name="connsiteY17" fmla="*/ 496658 h 572858"/>
              <a:gd name="connsiteX18" fmla="*/ 258785 w 676742"/>
              <a:gd name="connsiteY18" fmla="*/ 496658 h 572858"/>
              <a:gd name="connsiteX19" fmla="*/ 279443 w 676742"/>
              <a:gd name="connsiteY19" fmla="*/ 336339 h 572858"/>
              <a:gd name="connsiteX20" fmla="*/ 189443 w 676742"/>
              <a:gd name="connsiteY20" fmla="*/ 291871 h 572858"/>
              <a:gd name="connsiteX21" fmla="*/ 159916 w 676742"/>
              <a:gd name="connsiteY21" fmla="*/ 295681 h 572858"/>
              <a:gd name="connsiteX22" fmla="*/ 142771 w 676742"/>
              <a:gd name="connsiteY22" fmla="*/ 285203 h 572858"/>
              <a:gd name="connsiteX23" fmla="*/ 153248 w 676742"/>
              <a:gd name="connsiteY23" fmla="*/ 268058 h 572858"/>
              <a:gd name="connsiteX24" fmla="*/ 190396 w 676742"/>
              <a:gd name="connsiteY24" fmla="*/ 263296 h 572858"/>
              <a:gd name="connsiteX25" fmla="*/ 333271 w 676742"/>
              <a:gd name="connsiteY25" fmla="*/ 406171 h 572858"/>
              <a:gd name="connsiteX26" fmla="*/ 323746 w 676742"/>
              <a:gd name="connsiteY26" fmla="*/ 455796 h 572858"/>
              <a:gd name="connsiteX27" fmla="*/ 410138 w 676742"/>
              <a:gd name="connsiteY27" fmla="*/ 368166 h 572858"/>
              <a:gd name="connsiteX28" fmla="*/ 410138 w 676742"/>
              <a:gd name="connsiteY28" fmla="*/ 401408 h 572858"/>
              <a:gd name="connsiteX29" fmla="*/ 413757 w 676742"/>
              <a:gd name="connsiteY29" fmla="*/ 415315 h 572858"/>
              <a:gd name="connsiteX30" fmla="*/ 461382 w 676742"/>
              <a:gd name="connsiteY30" fmla="*/ 501040 h 572858"/>
              <a:gd name="connsiteX31" fmla="*/ 486814 w 676742"/>
              <a:gd name="connsiteY31" fmla="*/ 515708 h 572858"/>
              <a:gd name="connsiteX32" fmla="*/ 620164 w 676742"/>
              <a:gd name="connsiteY32" fmla="*/ 515708 h 572858"/>
              <a:gd name="connsiteX33" fmla="*/ 591589 w 676742"/>
              <a:gd name="connsiteY33" fmla="*/ 487133 h 572858"/>
              <a:gd name="connsiteX34" fmla="*/ 620164 w 676742"/>
              <a:gd name="connsiteY34" fmla="*/ 458558 h 572858"/>
              <a:gd name="connsiteX35" fmla="*/ 503673 w 676742"/>
              <a:gd name="connsiteY35" fmla="*/ 458558 h 572858"/>
              <a:gd name="connsiteX36" fmla="*/ 467764 w 676742"/>
              <a:gd name="connsiteY36" fmla="*/ 393979 h 572858"/>
              <a:gd name="connsiteX37" fmla="*/ 467764 w 676742"/>
              <a:gd name="connsiteY37" fmla="*/ 306158 h 572858"/>
              <a:gd name="connsiteX38" fmla="*/ 554727 w 676742"/>
              <a:gd name="connsiteY38" fmla="*/ 238340 h 572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6742" h="572858">
                <a:moveTo>
                  <a:pt x="554727" y="238340"/>
                </a:moveTo>
                <a:cubicBezTo>
                  <a:pt x="620164" y="220433"/>
                  <a:pt x="676742" y="172808"/>
                  <a:pt x="676742" y="141281"/>
                </a:cubicBezTo>
                <a:cubicBezTo>
                  <a:pt x="676742" y="96608"/>
                  <a:pt x="563014" y="60890"/>
                  <a:pt x="563014" y="60890"/>
                </a:cubicBezTo>
                <a:lnTo>
                  <a:pt x="555870" y="59270"/>
                </a:lnTo>
                <a:cubicBezTo>
                  <a:pt x="553489" y="1358"/>
                  <a:pt x="467764" y="-27217"/>
                  <a:pt x="417948" y="35077"/>
                </a:cubicBezTo>
                <a:lnTo>
                  <a:pt x="398898" y="39458"/>
                </a:lnTo>
                <a:lnTo>
                  <a:pt x="398898" y="39458"/>
                </a:lnTo>
                <a:cubicBezTo>
                  <a:pt x="204493" y="73463"/>
                  <a:pt x="26375" y="220433"/>
                  <a:pt x="563" y="415410"/>
                </a:cubicBezTo>
                <a:cubicBezTo>
                  <a:pt x="-3308" y="445103"/>
                  <a:pt x="13092" y="473735"/>
                  <a:pt x="40663" y="485419"/>
                </a:cubicBezTo>
                <a:lnTo>
                  <a:pt x="94765" y="508279"/>
                </a:lnTo>
                <a:lnTo>
                  <a:pt x="87335" y="517804"/>
                </a:lnTo>
                <a:cubicBezTo>
                  <a:pt x="79031" y="528539"/>
                  <a:pt x="81001" y="543974"/>
                  <a:pt x="91737" y="552278"/>
                </a:cubicBezTo>
                <a:cubicBezTo>
                  <a:pt x="93723" y="553814"/>
                  <a:pt x="95933" y="555037"/>
                  <a:pt x="98289" y="555904"/>
                </a:cubicBezTo>
                <a:lnTo>
                  <a:pt x="98289" y="555904"/>
                </a:lnTo>
                <a:cubicBezTo>
                  <a:pt x="141223" y="567196"/>
                  <a:pt x="185435" y="572895"/>
                  <a:pt x="229829" y="572858"/>
                </a:cubicBezTo>
                <a:lnTo>
                  <a:pt x="372704" y="572858"/>
                </a:lnTo>
                <a:lnTo>
                  <a:pt x="325079" y="534758"/>
                </a:lnTo>
                <a:lnTo>
                  <a:pt x="372704" y="496658"/>
                </a:lnTo>
                <a:lnTo>
                  <a:pt x="258785" y="496658"/>
                </a:lnTo>
                <a:cubicBezTo>
                  <a:pt x="308761" y="458092"/>
                  <a:pt x="318010" y="386315"/>
                  <a:pt x="279443" y="336339"/>
                </a:cubicBezTo>
                <a:cubicBezTo>
                  <a:pt x="257906" y="308431"/>
                  <a:pt x="224695" y="292021"/>
                  <a:pt x="189443" y="291871"/>
                </a:cubicBezTo>
                <a:cubicBezTo>
                  <a:pt x="179466" y="291668"/>
                  <a:pt x="169514" y="292952"/>
                  <a:pt x="159916" y="295681"/>
                </a:cubicBezTo>
                <a:cubicBezTo>
                  <a:pt x="152288" y="297522"/>
                  <a:pt x="144612" y="292831"/>
                  <a:pt x="142771" y="285203"/>
                </a:cubicBezTo>
                <a:cubicBezTo>
                  <a:pt x="140930" y="277576"/>
                  <a:pt x="145621" y="269900"/>
                  <a:pt x="153248" y="268058"/>
                </a:cubicBezTo>
                <a:cubicBezTo>
                  <a:pt x="165411" y="265070"/>
                  <a:pt x="177873" y="263472"/>
                  <a:pt x="190396" y="263296"/>
                </a:cubicBezTo>
                <a:cubicBezTo>
                  <a:pt x="269304" y="263296"/>
                  <a:pt x="333271" y="327263"/>
                  <a:pt x="333271" y="406171"/>
                </a:cubicBezTo>
                <a:cubicBezTo>
                  <a:pt x="333115" y="423152"/>
                  <a:pt x="329888" y="439965"/>
                  <a:pt x="323746" y="455796"/>
                </a:cubicBezTo>
                <a:cubicBezTo>
                  <a:pt x="356569" y="430849"/>
                  <a:pt x="385660" y="401341"/>
                  <a:pt x="410138" y="368166"/>
                </a:cubicBezTo>
                <a:lnTo>
                  <a:pt x="410138" y="401408"/>
                </a:lnTo>
                <a:cubicBezTo>
                  <a:pt x="410139" y="406277"/>
                  <a:pt x="411385" y="411063"/>
                  <a:pt x="413757" y="415315"/>
                </a:cubicBezTo>
                <a:lnTo>
                  <a:pt x="461382" y="501040"/>
                </a:lnTo>
                <a:cubicBezTo>
                  <a:pt x="466507" y="510243"/>
                  <a:pt x="476281" y="515881"/>
                  <a:pt x="486814" y="515708"/>
                </a:cubicBezTo>
                <a:lnTo>
                  <a:pt x="620164" y="515708"/>
                </a:lnTo>
                <a:lnTo>
                  <a:pt x="591589" y="487133"/>
                </a:lnTo>
                <a:lnTo>
                  <a:pt x="620164" y="458558"/>
                </a:lnTo>
                <a:lnTo>
                  <a:pt x="503673" y="458558"/>
                </a:lnTo>
                <a:lnTo>
                  <a:pt x="467764" y="393979"/>
                </a:lnTo>
                <a:lnTo>
                  <a:pt x="467764" y="306158"/>
                </a:lnTo>
                <a:cubicBezTo>
                  <a:pt x="485337" y="271838"/>
                  <a:pt x="517160" y="247021"/>
                  <a:pt x="554727" y="238340"/>
                </a:cubicBez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Graphic 2" descr="Sparrow with solid fill">
            <a:extLst>
              <a:ext uri="{FF2B5EF4-FFF2-40B4-BE49-F238E27FC236}">
                <a16:creationId xmlns:a16="http://schemas.microsoft.com/office/drawing/2014/main" id="{218070EB-C3FF-FA20-14CB-573F54ECB632}"/>
              </a:ext>
            </a:extLst>
          </p:cNvPr>
          <p:cNvSpPr/>
          <p:nvPr/>
        </p:nvSpPr>
        <p:spPr>
          <a:xfrm>
            <a:off x="5209753" y="1885711"/>
            <a:ext cx="741417" cy="604661"/>
          </a:xfrm>
          <a:custGeom>
            <a:avLst/>
            <a:gdLst>
              <a:gd name="connsiteX0" fmla="*/ 693792 w 741417"/>
              <a:gd name="connsiteY0" fmla="*/ 109538 h 604661"/>
              <a:gd name="connsiteX1" fmla="*/ 741417 w 741417"/>
              <a:gd name="connsiteY1" fmla="*/ 109538 h 604661"/>
              <a:gd name="connsiteX2" fmla="*/ 692459 w 741417"/>
              <a:gd name="connsiteY2" fmla="*/ 62770 h 604661"/>
              <a:gd name="connsiteX3" fmla="*/ 608163 w 741417"/>
              <a:gd name="connsiteY3" fmla="*/ 0 h 604661"/>
              <a:gd name="connsiteX4" fmla="*/ 461287 w 741417"/>
              <a:gd name="connsiteY4" fmla="*/ 119539 h 604661"/>
              <a:gd name="connsiteX5" fmla="*/ 152868 w 741417"/>
              <a:gd name="connsiteY5" fmla="*/ 319564 h 604661"/>
              <a:gd name="connsiteX6" fmla="*/ 3706 w 741417"/>
              <a:gd name="connsiteY6" fmla="*/ 468916 h 604661"/>
              <a:gd name="connsiteX7" fmla="*/ 3715 w 741417"/>
              <a:gd name="connsiteY7" fmla="*/ 486831 h 604661"/>
              <a:gd name="connsiteX8" fmla="*/ 12660 w 741417"/>
              <a:gd name="connsiteY8" fmla="*/ 490538 h 604661"/>
              <a:gd name="connsiteX9" fmla="*/ 63047 w 741417"/>
              <a:gd name="connsiteY9" fmla="*/ 490538 h 604661"/>
              <a:gd name="connsiteX10" fmla="*/ 63047 w 741417"/>
              <a:gd name="connsiteY10" fmla="*/ 540925 h 604661"/>
              <a:gd name="connsiteX11" fmla="*/ 75724 w 741417"/>
              <a:gd name="connsiteY11" fmla="*/ 553584 h 604661"/>
              <a:gd name="connsiteX12" fmla="*/ 84669 w 741417"/>
              <a:gd name="connsiteY12" fmla="*/ 549878 h 604661"/>
              <a:gd name="connsiteX13" fmla="*/ 206017 w 741417"/>
              <a:gd name="connsiteY13" fmla="*/ 428530 h 604661"/>
              <a:gd name="connsiteX14" fmla="*/ 339367 w 741417"/>
              <a:gd name="connsiteY14" fmla="*/ 461772 h 604661"/>
              <a:gd name="connsiteX15" fmla="*/ 339367 w 741417"/>
              <a:gd name="connsiteY15" fmla="*/ 528447 h 604661"/>
              <a:gd name="connsiteX16" fmla="*/ 320317 w 741417"/>
              <a:gd name="connsiteY16" fmla="*/ 547497 h 604661"/>
              <a:gd name="connsiteX17" fmla="*/ 339367 w 741417"/>
              <a:gd name="connsiteY17" fmla="*/ 566547 h 604661"/>
              <a:gd name="connsiteX18" fmla="*/ 350797 w 741417"/>
              <a:gd name="connsiteY18" fmla="*/ 566547 h 604661"/>
              <a:gd name="connsiteX19" fmla="*/ 383182 w 741417"/>
              <a:gd name="connsiteY19" fmla="*/ 598932 h 604661"/>
              <a:gd name="connsiteX20" fmla="*/ 409171 w 741417"/>
              <a:gd name="connsiteY20" fmla="*/ 599613 h 604661"/>
              <a:gd name="connsiteX21" fmla="*/ 409852 w 741417"/>
              <a:gd name="connsiteY21" fmla="*/ 598932 h 604661"/>
              <a:gd name="connsiteX22" fmla="*/ 410533 w 741417"/>
              <a:gd name="connsiteY22" fmla="*/ 572943 h 604661"/>
              <a:gd name="connsiteX23" fmla="*/ 409852 w 741417"/>
              <a:gd name="connsiteY23" fmla="*/ 572262 h 604661"/>
              <a:gd name="connsiteX24" fmla="*/ 404137 w 741417"/>
              <a:gd name="connsiteY24" fmla="*/ 566547 h 604661"/>
              <a:gd name="connsiteX25" fmla="*/ 425092 w 741417"/>
              <a:gd name="connsiteY25" fmla="*/ 566547 h 604661"/>
              <a:gd name="connsiteX26" fmla="*/ 444142 w 741417"/>
              <a:gd name="connsiteY26" fmla="*/ 547497 h 604661"/>
              <a:gd name="connsiteX27" fmla="*/ 425092 w 741417"/>
              <a:gd name="connsiteY27" fmla="*/ 528447 h 604661"/>
              <a:gd name="connsiteX28" fmla="*/ 377467 w 741417"/>
              <a:gd name="connsiteY28" fmla="*/ 528447 h 604661"/>
              <a:gd name="connsiteX29" fmla="*/ 377467 w 741417"/>
              <a:gd name="connsiteY29" fmla="*/ 460438 h 604661"/>
              <a:gd name="connsiteX30" fmla="*/ 415567 w 741417"/>
              <a:gd name="connsiteY30" fmla="*/ 454438 h 604661"/>
              <a:gd name="connsiteX31" fmla="*/ 415567 w 741417"/>
              <a:gd name="connsiteY31" fmla="*/ 490538 h 604661"/>
              <a:gd name="connsiteX32" fmla="*/ 396517 w 741417"/>
              <a:gd name="connsiteY32" fmla="*/ 509588 h 604661"/>
              <a:gd name="connsiteX33" fmla="*/ 425092 w 741417"/>
              <a:gd name="connsiteY33" fmla="*/ 509588 h 604661"/>
              <a:gd name="connsiteX34" fmla="*/ 463115 w 741417"/>
              <a:gd name="connsiteY34" fmla="*/ 547765 h 604661"/>
              <a:gd name="connsiteX35" fmla="*/ 460335 w 741417"/>
              <a:gd name="connsiteY35" fmla="*/ 561975 h 604661"/>
              <a:gd name="connsiteX36" fmla="*/ 472717 w 741417"/>
              <a:gd name="connsiteY36" fmla="*/ 566738 h 604661"/>
              <a:gd name="connsiteX37" fmla="*/ 486052 w 741417"/>
              <a:gd name="connsiteY37" fmla="*/ 561023 h 604661"/>
              <a:gd name="connsiteX38" fmla="*/ 486733 w 741417"/>
              <a:gd name="connsiteY38" fmla="*/ 535034 h 604661"/>
              <a:gd name="connsiteX39" fmla="*/ 486052 w 741417"/>
              <a:gd name="connsiteY39" fmla="*/ 534353 h 604661"/>
              <a:gd name="connsiteX40" fmla="*/ 480337 w 741417"/>
              <a:gd name="connsiteY40" fmla="*/ 528638 h 604661"/>
              <a:gd name="connsiteX41" fmla="*/ 501292 w 741417"/>
              <a:gd name="connsiteY41" fmla="*/ 528638 h 604661"/>
              <a:gd name="connsiteX42" fmla="*/ 520342 w 741417"/>
              <a:gd name="connsiteY42" fmla="*/ 509588 h 604661"/>
              <a:gd name="connsiteX43" fmla="*/ 501292 w 741417"/>
              <a:gd name="connsiteY43" fmla="*/ 490538 h 604661"/>
              <a:gd name="connsiteX44" fmla="*/ 453667 w 741417"/>
              <a:gd name="connsiteY44" fmla="*/ 490538 h 604661"/>
              <a:gd name="connsiteX45" fmla="*/ 453667 w 741417"/>
              <a:gd name="connsiteY45" fmla="*/ 443484 h 604661"/>
              <a:gd name="connsiteX46" fmla="*/ 661598 w 741417"/>
              <a:gd name="connsiteY46" fmla="*/ 158210 h 604661"/>
              <a:gd name="connsiteX47" fmla="*/ 693792 w 741417"/>
              <a:gd name="connsiteY47" fmla="*/ 109538 h 60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41417" h="604661">
                <a:moveTo>
                  <a:pt x="693792" y="109538"/>
                </a:moveTo>
                <a:lnTo>
                  <a:pt x="741417" y="109538"/>
                </a:lnTo>
                <a:cubicBezTo>
                  <a:pt x="727486" y="91626"/>
                  <a:pt x="710989" y="75868"/>
                  <a:pt x="692459" y="62770"/>
                </a:cubicBezTo>
                <a:cubicBezTo>
                  <a:pt x="681309" y="25524"/>
                  <a:pt x="647041" y="8"/>
                  <a:pt x="608163" y="0"/>
                </a:cubicBezTo>
                <a:cubicBezTo>
                  <a:pt x="546536" y="0"/>
                  <a:pt x="486909" y="71914"/>
                  <a:pt x="461287" y="119539"/>
                </a:cubicBezTo>
                <a:cubicBezTo>
                  <a:pt x="337107" y="145354"/>
                  <a:pt x="227085" y="216710"/>
                  <a:pt x="152868" y="319564"/>
                </a:cubicBezTo>
                <a:lnTo>
                  <a:pt x="3706" y="468916"/>
                </a:lnTo>
                <a:cubicBezTo>
                  <a:pt x="-1239" y="473865"/>
                  <a:pt x="-1235" y="481887"/>
                  <a:pt x="3715" y="486831"/>
                </a:cubicBezTo>
                <a:cubicBezTo>
                  <a:pt x="6088" y="489202"/>
                  <a:pt x="9305" y="490536"/>
                  <a:pt x="12660" y="490538"/>
                </a:cubicBezTo>
                <a:lnTo>
                  <a:pt x="63047" y="490538"/>
                </a:lnTo>
                <a:lnTo>
                  <a:pt x="63047" y="540925"/>
                </a:lnTo>
                <a:cubicBezTo>
                  <a:pt x="63052" y="547921"/>
                  <a:pt x="68728" y="553589"/>
                  <a:pt x="75724" y="553584"/>
                </a:cubicBezTo>
                <a:cubicBezTo>
                  <a:pt x="79078" y="553583"/>
                  <a:pt x="82295" y="552249"/>
                  <a:pt x="84669" y="549878"/>
                </a:cubicBezTo>
                <a:lnTo>
                  <a:pt x="206017" y="428530"/>
                </a:lnTo>
                <a:cubicBezTo>
                  <a:pt x="247444" y="449383"/>
                  <a:pt x="292999" y="460739"/>
                  <a:pt x="339367" y="461772"/>
                </a:cubicBezTo>
                <a:lnTo>
                  <a:pt x="339367" y="528447"/>
                </a:lnTo>
                <a:cubicBezTo>
                  <a:pt x="328846" y="528447"/>
                  <a:pt x="320317" y="536976"/>
                  <a:pt x="320317" y="547497"/>
                </a:cubicBezTo>
                <a:cubicBezTo>
                  <a:pt x="320317" y="558018"/>
                  <a:pt x="328846" y="566547"/>
                  <a:pt x="339367" y="566547"/>
                </a:cubicBezTo>
                <a:lnTo>
                  <a:pt x="350797" y="566547"/>
                </a:lnTo>
                <a:lnTo>
                  <a:pt x="383182" y="598932"/>
                </a:lnTo>
                <a:cubicBezTo>
                  <a:pt x="390171" y="606297"/>
                  <a:pt x="401806" y="606602"/>
                  <a:pt x="409171" y="599613"/>
                </a:cubicBezTo>
                <a:cubicBezTo>
                  <a:pt x="409405" y="599392"/>
                  <a:pt x="409631" y="599164"/>
                  <a:pt x="409852" y="598932"/>
                </a:cubicBezTo>
                <a:cubicBezTo>
                  <a:pt x="417217" y="591944"/>
                  <a:pt x="417522" y="580308"/>
                  <a:pt x="410533" y="572943"/>
                </a:cubicBezTo>
                <a:cubicBezTo>
                  <a:pt x="410312" y="572711"/>
                  <a:pt x="410086" y="572483"/>
                  <a:pt x="409852" y="572262"/>
                </a:cubicBezTo>
                <a:lnTo>
                  <a:pt x="404137" y="566547"/>
                </a:lnTo>
                <a:lnTo>
                  <a:pt x="425092" y="566547"/>
                </a:lnTo>
                <a:cubicBezTo>
                  <a:pt x="435613" y="566547"/>
                  <a:pt x="444142" y="558018"/>
                  <a:pt x="444142" y="547497"/>
                </a:cubicBezTo>
                <a:cubicBezTo>
                  <a:pt x="444142" y="536976"/>
                  <a:pt x="435613" y="528447"/>
                  <a:pt x="425092" y="528447"/>
                </a:cubicBezTo>
                <a:lnTo>
                  <a:pt x="377467" y="528447"/>
                </a:lnTo>
                <a:lnTo>
                  <a:pt x="377467" y="460438"/>
                </a:lnTo>
                <a:cubicBezTo>
                  <a:pt x="390278" y="459220"/>
                  <a:pt x="403002" y="457216"/>
                  <a:pt x="415567" y="454438"/>
                </a:cubicBezTo>
                <a:lnTo>
                  <a:pt x="415567" y="490538"/>
                </a:lnTo>
                <a:cubicBezTo>
                  <a:pt x="405046" y="490538"/>
                  <a:pt x="396517" y="499066"/>
                  <a:pt x="396517" y="509588"/>
                </a:cubicBezTo>
                <a:lnTo>
                  <a:pt x="425092" y="509588"/>
                </a:lnTo>
                <a:cubicBezTo>
                  <a:pt x="446134" y="509630"/>
                  <a:pt x="463158" y="526723"/>
                  <a:pt x="463115" y="547765"/>
                </a:cubicBezTo>
                <a:cubicBezTo>
                  <a:pt x="463105" y="552636"/>
                  <a:pt x="462162" y="557459"/>
                  <a:pt x="460335" y="561975"/>
                </a:cubicBezTo>
                <a:cubicBezTo>
                  <a:pt x="463804" y="564918"/>
                  <a:pt x="468170" y="566597"/>
                  <a:pt x="472717" y="566738"/>
                </a:cubicBezTo>
                <a:cubicBezTo>
                  <a:pt x="477742" y="566666"/>
                  <a:pt x="482535" y="564612"/>
                  <a:pt x="486052" y="561023"/>
                </a:cubicBezTo>
                <a:cubicBezTo>
                  <a:pt x="493417" y="554034"/>
                  <a:pt x="493722" y="542398"/>
                  <a:pt x="486733" y="535034"/>
                </a:cubicBezTo>
                <a:cubicBezTo>
                  <a:pt x="486512" y="534801"/>
                  <a:pt x="486286" y="534574"/>
                  <a:pt x="486052" y="534353"/>
                </a:cubicBezTo>
                <a:lnTo>
                  <a:pt x="480337" y="528638"/>
                </a:lnTo>
                <a:lnTo>
                  <a:pt x="501292" y="528638"/>
                </a:lnTo>
                <a:cubicBezTo>
                  <a:pt x="511813" y="528638"/>
                  <a:pt x="520342" y="520109"/>
                  <a:pt x="520342" y="509588"/>
                </a:cubicBezTo>
                <a:cubicBezTo>
                  <a:pt x="520342" y="499066"/>
                  <a:pt x="511813" y="490538"/>
                  <a:pt x="501292" y="490538"/>
                </a:cubicBezTo>
                <a:lnTo>
                  <a:pt x="453667" y="490538"/>
                </a:lnTo>
                <a:lnTo>
                  <a:pt x="453667" y="443484"/>
                </a:lnTo>
                <a:cubicBezTo>
                  <a:pt x="574789" y="399856"/>
                  <a:pt x="657140" y="286873"/>
                  <a:pt x="661598" y="158210"/>
                </a:cubicBezTo>
                <a:cubicBezTo>
                  <a:pt x="677558" y="146125"/>
                  <a:pt x="688916" y="128954"/>
                  <a:pt x="693792" y="109538"/>
                </a:cubicBez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Graphic 2" descr="Sparrow with solid fill">
            <a:extLst>
              <a:ext uri="{FF2B5EF4-FFF2-40B4-BE49-F238E27FC236}">
                <a16:creationId xmlns:a16="http://schemas.microsoft.com/office/drawing/2014/main" id="{90ECAFBC-41BE-4EF8-DF94-D9EC3E68CE4D}"/>
              </a:ext>
            </a:extLst>
          </p:cNvPr>
          <p:cNvSpPr/>
          <p:nvPr/>
        </p:nvSpPr>
        <p:spPr>
          <a:xfrm>
            <a:off x="3860148" y="1876284"/>
            <a:ext cx="741417" cy="604661"/>
          </a:xfrm>
          <a:custGeom>
            <a:avLst/>
            <a:gdLst>
              <a:gd name="connsiteX0" fmla="*/ 693792 w 741417"/>
              <a:gd name="connsiteY0" fmla="*/ 109538 h 604661"/>
              <a:gd name="connsiteX1" fmla="*/ 741417 w 741417"/>
              <a:gd name="connsiteY1" fmla="*/ 109538 h 604661"/>
              <a:gd name="connsiteX2" fmla="*/ 692459 w 741417"/>
              <a:gd name="connsiteY2" fmla="*/ 62770 h 604661"/>
              <a:gd name="connsiteX3" fmla="*/ 608163 w 741417"/>
              <a:gd name="connsiteY3" fmla="*/ 0 h 604661"/>
              <a:gd name="connsiteX4" fmla="*/ 461287 w 741417"/>
              <a:gd name="connsiteY4" fmla="*/ 119539 h 604661"/>
              <a:gd name="connsiteX5" fmla="*/ 152868 w 741417"/>
              <a:gd name="connsiteY5" fmla="*/ 319564 h 604661"/>
              <a:gd name="connsiteX6" fmla="*/ 3706 w 741417"/>
              <a:gd name="connsiteY6" fmla="*/ 468916 h 604661"/>
              <a:gd name="connsiteX7" fmla="*/ 3715 w 741417"/>
              <a:gd name="connsiteY7" fmla="*/ 486831 h 604661"/>
              <a:gd name="connsiteX8" fmla="*/ 12660 w 741417"/>
              <a:gd name="connsiteY8" fmla="*/ 490538 h 604661"/>
              <a:gd name="connsiteX9" fmla="*/ 63047 w 741417"/>
              <a:gd name="connsiteY9" fmla="*/ 490538 h 604661"/>
              <a:gd name="connsiteX10" fmla="*/ 63047 w 741417"/>
              <a:gd name="connsiteY10" fmla="*/ 540925 h 604661"/>
              <a:gd name="connsiteX11" fmla="*/ 75724 w 741417"/>
              <a:gd name="connsiteY11" fmla="*/ 553584 h 604661"/>
              <a:gd name="connsiteX12" fmla="*/ 84669 w 741417"/>
              <a:gd name="connsiteY12" fmla="*/ 549878 h 604661"/>
              <a:gd name="connsiteX13" fmla="*/ 206017 w 741417"/>
              <a:gd name="connsiteY13" fmla="*/ 428530 h 604661"/>
              <a:gd name="connsiteX14" fmla="*/ 339367 w 741417"/>
              <a:gd name="connsiteY14" fmla="*/ 461772 h 604661"/>
              <a:gd name="connsiteX15" fmla="*/ 339367 w 741417"/>
              <a:gd name="connsiteY15" fmla="*/ 528447 h 604661"/>
              <a:gd name="connsiteX16" fmla="*/ 320317 w 741417"/>
              <a:gd name="connsiteY16" fmla="*/ 547497 h 604661"/>
              <a:gd name="connsiteX17" fmla="*/ 339367 w 741417"/>
              <a:gd name="connsiteY17" fmla="*/ 566547 h 604661"/>
              <a:gd name="connsiteX18" fmla="*/ 350797 w 741417"/>
              <a:gd name="connsiteY18" fmla="*/ 566547 h 604661"/>
              <a:gd name="connsiteX19" fmla="*/ 383182 w 741417"/>
              <a:gd name="connsiteY19" fmla="*/ 598932 h 604661"/>
              <a:gd name="connsiteX20" fmla="*/ 409171 w 741417"/>
              <a:gd name="connsiteY20" fmla="*/ 599613 h 604661"/>
              <a:gd name="connsiteX21" fmla="*/ 409852 w 741417"/>
              <a:gd name="connsiteY21" fmla="*/ 598932 h 604661"/>
              <a:gd name="connsiteX22" fmla="*/ 410533 w 741417"/>
              <a:gd name="connsiteY22" fmla="*/ 572943 h 604661"/>
              <a:gd name="connsiteX23" fmla="*/ 409852 w 741417"/>
              <a:gd name="connsiteY23" fmla="*/ 572262 h 604661"/>
              <a:gd name="connsiteX24" fmla="*/ 404137 w 741417"/>
              <a:gd name="connsiteY24" fmla="*/ 566547 h 604661"/>
              <a:gd name="connsiteX25" fmla="*/ 425092 w 741417"/>
              <a:gd name="connsiteY25" fmla="*/ 566547 h 604661"/>
              <a:gd name="connsiteX26" fmla="*/ 444142 w 741417"/>
              <a:gd name="connsiteY26" fmla="*/ 547497 h 604661"/>
              <a:gd name="connsiteX27" fmla="*/ 425092 w 741417"/>
              <a:gd name="connsiteY27" fmla="*/ 528447 h 604661"/>
              <a:gd name="connsiteX28" fmla="*/ 377467 w 741417"/>
              <a:gd name="connsiteY28" fmla="*/ 528447 h 604661"/>
              <a:gd name="connsiteX29" fmla="*/ 377467 w 741417"/>
              <a:gd name="connsiteY29" fmla="*/ 460438 h 604661"/>
              <a:gd name="connsiteX30" fmla="*/ 415567 w 741417"/>
              <a:gd name="connsiteY30" fmla="*/ 454438 h 604661"/>
              <a:gd name="connsiteX31" fmla="*/ 415567 w 741417"/>
              <a:gd name="connsiteY31" fmla="*/ 490538 h 604661"/>
              <a:gd name="connsiteX32" fmla="*/ 396517 w 741417"/>
              <a:gd name="connsiteY32" fmla="*/ 509588 h 604661"/>
              <a:gd name="connsiteX33" fmla="*/ 425092 w 741417"/>
              <a:gd name="connsiteY33" fmla="*/ 509588 h 604661"/>
              <a:gd name="connsiteX34" fmla="*/ 463115 w 741417"/>
              <a:gd name="connsiteY34" fmla="*/ 547765 h 604661"/>
              <a:gd name="connsiteX35" fmla="*/ 460335 w 741417"/>
              <a:gd name="connsiteY35" fmla="*/ 561975 h 604661"/>
              <a:gd name="connsiteX36" fmla="*/ 472717 w 741417"/>
              <a:gd name="connsiteY36" fmla="*/ 566738 h 604661"/>
              <a:gd name="connsiteX37" fmla="*/ 486052 w 741417"/>
              <a:gd name="connsiteY37" fmla="*/ 561023 h 604661"/>
              <a:gd name="connsiteX38" fmla="*/ 486733 w 741417"/>
              <a:gd name="connsiteY38" fmla="*/ 535034 h 604661"/>
              <a:gd name="connsiteX39" fmla="*/ 486052 w 741417"/>
              <a:gd name="connsiteY39" fmla="*/ 534353 h 604661"/>
              <a:gd name="connsiteX40" fmla="*/ 480337 w 741417"/>
              <a:gd name="connsiteY40" fmla="*/ 528638 h 604661"/>
              <a:gd name="connsiteX41" fmla="*/ 501292 w 741417"/>
              <a:gd name="connsiteY41" fmla="*/ 528638 h 604661"/>
              <a:gd name="connsiteX42" fmla="*/ 520342 w 741417"/>
              <a:gd name="connsiteY42" fmla="*/ 509588 h 604661"/>
              <a:gd name="connsiteX43" fmla="*/ 501292 w 741417"/>
              <a:gd name="connsiteY43" fmla="*/ 490538 h 604661"/>
              <a:gd name="connsiteX44" fmla="*/ 453667 w 741417"/>
              <a:gd name="connsiteY44" fmla="*/ 490538 h 604661"/>
              <a:gd name="connsiteX45" fmla="*/ 453667 w 741417"/>
              <a:gd name="connsiteY45" fmla="*/ 443484 h 604661"/>
              <a:gd name="connsiteX46" fmla="*/ 661598 w 741417"/>
              <a:gd name="connsiteY46" fmla="*/ 158210 h 604661"/>
              <a:gd name="connsiteX47" fmla="*/ 693792 w 741417"/>
              <a:gd name="connsiteY47" fmla="*/ 109538 h 60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41417" h="604661">
                <a:moveTo>
                  <a:pt x="693792" y="109538"/>
                </a:moveTo>
                <a:lnTo>
                  <a:pt x="741417" y="109538"/>
                </a:lnTo>
                <a:cubicBezTo>
                  <a:pt x="727486" y="91626"/>
                  <a:pt x="710989" y="75868"/>
                  <a:pt x="692459" y="62770"/>
                </a:cubicBezTo>
                <a:cubicBezTo>
                  <a:pt x="681309" y="25524"/>
                  <a:pt x="647041" y="8"/>
                  <a:pt x="608163" y="0"/>
                </a:cubicBezTo>
                <a:cubicBezTo>
                  <a:pt x="546536" y="0"/>
                  <a:pt x="486909" y="71914"/>
                  <a:pt x="461287" y="119539"/>
                </a:cubicBezTo>
                <a:cubicBezTo>
                  <a:pt x="337107" y="145354"/>
                  <a:pt x="227085" y="216710"/>
                  <a:pt x="152868" y="319564"/>
                </a:cubicBezTo>
                <a:lnTo>
                  <a:pt x="3706" y="468916"/>
                </a:lnTo>
                <a:cubicBezTo>
                  <a:pt x="-1239" y="473865"/>
                  <a:pt x="-1235" y="481887"/>
                  <a:pt x="3715" y="486831"/>
                </a:cubicBezTo>
                <a:cubicBezTo>
                  <a:pt x="6088" y="489202"/>
                  <a:pt x="9305" y="490536"/>
                  <a:pt x="12660" y="490538"/>
                </a:cubicBezTo>
                <a:lnTo>
                  <a:pt x="63047" y="490538"/>
                </a:lnTo>
                <a:lnTo>
                  <a:pt x="63047" y="540925"/>
                </a:lnTo>
                <a:cubicBezTo>
                  <a:pt x="63052" y="547921"/>
                  <a:pt x="68728" y="553589"/>
                  <a:pt x="75724" y="553584"/>
                </a:cubicBezTo>
                <a:cubicBezTo>
                  <a:pt x="79078" y="553583"/>
                  <a:pt x="82295" y="552249"/>
                  <a:pt x="84669" y="549878"/>
                </a:cubicBezTo>
                <a:lnTo>
                  <a:pt x="206017" y="428530"/>
                </a:lnTo>
                <a:cubicBezTo>
                  <a:pt x="247444" y="449383"/>
                  <a:pt x="292999" y="460739"/>
                  <a:pt x="339367" y="461772"/>
                </a:cubicBezTo>
                <a:lnTo>
                  <a:pt x="339367" y="528447"/>
                </a:lnTo>
                <a:cubicBezTo>
                  <a:pt x="328846" y="528447"/>
                  <a:pt x="320317" y="536976"/>
                  <a:pt x="320317" y="547497"/>
                </a:cubicBezTo>
                <a:cubicBezTo>
                  <a:pt x="320317" y="558018"/>
                  <a:pt x="328846" y="566547"/>
                  <a:pt x="339367" y="566547"/>
                </a:cubicBezTo>
                <a:lnTo>
                  <a:pt x="350797" y="566547"/>
                </a:lnTo>
                <a:lnTo>
                  <a:pt x="383182" y="598932"/>
                </a:lnTo>
                <a:cubicBezTo>
                  <a:pt x="390171" y="606297"/>
                  <a:pt x="401806" y="606602"/>
                  <a:pt x="409171" y="599613"/>
                </a:cubicBezTo>
                <a:cubicBezTo>
                  <a:pt x="409405" y="599392"/>
                  <a:pt x="409631" y="599164"/>
                  <a:pt x="409852" y="598932"/>
                </a:cubicBezTo>
                <a:cubicBezTo>
                  <a:pt x="417217" y="591944"/>
                  <a:pt x="417522" y="580308"/>
                  <a:pt x="410533" y="572943"/>
                </a:cubicBezTo>
                <a:cubicBezTo>
                  <a:pt x="410312" y="572711"/>
                  <a:pt x="410086" y="572483"/>
                  <a:pt x="409852" y="572262"/>
                </a:cubicBezTo>
                <a:lnTo>
                  <a:pt x="404137" y="566547"/>
                </a:lnTo>
                <a:lnTo>
                  <a:pt x="425092" y="566547"/>
                </a:lnTo>
                <a:cubicBezTo>
                  <a:pt x="435613" y="566547"/>
                  <a:pt x="444142" y="558018"/>
                  <a:pt x="444142" y="547497"/>
                </a:cubicBezTo>
                <a:cubicBezTo>
                  <a:pt x="444142" y="536976"/>
                  <a:pt x="435613" y="528447"/>
                  <a:pt x="425092" y="528447"/>
                </a:cubicBezTo>
                <a:lnTo>
                  <a:pt x="377467" y="528447"/>
                </a:lnTo>
                <a:lnTo>
                  <a:pt x="377467" y="460438"/>
                </a:lnTo>
                <a:cubicBezTo>
                  <a:pt x="390278" y="459220"/>
                  <a:pt x="403002" y="457216"/>
                  <a:pt x="415567" y="454438"/>
                </a:cubicBezTo>
                <a:lnTo>
                  <a:pt x="415567" y="490538"/>
                </a:lnTo>
                <a:cubicBezTo>
                  <a:pt x="405046" y="490538"/>
                  <a:pt x="396517" y="499066"/>
                  <a:pt x="396517" y="509588"/>
                </a:cubicBezTo>
                <a:lnTo>
                  <a:pt x="425092" y="509588"/>
                </a:lnTo>
                <a:cubicBezTo>
                  <a:pt x="446134" y="509630"/>
                  <a:pt x="463158" y="526723"/>
                  <a:pt x="463115" y="547765"/>
                </a:cubicBezTo>
                <a:cubicBezTo>
                  <a:pt x="463105" y="552636"/>
                  <a:pt x="462162" y="557459"/>
                  <a:pt x="460335" y="561975"/>
                </a:cubicBezTo>
                <a:cubicBezTo>
                  <a:pt x="463804" y="564918"/>
                  <a:pt x="468170" y="566597"/>
                  <a:pt x="472717" y="566738"/>
                </a:cubicBezTo>
                <a:cubicBezTo>
                  <a:pt x="477742" y="566666"/>
                  <a:pt x="482535" y="564612"/>
                  <a:pt x="486052" y="561023"/>
                </a:cubicBezTo>
                <a:cubicBezTo>
                  <a:pt x="493417" y="554034"/>
                  <a:pt x="493722" y="542398"/>
                  <a:pt x="486733" y="535034"/>
                </a:cubicBezTo>
                <a:cubicBezTo>
                  <a:pt x="486512" y="534801"/>
                  <a:pt x="486286" y="534574"/>
                  <a:pt x="486052" y="534353"/>
                </a:cubicBezTo>
                <a:lnTo>
                  <a:pt x="480337" y="528638"/>
                </a:lnTo>
                <a:lnTo>
                  <a:pt x="501292" y="528638"/>
                </a:lnTo>
                <a:cubicBezTo>
                  <a:pt x="511813" y="528638"/>
                  <a:pt x="520342" y="520109"/>
                  <a:pt x="520342" y="509588"/>
                </a:cubicBezTo>
                <a:cubicBezTo>
                  <a:pt x="520342" y="499066"/>
                  <a:pt x="511813" y="490538"/>
                  <a:pt x="501292" y="490538"/>
                </a:cubicBezTo>
                <a:lnTo>
                  <a:pt x="453667" y="490538"/>
                </a:lnTo>
                <a:lnTo>
                  <a:pt x="453667" y="443484"/>
                </a:lnTo>
                <a:cubicBezTo>
                  <a:pt x="574789" y="399856"/>
                  <a:pt x="657140" y="286873"/>
                  <a:pt x="661598" y="158210"/>
                </a:cubicBezTo>
                <a:cubicBezTo>
                  <a:pt x="677558" y="146125"/>
                  <a:pt x="688916" y="128954"/>
                  <a:pt x="693792" y="109538"/>
                </a:cubicBezTo>
                <a:close/>
              </a:path>
            </a:pathLst>
          </a:custGeom>
          <a:gradFill>
            <a:gsLst>
              <a:gs pos="88000">
                <a:srgbClr val="E41A1C"/>
              </a:gs>
              <a:gs pos="88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1110B81-418D-46F9-66B9-7916452EB9BC}"/>
              </a:ext>
            </a:extLst>
          </p:cNvPr>
          <p:cNvSpPr/>
          <p:nvPr/>
        </p:nvSpPr>
        <p:spPr>
          <a:xfrm>
            <a:off x="3866431" y="2882954"/>
            <a:ext cx="781049" cy="676316"/>
          </a:xfrm>
          <a:custGeom>
            <a:avLst/>
            <a:gdLst>
              <a:gd name="connsiteX0" fmla="*/ 770944 w 781049"/>
              <a:gd name="connsiteY0" fmla="*/ 69056 h 676316"/>
              <a:gd name="connsiteX1" fmla="*/ 752475 w 781049"/>
              <a:gd name="connsiteY1" fmla="*/ 69056 h 676316"/>
              <a:gd name="connsiteX2" fmla="*/ 752475 w 781049"/>
              <a:gd name="connsiteY2" fmla="*/ 7620 h 676316"/>
              <a:gd name="connsiteX3" fmla="*/ 744855 w 781049"/>
              <a:gd name="connsiteY3" fmla="*/ 0 h 676316"/>
              <a:gd name="connsiteX4" fmla="*/ 734987 w 781049"/>
              <a:gd name="connsiteY4" fmla="*/ 0 h 676316"/>
              <a:gd name="connsiteX5" fmla="*/ 728253 w 781049"/>
              <a:gd name="connsiteY5" fmla="*/ 2791 h 676316"/>
              <a:gd name="connsiteX6" fmla="*/ 685800 w 781049"/>
              <a:gd name="connsiteY6" fmla="*/ 45244 h 676316"/>
              <a:gd name="connsiteX7" fmla="*/ 670169 w 781049"/>
              <a:gd name="connsiteY7" fmla="*/ 45244 h 676316"/>
              <a:gd name="connsiteX8" fmla="*/ 648071 w 781049"/>
              <a:gd name="connsiteY8" fmla="*/ 54397 h 676316"/>
              <a:gd name="connsiteX9" fmla="*/ 595312 w 781049"/>
              <a:gd name="connsiteY9" fmla="*/ 107156 h 676316"/>
              <a:gd name="connsiteX10" fmla="*/ 556517 w 781049"/>
              <a:gd name="connsiteY10" fmla="*/ 114205 h 676316"/>
              <a:gd name="connsiteX11" fmla="*/ 542925 w 781049"/>
              <a:gd name="connsiteY11" fmla="*/ 130493 h 676316"/>
              <a:gd name="connsiteX12" fmla="*/ 542925 w 781049"/>
              <a:gd name="connsiteY12" fmla="*/ 154781 h 676316"/>
              <a:gd name="connsiteX13" fmla="*/ 508425 w 781049"/>
              <a:gd name="connsiteY13" fmla="*/ 189281 h 676316"/>
              <a:gd name="connsiteX14" fmla="*/ 477631 w 781049"/>
              <a:gd name="connsiteY14" fmla="*/ 208074 h 676316"/>
              <a:gd name="connsiteX15" fmla="*/ 129483 w 781049"/>
              <a:gd name="connsiteY15" fmla="*/ 319716 h 676316"/>
              <a:gd name="connsiteX16" fmla="*/ 34290 w 781049"/>
              <a:gd name="connsiteY16" fmla="*/ 415290 h 676316"/>
              <a:gd name="connsiteX17" fmla="*/ 0 w 781049"/>
              <a:gd name="connsiteY17" fmla="*/ 523875 h 676316"/>
              <a:gd name="connsiteX18" fmla="*/ 66675 w 781049"/>
              <a:gd name="connsiteY18" fmla="*/ 494243 h 676316"/>
              <a:gd name="connsiteX19" fmla="*/ 66675 w 781049"/>
              <a:gd name="connsiteY19" fmla="*/ 646595 h 676316"/>
              <a:gd name="connsiteX20" fmla="*/ 94393 w 781049"/>
              <a:gd name="connsiteY20" fmla="*/ 676275 h 676316"/>
              <a:gd name="connsiteX21" fmla="*/ 123797 w 781049"/>
              <a:gd name="connsiteY21" fmla="*/ 649566 h 676316"/>
              <a:gd name="connsiteX22" fmla="*/ 123825 w 781049"/>
              <a:gd name="connsiteY22" fmla="*/ 647700 h 676316"/>
              <a:gd name="connsiteX23" fmla="*/ 123825 w 781049"/>
              <a:gd name="connsiteY23" fmla="*/ 521017 h 676316"/>
              <a:gd name="connsiteX24" fmla="*/ 169545 w 781049"/>
              <a:gd name="connsiteY24" fmla="*/ 515303 h 676316"/>
              <a:gd name="connsiteX25" fmla="*/ 220028 w 781049"/>
              <a:gd name="connsiteY25" fmla="*/ 464820 h 676316"/>
              <a:gd name="connsiteX26" fmla="*/ 409575 w 781049"/>
              <a:gd name="connsiteY26" fmla="*/ 496862 h 676316"/>
              <a:gd name="connsiteX27" fmla="*/ 409575 w 781049"/>
              <a:gd name="connsiteY27" fmla="*/ 646090 h 676316"/>
              <a:gd name="connsiteX28" fmla="*/ 436617 w 781049"/>
              <a:gd name="connsiteY28" fmla="*/ 676275 h 676316"/>
              <a:gd name="connsiteX29" fmla="*/ 466684 w 781049"/>
              <a:gd name="connsiteY29" fmla="*/ 649274 h 676316"/>
              <a:gd name="connsiteX30" fmla="*/ 466725 w 781049"/>
              <a:gd name="connsiteY30" fmla="*/ 647700 h 676316"/>
              <a:gd name="connsiteX31" fmla="*/ 466725 w 781049"/>
              <a:gd name="connsiteY31" fmla="*/ 506101 h 676316"/>
              <a:gd name="connsiteX32" fmla="*/ 504825 w 781049"/>
              <a:gd name="connsiteY32" fmla="*/ 510702 h 676316"/>
              <a:gd name="connsiteX33" fmla="*/ 504825 w 781049"/>
              <a:gd name="connsiteY33" fmla="*/ 646090 h 676316"/>
              <a:gd name="connsiteX34" fmla="*/ 531867 w 781049"/>
              <a:gd name="connsiteY34" fmla="*/ 676275 h 676316"/>
              <a:gd name="connsiteX35" fmla="*/ 561934 w 781049"/>
              <a:gd name="connsiteY35" fmla="*/ 649274 h 676316"/>
              <a:gd name="connsiteX36" fmla="*/ 561975 w 781049"/>
              <a:gd name="connsiteY36" fmla="*/ 647700 h 676316"/>
              <a:gd name="connsiteX37" fmla="*/ 561975 w 781049"/>
              <a:gd name="connsiteY37" fmla="*/ 504292 h 676316"/>
              <a:gd name="connsiteX38" fmla="*/ 702612 w 781049"/>
              <a:gd name="connsiteY38" fmla="*/ 304048 h 676316"/>
              <a:gd name="connsiteX39" fmla="*/ 718480 w 781049"/>
              <a:gd name="connsiteY39" fmla="*/ 268805 h 676316"/>
              <a:gd name="connsiteX40" fmla="*/ 746179 w 781049"/>
              <a:gd name="connsiteY40" fmla="*/ 138255 h 676316"/>
              <a:gd name="connsiteX41" fmla="*/ 752942 w 781049"/>
              <a:gd name="connsiteY41" fmla="*/ 125778 h 676316"/>
              <a:gd name="connsiteX42" fmla="*/ 774487 w 781049"/>
              <a:gd name="connsiteY42" fmla="*/ 104232 h 676316"/>
              <a:gd name="connsiteX43" fmla="*/ 781050 w 781049"/>
              <a:gd name="connsiteY43" fmla="*/ 88392 h 676316"/>
              <a:gd name="connsiteX44" fmla="*/ 781050 w 781049"/>
              <a:gd name="connsiteY44" fmla="*/ 79153 h 676316"/>
              <a:gd name="connsiteX45" fmla="*/ 770944 w 781049"/>
              <a:gd name="connsiteY45" fmla="*/ 69056 h 67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81049" h="676316">
                <a:moveTo>
                  <a:pt x="770944" y="69056"/>
                </a:moveTo>
                <a:lnTo>
                  <a:pt x="752475" y="69056"/>
                </a:lnTo>
                <a:lnTo>
                  <a:pt x="752475" y="7620"/>
                </a:lnTo>
                <a:cubicBezTo>
                  <a:pt x="752475" y="3412"/>
                  <a:pt x="749063" y="0"/>
                  <a:pt x="744855" y="0"/>
                </a:cubicBezTo>
                <a:lnTo>
                  <a:pt x="734987" y="0"/>
                </a:lnTo>
                <a:cubicBezTo>
                  <a:pt x="732461" y="1"/>
                  <a:pt x="730039" y="1005"/>
                  <a:pt x="728253" y="2791"/>
                </a:cubicBezTo>
                <a:lnTo>
                  <a:pt x="685800" y="45244"/>
                </a:lnTo>
                <a:lnTo>
                  <a:pt x="670169" y="45244"/>
                </a:lnTo>
                <a:cubicBezTo>
                  <a:pt x="661882" y="45245"/>
                  <a:pt x="653933" y="48538"/>
                  <a:pt x="648071" y="54397"/>
                </a:cubicBezTo>
                <a:lnTo>
                  <a:pt x="595312" y="107156"/>
                </a:lnTo>
                <a:lnTo>
                  <a:pt x="556517" y="114205"/>
                </a:lnTo>
                <a:cubicBezTo>
                  <a:pt x="548651" y="115643"/>
                  <a:pt x="542933" y="122495"/>
                  <a:pt x="542925" y="130493"/>
                </a:cubicBezTo>
                <a:lnTo>
                  <a:pt x="542925" y="154781"/>
                </a:lnTo>
                <a:lnTo>
                  <a:pt x="508425" y="189281"/>
                </a:lnTo>
                <a:cubicBezTo>
                  <a:pt x="499802" y="197906"/>
                  <a:pt x="489245" y="204348"/>
                  <a:pt x="477631" y="208074"/>
                </a:cubicBezTo>
                <a:lnTo>
                  <a:pt x="129483" y="319716"/>
                </a:lnTo>
                <a:cubicBezTo>
                  <a:pt x="84125" y="334244"/>
                  <a:pt x="48636" y="369875"/>
                  <a:pt x="34290" y="415290"/>
                </a:cubicBezTo>
                <a:lnTo>
                  <a:pt x="0" y="523875"/>
                </a:lnTo>
                <a:lnTo>
                  <a:pt x="66675" y="494243"/>
                </a:lnTo>
                <a:lnTo>
                  <a:pt x="66675" y="646595"/>
                </a:lnTo>
                <a:cubicBezTo>
                  <a:pt x="66443" y="662328"/>
                  <a:pt x="78681" y="675432"/>
                  <a:pt x="94393" y="676275"/>
                </a:cubicBezTo>
                <a:cubicBezTo>
                  <a:pt x="109888" y="677019"/>
                  <a:pt x="123053" y="665061"/>
                  <a:pt x="123797" y="649566"/>
                </a:cubicBezTo>
                <a:cubicBezTo>
                  <a:pt x="123827" y="648945"/>
                  <a:pt x="123836" y="648322"/>
                  <a:pt x="123825" y="647700"/>
                </a:cubicBezTo>
                <a:lnTo>
                  <a:pt x="123825" y="521017"/>
                </a:lnTo>
                <a:cubicBezTo>
                  <a:pt x="138594" y="529717"/>
                  <a:pt x="157371" y="527370"/>
                  <a:pt x="169545" y="515303"/>
                </a:cubicBezTo>
                <a:lnTo>
                  <a:pt x="220028" y="464820"/>
                </a:lnTo>
                <a:lnTo>
                  <a:pt x="409575" y="496862"/>
                </a:lnTo>
                <a:lnTo>
                  <a:pt x="409575" y="646090"/>
                </a:lnTo>
                <a:cubicBezTo>
                  <a:pt x="409244" y="661700"/>
                  <a:pt x="421065" y="674895"/>
                  <a:pt x="436617" y="676275"/>
                </a:cubicBezTo>
                <a:cubicBezTo>
                  <a:pt x="452376" y="677122"/>
                  <a:pt x="465837" y="665034"/>
                  <a:pt x="466684" y="649274"/>
                </a:cubicBezTo>
                <a:cubicBezTo>
                  <a:pt x="466712" y="648751"/>
                  <a:pt x="466726" y="648225"/>
                  <a:pt x="466725" y="647700"/>
                </a:cubicBezTo>
                <a:lnTo>
                  <a:pt x="466725" y="506101"/>
                </a:lnTo>
                <a:lnTo>
                  <a:pt x="504825" y="510702"/>
                </a:lnTo>
                <a:lnTo>
                  <a:pt x="504825" y="646090"/>
                </a:lnTo>
                <a:cubicBezTo>
                  <a:pt x="504494" y="661700"/>
                  <a:pt x="516315" y="674895"/>
                  <a:pt x="531867" y="676275"/>
                </a:cubicBezTo>
                <a:cubicBezTo>
                  <a:pt x="547626" y="677122"/>
                  <a:pt x="561087" y="665034"/>
                  <a:pt x="561934" y="649274"/>
                </a:cubicBezTo>
                <a:cubicBezTo>
                  <a:pt x="561962" y="648751"/>
                  <a:pt x="561976" y="648225"/>
                  <a:pt x="561975" y="647700"/>
                </a:cubicBezTo>
                <a:lnTo>
                  <a:pt x="561975" y="504292"/>
                </a:lnTo>
                <a:lnTo>
                  <a:pt x="702612" y="304048"/>
                </a:lnTo>
                <a:cubicBezTo>
                  <a:pt x="710360" y="293570"/>
                  <a:pt x="715771" y="281552"/>
                  <a:pt x="718480" y="268805"/>
                </a:cubicBezTo>
                <a:lnTo>
                  <a:pt x="746179" y="138255"/>
                </a:lnTo>
                <a:cubicBezTo>
                  <a:pt x="747177" y="133529"/>
                  <a:pt x="749526" y="129194"/>
                  <a:pt x="752942" y="125778"/>
                </a:cubicBezTo>
                <a:lnTo>
                  <a:pt x="774487" y="104232"/>
                </a:lnTo>
                <a:cubicBezTo>
                  <a:pt x="778689" y="100032"/>
                  <a:pt x="781049" y="94334"/>
                  <a:pt x="781050" y="88392"/>
                </a:cubicBezTo>
                <a:lnTo>
                  <a:pt x="781050" y="79153"/>
                </a:lnTo>
                <a:cubicBezTo>
                  <a:pt x="781044" y="73575"/>
                  <a:pt x="776522" y="69056"/>
                  <a:pt x="770944" y="69056"/>
                </a:cubicBezTo>
                <a:close/>
              </a:path>
            </a:pathLst>
          </a:custGeom>
          <a:gradFill>
            <a:gsLst>
              <a:gs pos="93000">
                <a:srgbClr val="E41A1C"/>
              </a:gs>
              <a:gs pos="93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67B4125-87D2-17F2-E0FE-2582235FBEDC}"/>
              </a:ext>
            </a:extLst>
          </p:cNvPr>
          <p:cNvSpPr/>
          <p:nvPr/>
        </p:nvSpPr>
        <p:spPr>
          <a:xfrm>
            <a:off x="5151600" y="2892990"/>
            <a:ext cx="781049" cy="676316"/>
          </a:xfrm>
          <a:custGeom>
            <a:avLst/>
            <a:gdLst>
              <a:gd name="connsiteX0" fmla="*/ 770944 w 781049"/>
              <a:gd name="connsiteY0" fmla="*/ 69056 h 676316"/>
              <a:gd name="connsiteX1" fmla="*/ 752475 w 781049"/>
              <a:gd name="connsiteY1" fmla="*/ 69056 h 676316"/>
              <a:gd name="connsiteX2" fmla="*/ 752475 w 781049"/>
              <a:gd name="connsiteY2" fmla="*/ 7620 h 676316"/>
              <a:gd name="connsiteX3" fmla="*/ 744855 w 781049"/>
              <a:gd name="connsiteY3" fmla="*/ 0 h 676316"/>
              <a:gd name="connsiteX4" fmla="*/ 734987 w 781049"/>
              <a:gd name="connsiteY4" fmla="*/ 0 h 676316"/>
              <a:gd name="connsiteX5" fmla="*/ 728253 w 781049"/>
              <a:gd name="connsiteY5" fmla="*/ 2791 h 676316"/>
              <a:gd name="connsiteX6" fmla="*/ 685800 w 781049"/>
              <a:gd name="connsiteY6" fmla="*/ 45244 h 676316"/>
              <a:gd name="connsiteX7" fmla="*/ 670169 w 781049"/>
              <a:gd name="connsiteY7" fmla="*/ 45244 h 676316"/>
              <a:gd name="connsiteX8" fmla="*/ 648071 w 781049"/>
              <a:gd name="connsiteY8" fmla="*/ 54397 h 676316"/>
              <a:gd name="connsiteX9" fmla="*/ 595312 w 781049"/>
              <a:gd name="connsiteY9" fmla="*/ 107156 h 676316"/>
              <a:gd name="connsiteX10" fmla="*/ 556517 w 781049"/>
              <a:gd name="connsiteY10" fmla="*/ 114205 h 676316"/>
              <a:gd name="connsiteX11" fmla="*/ 542925 w 781049"/>
              <a:gd name="connsiteY11" fmla="*/ 130493 h 676316"/>
              <a:gd name="connsiteX12" fmla="*/ 542925 w 781049"/>
              <a:gd name="connsiteY12" fmla="*/ 154781 h 676316"/>
              <a:gd name="connsiteX13" fmla="*/ 508425 w 781049"/>
              <a:gd name="connsiteY13" fmla="*/ 189281 h 676316"/>
              <a:gd name="connsiteX14" fmla="*/ 477631 w 781049"/>
              <a:gd name="connsiteY14" fmla="*/ 208074 h 676316"/>
              <a:gd name="connsiteX15" fmla="*/ 129483 w 781049"/>
              <a:gd name="connsiteY15" fmla="*/ 319716 h 676316"/>
              <a:gd name="connsiteX16" fmla="*/ 34290 w 781049"/>
              <a:gd name="connsiteY16" fmla="*/ 415290 h 676316"/>
              <a:gd name="connsiteX17" fmla="*/ 0 w 781049"/>
              <a:gd name="connsiteY17" fmla="*/ 523875 h 676316"/>
              <a:gd name="connsiteX18" fmla="*/ 66675 w 781049"/>
              <a:gd name="connsiteY18" fmla="*/ 494243 h 676316"/>
              <a:gd name="connsiteX19" fmla="*/ 66675 w 781049"/>
              <a:gd name="connsiteY19" fmla="*/ 646595 h 676316"/>
              <a:gd name="connsiteX20" fmla="*/ 94393 w 781049"/>
              <a:gd name="connsiteY20" fmla="*/ 676275 h 676316"/>
              <a:gd name="connsiteX21" fmla="*/ 123797 w 781049"/>
              <a:gd name="connsiteY21" fmla="*/ 649566 h 676316"/>
              <a:gd name="connsiteX22" fmla="*/ 123825 w 781049"/>
              <a:gd name="connsiteY22" fmla="*/ 647700 h 676316"/>
              <a:gd name="connsiteX23" fmla="*/ 123825 w 781049"/>
              <a:gd name="connsiteY23" fmla="*/ 521017 h 676316"/>
              <a:gd name="connsiteX24" fmla="*/ 169545 w 781049"/>
              <a:gd name="connsiteY24" fmla="*/ 515303 h 676316"/>
              <a:gd name="connsiteX25" fmla="*/ 220028 w 781049"/>
              <a:gd name="connsiteY25" fmla="*/ 464820 h 676316"/>
              <a:gd name="connsiteX26" fmla="*/ 409575 w 781049"/>
              <a:gd name="connsiteY26" fmla="*/ 496862 h 676316"/>
              <a:gd name="connsiteX27" fmla="*/ 409575 w 781049"/>
              <a:gd name="connsiteY27" fmla="*/ 646090 h 676316"/>
              <a:gd name="connsiteX28" fmla="*/ 436617 w 781049"/>
              <a:gd name="connsiteY28" fmla="*/ 676275 h 676316"/>
              <a:gd name="connsiteX29" fmla="*/ 466684 w 781049"/>
              <a:gd name="connsiteY29" fmla="*/ 649274 h 676316"/>
              <a:gd name="connsiteX30" fmla="*/ 466725 w 781049"/>
              <a:gd name="connsiteY30" fmla="*/ 647700 h 676316"/>
              <a:gd name="connsiteX31" fmla="*/ 466725 w 781049"/>
              <a:gd name="connsiteY31" fmla="*/ 506101 h 676316"/>
              <a:gd name="connsiteX32" fmla="*/ 504825 w 781049"/>
              <a:gd name="connsiteY32" fmla="*/ 510702 h 676316"/>
              <a:gd name="connsiteX33" fmla="*/ 504825 w 781049"/>
              <a:gd name="connsiteY33" fmla="*/ 646090 h 676316"/>
              <a:gd name="connsiteX34" fmla="*/ 531867 w 781049"/>
              <a:gd name="connsiteY34" fmla="*/ 676275 h 676316"/>
              <a:gd name="connsiteX35" fmla="*/ 561934 w 781049"/>
              <a:gd name="connsiteY35" fmla="*/ 649274 h 676316"/>
              <a:gd name="connsiteX36" fmla="*/ 561975 w 781049"/>
              <a:gd name="connsiteY36" fmla="*/ 647700 h 676316"/>
              <a:gd name="connsiteX37" fmla="*/ 561975 w 781049"/>
              <a:gd name="connsiteY37" fmla="*/ 504292 h 676316"/>
              <a:gd name="connsiteX38" fmla="*/ 702612 w 781049"/>
              <a:gd name="connsiteY38" fmla="*/ 304048 h 676316"/>
              <a:gd name="connsiteX39" fmla="*/ 718480 w 781049"/>
              <a:gd name="connsiteY39" fmla="*/ 268805 h 676316"/>
              <a:gd name="connsiteX40" fmla="*/ 746179 w 781049"/>
              <a:gd name="connsiteY40" fmla="*/ 138255 h 676316"/>
              <a:gd name="connsiteX41" fmla="*/ 752942 w 781049"/>
              <a:gd name="connsiteY41" fmla="*/ 125778 h 676316"/>
              <a:gd name="connsiteX42" fmla="*/ 774487 w 781049"/>
              <a:gd name="connsiteY42" fmla="*/ 104232 h 676316"/>
              <a:gd name="connsiteX43" fmla="*/ 781050 w 781049"/>
              <a:gd name="connsiteY43" fmla="*/ 88392 h 676316"/>
              <a:gd name="connsiteX44" fmla="*/ 781050 w 781049"/>
              <a:gd name="connsiteY44" fmla="*/ 79153 h 676316"/>
              <a:gd name="connsiteX45" fmla="*/ 770944 w 781049"/>
              <a:gd name="connsiteY45" fmla="*/ 69056 h 67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81049" h="676316">
                <a:moveTo>
                  <a:pt x="770944" y="69056"/>
                </a:moveTo>
                <a:lnTo>
                  <a:pt x="752475" y="69056"/>
                </a:lnTo>
                <a:lnTo>
                  <a:pt x="752475" y="7620"/>
                </a:lnTo>
                <a:cubicBezTo>
                  <a:pt x="752475" y="3412"/>
                  <a:pt x="749063" y="0"/>
                  <a:pt x="744855" y="0"/>
                </a:cubicBezTo>
                <a:lnTo>
                  <a:pt x="734987" y="0"/>
                </a:lnTo>
                <a:cubicBezTo>
                  <a:pt x="732461" y="1"/>
                  <a:pt x="730039" y="1005"/>
                  <a:pt x="728253" y="2791"/>
                </a:cubicBezTo>
                <a:lnTo>
                  <a:pt x="685800" y="45244"/>
                </a:lnTo>
                <a:lnTo>
                  <a:pt x="670169" y="45244"/>
                </a:lnTo>
                <a:cubicBezTo>
                  <a:pt x="661882" y="45245"/>
                  <a:pt x="653933" y="48538"/>
                  <a:pt x="648071" y="54397"/>
                </a:cubicBezTo>
                <a:lnTo>
                  <a:pt x="595312" y="107156"/>
                </a:lnTo>
                <a:lnTo>
                  <a:pt x="556517" y="114205"/>
                </a:lnTo>
                <a:cubicBezTo>
                  <a:pt x="548651" y="115643"/>
                  <a:pt x="542933" y="122495"/>
                  <a:pt x="542925" y="130493"/>
                </a:cubicBezTo>
                <a:lnTo>
                  <a:pt x="542925" y="154781"/>
                </a:lnTo>
                <a:lnTo>
                  <a:pt x="508425" y="189281"/>
                </a:lnTo>
                <a:cubicBezTo>
                  <a:pt x="499802" y="197906"/>
                  <a:pt x="489245" y="204348"/>
                  <a:pt x="477631" y="208074"/>
                </a:cubicBezTo>
                <a:lnTo>
                  <a:pt x="129483" y="319716"/>
                </a:lnTo>
                <a:cubicBezTo>
                  <a:pt x="84125" y="334244"/>
                  <a:pt x="48636" y="369875"/>
                  <a:pt x="34290" y="415290"/>
                </a:cubicBezTo>
                <a:lnTo>
                  <a:pt x="0" y="523875"/>
                </a:lnTo>
                <a:lnTo>
                  <a:pt x="66675" y="494243"/>
                </a:lnTo>
                <a:lnTo>
                  <a:pt x="66675" y="646595"/>
                </a:lnTo>
                <a:cubicBezTo>
                  <a:pt x="66443" y="662328"/>
                  <a:pt x="78681" y="675432"/>
                  <a:pt x="94393" y="676275"/>
                </a:cubicBezTo>
                <a:cubicBezTo>
                  <a:pt x="109888" y="677019"/>
                  <a:pt x="123053" y="665061"/>
                  <a:pt x="123797" y="649566"/>
                </a:cubicBezTo>
                <a:cubicBezTo>
                  <a:pt x="123827" y="648945"/>
                  <a:pt x="123836" y="648322"/>
                  <a:pt x="123825" y="647700"/>
                </a:cubicBezTo>
                <a:lnTo>
                  <a:pt x="123825" y="521017"/>
                </a:lnTo>
                <a:cubicBezTo>
                  <a:pt x="138594" y="529717"/>
                  <a:pt x="157371" y="527370"/>
                  <a:pt x="169545" y="515303"/>
                </a:cubicBezTo>
                <a:lnTo>
                  <a:pt x="220028" y="464820"/>
                </a:lnTo>
                <a:lnTo>
                  <a:pt x="409575" y="496862"/>
                </a:lnTo>
                <a:lnTo>
                  <a:pt x="409575" y="646090"/>
                </a:lnTo>
                <a:cubicBezTo>
                  <a:pt x="409244" y="661700"/>
                  <a:pt x="421065" y="674895"/>
                  <a:pt x="436617" y="676275"/>
                </a:cubicBezTo>
                <a:cubicBezTo>
                  <a:pt x="452376" y="677122"/>
                  <a:pt x="465837" y="665034"/>
                  <a:pt x="466684" y="649274"/>
                </a:cubicBezTo>
                <a:cubicBezTo>
                  <a:pt x="466712" y="648751"/>
                  <a:pt x="466726" y="648225"/>
                  <a:pt x="466725" y="647700"/>
                </a:cubicBezTo>
                <a:lnTo>
                  <a:pt x="466725" y="506101"/>
                </a:lnTo>
                <a:lnTo>
                  <a:pt x="504825" y="510702"/>
                </a:lnTo>
                <a:lnTo>
                  <a:pt x="504825" y="646090"/>
                </a:lnTo>
                <a:cubicBezTo>
                  <a:pt x="504494" y="661700"/>
                  <a:pt x="516315" y="674895"/>
                  <a:pt x="531867" y="676275"/>
                </a:cubicBezTo>
                <a:cubicBezTo>
                  <a:pt x="547626" y="677122"/>
                  <a:pt x="561087" y="665034"/>
                  <a:pt x="561934" y="649274"/>
                </a:cubicBezTo>
                <a:cubicBezTo>
                  <a:pt x="561962" y="648751"/>
                  <a:pt x="561976" y="648225"/>
                  <a:pt x="561975" y="647700"/>
                </a:cubicBezTo>
                <a:lnTo>
                  <a:pt x="561975" y="504292"/>
                </a:lnTo>
                <a:lnTo>
                  <a:pt x="702612" y="304048"/>
                </a:lnTo>
                <a:cubicBezTo>
                  <a:pt x="710360" y="293570"/>
                  <a:pt x="715771" y="281552"/>
                  <a:pt x="718480" y="268805"/>
                </a:cubicBezTo>
                <a:lnTo>
                  <a:pt x="746179" y="138255"/>
                </a:lnTo>
                <a:cubicBezTo>
                  <a:pt x="747177" y="133529"/>
                  <a:pt x="749526" y="129194"/>
                  <a:pt x="752942" y="125778"/>
                </a:cubicBezTo>
                <a:lnTo>
                  <a:pt x="774487" y="104232"/>
                </a:lnTo>
                <a:cubicBezTo>
                  <a:pt x="778689" y="100032"/>
                  <a:pt x="781049" y="94334"/>
                  <a:pt x="781050" y="88392"/>
                </a:cubicBezTo>
                <a:lnTo>
                  <a:pt x="781050" y="79153"/>
                </a:lnTo>
                <a:cubicBezTo>
                  <a:pt x="781044" y="73575"/>
                  <a:pt x="776522" y="69056"/>
                  <a:pt x="770944" y="69056"/>
                </a:cubicBez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A4BFA0A-DB6E-F94F-68D4-3AE58E2ED3EB}"/>
              </a:ext>
            </a:extLst>
          </p:cNvPr>
          <p:cNvGrpSpPr/>
          <p:nvPr/>
        </p:nvGrpSpPr>
        <p:grpSpPr>
          <a:xfrm>
            <a:off x="3844627" y="4060123"/>
            <a:ext cx="801414" cy="514532"/>
            <a:chOff x="651295" y="2257425"/>
            <a:chExt cx="801414" cy="514532"/>
          </a:xfrm>
          <a:gradFill>
            <a:gsLst>
              <a:gs pos="50000">
                <a:srgbClr val="E41A1C"/>
              </a:gs>
              <a:gs pos="50000">
                <a:srgbClr val="377EB8"/>
              </a:gs>
            </a:gsLst>
            <a:lin ang="16200000" scaled="0"/>
          </a:gra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FFB3CC-B3DB-7A84-4DF3-CDFD64009381}"/>
                </a:ext>
              </a:extLst>
            </p:cNvPr>
            <p:cNvSpPr/>
            <p:nvPr/>
          </p:nvSpPr>
          <p:spPr>
            <a:xfrm>
              <a:off x="651295" y="2523924"/>
              <a:ext cx="327174" cy="248028"/>
            </a:xfrm>
            <a:custGeom>
              <a:avLst/>
              <a:gdLst>
                <a:gd name="connsiteX0" fmla="*/ 116567 w 327174"/>
                <a:gd name="connsiteY0" fmla="*/ 68247 h 248028"/>
                <a:gd name="connsiteX1" fmla="*/ 90554 w 327174"/>
                <a:gd name="connsiteY1" fmla="*/ 0 h 248028"/>
                <a:gd name="connsiteX2" fmla="*/ 0 w 327174"/>
                <a:gd name="connsiteY2" fmla="*/ 20060 h 248028"/>
                <a:gd name="connsiteX3" fmla="*/ 186252 w 327174"/>
                <a:gd name="connsiteY3" fmla="*/ 222895 h 248028"/>
                <a:gd name="connsiteX4" fmla="*/ 327174 w 327174"/>
                <a:gd name="connsiteY4" fmla="*/ 247660 h 248028"/>
                <a:gd name="connsiteX5" fmla="*/ 116567 w 327174"/>
                <a:gd name="connsiteY5" fmla="*/ 68247 h 248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7174" h="248028">
                  <a:moveTo>
                    <a:pt x="116567" y="68247"/>
                  </a:moveTo>
                  <a:cubicBezTo>
                    <a:pt x="105268" y="46589"/>
                    <a:pt x="96538" y="23684"/>
                    <a:pt x="90554" y="0"/>
                  </a:cubicBezTo>
                  <a:cubicBezTo>
                    <a:pt x="59793" y="3752"/>
                    <a:pt x="29467" y="10470"/>
                    <a:pt x="0" y="20060"/>
                  </a:cubicBezTo>
                  <a:cubicBezTo>
                    <a:pt x="0" y="20060"/>
                    <a:pt x="62865" y="168593"/>
                    <a:pt x="186252" y="222895"/>
                  </a:cubicBezTo>
                  <a:cubicBezTo>
                    <a:pt x="230808" y="241499"/>
                    <a:pt x="278944" y="249958"/>
                    <a:pt x="327174" y="247660"/>
                  </a:cubicBezTo>
                  <a:cubicBezTo>
                    <a:pt x="277416" y="226581"/>
                    <a:pt x="171174" y="171593"/>
                    <a:pt x="116567" y="68247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2A41C2A-B993-0AE9-BE32-3A31CD725DF8}"/>
                </a:ext>
              </a:extLst>
            </p:cNvPr>
            <p:cNvSpPr/>
            <p:nvPr/>
          </p:nvSpPr>
          <p:spPr>
            <a:xfrm>
              <a:off x="1124907" y="2523839"/>
              <a:ext cx="327802" cy="248118"/>
            </a:xfrm>
            <a:custGeom>
              <a:avLst/>
              <a:gdLst>
                <a:gd name="connsiteX0" fmla="*/ 236611 w 327802"/>
                <a:gd name="connsiteY0" fmla="*/ 0 h 248118"/>
                <a:gd name="connsiteX1" fmla="*/ 210579 w 327802"/>
                <a:gd name="connsiteY1" fmla="*/ 68332 h 248118"/>
                <a:gd name="connsiteX2" fmla="*/ 0 w 327802"/>
                <a:gd name="connsiteY2" fmla="*/ 247726 h 248118"/>
                <a:gd name="connsiteX3" fmla="*/ 141551 w 327802"/>
                <a:gd name="connsiteY3" fmla="*/ 222961 h 248118"/>
                <a:gd name="connsiteX4" fmla="*/ 327803 w 327802"/>
                <a:gd name="connsiteY4" fmla="*/ 20145 h 248118"/>
                <a:gd name="connsiteX5" fmla="*/ 236611 w 327802"/>
                <a:gd name="connsiteY5" fmla="*/ 0 h 248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7802" h="248118">
                  <a:moveTo>
                    <a:pt x="236611" y="0"/>
                  </a:moveTo>
                  <a:cubicBezTo>
                    <a:pt x="230634" y="23716"/>
                    <a:pt x="221896" y="46651"/>
                    <a:pt x="210579" y="68332"/>
                  </a:cubicBezTo>
                  <a:cubicBezTo>
                    <a:pt x="156019" y="171660"/>
                    <a:pt x="49797" y="226647"/>
                    <a:pt x="0" y="247726"/>
                  </a:cubicBezTo>
                  <a:cubicBezTo>
                    <a:pt x="48438" y="250104"/>
                    <a:pt x="96797" y="241643"/>
                    <a:pt x="141551" y="222961"/>
                  </a:cubicBezTo>
                  <a:cubicBezTo>
                    <a:pt x="264938" y="168678"/>
                    <a:pt x="327803" y="20145"/>
                    <a:pt x="327803" y="20145"/>
                  </a:cubicBezTo>
                  <a:cubicBezTo>
                    <a:pt x="298132" y="10484"/>
                    <a:pt x="267591" y="3737"/>
                    <a:pt x="236611" y="0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EA19FBA-E7F5-2259-DD08-F49C842B4775}"/>
                </a:ext>
              </a:extLst>
            </p:cNvPr>
            <p:cNvSpPr/>
            <p:nvPr/>
          </p:nvSpPr>
          <p:spPr>
            <a:xfrm>
              <a:off x="766989" y="2299925"/>
              <a:ext cx="210251" cy="429701"/>
            </a:xfrm>
            <a:custGeom>
              <a:avLst/>
              <a:gdLst>
                <a:gd name="connsiteX0" fmla="*/ 135261 w 210251"/>
                <a:gd name="connsiteY0" fmla="*/ 209674 h 429701"/>
                <a:gd name="connsiteX1" fmla="*/ 160293 w 210251"/>
                <a:gd name="connsiteY1" fmla="*/ 85849 h 429701"/>
                <a:gd name="connsiteX2" fmla="*/ 14322 w 210251"/>
                <a:gd name="connsiteY2" fmla="*/ 0 h 429701"/>
                <a:gd name="connsiteX3" fmla="*/ 34286 w 210251"/>
                <a:gd name="connsiteY3" fmla="*/ 274625 h 429701"/>
                <a:gd name="connsiteX4" fmla="*/ 210251 w 210251"/>
                <a:gd name="connsiteY4" fmla="*/ 429701 h 429701"/>
                <a:gd name="connsiteX5" fmla="*/ 135261 w 210251"/>
                <a:gd name="connsiteY5" fmla="*/ 209674 h 42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251" h="429701">
                  <a:moveTo>
                    <a:pt x="135261" y="209674"/>
                  </a:moveTo>
                  <a:cubicBezTo>
                    <a:pt x="135843" y="167203"/>
                    <a:pt x="144332" y="125211"/>
                    <a:pt x="160293" y="85849"/>
                  </a:cubicBezTo>
                  <a:cubicBezTo>
                    <a:pt x="116971" y="48999"/>
                    <a:pt x="67581" y="19952"/>
                    <a:pt x="14322" y="0"/>
                  </a:cubicBezTo>
                  <a:cubicBezTo>
                    <a:pt x="14322" y="0"/>
                    <a:pt x="-28655" y="155448"/>
                    <a:pt x="34286" y="274625"/>
                  </a:cubicBezTo>
                  <a:cubicBezTo>
                    <a:pt x="78101" y="357588"/>
                    <a:pt x="160969" y="406594"/>
                    <a:pt x="210251" y="429701"/>
                  </a:cubicBezTo>
                  <a:cubicBezTo>
                    <a:pt x="175961" y="379028"/>
                    <a:pt x="135261" y="299885"/>
                    <a:pt x="135261" y="209674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4EAB606-EE54-2045-BF89-6FC56187906D}"/>
                </a:ext>
              </a:extLst>
            </p:cNvPr>
            <p:cNvSpPr/>
            <p:nvPr/>
          </p:nvSpPr>
          <p:spPr>
            <a:xfrm>
              <a:off x="1122954" y="2299896"/>
              <a:ext cx="213450" cy="431225"/>
            </a:xfrm>
            <a:custGeom>
              <a:avLst/>
              <a:gdLst>
                <a:gd name="connsiteX0" fmla="*/ 199111 w 213450"/>
                <a:gd name="connsiteY0" fmla="*/ 0 h 431225"/>
                <a:gd name="connsiteX1" fmla="*/ 51530 w 213450"/>
                <a:gd name="connsiteY1" fmla="*/ 87278 h 431225"/>
                <a:gd name="connsiteX2" fmla="*/ 76009 w 213450"/>
                <a:gd name="connsiteY2" fmla="*/ 209702 h 431225"/>
                <a:gd name="connsiteX3" fmla="*/ 0 w 213450"/>
                <a:gd name="connsiteY3" fmla="*/ 431225 h 431225"/>
                <a:gd name="connsiteX4" fmla="*/ 179156 w 213450"/>
                <a:gd name="connsiteY4" fmla="*/ 274653 h 431225"/>
                <a:gd name="connsiteX5" fmla="*/ 199111 w 213450"/>
                <a:gd name="connsiteY5" fmla="*/ 0 h 43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450" h="431225">
                  <a:moveTo>
                    <a:pt x="199111" y="0"/>
                  </a:moveTo>
                  <a:cubicBezTo>
                    <a:pt x="145177" y="20208"/>
                    <a:pt x="95222" y="49752"/>
                    <a:pt x="51530" y="87278"/>
                  </a:cubicBezTo>
                  <a:cubicBezTo>
                    <a:pt x="67151" y="126233"/>
                    <a:pt x="75450" y="167735"/>
                    <a:pt x="76009" y="209702"/>
                  </a:cubicBezTo>
                  <a:cubicBezTo>
                    <a:pt x="76009" y="300809"/>
                    <a:pt x="34500" y="380619"/>
                    <a:pt x="0" y="431225"/>
                  </a:cubicBezTo>
                  <a:cubicBezTo>
                    <a:pt x="48787" y="408765"/>
                    <a:pt x="134388" y="359407"/>
                    <a:pt x="179156" y="274653"/>
                  </a:cubicBezTo>
                  <a:cubicBezTo>
                    <a:pt x="242126" y="155477"/>
                    <a:pt x="199111" y="0"/>
                    <a:pt x="199111" y="0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8FDBB2E-3129-624C-7098-07B6830A324E}"/>
                </a:ext>
              </a:extLst>
            </p:cNvPr>
            <p:cNvSpPr/>
            <p:nvPr/>
          </p:nvSpPr>
          <p:spPr>
            <a:xfrm>
              <a:off x="939998" y="2257425"/>
              <a:ext cx="221246" cy="504358"/>
            </a:xfrm>
            <a:custGeom>
              <a:avLst/>
              <a:gdLst>
                <a:gd name="connsiteX0" fmla="*/ 221247 w 221246"/>
                <a:gd name="connsiteY0" fmla="*/ 252184 h 504358"/>
                <a:gd name="connsiteX1" fmla="*/ 110642 w 221246"/>
                <a:gd name="connsiteY1" fmla="*/ 504358 h 504358"/>
                <a:gd name="connsiteX2" fmla="*/ 0 w 221246"/>
                <a:gd name="connsiteY2" fmla="*/ 252184 h 504358"/>
                <a:gd name="connsiteX3" fmla="*/ 110604 w 221246"/>
                <a:gd name="connsiteY3" fmla="*/ 0 h 504358"/>
                <a:gd name="connsiteX4" fmla="*/ 221247 w 221246"/>
                <a:gd name="connsiteY4" fmla="*/ 252184 h 504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246" h="504358">
                  <a:moveTo>
                    <a:pt x="221247" y="252184"/>
                  </a:moveTo>
                  <a:cubicBezTo>
                    <a:pt x="221247" y="391106"/>
                    <a:pt x="110642" y="504358"/>
                    <a:pt x="110642" y="504358"/>
                  </a:cubicBezTo>
                  <a:cubicBezTo>
                    <a:pt x="110642" y="504358"/>
                    <a:pt x="0" y="391106"/>
                    <a:pt x="0" y="252184"/>
                  </a:cubicBezTo>
                  <a:cubicBezTo>
                    <a:pt x="0" y="117405"/>
                    <a:pt x="110604" y="0"/>
                    <a:pt x="110604" y="0"/>
                  </a:cubicBezTo>
                  <a:cubicBezTo>
                    <a:pt x="110604" y="0"/>
                    <a:pt x="221247" y="117405"/>
                    <a:pt x="221247" y="252184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7B1F2D3-F78A-0C4F-1B03-75C15A912C65}"/>
              </a:ext>
            </a:extLst>
          </p:cNvPr>
          <p:cNvGrpSpPr/>
          <p:nvPr/>
        </p:nvGrpSpPr>
        <p:grpSpPr>
          <a:xfrm>
            <a:off x="5141415" y="4060402"/>
            <a:ext cx="801414" cy="514532"/>
            <a:chOff x="651295" y="2257425"/>
            <a:chExt cx="801414" cy="514532"/>
          </a:xfr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DA2217-D4B8-DCAF-F36A-E00443DE844A}"/>
                </a:ext>
              </a:extLst>
            </p:cNvPr>
            <p:cNvSpPr/>
            <p:nvPr/>
          </p:nvSpPr>
          <p:spPr>
            <a:xfrm>
              <a:off x="651295" y="2523924"/>
              <a:ext cx="327174" cy="248028"/>
            </a:xfrm>
            <a:custGeom>
              <a:avLst/>
              <a:gdLst>
                <a:gd name="connsiteX0" fmla="*/ 116567 w 327174"/>
                <a:gd name="connsiteY0" fmla="*/ 68247 h 248028"/>
                <a:gd name="connsiteX1" fmla="*/ 90554 w 327174"/>
                <a:gd name="connsiteY1" fmla="*/ 0 h 248028"/>
                <a:gd name="connsiteX2" fmla="*/ 0 w 327174"/>
                <a:gd name="connsiteY2" fmla="*/ 20060 h 248028"/>
                <a:gd name="connsiteX3" fmla="*/ 186252 w 327174"/>
                <a:gd name="connsiteY3" fmla="*/ 222895 h 248028"/>
                <a:gd name="connsiteX4" fmla="*/ 327174 w 327174"/>
                <a:gd name="connsiteY4" fmla="*/ 247660 h 248028"/>
                <a:gd name="connsiteX5" fmla="*/ 116567 w 327174"/>
                <a:gd name="connsiteY5" fmla="*/ 68247 h 248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7174" h="248028">
                  <a:moveTo>
                    <a:pt x="116567" y="68247"/>
                  </a:moveTo>
                  <a:cubicBezTo>
                    <a:pt x="105268" y="46589"/>
                    <a:pt x="96538" y="23684"/>
                    <a:pt x="90554" y="0"/>
                  </a:cubicBezTo>
                  <a:cubicBezTo>
                    <a:pt x="59793" y="3752"/>
                    <a:pt x="29467" y="10470"/>
                    <a:pt x="0" y="20060"/>
                  </a:cubicBezTo>
                  <a:cubicBezTo>
                    <a:pt x="0" y="20060"/>
                    <a:pt x="62865" y="168593"/>
                    <a:pt x="186252" y="222895"/>
                  </a:cubicBezTo>
                  <a:cubicBezTo>
                    <a:pt x="230808" y="241499"/>
                    <a:pt x="278944" y="249958"/>
                    <a:pt x="327174" y="247660"/>
                  </a:cubicBezTo>
                  <a:cubicBezTo>
                    <a:pt x="277416" y="226581"/>
                    <a:pt x="171174" y="171593"/>
                    <a:pt x="116567" y="68247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65430A-86EA-64CA-21C2-1D8553AA92B8}"/>
                </a:ext>
              </a:extLst>
            </p:cNvPr>
            <p:cNvSpPr/>
            <p:nvPr/>
          </p:nvSpPr>
          <p:spPr>
            <a:xfrm>
              <a:off x="1124907" y="2523839"/>
              <a:ext cx="327802" cy="248118"/>
            </a:xfrm>
            <a:custGeom>
              <a:avLst/>
              <a:gdLst>
                <a:gd name="connsiteX0" fmla="*/ 236611 w 327802"/>
                <a:gd name="connsiteY0" fmla="*/ 0 h 248118"/>
                <a:gd name="connsiteX1" fmla="*/ 210579 w 327802"/>
                <a:gd name="connsiteY1" fmla="*/ 68332 h 248118"/>
                <a:gd name="connsiteX2" fmla="*/ 0 w 327802"/>
                <a:gd name="connsiteY2" fmla="*/ 247726 h 248118"/>
                <a:gd name="connsiteX3" fmla="*/ 141551 w 327802"/>
                <a:gd name="connsiteY3" fmla="*/ 222961 h 248118"/>
                <a:gd name="connsiteX4" fmla="*/ 327803 w 327802"/>
                <a:gd name="connsiteY4" fmla="*/ 20145 h 248118"/>
                <a:gd name="connsiteX5" fmla="*/ 236611 w 327802"/>
                <a:gd name="connsiteY5" fmla="*/ 0 h 248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7802" h="248118">
                  <a:moveTo>
                    <a:pt x="236611" y="0"/>
                  </a:moveTo>
                  <a:cubicBezTo>
                    <a:pt x="230634" y="23716"/>
                    <a:pt x="221896" y="46651"/>
                    <a:pt x="210579" y="68332"/>
                  </a:cubicBezTo>
                  <a:cubicBezTo>
                    <a:pt x="156019" y="171660"/>
                    <a:pt x="49797" y="226647"/>
                    <a:pt x="0" y="247726"/>
                  </a:cubicBezTo>
                  <a:cubicBezTo>
                    <a:pt x="48438" y="250104"/>
                    <a:pt x="96797" y="241643"/>
                    <a:pt x="141551" y="222961"/>
                  </a:cubicBezTo>
                  <a:cubicBezTo>
                    <a:pt x="264938" y="168678"/>
                    <a:pt x="327803" y="20145"/>
                    <a:pt x="327803" y="20145"/>
                  </a:cubicBezTo>
                  <a:cubicBezTo>
                    <a:pt x="298132" y="10484"/>
                    <a:pt x="267591" y="3737"/>
                    <a:pt x="236611" y="0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797DC91-540C-6BA6-E625-08687FFAEDAD}"/>
                </a:ext>
              </a:extLst>
            </p:cNvPr>
            <p:cNvSpPr/>
            <p:nvPr/>
          </p:nvSpPr>
          <p:spPr>
            <a:xfrm>
              <a:off x="766989" y="2299925"/>
              <a:ext cx="210251" cy="429701"/>
            </a:xfrm>
            <a:custGeom>
              <a:avLst/>
              <a:gdLst>
                <a:gd name="connsiteX0" fmla="*/ 135261 w 210251"/>
                <a:gd name="connsiteY0" fmla="*/ 209674 h 429701"/>
                <a:gd name="connsiteX1" fmla="*/ 160293 w 210251"/>
                <a:gd name="connsiteY1" fmla="*/ 85849 h 429701"/>
                <a:gd name="connsiteX2" fmla="*/ 14322 w 210251"/>
                <a:gd name="connsiteY2" fmla="*/ 0 h 429701"/>
                <a:gd name="connsiteX3" fmla="*/ 34286 w 210251"/>
                <a:gd name="connsiteY3" fmla="*/ 274625 h 429701"/>
                <a:gd name="connsiteX4" fmla="*/ 210251 w 210251"/>
                <a:gd name="connsiteY4" fmla="*/ 429701 h 429701"/>
                <a:gd name="connsiteX5" fmla="*/ 135261 w 210251"/>
                <a:gd name="connsiteY5" fmla="*/ 209674 h 42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251" h="429701">
                  <a:moveTo>
                    <a:pt x="135261" y="209674"/>
                  </a:moveTo>
                  <a:cubicBezTo>
                    <a:pt x="135843" y="167203"/>
                    <a:pt x="144332" y="125211"/>
                    <a:pt x="160293" y="85849"/>
                  </a:cubicBezTo>
                  <a:cubicBezTo>
                    <a:pt x="116971" y="48999"/>
                    <a:pt x="67581" y="19952"/>
                    <a:pt x="14322" y="0"/>
                  </a:cubicBezTo>
                  <a:cubicBezTo>
                    <a:pt x="14322" y="0"/>
                    <a:pt x="-28655" y="155448"/>
                    <a:pt x="34286" y="274625"/>
                  </a:cubicBezTo>
                  <a:cubicBezTo>
                    <a:pt x="78101" y="357588"/>
                    <a:pt x="160969" y="406594"/>
                    <a:pt x="210251" y="429701"/>
                  </a:cubicBezTo>
                  <a:cubicBezTo>
                    <a:pt x="175961" y="379028"/>
                    <a:pt x="135261" y="299885"/>
                    <a:pt x="135261" y="209674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D619B9F-C3F8-EC0D-3F70-E6F753A4BF4E}"/>
                </a:ext>
              </a:extLst>
            </p:cNvPr>
            <p:cNvSpPr/>
            <p:nvPr/>
          </p:nvSpPr>
          <p:spPr>
            <a:xfrm>
              <a:off x="1122954" y="2299896"/>
              <a:ext cx="213450" cy="431225"/>
            </a:xfrm>
            <a:custGeom>
              <a:avLst/>
              <a:gdLst>
                <a:gd name="connsiteX0" fmla="*/ 199111 w 213450"/>
                <a:gd name="connsiteY0" fmla="*/ 0 h 431225"/>
                <a:gd name="connsiteX1" fmla="*/ 51530 w 213450"/>
                <a:gd name="connsiteY1" fmla="*/ 87278 h 431225"/>
                <a:gd name="connsiteX2" fmla="*/ 76009 w 213450"/>
                <a:gd name="connsiteY2" fmla="*/ 209702 h 431225"/>
                <a:gd name="connsiteX3" fmla="*/ 0 w 213450"/>
                <a:gd name="connsiteY3" fmla="*/ 431225 h 431225"/>
                <a:gd name="connsiteX4" fmla="*/ 179156 w 213450"/>
                <a:gd name="connsiteY4" fmla="*/ 274653 h 431225"/>
                <a:gd name="connsiteX5" fmla="*/ 199111 w 213450"/>
                <a:gd name="connsiteY5" fmla="*/ 0 h 43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450" h="431225">
                  <a:moveTo>
                    <a:pt x="199111" y="0"/>
                  </a:moveTo>
                  <a:cubicBezTo>
                    <a:pt x="145177" y="20208"/>
                    <a:pt x="95222" y="49752"/>
                    <a:pt x="51530" y="87278"/>
                  </a:cubicBezTo>
                  <a:cubicBezTo>
                    <a:pt x="67151" y="126233"/>
                    <a:pt x="75450" y="167735"/>
                    <a:pt x="76009" y="209702"/>
                  </a:cubicBezTo>
                  <a:cubicBezTo>
                    <a:pt x="76009" y="300809"/>
                    <a:pt x="34500" y="380619"/>
                    <a:pt x="0" y="431225"/>
                  </a:cubicBezTo>
                  <a:cubicBezTo>
                    <a:pt x="48787" y="408765"/>
                    <a:pt x="134388" y="359407"/>
                    <a:pt x="179156" y="274653"/>
                  </a:cubicBezTo>
                  <a:cubicBezTo>
                    <a:pt x="242126" y="155477"/>
                    <a:pt x="199111" y="0"/>
                    <a:pt x="199111" y="0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7026476-3536-0103-6E52-B722DFE39209}"/>
                </a:ext>
              </a:extLst>
            </p:cNvPr>
            <p:cNvSpPr/>
            <p:nvPr/>
          </p:nvSpPr>
          <p:spPr>
            <a:xfrm>
              <a:off x="939998" y="2257425"/>
              <a:ext cx="221246" cy="504358"/>
            </a:xfrm>
            <a:custGeom>
              <a:avLst/>
              <a:gdLst>
                <a:gd name="connsiteX0" fmla="*/ 221247 w 221246"/>
                <a:gd name="connsiteY0" fmla="*/ 252184 h 504358"/>
                <a:gd name="connsiteX1" fmla="*/ 110642 w 221246"/>
                <a:gd name="connsiteY1" fmla="*/ 504358 h 504358"/>
                <a:gd name="connsiteX2" fmla="*/ 0 w 221246"/>
                <a:gd name="connsiteY2" fmla="*/ 252184 h 504358"/>
                <a:gd name="connsiteX3" fmla="*/ 110604 w 221246"/>
                <a:gd name="connsiteY3" fmla="*/ 0 h 504358"/>
                <a:gd name="connsiteX4" fmla="*/ 221247 w 221246"/>
                <a:gd name="connsiteY4" fmla="*/ 252184 h 504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246" h="504358">
                  <a:moveTo>
                    <a:pt x="221247" y="252184"/>
                  </a:moveTo>
                  <a:cubicBezTo>
                    <a:pt x="221247" y="391106"/>
                    <a:pt x="110642" y="504358"/>
                    <a:pt x="110642" y="504358"/>
                  </a:cubicBezTo>
                  <a:cubicBezTo>
                    <a:pt x="110642" y="504358"/>
                    <a:pt x="0" y="391106"/>
                    <a:pt x="0" y="252184"/>
                  </a:cubicBezTo>
                  <a:cubicBezTo>
                    <a:pt x="0" y="117405"/>
                    <a:pt x="110604" y="0"/>
                    <a:pt x="110604" y="0"/>
                  </a:cubicBezTo>
                  <a:cubicBezTo>
                    <a:pt x="110604" y="0"/>
                    <a:pt x="221247" y="117405"/>
                    <a:pt x="221247" y="252184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Graphic 29" descr="Fir tree with solid fill">
            <a:extLst>
              <a:ext uri="{FF2B5EF4-FFF2-40B4-BE49-F238E27FC236}">
                <a16:creationId xmlns:a16="http://schemas.microsoft.com/office/drawing/2014/main" id="{97E8F1A2-03C0-E287-E1C0-863BACD61F0C}"/>
              </a:ext>
            </a:extLst>
          </p:cNvPr>
          <p:cNvSpPr/>
          <p:nvPr/>
        </p:nvSpPr>
        <p:spPr>
          <a:xfrm>
            <a:off x="3946157" y="5024942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Graphic 29" descr="Fir tree with solid fill">
            <a:extLst>
              <a:ext uri="{FF2B5EF4-FFF2-40B4-BE49-F238E27FC236}">
                <a16:creationId xmlns:a16="http://schemas.microsoft.com/office/drawing/2014/main" id="{36FE1052-248F-8B90-536C-6147DE487CC7}"/>
              </a:ext>
            </a:extLst>
          </p:cNvPr>
          <p:cNvSpPr/>
          <p:nvPr/>
        </p:nvSpPr>
        <p:spPr>
          <a:xfrm>
            <a:off x="5267773" y="5027820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58101A-22B5-A166-A025-ED1BBC780BBD}"/>
              </a:ext>
            </a:extLst>
          </p:cNvPr>
          <p:cNvSpPr txBox="1"/>
          <p:nvPr/>
        </p:nvSpPr>
        <p:spPr>
          <a:xfrm>
            <a:off x="3661050" y="1483129"/>
            <a:ext cx="1187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(0 ↓ 1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28539A6-EDFF-D454-EA67-462706E8FE4B}"/>
              </a:ext>
            </a:extLst>
          </p:cNvPr>
          <p:cNvSpPr txBox="1"/>
          <p:nvPr/>
        </p:nvSpPr>
        <p:spPr>
          <a:xfrm>
            <a:off x="3661050" y="2544467"/>
            <a:ext cx="1187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↓ 7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7A2F6FE-0BA2-79C6-2CE4-CA67BC858E2F}"/>
              </a:ext>
            </a:extLst>
          </p:cNvPr>
          <p:cNvSpPr txBox="1"/>
          <p:nvPr/>
        </p:nvSpPr>
        <p:spPr>
          <a:xfrm>
            <a:off x="4961459" y="2549165"/>
            <a:ext cx="11880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3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CB19CF0-87E4-8AEB-48B9-8EA29FC8A282}"/>
              </a:ext>
            </a:extLst>
          </p:cNvPr>
          <p:cNvSpPr txBox="1"/>
          <p:nvPr/>
        </p:nvSpPr>
        <p:spPr>
          <a:xfrm>
            <a:off x="3658352" y="3632486"/>
            <a:ext cx="11902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(1 ↓ 13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41B5686-4293-ECD4-4D8E-316D68B66A6C}"/>
              </a:ext>
            </a:extLst>
          </p:cNvPr>
          <p:cNvSpPr txBox="1"/>
          <p:nvPr/>
        </p:nvSpPr>
        <p:spPr>
          <a:xfrm>
            <a:off x="4961459" y="3641913"/>
            <a:ext cx="11875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1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F135153-5750-6B26-EF6C-7DF20C5BBFD3}"/>
              </a:ext>
            </a:extLst>
          </p:cNvPr>
          <p:cNvSpPr txBox="1"/>
          <p:nvPr/>
        </p:nvSpPr>
        <p:spPr>
          <a:xfrm>
            <a:off x="3667682" y="4604543"/>
            <a:ext cx="11808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(1 ↓ 1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7D93B05-6B36-8FEC-3F41-A8A9625FCB3B}"/>
              </a:ext>
            </a:extLst>
          </p:cNvPr>
          <p:cNvSpPr txBox="1"/>
          <p:nvPr/>
        </p:nvSpPr>
        <p:spPr>
          <a:xfrm>
            <a:off x="4969533" y="4615769"/>
            <a:ext cx="11794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1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3640215-2940-5A19-D896-239CE5042F0A}"/>
              </a:ext>
            </a:extLst>
          </p:cNvPr>
          <p:cNvSpPr txBox="1"/>
          <p:nvPr/>
        </p:nvSpPr>
        <p:spPr>
          <a:xfrm>
            <a:off x="3667683" y="5838267"/>
            <a:ext cx="11808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2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3F10FCF-26F8-E33E-F212-39C05DC59B9F}"/>
              </a:ext>
            </a:extLst>
          </p:cNvPr>
          <p:cNvSpPr txBox="1"/>
          <p:nvPr/>
        </p:nvSpPr>
        <p:spPr>
          <a:xfrm>
            <a:off x="4961458" y="5851285"/>
            <a:ext cx="11794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1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7B43FFA-008C-C7EE-BD59-F089A1177D38}"/>
              </a:ext>
            </a:extLst>
          </p:cNvPr>
          <p:cNvSpPr txBox="1"/>
          <p:nvPr/>
        </p:nvSpPr>
        <p:spPr>
          <a:xfrm>
            <a:off x="3538519" y="6039746"/>
            <a:ext cx="1423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Intervention present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5E3C5F5-5705-FEF1-4584-058CDBA48E01}"/>
              </a:ext>
            </a:extLst>
          </p:cNvPr>
          <p:cNvSpPr txBox="1"/>
          <p:nvPr/>
        </p:nvSpPr>
        <p:spPr>
          <a:xfrm>
            <a:off x="4697242" y="6039746"/>
            <a:ext cx="1701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Intervention absent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0B8A210-E018-E1B0-9458-E7686E0A54C3}"/>
              </a:ext>
            </a:extLst>
          </p:cNvPr>
          <p:cNvSpPr txBox="1"/>
          <p:nvPr/>
        </p:nvSpPr>
        <p:spPr>
          <a:xfrm>
            <a:off x="6383389" y="6040330"/>
            <a:ext cx="1423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Intervention present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09C956F-51B0-94F7-265C-201F7D344D93}"/>
              </a:ext>
            </a:extLst>
          </p:cNvPr>
          <p:cNvSpPr txBox="1"/>
          <p:nvPr/>
        </p:nvSpPr>
        <p:spPr>
          <a:xfrm>
            <a:off x="7512739" y="6040330"/>
            <a:ext cx="1701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Intervention absent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507375-4DEB-F832-4A49-20770076C2DA}"/>
              </a:ext>
            </a:extLst>
          </p:cNvPr>
          <p:cNvSpPr txBox="1"/>
          <p:nvPr/>
        </p:nvSpPr>
        <p:spPr>
          <a:xfrm rot="16200000">
            <a:off x="-20312" y="1092400"/>
            <a:ext cx="1423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Amphibia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7F02E0-7836-F1C5-5ED6-E29929FF805D}"/>
              </a:ext>
            </a:extLst>
          </p:cNvPr>
          <p:cNvSpPr txBox="1"/>
          <p:nvPr/>
        </p:nvSpPr>
        <p:spPr>
          <a:xfrm rot="16200000">
            <a:off x="6883" y="2079779"/>
            <a:ext cx="1423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Aves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D95923-898E-A914-B476-7F03512EE67B}"/>
              </a:ext>
            </a:extLst>
          </p:cNvPr>
          <p:cNvSpPr txBox="1"/>
          <p:nvPr/>
        </p:nvSpPr>
        <p:spPr>
          <a:xfrm rot="16200000">
            <a:off x="-10686" y="3114331"/>
            <a:ext cx="1423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Mammalia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3E8A68-7537-90DA-13D1-55E9E64EDAEB}"/>
              </a:ext>
            </a:extLst>
          </p:cNvPr>
          <p:cNvSpPr txBox="1"/>
          <p:nvPr/>
        </p:nvSpPr>
        <p:spPr>
          <a:xfrm rot="16200000">
            <a:off x="-121864" y="4288004"/>
            <a:ext cx="1631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Magnoliopsida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43F25DF-0835-8159-82FA-B3B79EFBCAB6}"/>
              </a:ext>
            </a:extLst>
          </p:cNvPr>
          <p:cNvSpPr txBox="1"/>
          <p:nvPr/>
        </p:nvSpPr>
        <p:spPr>
          <a:xfrm rot="16200000">
            <a:off x="-118307" y="5453002"/>
            <a:ext cx="1631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Pinopsida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F387355-9C20-1F7A-6B62-A469BF789E14}"/>
              </a:ext>
            </a:extLst>
          </p:cNvPr>
          <p:cNvGrpSpPr/>
          <p:nvPr/>
        </p:nvGrpSpPr>
        <p:grpSpPr>
          <a:xfrm>
            <a:off x="9317719" y="2889468"/>
            <a:ext cx="1812153" cy="920980"/>
            <a:chOff x="9328558" y="2784325"/>
            <a:chExt cx="1812153" cy="92098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C7D341A-A339-1FE1-D0B0-DEF53681023B}"/>
                </a:ext>
              </a:extLst>
            </p:cNvPr>
            <p:cNvSpPr/>
            <p:nvPr/>
          </p:nvSpPr>
          <p:spPr>
            <a:xfrm>
              <a:off x="9328558" y="2925158"/>
              <a:ext cx="180000" cy="180000"/>
            </a:xfrm>
            <a:prstGeom prst="rect">
              <a:avLst/>
            </a:prstGeom>
            <a:solidFill>
              <a:srgbClr val="377E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D53D6B0-B2F7-B730-D4B7-DE340A7410ED}"/>
                </a:ext>
              </a:extLst>
            </p:cNvPr>
            <p:cNvSpPr/>
            <p:nvPr/>
          </p:nvSpPr>
          <p:spPr>
            <a:xfrm>
              <a:off x="9328558" y="3420443"/>
              <a:ext cx="180000" cy="180000"/>
            </a:xfrm>
            <a:prstGeom prst="rect">
              <a:avLst/>
            </a:prstGeom>
            <a:solidFill>
              <a:srgbClr val="E41A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2DAD2B2-E52C-B774-9997-F47D23F627F0}"/>
                </a:ext>
              </a:extLst>
            </p:cNvPr>
            <p:cNvSpPr txBox="1"/>
            <p:nvPr/>
          </p:nvSpPr>
          <p:spPr>
            <a:xfrm>
              <a:off x="9498182" y="2784325"/>
              <a:ext cx="1642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Percentage of species downlisted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DF569BB-88D7-0017-B69A-E9D4B31137AE}"/>
                </a:ext>
              </a:extLst>
            </p:cNvPr>
            <p:cNvSpPr txBox="1"/>
            <p:nvPr/>
          </p:nvSpPr>
          <p:spPr>
            <a:xfrm>
              <a:off x="9498182" y="3243640"/>
              <a:ext cx="16425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Percentage of species </a:t>
              </a:r>
              <a:r>
                <a:rPr lang="en-GB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uplisted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5" name="Graphic 24" descr="Frog with solid fill">
            <a:extLst>
              <a:ext uri="{FF2B5EF4-FFF2-40B4-BE49-F238E27FC236}">
                <a16:creationId xmlns:a16="http://schemas.microsoft.com/office/drawing/2014/main" id="{38B56638-B3E0-477B-EA99-F17400DA1256}"/>
              </a:ext>
            </a:extLst>
          </p:cNvPr>
          <p:cNvSpPr/>
          <p:nvPr/>
        </p:nvSpPr>
        <p:spPr>
          <a:xfrm>
            <a:off x="2444002" y="914064"/>
            <a:ext cx="676742" cy="572858"/>
          </a:xfrm>
          <a:custGeom>
            <a:avLst/>
            <a:gdLst>
              <a:gd name="connsiteX0" fmla="*/ 554727 w 676742"/>
              <a:gd name="connsiteY0" fmla="*/ 238340 h 572858"/>
              <a:gd name="connsiteX1" fmla="*/ 676742 w 676742"/>
              <a:gd name="connsiteY1" fmla="*/ 141281 h 572858"/>
              <a:gd name="connsiteX2" fmla="*/ 563014 w 676742"/>
              <a:gd name="connsiteY2" fmla="*/ 60890 h 572858"/>
              <a:gd name="connsiteX3" fmla="*/ 555870 w 676742"/>
              <a:gd name="connsiteY3" fmla="*/ 59270 h 572858"/>
              <a:gd name="connsiteX4" fmla="*/ 417948 w 676742"/>
              <a:gd name="connsiteY4" fmla="*/ 35077 h 572858"/>
              <a:gd name="connsiteX5" fmla="*/ 398898 w 676742"/>
              <a:gd name="connsiteY5" fmla="*/ 39458 h 572858"/>
              <a:gd name="connsiteX6" fmla="*/ 398898 w 676742"/>
              <a:gd name="connsiteY6" fmla="*/ 39458 h 572858"/>
              <a:gd name="connsiteX7" fmla="*/ 563 w 676742"/>
              <a:gd name="connsiteY7" fmla="*/ 415410 h 572858"/>
              <a:gd name="connsiteX8" fmla="*/ 40663 w 676742"/>
              <a:gd name="connsiteY8" fmla="*/ 485419 h 572858"/>
              <a:gd name="connsiteX9" fmla="*/ 94765 w 676742"/>
              <a:gd name="connsiteY9" fmla="*/ 508279 h 572858"/>
              <a:gd name="connsiteX10" fmla="*/ 87335 w 676742"/>
              <a:gd name="connsiteY10" fmla="*/ 517804 h 572858"/>
              <a:gd name="connsiteX11" fmla="*/ 91737 w 676742"/>
              <a:gd name="connsiteY11" fmla="*/ 552278 h 572858"/>
              <a:gd name="connsiteX12" fmla="*/ 98289 w 676742"/>
              <a:gd name="connsiteY12" fmla="*/ 555904 h 572858"/>
              <a:gd name="connsiteX13" fmla="*/ 98289 w 676742"/>
              <a:gd name="connsiteY13" fmla="*/ 555904 h 572858"/>
              <a:gd name="connsiteX14" fmla="*/ 229829 w 676742"/>
              <a:gd name="connsiteY14" fmla="*/ 572858 h 572858"/>
              <a:gd name="connsiteX15" fmla="*/ 372704 w 676742"/>
              <a:gd name="connsiteY15" fmla="*/ 572858 h 572858"/>
              <a:gd name="connsiteX16" fmla="*/ 325079 w 676742"/>
              <a:gd name="connsiteY16" fmla="*/ 534758 h 572858"/>
              <a:gd name="connsiteX17" fmla="*/ 372704 w 676742"/>
              <a:gd name="connsiteY17" fmla="*/ 496658 h 572858"/>
              <a:gd name="connsiteX18" fmla="*/ 258785 w 676742"/>
              <a:gd name="connsiteY18" fmla="*/ 496658 h 572858"/>
              <a:gd name="connsiteX19" fmla="*/ 279443 w 676742"/>
              <a:gd name="connsiteY19" fmla="*/ 336339 h 572858"/>
              <a:gd name="connsiteX20" fmla="*/ 189443 w 676742"/>
              <a:gd name="connsiteY20" fmla="*/ 291871 h 572858"/>
              <a:gd name="connsiteX21" fmla="*/ 159916 w 676742"/>
              <a:gd name="connsiteY21" fmla="*/ 295681 h 572858"/>
              <a:gd name="connsiteX22" fmla="*/ 142771 w 676742"/>
              <a:gd name="connsiteY22" fmla="*/ 285203 h 572858"/>
              <a:gd name="connsiteX23" fmla="*/ 153248 w 676742"/>
              <a:gd name="connsiteY23" fmla="*/ 268058 h 572858"/>
              <a:gd name="connsiteX24" fmla="*/ 190396 w 676742"/>
              <a:gd name="connsiteY24" fmla="*/ 263296 h 572858"/>
              <a:gd name="connsiteX25" fmla="*/ 333271 w 676742"/>
              <a:gd name="connsiteY25" fmla="*/ 406171 h 572858"/>
              <a:gd name="connsiteX26" fmla="*/ 323746 w 676742"/>
              <a:gd name="connsiteY26" fmla="*/ 455796 h 572858"/>
              <a:gd name="connsiteX27" fmla="*/ 410138 w 676742"/>
              <a:gd name="connsiteY27" fmla="*/ 368166 h 572858"/>
              <a:gd name="connsiteX28" fmla="*/ 410138 w 676742"/>
              <a:gd name="connsiteY28" fmla="*/ 401408 h 572858"/>
              <a:gd name="connsiteX29" fmla="*/ 413757 w 676742"/>
              <a:gd name="connsiteY29" fmla="*/ 415315 h 572858"/>
              <a:gd name="connsiteX30" fmla="*/ 461382 w 676742"/>
              <a:gd name="connsiteY30" fmla="*/ 501040 h 572858"/>
              <a:gd name="connsiteX31" fmla="*/ 486814 w 676742"/>
              <a:gd name="connsiteY31" fmla="*/ 515708 h 572858"/>
              <a:gd name="connsiteX32" fmla="*/ 620164 w 676742"/>
              <a:gd name="connsiteY32" fmla="*/ 515708 h 572858"/>
              <a:gd name="connsiteX33" fmla="*/ 591589 w 676742"/>
              <a:gd name="connsiteY33" fmla="*/ 487133 h 572858"/>
              <a:gd name="connsiteX34" fmla="*/ 620164 w 676742"/>
              <a:gd name="connsiteY34" fmla="*/ 458558 h 572858"/>
              <a:gd name="connsiteX35" fmla="*/ 503673 w 676742"/>
              <a:gd name="connsiteY35" fmla="*/ 458558 h 572858"/>
              <a:gd name="connsiteX36" fmla="*/ 467764 w 676742"/>
              <a:gd name="connsiteY36" fmla="*/ 393979 h 572858"/>
              <a:gd name="connsiteX37" fmla="*/ 467764 w 676742"/>
              <a:gd name="connsiteY37" fmla="*/ 306158 h 572858"/>
              <a:gd name="connsiteX38" fmla="*/ 554727 w 676742"/>
              <a:gd name="connsiteY38" fmla="*/ 238340 h 572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76742" h="572858">
                <a:moveTo>
                  <a:pt x="554727" y="238340"/>
                </a:moveTo>
                <a:cubicBezTo>
                  <a:pt x="620164" y="220433"/>
                  <a:pt x="676742" y="172808"/>
                  <a:pt x="676742" y="141281"/>
                </a:cubicBezTo>
                <a:cubicBezTo>
                  <a:pt x="676742" y="96608"/>
                  <a:pt x="563014" y="60890"/>
                  <a:pt x="563014" y="60890"/>
                </a:cubicBezTo>
                <a:lnTo>
                  <a:pt x="555870" y="59270"/>
                </a:lnTo>
                <a:cubicBezTo>
                  <a:pt x="553489" y="1358"/>
                  <a:pt x="467764" y="-27217"/>
                  <a:pt x="417948" y="35077"/>
                </a:cubicBezTo>
                <a:lnTo>
                  <a:pt x="398898" y="39458"/>
                </a:lnTo>
                <a:lnTo>
                  <a:pt x="398898" y="39458"/>
                </a:lnTo>
                <a:cubicBezTo>
                  <a:pt x="204493" y="73463"/>
                  <a:pt x="26375" y="220433"/>
                  <a:pt x="563" y="415410"/>
                </a:cubicBezTo>
                <a:cubicBezTo>
                  <a:pt x="-3308" y="445103"/>
                  <a:pt x="13092" y="473735"/>
                  <a:pt x="40663" y="485419"/>
                </a:cubicBezTo>
                <a:lnTo>
                  <a:pt x="94765" y="508279"/>
                </a:lnTo>
                <a:lnTo>
                  <a:pt x="87335" y="517804"/>
                </a:lnTo>
                <a:cubicBezTo>
                  <a:pt x="79031" y="528539"/>
                  <a:pt x="81001" y="543974"/>
                  <a:pt x="91737" y="552278"/>
                </a:cubicBezTo>
                <a:cubicBezTo>
                  <a:pt x="93723" y="553814"/>
                  <a:pt x="95933" y="555037"/>
                  <a:pt x="98289" y="555904"/>
                </a:cubicBezTo>
                <a:lnTo>
                  <a:pt x="98289" y="555904"/>
                </a:lnTo>
                <a:cubicBezTo>
                  <a:pt x="141223" y="567196"/>
                  <a:pt x="185435" y="572895"/>
                  <a:pt x="229829" y="572858"/>
                </a:cubicBezTo>
                <a:lnTo>
                  <a:pt x="372704" y="572858"/>
                </a:lnTo>
                <a:lnTo>
                  <a:pt x="325079" y="534758"/>
                </a:lnTo>
                <a:lnTo>
                  <a:pt x="372704" y="496658"/>
                </a:lnTo>
                <a:lnTo>
                  <a:pt x="258785" y="496658"/>
                </a:lnTo>
                <a:cubicBezTo>
                  <a:pt x="308761" y="458092"/>
                  <a:pt x="318010" y="386315"/>
                  <a:pt x="279443" y="336339"/>
                </a:cubicBezTo>
                <a:cubicBezTo>
                  <a:pt x="257906" y="308431"/>
                  <a:pt x="224695" y="292021"/>
                  <a:pt x="189443" y="291871"/>
                </a:cubicBezTo>
                <a:cubicBezTo>
                  <a:pt x="179466" y="291668"/>
                  <a:pt x="169514" y="292952"/>
                  <a:pt x="159916" y="295681"/>
                </a:cubicBezTo>
                <a:cubicBezTo>
                  <a:pt x="152288" y="297522"/>
                  <a:pt x="144612" y="292831"/>
                  <a:pt x="142771" y="285203"/>
                </a:cubicBezTo>
                <a:cubicBezTo>
                  <a:pt x="140930" y="277576"/>
                  <a:pt x="145621" y="269900"/>
                  <a:pt x="153248" y="268058"/>
                </a:cubicBezTo>
                <a:cubicBezTo>
                  <a:pt x="165411" y="265070"/>
                  <a:pt x="177873" y="263472"/>
                  <a:pt x="190396" y="263296"/>
                </a:cubicBezTo>
                <a:cubicBezTo>
                  <a:pt x="269304" y="263296"/>
                  <a:pt x="333271" y="327263"/>
                  <a:pt x="333271" y="406171"/>
                </a:cubicBezTo>
                <a:cubicBezTo>
                  <a:pt x="333115" y="423152"/>
                  <a:pt x="329888" y="439965"/>
                  <a:pt x="323746" y="455796"/>
                </a:cubicBezTo>
                <a:cubicBezTo>
                  <a:pt x="356569" y="430849"/>
                  <a:pt x="385660" y="401341"/>
                  <a:pt x="410138" y="368166"/>
                </a:cubicBezTo>
                <a:lnTo>
                  <a:pt x="410138" y="401408"/>
                </a:lnTo>
                <a:cubicBezTo>
                  <a:pt x="410139" y="406277"/>
                  <a:pt x="411385" y="411063"/>
                  <a:pt x="413757" y="415315"/>
                </a:cubicBezTo>
                <a:lnTo>
                  <a:pt x="461382" y="501040"/>
                </a:lnTo>
                <a:cubicBezTo>
                  <a:pt x="466507" y="510243"/>
                  <a:pt x="476281" y="515881"/>
                  <a:pt x="486814" y="515708"/>
                </a:cubicBezTo>
                <a:lnTo>
                  <a:pt x="620164" y="515708"/>
                </a:lnTo>
                <a:lnTo>
                  <a:pt x="591589" y="487133"/>
                </a:lnTo>
                <a:lnTo>
                  <a:pt x="620164" y="458558"/>
                </a:lnTo>
                <a:lnTo>
                  <a:pt x="503673" y="458558"/>
                </a:lnTo>
                <a:lnTo>
                  <a:pt x="467764" y="393979"/>
                </a:lnTo>
                <a:lnTo>
                  <a:pt x="467764" y="306158"/>
                </a:lnTo>
                <a:cubicBezTo>
                  <a:pt x="485337" y="271838"/>
                  <a:pt x="517160" y="247021"/>
                  <a:pt x="554727" y="238340"/>
                </a:cubicBezTo>
                <a:close/>
              </a:path>
            </a:pathLst>
          </a:custGeom>
          <a:gradFill>
            <a:gsLst>
              <a:gs pos="76000">
                <a:srgbClr val="E41A1C"/>
              </a:gs>
              <a:gs pos="78000">
                <a:srgbClr val="E41A1C"/>
              </a:gs>
              <a:gs pos="78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6" name="Graphic 2" descr="Sparrow with solid fill">
            <a:extLst>
              <a:ext uri="{FF2B5EF4-FFF2-40B4-BE49-F238E27FC236}">
                <a16:creationId xmlns:a16="http://schemas.microsoft.com/office/drawing/2014/main" id="{D7FC7078-118D-2EA5-4BF9-EA00DB2EAC7E}"/>
              </a:ext>
            </a:extLst>
          </p:cNvPr>
          <p:cNvSpPr/>
          <p:nvPr/>
        </p:nvSpPr>
        <p:spPr>
          <a:xfrm>
            <a:off x="2359561" y="1882798"/>
            <a:ext cx="741417" cy="604661"/>
          </a:xfrm>
          <a:custGeom>
            <a:avLst/>
            <a:gdLst>
              <a:gd name="connsiteX0" fmla="*/ 693792 w 741417"/>
              <a:gd name="connsiteY0" fmla="*/ 109538 h 604661"/>
              <a:gd name="connsiteX1" fmla="*/ 741417 w 741417"/>
              <a:gd name="connsiteY1" fmla="*/ 109538 h 604661"/>
              <a:gd name="connsiteX2" fmla="*/ 692459 w 741417"/>
              <a:gd name="connsiteY2" fmla="*/ 62770 h 604661"/>
              <a:gd name="connsiteX3" fmla="*/ 608163 w 741417"/>
              <a:gd name="connsiteY3" fmla="*/ 0 h 604661"/>
              <a:gd name="connsiteX4" fmla="*/ 461287 w 741417"/>
              <a:gd name="connsiteY4" fmla="*/ 119539 h 604661"/>
              <a:gd name="connsiteX5" fmla="*/ 152868 w 741417"/>
              <a:gd name="connsiteY5" fmla="*/ 319564 h 604661"/>
              <a:gd name="connsiteX6" fmla="*/ 3706 w 741417"/>
              <a:gd name="connsiteY6" fmla="*/ 468916 h 604661"/>
              <a:gd name="connsiteX7" fmla="*/ 3715 w 741417"/>
              <a:gd name="connsiteY7" fmla="*/ 486831 h 604661"/>
              <a:gd name="connsiteX8" fmla="*/ 12660 w 741417"/>
              <a:gd name="connsiteY8" fmla="*/ 490538 h 604661"/>
              <a:gd name="connsiteX9" fmla="*/ 63047 w 741417"/>
              <a:gd name="connsiteY9" fmla="*/ 490538 h 604661"/>
              <a:gd name="connsiteX10" fmla="*/ 63047 w 741417"/>
              <a:gd name="connsiteY10" fmla="*/ 540925 h 604661"/>
              <a:gd name="connsiteX11" fmla="*/ 75724 w 741417"/>
              <a:gd name="connsiteY11" fmla="*/ 553584 h 604661"/>
              <a:gd name="connsiteX12" fmla="*/ 84669 w 741417"/>
              <a:gd name="connsiteY12" fmla="*/ 549878 h 604661"/>
              <a:gd name="connsiteX13" fmla="*/ 206017 w 741417"/>
              <a:gd name="connsiteY13" fmla="*/ 428530 h 604661"/>
              <a:gd name="connsiteX14" fmla="*/ 339367 w 741417"/>
              <a:gd name="connsiteY14" fmla="*/ 461772 h 604661"/>
              <a:gd name="connsiteX15" fmla="*/ 339367 w 741417"/>
              <a:gd name="connsiteY15" fmla="*/ 528447 h 604661"/>
              <a:gd name="connsiteX16" fmla="*/ 320317 w 741417"/>
              <a:gd name="connsiteY16" fmla="*/ 547497 h 604661"/>
              <a:gd name="connsiteX17" fmla="*/ 339367 w 741417"/>
              <a:gd name="connsiteY17" fmla="*/ 566547 h 604661"/>
              <a:gd name="connsiteX18" fmla="*/ 350797 w 741417"/>
              <a:gd name="connsiteY18" fmla="*/ 566547 h 604661"/>
              <a:gd name="connsiteX19" fmla="*/ 383182 w 741417"/>
              <a:gd name="connsiteY19" fmla="*/ 598932 h 604661"/>
              <a:gd name="connsiteX20" fmla="*/ 409171 w 741417"/>
              <a:gd name="connsiteY20" fmla="*/ 599613 h 604661"/>
              <a:gd name="connsiteX21" fmla="*/ 409852 w 741417"/>
              <a:gd name="connsiteY21" fmla="*/ 598932 h 604661"/>
              <a:gd name="connsiteX22" fmla="*/ 410533 w 741417"/>
              <a:gd name="connsiteY22" fmla="*/ 572943 h 604661"/>
              <a:gd name="connsiteX23" fmla="*/ 409852 w 741417"/>
              <a:gd name="connsiteY23" fmla="*/ 572262 h 604661"/>
              <a:gd name="connsiteX24" fmla="*/ 404137 w 741417"/>
              <a:gd name="connsiteY24" fmla="*/ 566547 h 604661"/>
              <a:gd name="connsiteX25" fmla="*/ 425092 w 741417"/>
              <a:gd name="connsiteY25" fmla="*/ 566547 h 604661"/>
              <a:gd name="connsiteX26" fmla="*/ 444142 w 741417"/>
              <a:gd name="connsiteY26" fmla="*/ 547497 h 604661"/>
              <a:gd name="connsiteX27" fmla="*/ 425092 w 741417"/>
              <a:gd name="connsiteY27" fmla="*/ 528447 h 604661"/>
              <a:gd name="connsiteX28" fmla="*/ 377467 w 741417"/>
              <a:gd name="connsiteY28" fmla="*/ 528447 h 604661"/>
              <a:gd name="connsiteX29" fmla="*/ 377467 w 741417"/>
              <a:gd name="connsiteY29" fmla="*/ 460438 h 604661"/>
              <a:gd name="connsiteX30" fmla="*/ 415567 w 741417"/>
              <a:gd name="connsiteY30" fmla="*/ 454438 h 604661"/>
              <a:gd name="connsiteX31" fmla="*/ 415567 w 741417"/>
              <a:gd name="connsiteY31" fmla="*/ 490538 h 604661"/>
              <a:gd name="connsiteX32" fmla="*/ 396517 w 741417"/>
              <a:gd name="connsiteY32" fmla="*/ 509588 h 604661"/>
              <a:gd name="connsiteX33" fmla="*/ 425092 w 741417"/>
              <a:gd name="connsiteY33" fmla="*/ 509588 h 604661"/>
              <a:gd name="connsiteX34" fmla="*/ 463115 w 741417"/>
              <a:gd name="connsiteY34" fmla="*/ 547765 h 604661"/>
              <a:gd name="connsiteX35" fmla="*/ 460335 w 741417"/>
              <a:gd name="connsiteY35" fmla="*/ 561975 h 604661"/>
              <a:gd name="connsiteX36" fmla="*/ 472717 w 741417"/>
              <a:gd name="connsiteY36" fmla="*/ 566738 h 604661"/>
              <a:gd name="connsiteX37" fmla="*/ 486052 w 741417"/>
              <a:gd name="connsiteY37" fmla="*/ 561023 h 604661"/>
              <a:gd name="connsiteX38" fmla="*/ 486733 w 741417"/>
              <a:gd name="connsiteY38" fmla="*/ 535034 h 604661"/>
              <a:gd name="connsiteX39" fmla="*/ 486052 w 741417"/>
              <a:gd name="connsiteY39" fmla="*/ 534353 h 604661"/>
              <a:gd name="connsiteX40" fmla="*/ 480337 w 741417"/>
              <a:gd name="connsiteY40" fmla="*/ 528638 h 604661"/>
              <a:gd name="connsiteX41" fmla="*/ 501292 w 741417"/>
              <a:gd name="connsiteY41" fmla="*/ 528638 h 604661"/>
              <a:gd name="connsiteX42" fmla="*/ 520342 w 741417"/>
              <a:gd name="connsiteY42" fmla="*/ 509588 h 604661"/>
              <a:gd name="connsiteX43" fmla="*/ 501292 w 741417"/>
              <a:gd name="connsiteY43" fmla="*/ 490538 h 604661"/>
              <a:gd name="connsiteX44" fmla="*/ 453667 w 741417"/>
              <a:gd name="connsiteY44" fmla="*/ 490538 h 604661"/>
              <a:gd name="connsiteX45" fmla="*/ 453667 w 741417"/>
              <a:gd name="connsiteY45" fmla="*/ 443484 h 604661"/>
              <a:gd name="connsiteX46" fmla="*/ 661598 w 741417"/>
              <a:gd name="connsiteY46" fmla="*/ 158210 h 604661"/>
              <a:gd name="connsiteX47" fmla="*/ 693792 w 741417"/>
              <a:gd name="connsiteY47" fmla="*/ 109538 h 604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41417" h="604661">
                <a:moveTo>
                  <a:pt x="693792" y="109538"/>
                </a:moveTo>
                <a:lnTo>
                  <a:pt x="741417" y="109538"/>
                </a:lnTo>
                <a:cubicBezTo>
                  <a:pt x="727486" y="91626"/>
                  <a:pt x="710989" y="75868"/>
                  <a:pt x="692459" y="62770"/>
                </a:cubicBezTo>
                <a:cubicBezTo>
                  <a:pt x="681309" y="25524"/>
                  <a:pt x="647041" y="8"/>
                  <a:pt x="608163" y="0"/>
                </a:cubicBezTo>
                <a:cubicBezTo>
                  <a:pt x="546536" y="0"/>
                  <a:pt x="486909" y="71914"/>
                  <a:pt x="461287" y="119539"/>
                </a:cubicBezTo>
                <a:cubicBezTo>
                  <a:pt x="337107" y="145354"/>
                  <a:pt x="227085" y="216710"/>
                  <a:pt x="152868" y="319564"/>
                </a:cubicBezTo>
                <a:lnTo>
                  <a:pt x="3706" y="468916"/>
                </a:lnTo>
                <a:cubicBezTo>
                  <a:pt x="-1239" y="473865"/>
                  <a:pt x="-1235" y="481887"/>
                  <a:pt x="3715" y="486831"/>
                </a:cubicBezTo>
                <a:cubicBezTo>
                  <a:pt x="6088" y="489202"/>
                  <a:pt x="9305" y="490536"/>
                  <a:pt x="12660" y="490538"/>
                </a:cubicBezTo>
                <a:lnTo>
                  <a:pt x="63047" y="490538"/>
                </a:lnTo>
                <a:lnTo>
                  <a:pt x="63047" y="540925"/>
                </a:lnTo>
                <a:cubicBezTo>
                  <a:pt x="63052" y="547921"/>
                  <a:pt x="68728" y="553589"/>
                  <a:pt x="75724" y="553584"/>
                </a:cubicBezTo>
                <a:cubicBezTo>
                  <a:pt x="79078" y="553583"/>
                  <a:pt x="82295" y="552249"/>
                  <a:pt x="84669" y="549878"/>
                </a:cubicBezTo>
                <a:lnTo>
                  <a:pt x="206017" y="428530"/>
                </a:lnTo>
                <a:cubicBezTo>
                  <a:pt x="247444" y="449383"/>
                  <a:pt x="292999" y="460739"/>
                  <a:pt x="339367" y="461772"/>
                </a:cubicBezTo>
                <a:lnTo>
                  <a:pt x="339367" y="528447"/>
                </a:lnTo>
                <a:cubicBezTo>
                  <a:pt x="328846" y="528447"/>
                  <a:pt x="320317" y="536976"/>
                  <a:pt x="320317" y="547497"/>
                </a:cubicBezTo>
                <a:cubicBezTo>
                  <a:pt x="320317" y="558018"/>
                  <a:pt x="328846" y="566547"/>
                  <a:pt x="339367" y="566547"/>
                </a:cubicBezTo>
                <a:lnTo>
                  <a:pt x="350797" y="566547"/>
                </a:lnTo>
                <a:lnTo>
                  <a:pt x="383182" y="598932"/>
                </a:lnTo>
                <a:cubicBezTo>
                  <a:pt x="390171" y="606297"/>
                  <a:pt x="401806" y="606602"/>
                  <a:pt x="409171" y="599613"/>
                </a:cubicBezTo>
                <a:cubicBezTo>
                  <a:pt x="409405" y="599392"/>
                  <a:pt x="409631" y="599164"/>
                  <a:pt x="409852" y="598932"/>
                </a:cubicBezTo>
                <a:cubicBezTo>
                  <a:pt x="417217" y="591944"/>
                  <a:pt x="417522" y="580308"/>
                  <a:pt x="410533" y="572943"/>
                </a:cubicBezTo>
                <a:cubicBezTo>
                  <a:pt x="410312" y="572711"/>
                  <a:pt x="410086" y="572483"/>
                  <a:pt x="409852" y="572262"/>
                </a:cubicBezTo>
                <a:lnTo>
                  <a:pt x="404137" y="566547"/>
                </a:lnTo>
                <a:lnTo>
                  <a:pt x="425092" y="566547"/>
                </a:lnTo>
                <a:cubicBezTo>
                  <a:pt x="435613" y="566547"/>
                  <a:pt x="444142" y="558018"/>
                  <a:pt x="444142" y="547497"/>
                </a:cubicBezTo>
                <a:cubicBezTo>
                  <a:pt x="444142" y="536976"/>
                  <a:pt x="435613" y="528447"/>
                  <a:pt x="425092" y="528447"/>
                </a:cubicBezTo>
                <a:lnTo>
                  <a:pt x="377467" y="528447"/>
                </a:lnTo>
                <a:lnTo>
                  <a:pt x="377467" y="460438"/>
                </a:lnTo>
                <a:cubicBezTo>
                  <a:pt x="390278" y="459220"/>
                  <a:pt x="403002" y="457216"/>
                  <a:pt x="415567" y="454438"/>
                </a:cubicBezTo>
                <a:lnTo>
                  <a:pt x="415567" y="490538"/>
                </a:lnTo>
                <a:cubicBezTo>
                  <a:pt x="405046" y="490538"/>
                  <a:pt x="396517" y="499066"/>
                  <a:pt x="396517" y="509588"/>
                </a:cubicBezTo>
                <a:lnTo>
                  <a:pt x="425092" y="509588"/>
                </a:lnTo>
                <a:cubicBezTo>
                  <a:pt x="446134" y="509630"/>
                  <a:pt x="463158" y="526723"/>
                  <a:pt x="463115" y="547765"/>
                </a:cubicBezTo>
                <a:cubicBezTo>
                  <a:pt x="463105" y="552636"/>
                  <a:pt x="462162" y="557459"/>
                  <a:pt x="460335" y="561975"/>
                </a:cubicBezTo>
                <a:cubicBezTo>
                  <a:pt x="463804" y="564918"/>
                  <a:pt x="468170" y="566597"/>
                  <a:pt x="472717" y="566738"/>
                </a:cubicBezTo>
                <a:cubicBezTo>
                  <a:pt x="477742" y="566666"/>
                  <a:pt x="482535" y="564612"/>
                  <a:pt x="486052" y="561023"/>
                </a:cubicBezTo>
                <a:cubicBezTo>
                  <a:pt x="493417" y="554034"/>
                  <a:pt x="493722" y="542398"/>
                  <a:pt x="486733" y="535034"/>
                </a:cubicBezTo>
                <a:cubicBezTo>
                  <a:pt x="486512" y="534801"/>
                  <a:pt x="486286" y="534574"/>
                  <a:pt x="486052" y="534353"/>
                </a:cubicBezTo>
                <a:lnTo>
                  <a:pt x="480337" y="528638"/>
                </a:lnTo>
                <a:lnTo>
                  <a:pt x="501292" y="528638"/>
                </a:lnTo>
                <a:cubicBezTo>
                  <a:pt x="511813" y="528638"/>
                  <a:pt x="520342" y="520109"/>
                  <a:pt x="520342" y="509588"/>
                </a:cubicBezTo>
                <a:cubicBezTo>
                  <a:pt x="520342" y="499066"/>
                  <a:pt x="511813" y="490538"/>
                  <a:pt x="501292" y="490538"/>
                </a:cubicBezTo>
                <a:lnTo>
                  <a:pt x="453667" y="490538"/>
                </a:lnTo>
                <a:lnTo>
                  <a:pt x="453667" y="443484"/>
                </a:lnTo>
                <a:cubicBezTo>
                  <a:pt x="574789" y="399856"/>
                  <a:pt x="657140" y="286873"/>
                  <a:pt x="661598" y="158210"/>
                </a:cubicBezTo>
                <a:cubicBezTo>
                  <a:pt x="677558" y="146125"/>
                  <a:pt x="688916" y="128954"/>
                  <a:pt x="693792" y="109538"/>
                </a:cubicBezTo>
                <a:close/>
              </a:path>
            </a:pathLst>
          </a:custGeom>
          <a:gradFill>
            <a:gsLst>
              <a:gs pos="85000">
                <a:srgbClr val="E41A1C"/>
              </a:gs>
              <a:gs pos="85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64858286-073C-DF3C-BDB3-A8CC08C4584D}"/>
              </a:ext>
            </a:extLst>
          </p:cNvPr>
          <p:cNvSpPr/>
          <p:nvPr/>
        </p:nvSpPr>
        <p:spPr>
          <a:xfrm>
            <a:off x="1026177" y="2934397"/>
            <a:ext cx="781049" cy="676316"/>
          </a:xfrm>
          <a:custGeom>
            <a:avLst/>
            <a:gdLst>
              <a:gd name="connsiteX0" fmla="*/ 770944 w 781049"/>
              <a:gd name="connsiteY0" fmla="*/ 69056 h 676316"/>
              <a:gd name="connsiteX1" fmla="*/ 752475 w 781049"/>
              <a:gd name="connsiteY1" fmla="*/ 69056 h 676316"/>
              <a:gd name="connsiteX2" fmla="*/ 752475 w 781049"/>
              <a:gd name="connsiteY2" fmla="*/ 7620 h 676316"/>
              <a:gd name="connsiteX3" fmla="*/ 744855 w 781049"/>
              <a:gd name="connsiteY3" fmla="*/ 0 h 676316"/>
              <a:gd name="connsiteX4" fmla="*/ 734987 w 781049"/>
              <a:gd name="connsiteY4" fmla="*/ 0 h 676316"/>
              <a:gd name="connsiteX5" fmla="*/ 728253 w 781049"/>
              <a:gd name="connsiteY5" fmla="*/ 2791 h 676316"/>
              <a:gd name="connsiteX6" fmla="*/ 685800 w 781049"/>
              <a:gd name="connsiteY6" fmla="*/ 45244 h 676316"/>
              <a:gd name="connsiteX7" fmla="*/ 670169 w 781049"/>
              <a:gd name="connsiteY7" fmla="*/ 45244 h 676316"/>
              <a:gd name="connsiteX8" fmla="*/ 648071 w 781049"/>
              <a:gd name="connsiteY8" fmla="*/ 54397 h 676316"/>
              <a:gd name="connsiteX9" fmla="*/ 595312 w 781049"/>
              <a:gd name="connsiteY9" fmla="*/ 107156 h 676316"/>
              <a:gd name="connsiteX10" fmla="*/ 556517 w 781049"/>
              <a:gd name="connsiteY10" fmla="*/ 114205 h 676316"/>
              <a:gd name="connsiteX11" fmla="*/ 542925 w 781049"/>
              <a:gd name="connsiteY11" fmla="*/ 130493 h 676316"/>
              <a:gd name="connsiteX12" fmla="*/ 542925 w 781049"/>
              <a:gd name="connsiteY12" fmla="*/ 154781 h 676316"/>
              <a:gd name="connsiteX13" fmla="*/ 508425 w 781049"/>
              <a:gd name="connsiteY13" fmla="*/ 189281 h 676316"/>
              <a:gd name="connsiteX14" fmla="*/ 477631 w 781049"/>
              <a:gd name="connsiteY14" fmla="*/ 208074 h 676316"/>
              <a:gd name="connsiteX15" fmla="*/ 129483 w 781049"/>
              <a:gd name="connsiteY15" fmla="*/ 319716 h 676316"/>
              <a:gd name="connsiteX16" fmla="*/ 34290 w 781049"/>
              <a:gd name="connsiteY16" fmla="*/ 415290 h 676316"/>
              <a:gd name="connsiteX17" fmla="*/ 0 w 781049"/>
              <a:gd name="connsiteY17" fmla="*/ 523875 h 676316"/>
              <a:gd name="connsiteX18" fmla="*/ 66675 w 781049"/>
              <a:gd name="connsiteY18" fmla="*/ 494243 h 676316"/>
              <a:gd name="connsiteX19" fmla="*/ 66675 w 781049"/>
              <a:gd name="connsiteY19" fmla="*/ 646595 h 676316"/>
              <a:gd name="connsiteX20" fmla="*/ 94393 w 781049"/>
              <a:gd name="connsiteY20" fmla="*/ 676275 h 676316"/>
              <a:gd name="connsiteX21" fmla="*/ 123797 w 781049"/>
              <a:gd name="connsiteY21" fmla="*/ 649566 h 676316"/>
              <a:gd name="connsiteX22" fmla="*/ 123825 w 781049"/>
              <a:gd name="connsiteY22" fmla="*/ 647700 h 676316"/>
              <a:gd name="connsiteX23" fmla="*/ 123825 w 781049"/>
              <a:gd name="connsiteY23" fmla="*/ 521017 h 676316"/>
              <a:gd name="connsiteX24" fmla="*/ 169545 w 781049"/>
              <a:gd name="connsiteY24" fmla="*/ 515303 h 676316"/>
              <a:gd name="connsiteX25" fmla="*/ 220028 w 781049"/>
              <a:gd name="connsiteY25" fmla="*/ 464820 h 676316"/>
              <a:gd name="connsiteX26" fmla="*/ 409575 w 781049"/>
              <a:gd name="connsiteY26" fmla="*/ 496862 h 676316"/>
              <a:gd name="connsiteX27" fmla="*/ 409575 w 781049"/>
              <a:gd name="connsiteY27" fmla="*/ 646090 h 676316"/>
              <a:gd name="connsiteX28" fmla="*/ 436617 w 781049"/>
              <a:gd name="connsiteY28" fmla="*/ 676275 h 676316"/>
              <a:gd name="connsiteX29" fmla="*/ 466684 w 781049"/>
              <a:gd name="connsiteY29" fmla="*/ 649274 h 676316"/>
              <a:gd name="connsiteX30" fmla="*/ 466725 w 781049"/>
              <a:gd name="connsiteY30" fmla="*/ 647700 h 676316"/>
              <a:gd name="connsiteX31" fmla="*/ 466725 w 781049"/>
              <a:gd name="connsiteY31" fmla="*/ 506101 h 676316"/>
              <a:gd name="connsiteX32" fmla="*/ 504825 w 781049"/>
              <a:gd name="connsiteY32" fmla="*/ 510702 h 676316"/>
              <a:gd name="connsiteX33" fmla="*/ 504825 w 781049"/>
              <a:gd name="connsiteY33" fmla="*/ 646090 h 676316"/>
              <a:gd name="connsiteX34" fmla="*/ 531867 w 781049"/>
              <a:gd name="connsiteY34" fmla="*/ 676275 h 676316"/>
              <a:gd name="connsiteX35" fmla="*/ 561934 w 781049"/>
              <a:gd name="connsiteY35" fmla="*/ 649274 h 676316"/>
              <a:gd name="connsiteX36" fmla="*/ 561975 w 781049"/>
              <a:gd name="connsiteY36" fmla="*/ 647700 h 676316"/>
              <a:gd name="connsiteX37" fmla="*/ 561975 w 781049"/>
              <a:gd name="connsiteY37" fmla="*/ 504292 h 676316"/>
              <a:gd name="connsiteX38" fmla="*/ 702612 w 781049"/>
              <a:gd name="connsiteY38" fmla="*/ 304048 h 676316"/>
              <a:gd name="connsiteX39" fmla="*/ 718480 w 781049"/>
              <a:gd name="connsiteY39" fmla="*/ 268805 h 676316"/>
              <a:gd name="connsiteX40" fmla="*/ 746179 w 781049"/>
              <a:gd name="connsiteY40" fmla="*/ 138255 h 676316"/>
              <a:gd name="connsiteX41" fmla="*/ 752942 w 781049"/>
              <a:gd name="connsiteY41" fmla="*/ 125778 h 676316"/>
              <a:gd name="connsiteX42" fmla="*/ 774487 w 781049"/>
              <a:gd name="connsiteY42" fmla="*/ 104232 h 676316"/>
              <a:gd name="connsiteX43" fmla="*/ 781050 w 781049"/>
              <a:gd name="connsiteY43" fmla="*/ 88392 h 676316"/>
              <a:gd name="connsiteX44" fmla="*/ 781050 w 781049"/>
              <a:gd name="connsiteY44" fmla="*/ 79153 h 676316"/>
              <a:gd name="connsiteX45" fmla="*/ 770944 w 781049"/>
              <a:gd name="connsiteY45" fmla="*/ 69056 h 67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81049" h="676316">
                <a:moveTo>
                  <a:pt x="770944" y="69056"/>
                </a:moveTo>
                <a:lnTo>
                  <a:pt x="752475" y="69056"/>
                </a:lnTo>
                <a:lnTo>
                  <a:pt x="752475" y="7620"/>
                </a:lnTo>
                <a:cubicBezTo>
                  <a:pt x="752475" y="3412"/>
                  <a:pt x="749063" y="0"/>
                  <a:pt x="744855" y="0"/>
                </a:cubicBezTo>
                <a:lnTo>
                  <a:pt x="734987" y="0"/>
                </a:lnTo>
                <a:cubicBezTo>
                  <a:pt x="732461" y="1"/>
                  <a:pt x="730039" y="1005"/>
                  <a:pt x="728253" y="2791"/>
                </a:cubicBezTo>
                <a:lnTo>
                  <a:pt x="685800" y="45244"/>
                </a:lnTo>
                <a:lnTo>
                  <a:pt x="670169" y="45244"/>
                </a:lnTo>
                <a:cubicBezTo>
                  <a:pt x="661882" y="45245"/>
                  <a:pt x="653933" y="48538"/>
                  <a:pt x="648071" y="54397"/>
                </a:cubicBezTo>
                <a:lnTo>
                  <a:pt x="595312" y="107156"/>
                </a:lnTo>
                <a:lnTo>
                  <a:pt x="556517" y="114205"/>
                </a:lnTo>
                <a:cubicBezTo>
                  <a:pt x="548651" y="115643"/>
                  <a:pt x="542933" y="122495"/>
                  <a:pt x="542925" y="130493"/>
                </a:cubicBezTo>
                <a:lnTo>
                  <a:pt x="542925" y="154781"/>
                </a:lnTo>
                <a:lnTo>
                  <a:pt x="508425" y="189281"/>
                </a:lnTo>
                <a:cubicBezTo>
                  <a:pt x="499802" y="197906"/>
                  <a:pt x="489245" y="204348"/>
                  <a:pt x="477631" y="208074"/>
                </a:cubicBezTo>
                <a:lnTo>
                  <a:pt x="129483" y="319716"/>
                </a:lnTo>
                <a:cubicBezTo>
                  <a:pt x="84125" y="334244"/>
                  <a:pt x="48636" y="369875"/>
                  <a:pt x="34290" y="415290"/>
                </a:cubicBezTo>
                <a:lnTo>
                  <a:pt x="0" y="523875"/>
                </a:lnTo>
                <a:lnTo>
                  <a:pt x="66675" y="494243"/>
                </a:lnTo>
                <a:lnTo>
                  <a:pt x="66675" y="646595"/>
                </a:lnTo>
                <a:cubicBezTo>
                  <a:pt x="66443" y="662328"/>
                  <a:pt x="78681" y="675432"/>
                  <a:pt x="94393" y="676275"/>
                </a:cubicBezTo>
                <a:cubicBezTo>
                  <a:pt x="109888" y="677019"/>
                  <a:pt x="123053" y="665061"/>
                  <a:pt x="123797" y="649566"/>
                </a:cubicBezTo>
                <a:cubicBezTo>
                  <a:pt x="123827" y="648945"/>
                  <a:pt x="123836" y="648322"/>
                  <a:pt x="123825" y="647700"/>
                </a:cubicBezTo>
                <a:lnTo>
                  <a:pt x="123825" y="521017"/>
                </a:lnTo>
                <a:cubicBezTo>
                  <a:pt x="138594" y="529717"/>
                  <a:pt x="157371" y="527370"/>
                  <a:pt x="169545" y="515303"/>
                </a:cubicBezTo>
                <a:lnTo>
                  <a:pt x="220028" y="464820"/>
                </a:lnTo>
                <a:lnTo>
                  <a:pt x="409575" y="496862"/>
                </a:lnTo>
                <a:lnTo>
                  <a:pt x="409575" y="646090"/>
                </a:lnTo>
                <a:cubicBezTo>
                  <a:pt x="409244" y="661700"/>
                  <a:pt x="421065" y="674895"/>
                  <a:pt x="436617" y="676275"/>
                </a:cubicBezTo>
                <a:cubicBezTo>
                  <a:pt x="452376" y="677122"/>
                  <a:pt x="465837" y="665034"/>
                  <a:pt x="466684" y="649274"/>
                </a:cubicBezTo>
                <a:cubicBezTo>
                  <a:pt x="466712" y="648751"/>
                  <a:pt x="466726" y="648225"/>
                  <a:pt x="466725" y="647700"/>
                </a:cubicBezTo>
                <a:lnTo>
                  <a:pt x="466725" y="506101"/>
                </a:lnTo>
                <a:lnTo>
                  <a:pt x="504825" y="510702"/>
                </a:lnTo>
                <a:lnTo>
                  <a:pt x="504825" y="646090"/>
                </a:lnTo>
                <a:cubicBezTo>
                  <a:pt x="504494" y="661700"/>
                  <a:pt x="516315" y="674895"/>
                  <a:pt x="531867" y="676275"/>
                </a:cubicBezTo>
                <a:cubicBezTo>
                  <a:pt x="547626" y="677122"/>
                  <a:pt x="561087" y="665034"/>
                  <a:pt x="561934" y="649274"/>
                </a:cubicBezTo>
                <a:cubicBezTo>
                  <a:pt x="561962" y="648751"/>
                  <a:pt x="561976" y="648225"/>
                  <a:pt x="561975" y="647700"/>
                </a:cubicBezTo>
                <a:lnTo>
                  <a:pt x="561975" y="504292"/>
                </a:lnTo>
                <a:lnTo>
                  <a:pt x="702612" y="304048"/>
                </a:lnTo>
                <a:cubicBezTo>
                  <a:pt x="710360" y="293570"/>
                  <a:pt x="715771" y="281552"/>
                  <a:pt x="718480" y="268805"/>
                </a:cubicBezTo>
                <a:lnTo>
                  <a:pt x="746179" y="138255"/>
                </a:lnTo>
                <a:cubicBezTo>
                  <a:pt x="747177" y="133529"/>
                  <a:pt x="749526" y="129194"/>
                  <a:pt x="752942" y="125778"/>
                </a:cubicBezTo>
                <a:lnTo>
                  <a:pt x="774487" y="104232"/>
                </a:lnTo>
                <a:cubicBezTo>
                  <a:pt x="778689" y="100032"/>
                  <a:pt x="781049" y="94334"/>
                  <a:pt x="781050" y="88392"/>
                </a:cubicBezTo>
                <a:lnTo>
                  <a:pt x="781050" y="79153"/>
                </a:lnTo>
                <a:cubicBezTo>
                  <a:pt x="781044" y="73575"/>
                  <a:pt x="776522" y="69056"/>
                  <a:pt x="770944" y="69056"/>
                </a:cubicBezTo>
                <a:close/>
              </a:path>
            </a:pathLst>
          </a:custGeom>
          <a:gradFill>
            <a:gsLst>
              <a:gs pos="84000">
                <a:srgbClr val="E41A1C"/>
              </a:gs>
              <a:gs pos="84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CA0907BF-51B3-D036-7EC5-AFE8CCF23DF2}"/>
              </a:ext>
            </a:extLst>
          </p:cNvPr>
          <p:cNvSpPr/>
          <p:nvPr/>
        </p:nvSpPr>
        <p:spPr>
          <a:xfrm>
            <a:off x="2341991" y="2941449"/>
            <a:ext cx="781049" cy="676316"/>
          </a:xfrm>
          <a:custGeom>
            <a:avLst/>
            <a:gdLst>
              <a:gd name="connsiteX0" fmla="*/ 770944 w 781049"/>
              <a:gd name="connsiteY0" fmla="*/ 69056 h 676316"/>
              <a:gd name="connsiteX1" fmla="*/ 752475 w 781049"/>
              <a:gd name="connsiteY1" fmla="*/ 69056 h 676316"/>
              <a:gd name="connsiteX2" fmla="*/ 752475 w 781049"/>
              <a:gd name="connsiteY2" fmla="*/ 7620 h 676316"/>
              <a:gd name="connsiteX3" fmla="*/ 744855 w 781049"/>
              <a:gd name="connsiteY3" fmla="*/ 0 h 676316"/>
              <a:gd name="connsiteX4" fmla="*/ 734987 w 781049"/>
              <a:gd name="connsiteY4" fmla="*/ 0 h 676316"/>
              <a:gd name="connsiteX5" fmla="*/ 728253 w 781049"/>
              <a:gd name="connsiteY5" fmla="*/ 2791 h 676316"/>
              <a:gd name="connsiteX6" fmla="*/ 685800 w 781049"/>
              <a:gd name="connsiteY6" fmla="*/ 45244 h 676316"/>
              <a:gd name="connsiteX7" fmla="*/ 670169 w 781049"/>
              <a:gd name="connsiteY7" fmla="*/ 45244 h 676316"/>
              <a:gd name="connsiteX8" fmla="*/ 648071 w 781049"/>
              <a:gd name="connsiteY8" fmla="*/ 54397 h 676316"/>
              <a:gd name="connsiteX9" fmla="*/ 595312 w 781049"/>
              <a:gd name="connsiteY9" fmla="*/ 107156 h 676316"/>
              <a:gd name="connsiteX10" fmla="*/ 556517 w 781049"/>
              <a:gd name="connsiteY10" fmla="*/ 114205 h 676316"/>
              <a:gd name="connsiteX11" fmla="*/ 542925 w 781049"/>
              <a:gd name="connsiteY11" fmla="*/ 130493 h 676316"/>
              <a:gd name="connsiteX12" fmla="*/ 542925 w 781049"/>
              <a:gd name="connsiteY12" fmla="*/ 154781 h 676316"/>
              <a:gd name="connsiteX13" fmla="*/ 508425 w 781049"/>
              <a:gd name="connsiteY13" fmla="*/ 189281 h 676316"/>
              <a:gd name="connsiteX14" fmla="*/ 477631 w 781049"/>
              <a:gd name="connsiteY14" fmla="*/ 208074 h 676316"/>
              <a:gd name="connsiteX15" fmla="*/ 129483 w 781049"/>
              <a:gd name="connsiteY15" fmla="*/ 319716 h 676316"/>
              <a:gd name="connsiteX16" fmla="*/ 34290 w 781049"/>
              <a:gd name="connsiteY16" fmla="*/ 415290 h 676316"/>
              <a:gd name="connsiteX17" fmla="*/ 0 w 781049"/>
              <a:gd name="connsiteY17" fmla="*/ 523875 h 676316"/>
              <a:gd name="connsiteX18" fmla="*/ 66675 w 781049"/>
              <a:gd name="connsiteY18" fmla="*/ 494243 h 676316"/>
              <a:gd name="connsiteX19" fmla="*/ 66675 w 781049"/>
              <a:gd name="connsiteY19" fmla="*/ 646595 h 676316"/>
              <a:gd name="connsiteX20" fmla="*/ 94393 w 781049"/>
              <a:gd name="connsiteY20" fmla="*/ 676275 h 676316"/>
              <a:gd name="connsiteX21" fmla="*/ 123797 w 781049"/>
              <a:gd name="connsiteY21" fmla="*/ 649566 h 676316"/>
              <a:gd name="connsiteX22" fmla="*/ 123825 w 781049"/>
              <a:gd name="connsiteY22" fmla="*/ 647700 h 676316"/>
              <a:gd name="connsiteX23" fmla="*/ 123825 w 781049"/>
              <a:gd name="connsiteY23" fmla="*/ 521017 h 676316"/>
              <a:gd name="connsiteX24" fmla="*/ 169545 w 781049"/>
              <a:gd name="connsiteY24" fmla="*/ 515303 h 676316"/>
              <a:gd name="connsiteX25" fmla="*/ 220028 w 781049"/>
              <a:gd name="connsiteY25" fmla="*/ 464820 h 676316"/>
              <a:gd name="connsiteX26" fmla="*/ 409575 w 781049"/>
              <a:gd name="connsiteY26" fmla="*/ 496862 h 676316"/>
              <a:gd name="connsiteX27" fmla="*/ 409575 w 781049"/>
              <a:gd name="connsiteY27" fmla="*/ 646090 h 676316"/>
              <a:gd name="connsiteX28" fmla="*/ 436617 w 781049"/>
              <a:gd name="connsiteY28" fmla="*/ 676275 h 676316"/>
              <a:gd name="connsiteX29" fmla="*/ 466684 w 781049"/>
              <a:gd name="connsiteY29" fmla="*/ 649274 h 676316"/>
              <a:gd name="connsiteX30" fmla="*/ 466725 w 781049"/>
              <a:gd name="connsiteY30" fmla="*/ 647700 h 676316"/>
              <a:gd name="connsiteX31" fmla="*/ 466725 w 781049"/>
              <a:gd name="connsiteY31" fmla="*/ 506101 h 676316"/>
              <a:gd name="connsiteX32" fmla="*/ 504825 w 781049"/>
              <a:gd name="connsiteY32" fmla="*/ 510702 h 676316"/>
              <a:gd name="connsiteX33" fmla="*/ 504825 w 781049"/>
              <a:gd name="connsiteY33" fmla="*/ 646090 h 676316"/>
              <a:gd name="connsiteX34" fmla="*/ 531867 w 781049"/>
              <a:gd name="connsiteY34" fmla="*/ 676275 h 676316"/>
              <a:gd name="connsiteX35" fmla="*/ 561934 w 781049"/>
              <a:gd name="connsiteY35" fmla="*/ 649274 h 676316"/>
              <a:gd name="connsiteX36" fmla="*/ 561975 w 781049"/>
              <a:gd name="connsiteY36" fmla="*/ 647700 h 676316"/>
              <a:gd name="connsiteX37" fmla="*/ 561975 w 781049"/>
              <a:gd name="connsiteY37" fmla="*/ 504292 h 676316"/>
              <a:gd name="connsiteX38" fmla="*/ 702612 w 781049"/>
              <a:gd name="connsiteY38" fmla="*/ 304048 h 676316"/>
              <a:gd name="connsiteX39" fmla="*/ 718480 w 781049"/>
              <a:gd name="connsiteY39" fmla="*/ 268805 h 676316"/>
              <a:gd name="connsiteX40" fmla="*/ 746179 w 781049"/>
              <a:gd name="connsiteY40" fmla="*/ 138255 h 676316"/>
              <a:gd name="connsiteX41" fmla="*/ 752942 w 781049"/>
              <a:gd name="connsiteY41" fmla="*/ 125778 h 676316"/>
              <a:gd name="connsiteX42" fmla="*/ 774487 w 781049"/>
              <a:gd name="connsiteY42" fmla="*/ 104232 h 676316"/>
              <a:gd name="connsiteX43" fmla="*/ 781050 w 781049"/>
              <a:gd name="connsiteY43" fmla="*/ 88392 h 676316"/>
              <a:gd name="connsiteX44" fmla="*/ 781050 w 781049"/>
              <a:gd name="connsiteY44" fmla="*/ 79153 h 676316"/>
              <a:gd name="connsiteX45" fmla="*/ 770944 w 781049"/>
              <a:gd name="connsiteY45" fmla="*/ 69056 h 67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81049" h="676316">
                <a:moveTo>
                  <a:pt x="770944" y="69056"/>
                </a:moveTo>
                <a:lnTo>
                  <a:pt x="752475" y="69056"/>
                </a:lnTo>
                <a:lnTo>
                  <a:pt x="752475" y="7620"/>
                </a:lnTo>
                <a:cubicBezTo>
                  <a:pt x="752475" y="3412"/>
                  <a:pt x="749063" y="0"/>
                  <a:pt x="744855" y="0"/>
                </a:cubicBezTo>
                <a:lnTo>
                  <a:pt x="734987" y="0"/>
                </a:lnTo>
                <a:cubicBezTo>
                  <a:pt x="732461" y="1"/>
                  <a:pt x="730039" y="1005"/>
                  <a:pt x="728253" y="2791"/>
                </a:cubicBezTo>
                <a:lnTo>
                  <a:pt x="685800" y="45244"/>
                </a:lnTo>
                <a:lnTo>
                  <a:pt x="670169" y="45244"/>
                </a:lnTo>
                <a:cubicBezTo>
                  <a:pt x="661882" y="45245"/>
                  <a:pt x="653933" y="48538"/>
                  <a:pt x="648071" y="54397"/>
                </a:cubicBezTo>
                <a:lnTo>
                  <a:pt x="595312" y="107156"/>
                </a:lnTo>
                <a:lnTo>
                  <a:pt x="556517" y="114205"/>
                </a:lnTo>
                <a:cubicBezTo>
                  <a:pt x="548651" y="115643"/>
                  <a:pt x="542933" y="122495"/>
                  <a:pt x="542925" y="130493"/>
                </a:cubicBezTo>
                <a:lnTo>
                  <a:pt x="542925" y="154781"/>
                </a:lnTo>
                <a:lnTo>
                  <a:pt x="508425" y="189281"/>
                </a:lnTo>
                <a:cubicBezTo>
                  <a:pt x="499802" y="197906"/>
                  <a:pt x="489245" y="204348"/>
                  <a:pt x="477631" y="208074"/>
                </a:cubicBezTo>
                <a:lnTo>
                  <a:pt x="129483" y="319716"/>
                </a:lnTo>
                <a:cubicBezTo>
                  <a:pt x="84125" y="334244"/>
                  <a:pt x="48636" y="369875"/>
                  <a:pt x="34290" y="415290"/>
                </a:cubicBezTo>
                <a:lnTo>
                  <a:pt x="0" y="523875"/>
                </a:lnTo>
                <a:lnTo>
                  <a:pt x="66675" y="494243"/>
                </a:lnTo>
                <a:lnTo>
                  <a:pt x="66675" y="646595"/>
                </a:lnTo>
                <a:cubicBezTo>
                  <a:pt x="66443" y="662328"/>
                  <a:pt x="78681" y="675432"/>
                  <a:pt x="94393" y="676275"/>
                </a:cubicBezTo>
                <a:cubicBezTo>
                  <a:pt x="109888" y="677019"/>
                  <a:pt x="123053" y="665061"/>
                  <a:pt x="123797" y="649566"/>
                </a:cubicBezTo>
                <a:cubicBezTo>
                  <a:pt x="123827" y="648945"/>
                  <a:pt x="123836" y="648322"/>
                  <a:pt x="123825" y="647700"/>
                </a:cubicBezTo>
                <a:lnTo>
                  <a:pt x="123825" y="521017"/>
                </a:lnTo>
                <a:cubicBezTo>
                  <a:pt x="138594" y="529717"/>
                  <a:pt x="157371" y="527370"/>
                  <a:pt x="169545" y="515303"/>
                </a:cubicBezTo>
                <a:lnTo>
                  <a:pt x="220028" y="464820"/>
                </a:lnTo>
                <a:lnTo>
                  <a:pt x="409575" y="496862"/>
                </a:lnTo>
                <a:lnTo>
                  <a:pt x="409575" y="646090"/>
                </a:lnTo>
                <a:cubicBezTo>
                  <a:pt x="409244" y="661700"/>
                  <a:pt x="421065" y="674895"/>
                  <a:pt x="436617" y="676275"/>
                </a:cubicBezTo>
                <a:cubicBezTo>
                  <a:pt x="452376" y="677122"/>
                  <a:pt x="465837" y="665034"/>
                  <a:pt x="466684" y="649274"/>
                </a:cubicBezTo>
                <a:cubicBezTo>
                  <a:pt x="466712" y="648751"/>
                  <a:pt x="466726" y="648225"/>
                  <a:pt x="466725" y="647700"/>
                </a:cubicBezTo>
                <a:lnTo>
                  <a:pt x="466725" y="506101"/>
                </a:lnTo>
                <a:lnTo>
                  <a:pt x="504825" y="510702"/>
                </a:lnTo>
                <a:lnTo>
                  <a:pt x="504825" y="646090"/>
                </a:lnTo>
                <a:cubicBezTo>
                  <a:pt x="504494" y="661700"/>
                  <a:pt x="516315" y="674895"/>
                  <a:pt x="531867" y="676275"/>
                </a:cubicBezTo>
                <a:cubicBezTo>
                  <a:pt x="547626" y="677122"/>
                  <a:pt x="561087" y="665034"/>
                  <a:pt x="561934" y="649274"/>
                </a:cubicBezTo>
                <a:cubicBezTo>
                  <a:pt x="561962" y="648751"/>
                  <a:pt x="561976" y="648225"/>
                  <a:pt x="561975" y="647700"/>
                </a:cubicBezTo>
                <a:lnTo>
                  <a:pt x="561975" y="504292"/>
                </a:lnTo>
                <a:lnTo>
                  <a:pt x="702612" y="304048"/>
                </a:lnTo>
                <a:cubicBezTo>
                  <a:pt x="710360" y="293570"/>
                  <a:pt x="715771" y="281552"/>
                  <a:pt x="718480" y="268805"/>
                </a:cubicBezTo>
                <a:lnTo>
                  <a:pt x="746179" y="138255"/>
                </a:lnTo>
                <a:cubicBezTo>
                  <a:pt x="747177" y="133529"/>
                  <a:pt x="749526" y="129194"/>
                  <a:pt x="752942" y="125778"/>
                </a:cubicBezTo>
                <a:lnTo>
                  <a:pt x="774487" y="104232"/>
                </a:lnTo>
                <a:cubicBezTo>
                  <a:pt x="778689" y="100032"/>
                  <a:pt x="781049" y="94334"/>
                  <a:pt x="781050" y="88392"/>
                </a:cubicBezTo>
                <a:lnTo>
                  <a:pt x="781050" y="79153"/>
                </a:lnTo>
                <a:cubicBezTo>
                  <a:pt x="781044" y="73575"/>
                  <a:pt x="776522" y="69056"/>
                  <a:pt x="770944" y="69056"/>
                </a:cubicBezTo>
                <a:close/>
              </a:path>
            </a:pathLst>
          </a:custGeom>
          <a:gradFill>
            <a:gsLst>
              <a:gs pos="91000">
                <a:srgbClr val="E41A1C"/>
              </a:gs>
              <a:gs pos="91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8A05A0F6-D443-C0EA-884E-BD34EB378B45}"/>
              </a:ext>
            </a:extLst>
          </p:cNvPr>
          <p:cNvGrpSpPr/>
          <p:nvPr/>
        </p:nvGrpSpPr>
        <p:grpSpPr>
          <a:xfrm>
            <a:off x="2339215" y="4062907"/>
            <a:ext cx="801414" cy="514532"/>
            <a:chOff x="651295" y="2257425"/>
            <a:chExt cx="801414" cy="514532"/>
          </a:xfrm>
          <a:gradFill>
            <a:gsLst>
              <a:gs pos="92000">
                <a:srgbClr val="E41A1C"/>
              </a:gs>
              <a:gs pos="92000">
                <a:srgbClr val="377EB8"/>
              </a:gs>
            </a:gsLst>
            <a:lin ang="16200000" scaled="0"/>
          </a:gradFill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427E5FC9-8B62-89B9-CFE8-A1493BF6A0C4}"/>
                </a:ext>
              </a:extLst>
            </p:cNvPr>
            <p:cNvSpPr/>
            <p:nvPr/>
          </p:nvSpPr>
          <p:spPr>
            <a:xfrm>
              <a:off x="651295" y="2523924"/>
              <a:ext cx="327174" cy="248028"/>
            </a:xfrm>
            <a:custGeom>
              <a:avLst/>
              <a:gdLst>
                <a:gd name="connsiteX0" fmla="*/ 116567 w 327174"/>
                <a:gd name="connsiteY0" fmla="*/ 68247 h 248028"/>
                <a:gd name="connsiteX1" fmla="*/ 90554 w 327174"/>
                <a:gd name="connsiteY1" fmla="*/ 0 h 248028"/>
                <a:gd name="connsiteX2" fmla="*/ 0 w 327174"/>
                <a:gd name="connsiteY2" fmla="*/ 20060 h 248028"/>
                <a:gd name="connsiteX3" fmla="*/ 186252 w 327174"/>
                <a:gd name="connsiteY3" fmla="*/ 222895 h 248028"/>
                <a:gd name="connsiteX4" fmla="*/ 327174 w 327174"/>
                <a:gd name="connsiteY4" fmla="*/ 247660 h 248028"/>
                <a:gd name="connsiteX5" fmla="*/ 116567 w 327174"/>
                <a:gd name="connsiteY5" fmla="*/ 68247 h 248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7174" h="248028">
                  <a:moveTo>
                    <a:pt x="116567" y="68247"/>
                  </a:moveTo>
                  <a:cubicBezTo>
                    <a:pt x="105268" y="46589"/>
                    <a:pt x="96538" y="23684"/>
                    <a:pt x="90554" y="0"/>
                  </a:cubicBezTo>
                  <a:cubicBezTo>
                    <a:pt x="59793" y="3752"/>
                    <a:pt x="29467" y="10470"/>
                    <a:pt x="0" y="20060"/>
                  </a:cubicBezTo>
                  <a:cubicBezTo>
                    <a:pt x="0" y="20060"/>
                    <a:pt x="62865" y="168593"/>
                    <a:pt x="186252" y="222895"/>
                  </a:cubicBezTo>
                  <a:cubicBezTo>
                    <a:pt x="230808" y="241499"/>
                    <a:pt x="278944" y="249958"/>
                    <a:pt x="327174" y="247660"/>
                  </a:cubicBezTo>
                  <a:cubicBezTo>
                    <a:pt x="277416" y="226581"/>
                    <a:pt x="171174" y="171593"/>
                    <a:pt x="116567" y="68247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214E954-95C1-0C45-380E-824E0F30D38C}"/>
                </a:ext>
              </a:extLst>
            </p:cNvPr>
            <p:cNvSpPr/>
            <p:nvPr/>
          </p:nvSpPr>
          <p:spPr>
            <a:xfrm>
              <a:off x="1124907" y="2523839"/>
              <a:ext cx="327802" cy="248118"/>
            </a:xfrm>
            <a:custGeom>
              <a:avLst/>
              <a:gdLst>
                <a:gd name="connsiteX0" fmla="*/ 236611 w 327802"/>
                <a:gd name="connsiteY0" fmla="*/ 0 h 248118"/>
                <a:gd name="connsiteX1" fmla="*/ 210579 w 327802"/>
                <a:gd name="connsiteY1" fmla="*/ 68332 h 248118"/>
                <a:gd name="connsiteX2" fmla="*/ 0 w 327802"/>
                <a:gd name="connsiteY2" fmla="*/ 247726 h 248118"/>
                <a:gd name="connsiteX3" fmla="*/ 141551 w 327802"/>
                <a:gd name="connsiteY3" fmla="*/ 222961 h 248118"/>
                <a:gd name="connsiteX4" fmla="*/ 327803 w 327802"/>
                <a:gd name="connsiteY4" fmla="*/ 20145 h 248118"/>
                <a:gd name="connsiteX5" fmla="*/ 236611 w 327802"/>
                <a:gd name="connsiteY5" fmla="*/ 0 h 248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7802" h="248118">
                  <a:moveTo>
                    <a:pt x="236611" y="0"/>
                  </a:moveTo>
                  <a:cubicBezTo>
                    <a:pt x="230634" y="23716"/>
                    <a:pt x="221896" y="46651"/>
                    <a:pt x="210579" y="68332"/>
                  </a:cubicBezTo>
                  <a:cubicBezTo>
                    <a:pt x="156019" y="171660"/>
                    <a:pt x="49797" y="226647"/>
                    <a:pt x="0" y="247726"/>
                  </a:cubicBezTo>
                  <a:cubicBezTo>
                    <a:pt x="48438" y="250104"/>
                    <a:pt x="96797" y="241643"/>
                    <a:pt x="141551" y="222961"/>
                  </a:cubicBezTo>
                  <a:cubicBezTo>
                    <a:pt x="264938" y="168678"/>
                    <a:pt x="327803" y="20145"/>
                    <a:pt x="327803" y="20145"/>
                  </a:cubicBezTo>
                  <a:cubicBezTo>
                    <a:pt x="298132" y="10484"/>
                    <a:pt x="267591" y="3737"/>
                    <a:pt x="236611" y="0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5D4F377-044E-B92B-EBA2-5EAB3A09FBDB}"/>
                </a:ext>
              </a:extLst>
            </p:cNvPr>
            <p:cNvSpPr/>
            <p:nvPr/>
          </p:nvSpPr>
          <p:spPr>
            <a:xfrm>
              <a:off x="766989" y="2299925"/>
              <a:ext cx="210251" cy="429701"/>
            </a:xfrm>
            <a:custGeom>
              <a:avLst/>
              <a:gdLst>
                <a:gd name="connsiteX0" fmla="*/ 135261 w 210251"/>
                <a:gd name="connsiteY0" fmla="*/ 209674 h 429701"/>
                <a:gd name="connsiteX1" fmla="*/ 160293 w 210251"/>
                <a:gd name="connsiteY1" fmla="*/ 85849 h 429701"/>
                <a:gd name="connsiteX2" fmla="*/ 14322 w 210251"/>
                <a:gd name="connsiteY2" fmla="*/ 0 h 429701"/>
                <a:gd name="connsiteX3" fmla="*/ 34286 w 210251"/>
                <a:gd name="connsiteY3" fmla="*/ 274625 h 429701"/>
                <a:gd name="connsiteX4" fmla="*/ 210251 w 210251"/>
                <a:gd name="connsiteY4" fmla="*/ 429701 h 429701"/>
                <a:gd name="connsiteX5" fmla="*/ 135261 w 210251"/>
                <a:gd name="connsiteY5" fmla="*/ 209674 h 42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251" h="429701">
                  <a:moveTo>
                    <a:pt x="135261" y="209674"/>
                  </a:moveTo>
                  <a:cubicBezTo>
                    <a:pt x="135843" y="167203"/>
                    <a:pt x="144332" y="125211"/>
                    <a:pt x="160293" y="85849"/>
                  </a:cubicBezTo>
                  <a:cubicBezTo>
                    <a:pt x="116971" y="48999"/>
                    <a:pt x="67581" y="19952"/>
                    <a:pt x="14322" y="0"/>
                  </a:cubicBezTo>
                  <a:cubicBezTo>
                    <a:pt x="14322" y="0"/>
                    <a:pt x="-28655" y="155448"/>
                    <a:pt x="34286" y="274625"/>
                  </a:cubicBezTo>
                  <a:cubicBezTo>
                    <a:pt x="78101" y="357588"/>
                    <a:pt x="160969" y="406594"/>
                    <a:pt x="210251" y="429701"/>
                  </a:cubicBezTo>
                  <a:cubicBezTo>
                    <a:pt x="175961" y="379028"/>
                    <a:pt x="135261" y="299885"/>
                    <a:pt x="135261" y="209674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5CB711-5B81-3826-8ED9-8F7D781E667A}"/>
                </a:ext>
              </a:extLst>
            </p:cNvPr>
            <p:cNvSpPr/>
            <p:nvPr/>
          </p:nvSpPr>
          <p:spPr>
            <a:xfrm>
              <a:off x="1122954" y="2299896"/>
              <a:ext cx="213450" cy="431225"/>
            </a:xfrm>
            <a:custGeom>
              <a:avLst/>
              <a:gdLst>
                <a:gd name="connsiteX0" fmla="*/ 199111 w 213450"/>
                <a:gd name="connsiteY0" fmla="*/ 0 h 431225"/>
                <a:gd name="connsiteX1" fmla="*/ 51530 w 213450"/>
                <a:gd name="connsiteY1" fmla="*/ 87278 h 431225"/>
                <a:gd name="connsiteX2" fmla="*/ 76009 w 213450"/>
                <a:gd name="connsiteY2" fmla="*/ 209702 h 431225"/>
                <a:gd name="connsiteX3" fmla="*/ 0 w 213450"/>
                <a:gd name="connsiteY3" fmla="*/ 431225 h 431225"/>
                <a:gd name="connsiteX4" fmla="*/ 179156 w 213450"/>
                <a:gd name="connsiteY4" fmla="*/ 274653 h 431225"/>
                <a:gd name="connsiteX5" fmla="*/ 199111 w 213450"/>
                <a:gd name="connsiteY5" fmla="*/ 0 h 43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450" h="431225">
                  <a:moveTo>
                    <a:pt x="199111" y="0"/>
                  </a:moveTo>
                  <a:cubicBezTo>
                    <a:pt x="145177" y="20208"/>
                    <a:pt x="95222" y="49752"/>
                    <a:pt x="51530" y="87278"/>
                  </a:cubicBezTo>
                  <a:cubicBezTo>
                    <a:pt x="67151" y="126233"/>
                    <a:pt x="75450" y="167735"/>
                    <a:pt x="76009" y="209702"/>
                  </a:cubicBezTo>
                  <a:cubicBezTo>
                    <a:pt x="76009" y="300809"/>
                    <a:pt x="34500" y="380619"/>
                    <a:pt x="0" y="431225"/>
                  </a:cubicBezTo>
                  <a:cubicBezTo>
                    <a:pt x="48787" y="408765"/>
                    <a:pt x="134388" y="359407"/>
                    <a:pt x="179156" y="274653"/>
                  </a:cubicBezTo>
                  <a:cubicBezTo>
                    <a:pt x="242126" y="155477"/>
                    <a:pt x="199111" y="0"/>
                    <a:pt x="199111" y="0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5A4221D9-973C-E11E-5253-29D6983E8FF8}"/>
                </a:ext>
              </a:extLst>
            </p:cNvPr>
            <p:cNvSpPr/>
            <p:nvPr/>
          </p:nvSpPr>
          <p:spPr>
            <a:xfrm>
              <a:off x="939998" y="2257425"/>
              <a:ext cx="221246" cy="504358"/>
            </a:xfrm>
            <a:custGeom>
              <a:avLst/>
              <a:gdLst>
                <a:gd name="connsiteX0" fmla="*/ 221247 w 221246"/>
                <a:gd name="connsiteY0" fmla="*/ 252184 h 504358"/>
                <a:gd name="connsiteX1" fmla="*/ 110642 w 221246"/>
                <a:gd name="connsiteY1" fmla="*/ 504358 h 504358"/>
                <a:gd name="connsiteX2" fmla="*/ 0 w 221246"/>
                <a:gd name="connsiteY2" fmla="*/ 252184 h 504358"/>
                <a:gd name="connsiteX3" fmla="*/ 110604 w 221246"/>
                <a:gd name="connsiteY3" fmla="*/ 0 h 504358"/>
                <a:gd name="connsiteX4" fmla="*/ 221247 w 221246"/>
                <a:gd name="connsiteY4" fmla="*/ 252184 h 504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246" h="504358">
                  <a:moveTo>
                    <a:pt x="221247" y="252184"/>
                  </a:moveTo>
                  <a:cubicBezTo>
                    <a:pt x="221247" y="391106"/>
                    <a:pt x="110642" y="504358"/>
                    <a:pt x="110642" y="504358"/>
                  </a:cubicBezTo>
                  <a:cubicBezTo>
                    <a:pt x="110642" y="504358"/>
                    <a:pt x="0" y="391106"/>
                    <a:pt x="0" y="252184"/>
                  </a:cubicBezTo>
                  <a:cubicBezTo>
                    <a:pt x="0" y="117405"/>
                    <a:pt x="110604" y="0"/>
                    <a:pt x="110604" y="0"/>
                  </a:cubicBezTo>
                  <a:cubicBezTo>
                    <a:pt x="110604" y="0"/>
                    <a:pt x="221247" y="117405"/>
                    <a:pt x="221247" y="252184"/>
                  </a:cubicBezTo>
                  <a:close/>
                </a:path>
              </a:pathLst>
            </a:custGeom>
            <a:grp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15" name="Graphic 29" descr="Fir tree with solid fill">
            <a:extLst>
              <a:ext uri="{FF2B5EF4-FFF2-40B4-BE49-F238E27FC236}">
                <a16:creationId xmlns:a16="http://schemas.microsoft.com/office/drawing/2014/main" id="{4DB4B753-002D-182B-4DA2-4F72E96463A7}"/>
              </a:ext>
            </a:extLst>
          </p:cNvPr>
          <p:cNvSpPr/>
          <p:nvPr/>
        </p:nvSpPr>
        <p:spPr>
          <a:xfrm>
            <a:off x="1168151" y="5024942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Graphic 29" descr="Fir tree with solid fill">
            <a:extLst>
              <a:ext uri="{FF2B5EF4-FFF2-40B4-BE49-F238E27FC236}">
                <a16:creationId xmlns:a16="http://schemas.microsoft.com/office/drawing/2014/main" id="{15D7D3A7-3874-10B3-7718-0B8E9CA36A22}"/>
              </a:ext>
            </a:extLst>
          </p:cNvPr>
          <p:cNvSpPr/>
          <p:nvPr/>
        </p:nvSpPr>
        <p:spPr>
          <a:xfrm>
            <a:off x="2479103" y="5030973"/>
            <a:ext cx="590550" cy="838200"/>
          </a:xfrm>
          <a:custGeom>
            <a:avLst/>
            <a:gdLst>
              <a:gd name="connsiteX0" fmla="*/ 590550 w 590550"/>
              <a:gd name="connsiteY0" fmla="*/ 685800 h 838200"/>
              <a:gd name="connsiteX1" fmla="*/ 419100 w 590550"/>
              <a:gd name="connsiteY1" fmla="*/ 419100 h 838200"/>
              <a:gd name="connsiteX2" fmla="*/ 523875 w 590550"/>
              <a:gd name="connsiteY2" fmla="*/ 447675 h 838200"/>
              <a:gd name="connsiteX3" fmla="*/ 400050 w 590550"/>
              <a:gd name="connsiteY3" fmla="*/ 257175 h 838200"/>
              <a:gd name="connsiteX4" fmla="*/ 476250 w 590550"/>
              <a:gd name="connsiteY4" fmla="*/ 266700 h 838200"/>
              <a:gd name="connsiteX5" fmla="*/ 295275 w 590550"/>
              <a:gd name="connsiteY5" fmla="*/ 0 h 838200"/>
              <a:gd name="connsiteX6" fmla="*/ 114300 w 590550"/>
              <a:gd name="connsiteY6" fmla="*/ 266700 h 838200"/>
              <a:gd name="connsiteX7" fmla="*/ 190500 w 590550"/>
              <a:gd name="connsiteY7" fmla="*/ 257175 h 838200"/>
              <a:gd name="connsiteX8" fmla="*/ 66675 w 590550"/>
              <a:gd name="connsiteY8" fmla="*/ 447675 h 838200"/>
              <a:gd name="connsiteX9" fmla="*/ 171450 w 590550"/>
              <a:gd name="connsiteY9" fmla="*/ 419100 h 838200"/>
              <a:gd name="connsiteX10" fmla="*/ 0 w 590550"/>
              <a:gd name="connsiteY10" fmla="*/ 685800 h 838200"/>
              <a:gd name="connsiteX11" fmla="*/ 257175 w 590550"/>
              <a:gd name="connsiteY11" fmla="*/ 638175 h 838200"/>
              <a:gd name="connsiteX12" fmla="*/ 257175 w 590550"/>
              <a:gd name="connsiteY12" fmla="*/ 838200 h 838200"/>
              <a:gd name="connsiteX13" fmla="*/ 333375 w 590550"/>
              <a:gd name="connsiteY13" fmla="*/ 838200 h 838200"/>
              <a:gd name="connsiteX14" fmla="*/ 333375 w 590550"/>
              <a:gd name="connsiteY14" fmla="*/ 638175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90550" h="838200">
                <a:moveTo>
                  <a:pt x="590550" y="685800"/>
                </a:moveTo>
                <a:lnTo>
                  <a:pt x="419100" y="419100"/>
                </a:lnTo>
                <a:lnTo>
                  <a:pt x="523875" y="447675"/>
                </a:lnTo>
                <a:lnTo>
                  <a:pt x="400050" y="257175"/>
                </a:lnTo>
                <a:lnTo>
                  <a:pt x="476250" y="266700"/>
                </a:lnTo>
                <a:lnTo>
                  <a:pt x="295275" y="0"/>
                </a:lnTo>
                <a:lnTo>
                  <a:pt x="114300" y="266700"/>
                </a:lnTo>
                <a:lnTo>
                  <a:pt x="190500" y="257175"/>
                </a:lnTo>
                <a:lnTo>
                  <a:pt x="66675" y="447675"/>
                </a:lnTo>
                <a:lnTo>
                  <a:pt x="171450" y="419100"/>
                </a:lnTo>
                <a:lnTo>
                  <a:pt x="0" y="685800"/>
                </a:lnTo>
                <a:lnTo>
                  <a:pt x="257175" y="638175"/>
                </a:lnTo>
                <a:lnTo>
                  <a:pt x="257175" y="838200"/>
                </a:lnTo>
                <a:lnTo>
                  <a:pt x="333375" y="838200"/>
                </a:lnTo>
                <a:lnTo>
                  <a:pt x="333375" y="638175"/>
                </a:lnTo>
                <a:close/>
              </a:path>
            </a:pathLst>
          </a:custGeom>
          <a:gradFill>
            <a:gsLst>
              <a:gs pos="100000">
                <a:srgbClr val="E41A1C"/>
              </a:gs>
              <a:gs pos="100000">
                <a:srgbClr val="377EB8"/>
              </a:gs>
            </a:gsLst>
            <a:lin ang="16200000" scaled="0"/>
          </a:gradFill>
          <a:ln w="19050" cap="flat">
            <a:solidFill>
              <a:schemeClr val="tx1"/>
            </a:solidFill>
            <a:prstDash val="solid"/>
            <a:miter/>
          </a:ln>
        </p:spPr>
        <p:txBody>
          <a:bodyPr rtlCol="0" anchor="ctr"/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2644FB-034C-FE53-07DC-9C208DE79E32}"/>
              </a:ext>
            </a:extLst>
          </p:cNvPr>
          <p:cNvSpPr txBox="1"/>
          <p:nvPr/>
        </p:nvSpPr>
        <p:spPr>
          <a:xfrm>
            <a:off x="822885" y="5869173"/>
            <a:ext cx="11800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2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0C8722-EA5C-85BB-D2AB-483AF541B237}"/>
              </a:ext>
            </a:extLst>
          </p:cNvPr>
          <p:cNvSpPr txBox="1"/>
          <p:nvPr/>
        </p:nvSpPr>
        <p:spPr>
          <a:xfrm>
            <a:off x="2139881" y="5859275"/>
            <a:ext cx="11785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2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(0 ↓ 13 ↑)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7557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216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Durham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SENIOR, REBECCA</dc:creator>
  <cp:lastModifiedBy>SENIOR, REBECCA A.</cp:lastModifiedBy>
  <cp:revision>39</cp:revision>
  <dcterms:created xsi:type="dcterms:W3CDTF">2022-11-04T18:46:19Z</dcterms:created>
  <dcterms:modified xsi:type="dcterms:W3CDTF">2024-03-11T15:49:29Z</dcterms:modified>
</cp:coreProperties>
</file>