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_rels/presentation.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23.xml.rels" ContentType="application/vnd.openxmlformats-package.relationships+xml"/>
  <Override PartName="/ppt/slideLayouts/_rels/slideLayout30.xml.rels" ContentType="application/vnd.openxmlformats-package.relationships+xml"/>
  <Override PartName="/ppt/slideLayouts/_rels/slideLayout14.xml.rels" ContentType="application/vnd.openxmlformats-package.relationships+xml"/>
  <Override PartName="/ppt/slideLayouts/_rels/slideLayout29.xml.rels" ContentType="application/vnd.openxmlformats-package.relationships+xml"/>
  <Override PartName="/ppt/slideLayouts/_rels/slideLayout10.xml.rels" ContentType="application/vnd.openxmlformats-package.relationships+xml"/>
  <Override PartName="/ppt/slideLayouts/_rels/slideLayout25.xml.rels" ContentType="application/vnd.openxmlformats-package.relationships+xml"/>
  <Override PartName="/ppt/slideLayouts/_rels/slideLayout16.xml.rels" ContentType="application/vnd.openxmlformats-package.relationships+xml"/>
  <Override PartName="/ppt/slideLayouts/_rels/slideLayout32.xml.rels" ContentType="application/vnd.openxmlformats-package.relationships+xml"/>
  <Override PartName="/ppt/slideLayouts/_rels/slideLayout34.xml.rels" ContentType="application/vnd.openxmlformats-package.relationships+xml"/>
  <Override PartName="/ppt/slideLayouts/_rels/slideLayout20.xml.rels" ContentType="application/vnd.openxmlformats-package.relationships+xml"/>
  <Override PartName="/ppt/slideLayouts/_rels/slideLayout35.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31.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27.xml.rels" ContentType="application/vnd.openxmlformats-package.relationships+xml"/>
  <Override PartName="/ppt/slideLayouts/_rels/slideLayout5.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1.xml.rels" ContentType="application/vnd.openxmlformats-package.relationships+xml"/>
  <Override PartName="/ppt/slideLayouts/_rels/slideLayout26.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33.xml" ContentType="application/vnd.openxmlformats-officedocument.presentationml.slideLayout+xml"/>
  <Override PartName="/ppt/slideLayouts/slideLayout10.xml" ContentType="application/vnd.openxmlformats-officedocument.presentationml.slideLayout+xml"/>
  <Override PartName="/ppt/slideLayouts/slideLayout34.xml" ContentType="application/vnd.openxmlformats-officedocument.presentationml.slideLayout+xml"/>
  <Override PartName="/ppt/slideLayouts/slideLayout11.xml" ContentType="application/vnd.openxmlformats-officedocument.presentationml.slideLayout+xml"/>
  <Override PartName="/ppt/slideLayouts/slideLayout35.xml" ContentType="application/vnd.openxmlformats-officedocument.presentationml.slideLayout+xml"/>
  <Override PartName="/ppt/slideLayouts/slideLayout12.xml" ContentType="application/vnd.openxmlformats-officedocument.presentationml.slideLayout+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4.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media/image9.png" ContentType="image/png"/>
  <Override PartName="/ppt/media/image13.png" ContentType="image/png"/>
  <Override PartName="/ppt/media/image8.png" ContentType="image/png"/>
  <Override PartName="/ppt/media/image12.png" ContentType="image/png"/>
  <Override PartName="/ppt/media/image17.png" ContentType="image/png"/>
  <Override PartName="/ppt/media/image16.png" ContentType="image/png"/>
  <Override PartName="/ppt/media/image15.png" ContentType="image/png"/>
  <Override PartName="/ppt/media/image14.png" ContentType="image/png"/>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10.png" ContentType="image/png"/>
  <Override PartName="/ppt/media/image6.png" ContentType="image/png"/>
  <Override PartName="/ppt/media/image11.png" ContentType="image/png"/>
  <Override PartName="/ppt/media/image7.png" ContentType="image/png"/>
  <Override PartName="/ppt/presProps.xml" ContentType="application/vnd.openxmlformats-officedocument.presentationml.presProps+xml"/>
  <Override PartName="/ppt/slides/slide1.xml" ContentType="application/vnd.openxmlformats-officedocument.presentationml.slide+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44452B99-A4D8-4546-AC18-F8294087B463}" type="slidenum">
              <a:t>&lt;#&gt;</a:t>
            </a:fld>
          </a:p>
        </p:txBody>
      </p:sp>
      <p:sp>
        <p:nvSpPr>
          <p:cNvPr id="4" name="PlaceHolder 3"/>
          <p:cNvSpPr>
            <a:spLocks noGrp="1"/>
          </p:cNvSpPr>
          <p:nvPr>
            <p:ph type="dt" idx="3"/>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7"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8"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2B68469B-E765-4F95-B8CD-BD2C405C3162}"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3"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D663B42A-1801-4234-BA0D-59F6FFD424CE}" type="slidenum">
              <a:t>&lt;#&gt;</a:t>
            </a:fld>
          </a:p>
        </p:txBody>
      </p:sp>
      <p:sp>
        <p:nvSpPr>
          <p:cNvPr id="9" name="PlaceHolder 8"/>
          <p:cNvSpPr>
            <a:spLocks noGrp="1"/>
          </p:cNvSpPr>
          <p:nvPr>
            <p:ph type="dt" idx="3"/>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5"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6"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7"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8"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39"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40"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1E7C70A7-D2D0-47D4-8186-4D17D6EE6030}" type="slidenum">
              <a:t>&lt;#&gt;</a:t>
            </a:fld>
          </a:p>
        </p:txBody>
      </p:sp>
      <p:sp>
        <p:nvSpPr>
          <p:cNvPr id="11" name="PlaceHolder 10"/>
          <p:cNvSpPr>
            <a:spLocks noGrp="1"/>
          </p:cNvSpPr>
          <p:nvPr>
            <p:ph type="dt" idx="3"/>
          </p:nvPr>
        </p:nvSpPr>
        <p:spPr/>
        <p:txBody>
          <a:bodyPr/>
          <a:p>
            <a:r>
              <a:rPr lang="en-US"/>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F9655D43-22D4-4C7A-B4DB-2D2862AB5719}" type="slidenum">
              <a:t>&lt;#&gt;</a:t>
            </a:fld>
          </a:p>
        </p:txBody>
      </p:sp>
      <p:sp>
        <p:nvSpPr>
          <p:cNvPr id="4" name="PlaceHolder 3"/>
          <p:cNvSpPr>
            <a:spLocks noGrp="1"/>
          </p:cNvSpPr>
          <p:nvPr>
            <p:ph type="dt" idx="6"/>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8EE6FEEE-AEFC-4C99-8B67-7EC8BBF67565}" type="slidenum">
              <a:t>&lt;#&gt;</a:t>
            </a:fld>
          </a:p>
        </p:txBody>
      </p:sp>
      <p:sp>
        <p:nvSpPr>
          <p:cNvPr id="6" name="PlaceHolder 5"/>
          <p:cNvSpPr>
            <a:spLocks noGrp="1"/>
          </p:cNvSpPr>
          <p:nvPr>
            <p:ph type="dt" idx="6"/>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4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3200" spc="-1" strike="noStrike">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sldNum" idx="5"/>
          </p:nvPr>
        </p:nvSpPr>
        <p:spPr/>
        <p:txBody>
          <a:bodyPr/>
          <a:p>
            <a:fld id="{4020B86E-1682-4CAB-8C0F-F28D662692AA}" type="slidenum">
              <a:t>&lt;#&gt;</a:t>
            </a:fld>
          </a:p>
        </p:txBody>
      </p:sp>
      <p:sp>
        <p:nvSpPr>
          <p:cNvPr id="6" name="PlaceHolder 5"/>
          <p:cNvSpPr>
            <a:spLocks noGrp="1"/>
          </p:cNvSpPr>
          <p:nvPr>
            <p:ph type="dt" idx="6"/>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5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54EA7C53-1E1A-4299-997B-28D065806543}" type="slidenum">
              <a:t>&lt;#&gt;</a:t>
            </a:fld>
          </a:p>
        </p:txBody>
      </p:sp>
      <p:sp>
        <p:nvSpPr>
          <p:cNvPr id="7" name="PlaceHolder 6"/>
          <p:cNvSpPr>
            <a:spLocks noGrp="1"/>
          </p:cNvSpPr>
          <p:nvPr>
            <p:ph type="dt" idx="6"/>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F4824077-13FA-40C0-8697-1049270ED972}" type="slidenum">
              <a:t>&lt;#&gt;</a:t>
            </a:fld>
          </a:p>
        </p:txBody>
      </p:sp>
      <p:sp>
        <p:nvSpPr>
          <p:cNvPr id="5" name="PlaceHolder 4"/>
          <p:cNvSpPr>
            <a:spLocks noGrp="1"/>
          </p:cNvSpPr>
          <p:nvPr>
            <p:ph type="dt" idx="6"/>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sldNum" idx="5"/>
          </p:nvPr>
        </p:nvSpPr>
        <p:spPr/>
        <p:txBody>
          <a:bodyPr/>
          <a:p>
            <a:fld id="{3C96E1A7-D0B1-4039-87D6-6C41C6ACF79B}" type="slidenum">
              <a:t>&lt;#&gt;</a:t>
            </a:fld>
          </a:p>
        </p:txBody>
      </p:sp>
      <p:sp>
        <p:nvSpPr>
          <p:cNvPr id="5" name="PlaceHolder 4"/>
          <p:cNvSpPr>
            <a:spLocks noGrp="1"/>
          </p:cNvSpPr>
          <p:nvPr>
            <p:ph type="dt" idx="6"/>
          </p:nvPr>
        </p:nvSpPr>
        <p:spPr/>
        <p:txBody>
          <a:bodyPr/>
          <a:p>
            <a:r>
              <a:rPr lang="en-US"/>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5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5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3B40AF02-ECF3-481A-9164-2E4651FE20E6}" type="slidenum">
              <a:t>&lt;#&gt;</a:t>
            </a:fld>
          </a:p>
        </p:txBody>
      </p:sp>
      <p:sp>
        <p:nvSpPr>
          <p:cNvPr id="8" name="PlaceHolder 7"/>
          <p:cNvSpPr>
            <a:spLocks noGrp="1"/>
          </p:cNvSpPr>
          <p:nvPr>
            <p:ph type="dt" idx="6"/>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B9C2B705-BB43-4397-A451-5AE9F18833E9}"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6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A472A76F-EB20-42F6-BC46-76D491C88AA2}" type="slidenum">
              <a:t>&lt;#&gt;</a:t>
            </a:fld>
          </a:p>
        </p:txBody>
      </p:sp>
      <p:sp>
        <p:nvSpPr>
          <p:cNvPr id="8" name="PlaceHolder 7"/>
          <p:cNvSpPr>
            <a:spLocks noGrp="1"/>
          </p:cNvSpPr>
          <p:nvPr>
            <p:ph type="dt" idx="6"/>
          </p:nvPr>
        </p:nvSpPr>
        <p:spPr/>
        <p:txBody>
          <a:bodyPr/>
          <a:p>
            <a:r>
              <a:rPr lang="en-US"/>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sldNum" idx="5"/>
          </p:nvPr>
        </p:nvSpPr>
        <p:spPr/>
        <p:txBody>
          <a:bodyPr/>
          <a:p>
            <a:fld id="{D25A4AE6-0A8C-4A62-9B93-3B64E60CBA94}" type="slidenum">
              <a:t>&lt;#&gt;</a:t>
            </a:fld>
          </a:p>
        </p:txBody>
      </p:sp>
      <p:sp>
        <p:nvSpPr>
          <p:cNvPr id="8" name="PlaceHolder 7"/>
          <p:cNvSpPr>
            <a:spLocks noGrp="1"/>
          </p:cNvSpPr>
          <p:nvPr>
            <p:ph type="dt" idx="6"/>
          </p:nvPr>
        </p:nvSpPr>
        <p:spPr/>
        <p:txBody>
          <a:bodyPr/>
          <a:p>
            <a:r>
              <a:rPr lang="en-US"/>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6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sldNum" idx="5"/>
          </p:nvPr>
        </p:nvSpPr>
        <p:spPr/>
        <p:txBody>
          <a:bodyPr/>
          <a:p>
            <a:fld id="{A5DBC458-2682-4EE3-9803-F7017A6DC8E1}" type="slidenum">
              <a:t>&lt;#&gt;</a:t>
            </a:fld>
          </a:p>
        </p:txBody>
      </p:sp>
      <p:sp>
        <p:nvSpPr>
          <p:cNvPr id="7" name="PlaceHolder 6"/>
          <p:cNvSpPr>
            <a:spLocks noGrp="1"/>
          </p:cNvSpPr>
          <p:nvPr>
            <p:ph type="dt" idx="6"/>
          </p:nvPr>
        </p:nvSpPr>
        <p:spPr/>
        <p:txBody>
          <a:bodyPr/>
          <a:p>
            <a:r>
              <a:rPr lang="en-US"/>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7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sldNum" idx="5"/>
          </p:nvPr>
        </p:nvSpPr>
        <p:spPr/>
        <p:txBody>
          <a:bodyPr/>
          <a:p>
            <a:fld id="{51CDE29A-D08F-4046-8CC0-0D92657C0352}" type="slidenum">
              <a:t>&lt;#&gt;</a:t>
            </a:fld>
          </a:p>
        </p:txBody>
      </p:sp>
      <p:sp>
        <p:nvSpPr>
          <p:cNvPr id="9" name="PlaceHolder 8"/>
          <p:cNvSpPr>
            <a:spLocks noGrp="1"/>
          </p:cNvSpPr>
          <p:nvPr>
            <p:ph type="dt" idx="6"/>
          </p:nvPr>
        </p:nvSpPr>
        <p:spPr/>
        <p:txBody>
          <a:bodyPr/>
          <a:p>
            <a:r>
              <a:rPr lang="en-US"/>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7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8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8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sldNum" idx="5"/>
          </p:nvPr>
        </p:nvSpPr>
        <p:spPr/>
        <p:txBody>
          <a:bodyPr/>
          <a:p>
            <a:fld id="{BC26F2A5-218A-4B1F-A620-255E7CD86D96}" type="slidenum">
              <a:t>&lt;#&gt;</a:t>
            </a:fld>
          </a:p>
        </p:txBody>
      </p:sp>
      <p:sp>
        <p:nvSpPr>
          <p:cNvPr id="11" name="PlaceHolder 10"/>
          <p:cNvSpPr>
            <a:spLocks noGrp="1"/>
          </p:cNvSpPr>
          <p:nvPr>
            <p:ph type="dt" idx="6"/>
          </p:nvPr>
        </p:nvSpPr>
        <p:spPr/>
        <p:txBody>
          <a:bodyPr/>
          <a:p>
            <a:r>
              <a:rPr lang="en-US"/>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22A7AE84-D5D7-47A7-9441-2481D70BC40F}"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8"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7"/>
          </p:nvPr>
        </p:nvSpPr>
        <p:spPr/>
        <p:txBody>
          <a:bodyPr/>
          <a:p>
            <a:r>
              <a:t>Footer</a:t>
            </a:r>
          </a:p>
        </p:txBody>
      </p:sp>
      <p:sp>
        <p:nvSpPr>
          <p:cNvPr id="5" name="PlaceHolder 4"/>
          <p:cNvSpPr>
            <a:spLocks noGrp="1"/>
          </p:cNvSpPr>
          <p:nvPr>
            <p:ph type="sldNum" idx="8"/>
          </p:nvPr>
        </p:nvSpPr>
        <p:spPr/>
        <p:txBody>
          <a:bodyPr/>
          <a:p>
            <a:fld id="{BCAF3FB8-82F3-4D36-908E-AF57F54DE6D8}" type="slidenum">
              <a:t>&lt;#&gt;</a:t>
            </a:fld>
          </a:p>
        </p:txBody>
      </p:sp>
      <p:sp>
        <p:nvSpPr>
          <p:cNvPr id="6" name="PlaceHolder 5"/>
          <p:cNvSpPr>
            <a:spLocks noGrp="1"/>
          </p:cNvSpPr>
          <p:nvPr>
            <p:ph type="dt" idx="9"/>
          </p:nvPr>
        </p:nvSpPr>
        <p:spPr/>
        <p:txBody>
          <a:bodyPr/>
          <a:p>
            <a:r>
              <a:rPr lang="en-US"/>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9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3200" spc="-1" strike="noStrike">
              <a:latin typeface="Arial"/>
            </a:endParaRPr>
          </a:p>
        </p:txBody>
      </p:sp>
      <p:sp>
        <p:nvSpPr>
          <p:cNvPr id="4" name="PlaceHolder 3"/>
          <p:cNvSpPr>
            <a:spLocks noGrp="1"/>
          </p:cNvSpPr>
          <p:nvPr>
            <p:ph type="ftr" idx="7"/>
          </p:nvPr>
        </p:nvSpPr>
        <p:spPr/>
        <p:txBody>
          <a:bodyPr/>
          <a:p>
            <a:r>
              <a:t>Footer</a:t>
            </a:r>
          </a:p>
        </p:txBody>
      </p:sp>
      <p:sp>
        <p:nvSpPr>
          <p:cNvPr id="5" name="PlaceHolder 4"/>
          <p:cNvSpPr>
            <a:spLocks noGrp="1"/>
          </p:cNvSpPr>
          <p:nvPr>
            <p:ph type="sldNum" idx="8"/>
          </p:nvPr>
        </p:nvSpPr>
        <p:spPr/>
        <p:txBody>
          <a:bodyPr/>
          <a:p>
            <a:fld id="{04DF20C4-8967-4413-82FD-258E31166C59}" type="slidenum">
              <a:t>&lt;#&gt;</a:t>
            </a:fld>
          </a:p>
        </p:txBody>
      </p:sp>
      <p:sp>
        <p:nvSpPr>
          <p:cNvPr id="6" name="PlaceHolder 5"/>
          <p:cNvSpPr>
            <a:spLocks noGrp="1"/>
          </p:cNvSpPr>
          <p:nvPr>
            <p:ph type="dt" idx="9"/>
          </p:nvPr>
        </p:nvSpPr>
        <p:spPr/>
        <p:txBody>
          <a:bodyPr/>
          <a:p>
            <a:r>
              <a:rPr lang="en-US"/>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9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9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7"/>
          </p:nvPr>
        </p:nvSpPr>
        <p:spPr/>
        <p:txBody>
          <a:bodyPr/>
          <a:p>
            <a:r>
              <a:t>Footer</a:t>
            </a:r>
          </a:p>
        </p:txBody>
      </p:sp>
      <p:sp>
        <p:nvSpPr>
          <p:cNvPr id="6" name="PlaceHolder 5"/>
          <p:cNvSpPr>
            <a:spLocks noGrp="1"/>
          </p:cNvSpPr>
          <p:nvPr>
            <p:ph type="sldNum" idx="8"/>
          </p:nvPr>
        </p:nvSpPr>
        <p:spPr/>
        <p:txBody>
          <a:bodyPr/>
          <a:p>
            <a:fld id="{7679299E-2AD1-44DB-A4BF-D2C0C531CB6A}" type="slidenum">
              <a:t>&lt;#&gt;</a:t>
            </a:fld>
          </a:p>
        </p:txBody>
      </p:sp>
      <p:sp>
        <p:nvSpPr>
          <p:cNvPr id="7" name="PlaceHolder 6"/>
          <p:cNvSpPr>
            <a:spLocks noGrp="1"/>
          </p:cNvSpPr>
          <p:nvPr>
            <p:ph type="dt" idx="9"/>
          </p:nvPr>
        </p:nvSpPr>
        <p:spPr/>
        <p:txBody>
          <a:bodyPr/>
          <a:p>
            <a:r>
              <a:rPr lang="en-US"/>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 name="PlaceHolder 2"/>
          <p:cNvSpPr>
            <a:spLocks noGrp="1"/>
          </p:cNvSpPr>
          <p:nvPr>
            <p:ph type="ftr" idx="7"/>
          </p:nvPr>
        </p:nvSpPr>
        <p:spPr/>
        <p:txBody>
          <a:bodyPr/>
          <a:p>
            <a:r>
              <a:t>Footer</a:t>
            </a:r>
          </a:p>
        </p:txBody>
      </p:sp>
      <p:sp>
        <p:nvSpPr>
          <p:cNvPr id="4" name="PlaceHolder 3"/>
          <p:cNvSpPr>
            <a:spLocks noGrp="1"/>
          </p:cNvSpPr>
          <p:nvPr>
            <p:ph type="sldNum" idx="8"/>
          </p:nvPr>
        </p:nvSpPr>
        <p:spPr/>
        <p:txBody>
          <a:bodyPr/>
          <a:p>
            <a:fld id="{6BA4D7B7-FA1E-461F-A21E-F2A675BBB003}" type="slidenum">
              <a:t>&lt;#&gt;</a:t>
            </a:fld>
          </a:p>
        </p:txBody>
      </p:sp>
      <p:sp>
        <p:nvSpPr>
          <p:cNvPr id="5" name="PlaceHolder 4"/>
          <p:cNvSpPr>
            <a:spLocks noGrp="1"/>
          </p:cNvSpPr>
          <p:nvPr>
            <p:ph type="dt" idx="9"/>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8"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3200" spc="-1" strike="noStrike">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B63116CE-3301-486E-AB8C-70E1FEE3B7FE}"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7"/>
          </p:nvPr>
        </p:nvSpPr>
        <p:spPr/>
        <p:txBody>
          <a:bodyPr/>
          <a:p>
            <a:r>
              <a:t>Footer</a:t>
            </a:r>
          </a:p>
        </p:txBody>
      </p:sp>
      <p:sp>
        <p:nvSpPr>
          <p:cNvPr id="4" name="PlaceHolder 3"/>
          <p:cNvSpPr>
            <a:spLocks noGrp="1"/>
          </p:cNvSpPr>
          <p:nvPr>
            <p:ph type="sldNum" idx="8"/>
          </p:nvPr>
        </p:nvSpPr>
        <p:spPr/>
        <p:txBody>
          <a:bodyPr/>
          <a:p>
            <a:fld id="{0885815B-6A9F-4381-A6D4-15A448907C01}" type="slidenum">
              <a:t>&lt;#&gt;</a:t>
            </a:fld>
          </a:p>
        </p:txBody>
      </p:sp>
      <p:sp>
        <p:nvSpPr>
          <p:cNvPr id="5" name="PlaceHolder 4"/>
          <p:cNvSpPr>
            <a:spLocks noGrp="1"/>
          </p:cNvSpPr>
          <p:nvPr>
            <p:ph type="dt" idx="9"/>
          </p:nvPr>
        </p:nvSpPr>
        <p:spPr/>
        <p:txBody>
          <a:bodyPr/>
          <a:p>
            <a:r>
              <a:rPr lang="en-US"/>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9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8"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9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625FD2B6-2EAD-49B7-BF31-9FEBBCD3E054}" type="slidenum">
              <a:t>&lt;#&gt;</a:t>
            </a:fld>
          </a:p>
        </p:txBody>
      </p:sp>
      <p:sp>
        <p:nvSpPr>
          <p:cNvPr id="8" name="PlaceHolder 7"/>
          <p:cNvSpPr>
            <a:spLocks noGrp="1"/>
          </p:cNvSpPr>
          <p:nvPr>
            <p:ph type="dt" idx="9"/>
          </p:nvPr>
        </p:nvSpPr>
        <p:spPr/>
        <p:txBody>
          <a:bodyPr/>
          <a:p>
            <a:r>
              <a:rPr lang="en-US"/>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10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3"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19FBA688-85FE-41D4-8A83-7CA0BE0F5751}" type="slidenum">
              <a:t>&lt;#&gt;</a:t>
            </a:fld>
          </a:p>
        </p:txBody>
      </p:sp>
      <p:sp>
        <p:nvSpPr>
          <p:cNvPr id="8" name="PlaceHolder 7"/>
          <p:cNvSpPr>
            <a:spLocks noGrp="1"/>
          </p:cNvSpPr>
          <p:nvPr>
            <p:ph type="dt" idx="9"/>
          </p:nvPr>
        </p:nvSpPr>
        <p:spPr/>
        <p:txBody>
          <a:bodyPr/>
          <a:p>
            <a:r>
              <a:rPr lang="en-US"/>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07"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7"/>
          </p:nvPr>
        </p:nvSpPr>
        <p:spPr/>
        <p:txBody>
          <a:bodyPr/>
          <a:p>
            <a:r>
              <a:t>Footer</a:t>
            </a:r>
          </a:p>
        </p:txBody>
      </p:sp>
      <p:sp>
        <p:nvSpPr>
          <p:cNvPr id="7" name="PlaceHolder 6"/>
          <p:cNvSpPr>
            <a:spLocks noGrp="1"/>
          </p:cNvSpPr>
          <p:nvPr>
            <p:ph type="sldNum" idx="8"/>
          </p:nvPr>
        </p:nvSpPr>
        <p:spPr/>
        <p:txBody>
          <a:bodyPr/>
          <a:p>
            <a:fld id="{91C76A3E-5AFF-4EA3-8EFA-55EE0B60106C}" type="slidenum">
              <a:t>&lt;#&gt;</a:t>
            </a:fld>
          </a:p>
        </p:txBody>
      </p:sp>
      <p:sp>
        <p:nvSpPr>
          <p:cNvPr id="8" name="PlaceHolder 7"/>
          <p:cNvSpPr>
            <a:spLocks noGrp="1"/>
          </p:cNvSpPr>
          <p:nvPr>
            <p:ph type="dt" idx="9"/>
          </p:nvPr>
        </p:nvSpPr>
        <p:spPr/>
        <p:txBody>
          <a:bodyPr/>
          <a:p>
            <a:r>
              <a:rPr lang="en-US"/>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9"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0"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7"/>
          </p:nvPr>
        </p:nvSpPr>
        <p:spPr/>
        <p:txBody>
          <a:bodyPr/>
          <a:p>
            <a:r>
              <a:t>Footer</a:t>
            </a:r>
          </a:p>
        </p:txBody>
      </p:sp>
      <p:sp>
        <p:nvSpPr>
          <p:cNvPr id="6" name="PlaceHolder 5"/>
          <p:cNvSpPr>
            <a:spLocks noGrp="1"/>
          </p:cNvSpPr>
          <p:nvPr>
            <p:ph type="sldNum" idx="8"/>
          </p:nvPr>
        </p:nvSpPr>
        <p:spPr/>
        <p:txBody>
          <a:bodyPr/>
          <a:p>
            <a:fld id="{25A70B06-CD44-4132-83D2-925B43C513CA}" type="slidenum">
              <a:t>&lt;#&gt;</a:t>
            </a:fld>
          </a:p>
        </p:txBody>
      </p:sp>
      <p:sp>
        <p:nvSpPr>
          <p:cNvPr id="7" name="PlaceHolder 6"/>
          <p:cNvSpPr>
            <a:spLocks noGrp="1"/>
          </p:cNvSpPr>
          <p:nvPr>
            <p:ph type="dt" idx="9"/>
          </p:nvPr>
        </p:nvSpPr>
        <p:spPr/>
        <p:txBody>
          <a:bodyPr/>
          <a:p>
            <a:r>
              <a:rPr lang="en-US"/>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1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5"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7" name="PlaceHolder 6"/>
          <p:cNvSpPr>
            <a:spLocks noGrp="1"/>
          </p:cNvSpPr>
          <p:nvPr>
            <p:ph type="ftr" idx="7"/>
          </p:nvPr>
        </p:nvSpPr>
        <p:spPr/>
        <p:txBody>
          <a:bodyPr/>
          <a:p>
            <a:r>
              <a:t>Footer</a:t>
            </a:r>
          </a:p>
        </p:txBody>
      </p:sp>
      <p:sp>
        <p:nvSpPr>
          <p:cNvPr id="8" name="PlaceHolder 7"/>
          <p:cNvSpPr>
            <a:spLocks noGrp="1"/>
          </p:cNvSpPr>
          <p:nvPr>
            <p:ph type="sldNum" idx="8"/>
          </p:nvPr>
        </p:nvSpPr>
        <p:spPr/>
        <p:txBody>
          <a:bodyPr/>
          <a:p>
            <a:fld id="{E2003A1C-E75D-4D34-B45D-5853589C0C8E}" type="slidenum">
              <a:t>&lt;#&gt;</a:t>
            </a:fld>
          </a:p>
        </p:txBody>
      </p:sp>
      <p:sp>
        <p:nvSpPr>
          <p:cNvPr id="9" name="PlaceHolder 8"/>
          <p:cNvSpPr>
            <a:spLocks noGrp="1"/>
          </p:cNvSpPr>
          <p:nvPr>
            <p:ph type="dt" idx="9"/>
          </p:nvPr>
        </p:nvSpPr>
        <p:spPr/>
        <p:txBody>
          <a:bodyPr/>
          <a:p>
            <a:r>
              <a:rPr lang="en-US"/>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17"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8"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19"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20"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21"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22"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9" name="PlaceHolder 8"/>
          <p:cNvSpPr>
            <a:spLocks noGrp="1"/>
          </p:cNvSpPr>
          <p:nvPr>
            <p:ph type="ftr" idx="7"/>
          </p:nvPr>
        </p:nvSpPr>
        <p:spPr/>
        <p:txBody>
          <a:bodyPr/>
          <a:p>
            <a:r>
              <a:t>Footer</a:t>
            </a:r>
          </a:p>
        </p:txBody>
      </p:sp>
      <p:sp>
        <p:nvSpPr>
          <p:cNvPr id="10" name="PlaceHolder 9"/>
          <p:cNvSpPr>
            <a:spLocks noGrp="1"/>
          </p:cNvSpPr>
          <p:nvPr>
            <p:ph type="sldNum" idx="8"/>
          </p:nvPr>
        </p:nvSpPr>
        <p:spPr/>
        <p:txBody>
          <a:bodyPr/>
          <a:p>
            <a:fld id="{81FED997-ADB4-4924-BD32-B53A4E249780}" type="slidenum">
              <a:t>&lt;#&gt;</a:t>
            </a:fld>
          </a:p>
        </p:txBody>
      </p:sp>
      <p:sp>
        <p:nvSpPr>
          <p:cNvPr id="11" name="PlaceHolder 10"/>
          <p:cNvSpPr>
            <a:spLocks noGrp="1"/>
          </p:cNvSpPr>
          <p:nvPr>
            <p:ph type="dt" idx="9"/>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11"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ED7B990F-32E3-4501-BF8D-802D9283446B}"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B2C5A055-E990-4311-AA0A-48F564A236D9}"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4902258F-0D98-4667-BB30-F8463B3094B8}"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1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1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7E2B7FD4-6763-4604-89A6-402FCC7E5088}"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19"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3200" spc="-1" strike="noStrike">
              <a:latin typeface="Arial"/>
            </a:endParaRPr>
          </a:p>
        </p:txBody>
      </p:sp>
      <p:sp>
        <p:nvSpPr>
          <p:cNvPr id="2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1"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836E7428-E3A1-4122-9738-3791D9FF953C}"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endParaRPr b="0" lang="en-US" sz="4400" spc="-1" strike="noStrike">
              <a:latin typeface="Arial"/>
            </a:endParaRPr>
          </a:p>
        </p:txBody>
      </p:sp>
      <p:sp>
        <p:nvSpPr>
          <p:cNvPr id="2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3200" spc="-1" strike="noStrike">
              <a:latin typeface="Arial"/>
            </a:endParaRPr>
          </a:p>
        </p:txBody>
      </p:sp>
      <p:sp>
        <p:nvSpPr>
          <p:cNvPr id="25"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3200" spc="-1" strike="noStrike">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77404A04-3BA7-4743-A3A4-8D5977134FD9}" type="slidenum">
              <a:t>&lt;#&gt;</a:t>
            </a:fld>
          </a:p>
        </p:txBody>
      </p:sp>
      <p:sp>
        <p:nvSpPr>
          <p:cNvPr id="8" name="PlaceHolder 7"/>
          <p:cNvSpPr>
            <a:spLocks noGrp="1"/>
          </p:cNvSpPr>
          <p:nvPr>
            <p:ph type="dt" idx="3"/>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ftr" idx="1"/>
          </p:nvPr>
        </p:nvSpPr>
        <p:spPr>
          <a:xfrm>
            <a:off x="4038480" y="6356520"/>
            <a:ext cx="4113720" cy="363960"/>
          </a:xfrm>
          <a:prstGeom prst="rect">
            <a:avLst/>
          </a:prstGeom>
          <a:noFill/>
          <a:ln w="0">
            <a:noFill/>
          </a:ln>
        </p:spPr>
        <p:txBody>
          <a:bodyPr lIns="90000" rIns="90000" tIns="45000" bIns="45000" anchor="ctr">
            <a:noAutofit/>
          </a:bodyPr>
          <a:lstStyle>
            <a:lvl1pPr algn="ctr">
              <a:lnSpc>
                <a:spcPct val="100000"/>
              </a:lnSpc>
              <a:buNone/>
              <a:defRPr b="0" lang="en-US" sz="1400" spc="-1" strike="noStrike">
                <a:latin typeface="Times New Roman"/>
              </a:defRPr>
            </a:lvl1pPr>
          </a:lstStyle>
          <a:p>
            <a:pPr algn="ctr">
              <a:lnSpc>
                <a:spcPct val="100000"/>
              </a:lnSpc>
              <a:buNone/>
            </a:pPr>
            <a:r>
              <a:rPr b="0" lang="en-US" sz="1400" spc="-1" strike="noStrike">
                <a:latin typeface="Times New Roman"/>
              </a:rPr>
              <a:t>&lt;footer&gt;</a:t>
            </a:r>
            <a:endParaRPr b="0" lang="en-US" sz="1400" spc="-1" strike="noStrike">
              <a:latin typeface="Times New Roman"/>
            </a:endParaRPr>
          </a:p>
        </p:txBody>
      </p:sp>
      <p:sp>
        <p:nvSpPr>
          <p:cNvPr id="1" name="PlaceHolder 2"/>
          <p:cNvSpPr>
            <a:spLocks noGrp="1"/>
          </p:cNvSpPr>
          <p:nvPr>
            <p:ph type="sldNum" idx="2"/>
          </p:nvPr>
        </p:nvSpPr>
        <p:spPr>
          <a:xfrm>
            <a:off x="8610480" y="6356520"/>
            <a:ext cx="2742120" cy="363960"/>
          </a:xfrm>
          <a:prstGeom prst="rect">
            <a:avLst/>
          </a:prstGeom>
          <a:noFill/>
          <a:ln w="0">
            <a:noFill/>
          </a:ln>
        </p:spPr>
        <p:txBody>
          <a:bodyPr lIns="90000" rIns="90000" tIns="45000" bIns="45000" anchor="ctr">
            <a:noAutofit/>
          </a:bodyPr>
          <a:lstStyle>
            <a:lvl1pPr algn="r">
              <a:lnSpc>
                <a:spcPct val="100000"/>
              </a:lnSpc>
              <a:buNone/>
              <a:defRPr b="0" lang="en-US" sz="1200" spc="-1" strike="noStrike">
                <a:solidFill>
                  <a:srgbClr val="8b8b8b"/>
                </a:solidFill>
                <a:latin typeface="Calibri"/>
              </a:defRPr>
            </a:lvl1pPr>
          </a:lstStyle>
          <a:p>
            <a:pPr algn="r">
              <a:lnSpc>
                <a:spcPct val="100000"/>
              </a:lnSpc>
              <a:buNone/>
            </a:pPr>
            <a:fld id="{5BB8F448-B151-46BB-89B8-C3EEBB3ACB0C}" type="slidenum">
              <a:rPr b="0" lang="en-US" sz="1200" spc="-1" strike="noStrike">
                <a:solidFill>
                  <a:srgbClr val="8b8b8b"/>
                </a:solidFill>
                <a:latin typeface="Calibri"/>
              </a:rPr>
              <a:t>&lt;number&gt;</a:t>
            </a:fld>
            <a:endParaRPr b="0" lang="en-US" sz="1200" spc="-1" strike="noStrike">
              <a:latin typeface="Times New Roman"/>
            </a:endParaRPr>
          </a:p>
        </p:txBody>
      </p:sp>
      <p:sp>
        <p:nvSpPr>
          <p:cNvPr id="2" name="PlaceHolder 3"/>
          <p:cNvSpPr>
            <a:spLocks noGrp="1"/>
          </p:cNvSpPr>
          <p:nvPr>
            <p:ph type="dt" idx="3"/>
          </p:nvPr>
        </p:nvSpPr>
        <p:spPr>
          <a:xfrm>
            <a:off x="838080" y="6356520"/>
            <a:ext cx="2742120" cy="363960"/>
          </a:xfrm>
          <a:prstGeom prst="rect">
            <a:avLst/>
          </a:prstGeom>
          <a:noFill/>
          <a:ln w="0">
            <a:noFill/>
          </a:ln>
        </p:spPr>
        <p:txBody>
          <a:bodyPr lIns="90000" rIns="90000" tIns="45000" bIns="45000" anchor="ctr">
            <a:noAutofit/>
          </a:bodyPr>
          <a:lstStyle>
            <a:lvl1pPr>
              <a:defRPr b="0" lang="en-US" sz="1400" spc="-1" strike="noStrike">
                <a:latin typeface="Times New Roman"/>
              </a:defRPr>
            </a:lvl1pPr>
          </a:lstStyle>
          <a:p>
            <a:r>
              <a:rPr b="0" lang="en-US" sz="1400" spc="-1" strike="noStrike">
                <a:latin typeface="Times New Roman"/>
              </a:rPr>
              <a:t>&lt;date/time&gt;</a:t>
            </a:r>
            <a:endParaRPr b="0" lang="en-US" sz="1400" spc="-1" strike="noStrike">
              <a:latin typeface="Times New Roman"/>
            </a:endParaRPr>
          </a:p>
        </p:txBody>
      </p:sp>
      <p:sp>
        <p:nvSpPr>
          <p:cNvPr id="3"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US" sz="4400" spc="-1" strike="noStrike">
                <a:latin typeface="Arial"/>
              </a:rPr>
              <a:t>Clic</a:t>
            </a:r>
            <a:r>
              <a:rPr b="0" lang="en-US" sz="4400" spc="-1" strike="noStrike">
                <a:latin typeface="Arial"/>
              </a:rPr>
              <a:t>k to </a:t>
            </a:r>
            <a:r>
              <a:rPr b="0" lang="en-US" sz="4400" spc="-1" strike="noStrike">
                <a:latin typeface="Arial"/>
              </a:rPr>
              <a:t>edit </a:t>
            </a:r>
            <a:r>
              <a:rPr b="0" lang="en-US" sz="4400" spc="-1" strike="noStrike">
                <a:latin typeface="Arial"/>
              </a:rPr>
              <a:t>the </a:t>
            </a:r>
            <a:r>
              <a:rPr b="0" lang="en-US" sz="4400" spc="-1" strike="noStrike">
                <a:latin typeface="Arial"/>
              </a:rPr>
              <a:t>title </a:t>
            </a:r>
            <a:r>
              <a:rPr b="0" lang="en-US" sz="4400" spc="-1" strike="noStrike">
                <a:latin typeface="Arial"/>
              </a:rPr>
              <a:t>text </a:t>
            </a:r>
            <a:r>
              <a:rPr b="0" lang="en-US" sz="4400" spc="-1" strike="noStrike">
                <a:latin typeface="Arial"/>
              </a:rPr>
              <a:t>for</a:t>
            </a:r>
            <a:r>
              <a:rPr b="0" lang="en-US" sz="4400" spc="-1" strike="noStrike">
                <a:latin typeface="Arial"/>
              </a:rPr>
              <a:t>mat</a:t>
            </a:r>
            <a:endParaRPr b="0" lang="en-US" sz="4400" spc="-1" strike="noStrike">
              <a:latin typeface="Arial"/>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09480" y="273600"/>
            <a:ext cx="10972080" cy="1144440"/>
          </a:xfrm>
          <a:prstGeom prst="rect">
            <a:avLst/>
          </a:prstGeom>
          <a:noFill/>
          <a:ln w="0">
            <a:noFill/>
          </a:ln>
        </p:spPr>
        <p:txBody>
          <a:bodyPr lIns="0" rIns="0" tIns="0" bIns="0" anchor="ctr">
            <a:noAutofit/>
          </a:bodyPr>
          <a:p>
            <a:r>
              <a:rPr b="0" lang="en-US" sz="1800" spc="-1" strike="noStrike">
                <a:latin typeface="Arial"/>
              </a:rPr>
              <a:t>Click to edit the title </a:t>
            </a:r>
            <a:r>
              <a:rPr b="0" lang="en-US" sz="1800" spc="-1" strike="noStrike">
                <a:latin typeface="Arial"/>
              </a:rPr>
              <a:t>text format</a:t>
            </a:r>
            <a:endParaRPr b="0" lang="en-US" sz="1800" spc="-1" strike="noStrike">
              <a:latin typeface="Arial"/>
            </a:endParaRPr>
          </a:p>
        </p:txBody>
      </p:sp>
      <p:sp>
        <p:nvSpPr>
          <p:cNvPr id="42" name="PlaceHolder 2"/>
          <p:cNvSpPr>
            <a:spLocks noGrp="1"/>
          </p:cNvSpPr>
          <p:nvPr>
            <p:ph type="body"/>
          </p:nvPr>
        </p:nvSpPr>
        <p:spPr>
          <a:xfrm>
            <a:off x="609480" y="1604520"/>
            <a:ext cx="10972080" cy="397692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
        <p:nvSpPr>
          <p:cNvPr id="43" name="PlaceHolder 3"/>
          <p:cNvSpPr>
            <a:spLocks noGrp="1"/>
          </p:cNvSpPr>
          <p:nvPr>
            <p:ph type="ftr" idx="4"/>
          </p:nvPr>
        </p:nvSpPr>
        <p:spPr>
          <a:xfrm>
            <a:off x="4038480" y="6356520"/>
            <a:ext cx="4113720" cy="363960"/>
          </a:xfrm>
          <a:prstGeom prst="rect">
            <a:avLst/>
          </a:prstGeom>
          <a:noFill/>
          <a:ln w="0">
            <a:noFill/>
          </a:ln>
        </p:spPr>
        <p:txBody>
          <a:bodyPr lIns="90000" rIns="90000" tIns="45000" bIns="45000" anchor="ctr">
            <a:noAutofit/>
          </a:bodyPr>
          <a:lstStyle>
            <a:lvl1pPr algn="ctr">
              <a:lnSpc>
                <a:spcPct val="100000"/>
              </a:lnSpc>
              <a:buNone/>
              <a:defRPr b="0" lang="en-US" sz="1400" spc="-1" strike="noStrike">
                <a:latin typeface="Times New Roman"/>
              </a:defRPr>
            </a:lvl1pPr>
          </a:lstStyle>
          <a:p>
            <a:pPr algn="ctr">
              <a:lnSpc>
                <a:spcPct val="100000"/>
              </a:lnSpc>
              <a:buNone/>
            </a:pPr>
            <a:r>
              <a:rPr b="0" lang="en-US" sz="1400" spc="-1" strike="noStrike">
                <a:latin typeface="Times New Roman"/>
              </a:rPr>
              <a:t>&lt;footer&gt;</a:t>
            </a:r>
            <a:endParaRPr b="0" lang="en-US" sz="1400" spc="-1" strike="noStrike">
              <a:latin typeface="Times New Roman"/>
            </a:endParaRPr>
          </a:p>
        </p:txBody>
      </p:sp>
      <p:sp>
        <p:nvSpPr>
          <p:cNvPr id="44" name="PlaceHolder 4"/>
          <p:cNvSpPr>
            <a:spLocks noGrp="1"/>
          </p:cNvSpPr>
          <p:nvPr>
            <p:ph type="sldNum" idx="5"/>
          </p:nvPr>
        </p:nvSpPr>
        <p:spPr>
          <a:xfrm>
            <a:off x="8610480" y="6356520"/>
            <a:ext cx="2742120" cy="363960"/>
          </a:xfrm>
          <a:prstGeom prst="rect">
            <a:avLst/>
          </a:prstGeom>
          <a:noFill/>
          <a:ln w="0">
            <a:noFill/>
          </a:ln>
        </p:spPr>
        <p:txBody>
          <a:bodyPr lIns="90000" rIns="90000" tIns="45000" bIns="45000" anchor="ctr">
            <a:noAutofit/>
          </a:bodyPr>
          <a:lstStyle>
            <a:lvl1pPr algn="r">
              <a:lnSpc>
                <a:spcPct val="100000"/>
              </a:lnSpc>
              <a:buNone/>
              <a:defRPr b="0" lang="en-US" sz="1200" spc="-1" strike="noStrike">
                <a:solidFill>
                  <a:srgbClr val="8b8b8b"/>
                </a:solidFill>
                <a:latin typeface="Calibri"/>
              </a:defRPr>
            </a:lvl1pPr>
          </a:lstStyle>
          <a:p>
            <a:pPr algn="r">
              <a:lnSpc>
                <a:spcPct val="100000"/>
              </a:lnSpc>
              <a:buNone/>
            </a:pPr>
            <a:fld id="{77D0AE71-13F9-4F5C-9323-DC2225DD37C7}" type="slidenum">
              <a:rPr b="0" lang="en-US" sz="1200" spc="-1" strike="noStrike">
                <a:solidFill>
                  <a:srgbClr val="8b8b8b"/>
                </a:solidFill>
                <a:latin typeface="Calibri"/>
              </a:rPr>
              <a:t>&lt;number&gt;</a:t>
            </a:fld>
            <a:endParaRPr b="0" lang="en-US" sz="1200" spc="-1" strike="noStrike">
              <a:latin typeface="Times New Roman"/>
            </a:endParaRPr>
          </a:p>
        </p:txBody>
      </p:sp>
      <p:sp>
        <p:nvSpPr>
          <p:cNvPr id="45" name="PlaceHolder 5"/>
          <p:cNvSpPr>
            <a:spLocks noGrp="1"/>
          </p:cNvSpPr>
          <p:nvPr>
            <p:ph type="dt" idx="6"/>
          </p:nvPr>
        </p:nvSpPr>
        <p:spPr>
          <a:xfrm>
            <a:off x="838080" y="6356520"/>
            <a:ext cx="2742120" cy="363960"/>
          </a:xfrm>
          <a:prstGeom prst="rect">
            <a:avLst/>
          </a:prstGeom>
          <a:noFill/>
          <a:ln w="0">
            <a:noFill/>
          </a:ln>
        </p:spPr>
        <p:txBody>
          <a:bodyPr lIns="90000" rIns="90000" tIns="45000" bIns="45000" anchor="ctr">
            <a:noAutofit/>
          </a:bodyPr>
          <a:lstStyle>
            <a:lvl1pPr>
              <a:defRPr b="0" lang="en-US" sz="1400" spc="-1" strike="noStrike">
                <a:latin typeface="Times New Roman"/>
              </a:defRPr>
            </a:lvl1pPr>
          </a:lstStyle>
          <a:p>
            <a:r>
              <a:rPr b="0" lang="en-US" sz="1400" spc="-1" strike="noStrike">
                <a:latin typeface="Times New Roman"/>
              </a:rPr>
              <a:t>&lt;date/time&gt;</a:t>
            </a:r>
            <a:endParaRPr b="0" lang="en-US"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2" name="PlaceHolder 1"/>
          <p:cNvSpPr>
            <a:spLocks noGrp="1"/>
          </p:cNvSpPr>
          <p:nvPr>
            <p:ph type="ftr" idx="7"/>
          </p:nvPr>
        </p:nvSpPr>
        <p:spPr>
          <a:xfrm>
            <a:off x="4038480" y="6356520"/>
            <a:ext cx="4113720" cy="363960"/>
          </a:xfrm>
          <a:prstGeom prst="rect">
            <a:avLst/>
          </a:prstGeom>
          <a:noFill/>
          <a:ln w="0">
            <a:noFill/>
          </a:ln>
        </p:spPr>
        <p:txBody>
          <a:bodyPr lIns="90000" rIns="90000" tIns="45000" bIns="45000" anchor="ctr">
            <a:noAutofit/>
          </a:bodyPr>
          <a:lstStyle>
            <a:lvl1pPr algn="ctr">
              <a:lnSpc>
                <a:spcPct val="100000"/>
              </a:lnSpc>
              <a:buNone/>
              <a:defRPr b="0" lang="en-US" sz="1400" spc="-1" strike="noStrike">
                <a:latin typeface="Times New Roman"/>
              </a:defRPr>
            </a:lvl1pPr>
          </a:lstStyle>
          <a:p>
            <a:pPr algn="ctr">
              <a:lnSpc>
                <a:spcPct val="100000"/>
              </a:lnSpc>
              <a:buNone/>
            </a:pPr>
            <a:r>
              <a:rPr b="0" lang="en-US" sz="1400" spc="-1" strike="noStrike">
                <a:latin typeface="Times New Roman"/>
              </a:rPr>
              <a:t>&lt;footer&gt;</a:t>
            </a:r>
            <a:endParaRPr b="0" lang="en-US" sz="1400" spc="-1" strike="noStrike">
              <a:latin typeface="Times New Roman"/>
            </a:endParaRPr>
          </a:p>
        </p:txBody>
      </p:sp>
      <p:sp>
        <p:nvSpPr>
          <p:cNvPr id="83" name="PlaceHolder 2"/>
          <p:cNvSpPr>
            <a:spLocks noGrp="1"/>
          </p:cNvSpPr>
          <p:nvPr>
            <p:ph type="sldNum" idx="8"/>
          </p:nvPr>
        </p:nvSpPr>
        <p:spPr>
          <a:xfrm>
            <a:off x="8610480" y="6356520"/>
            <a:ext cx="2742120" cy="363960"/>
          </a:xfrm>
          <a:prstGeom prst="rect">
            <a:avLst/>
          </a:prstGeom>
          <a:noFill/>
          <a:ln w="0">
            <a:noFill/>
          </a:ln>
        </p:spPr>
        <p:txBody>
          <a:bodyPr lIns="90000" rIns="90000" tIns="45000" bIns="45000" anchor="ctr">
            <a:noAutofit/>
          </a:bodyPr>
          <a:lstStyle>
            <a:lvl1pPr algn="r">
              <a:lnSpc>
                <a:spcPct val="100000"/>
              </a:lnSpc>
              <a:buNone/>
              <a:defRPr b="0" lang="en-US" sz="1200" spc="-1" strike="noStrike">
                <a:solidFill>
                  <a:srgbClr val="8b8b8b"/>
                </a:solidFill>
                <a:latin typeface="Calibri"/>
              </a:defRPr>
            </a:lvl1pPr>
          </a:lstStyle>
          <a:p>
            <a:pPr algn="r">
              <a:lnSpc>
                <a:spcPct val="100000"/>
              </a:lnSpc>
              <a:buNone/>
            </a:pPr>
            <a:fld id="{7BA3D34E-F4B9-483D-94B0-916E15A7E153}" type="slidenum">
              <a:rPr b="0" lang="en-US" sz="1200" spc="-1" strike="noStrike">
                <a:solidFill>
                  <a:srgbClr val="8b8b8b"/>
                </a:solidFill>
                <a:latin typeface="Calibri"/>
              </a:rPr>
              <a:t>&lt;number&gt;</a:t>
            </a:fld>
            <a:endParaRPr b="0" lang="en-US" sz="1200" spc="-1" strike="noStrike">
              <a:latin typeface="Times New Roman"/>
            </a:endParaRPr>
          </a:p>
        </p:txBody>
      </p:sp>
      <p:sp>
        <p:nvSpPr>
          <p:cNvPr id="84" name="PlaceHolder 3"/>
          <p:cNvSpPr>
            <a:spLocks noGrp="1"/>
          </p:cNvSpPr>
          <p:nvPr>
            <p:ph type="dt" idx="9"/>
          </p:nvPr>
        </p:nvSpPr>
        <p:spPr>
          <a:xfrm>
            <a:off x="838080" y="6356520"/>
            <a:ext cx="2742120" cy="363960"/>
          </a:xfrm>
          <a:prstGeom prst="rect">
            <a:avLst/>
          </a:prstGeom>
          <a:noFill/>
          <a:ln w="0">
            <a:noFill/>
          </a:ln>
        </p:spPr>
        <p:txBody>
          <a:bodyPr lIns="90000" rIns="90000" tIns="45000" bIns="45000" anchor="ctr">
            <a:noAutofit/>
          </a:bodyPr>
          <a:lstStyle>
            <a:lvl1pPr>
              <a:defRPr b="0" lang="en-US" sz="1400" spc="-1" strike="noStrike">
                <a:latin typeface="Times New Roman"/>
              </a:defRPr>
            </a:lvl1pPr>
          </a:lstStyle>
          <a:p>
            <a:r>
              <a:rPr b="0" lang="en-US" sz="1400" spc="-1" strike="noStrike">
                <a:latin typeface="Times New Roman"/>
              </a:rPr>
              <a:t>&lt;date/time&gt;</a:t>
            </a:r>
            <a:endParaRPr b="0" lang="en-US" sz="1400" spc="-1" strike="noStrike">
              <a:latin typeface="Times New Roman"/>
            </a:endParaRPr>
          </a:p>
        </p:txBody>
      </p:sp>
      <p:sp>
        <p:nvSpPr>
          <p:cNvPr id="85"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algn="ctr">
              <a:buNone/>
            </a:pPr>
            <a:r>
              <a:rPr b="0" lang="en-US" sz="4400" spc="-1" strike="noStrike">
                <a:latin typeface="Arial"/>
              </a:rPr>
              <a:t>Click to edit the title text format</a:t>
            </a:r>
            <a:endParaRPr b="0" lang="en-US" sz="4400" spc="-1" strike="noStrike">
              <a:latin typeface="Arial"/>
            </a:endParaRPr>
          </a:p>
        </p:txBody>
      </p:sp>
      <p:sp>
        <p:nvSpPr>
          <p:cNvPr id="86"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 Id="rId3" Type="http://schemas.openxmlformats.org/officeDocument/2006/relationships/slideLayout" Target="../slideLayouts/slideLayout25.xml"/>
</Relationships>
</file>

<file path=ppt/slides/_rels/slide5.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slideLayout" Target="../slideLayouts/slideLayout25.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p:nvPr>
        </p:nvSpPr>
        <p:spPr>
          <a:xfrm rot="16200">
            <a:off x="608400" y="1603080"/>
            <a:ext cx="10971720" cy="3976560"/>
          </a:xfrm>
          <a:prstGeom prst="rect">
            <a:avLst/>
          </a:prstGeom>
          <a:noFill/>
          <a:ln w="0">
            <a:noFill/>
          </a:ln>
        </p:spPr>
        <p:txBody>
          <a:bodyPr lIns="0" rIns="0" tIns="0" bIns="0" anchor="t">
            <a:normAutofit/>
          </a:bodyPr>
          <a:p>
            <a:pPr algn="ctr">
              <a:lnSpc>
                <a:spcPct val="90000"/>
              </a:lnSpc>
              <a:spcBef>
                <a:spcPts val="1417"/>
              </a:spcBef>
              <a:buNone/>
            </a:pPr>
            <a:r>
              <a:rPr b="1" lang="en-US" sz="3600" spc="-1" strike="noStrike">
                <a:solidFill>
                  <a:srgbClr val="000000"/>
                </a:solidFill>
                <a:latin typeface="Calibri"/>
              </a:rPr>
              <a:t>Freiburg Hackaton</a:t>
            </a:r>
            <a:endParaRPr b="0" lang="en-US" sz="3600" spc="-1" strike="noStrike">
              <a:latin typeface="Arial"/>
            </a:endParaRPr>
          </a:p>
          <a:p>
            <a:pPr algn="ctr">
              <a:lnSpc>
                <a:spcPct val="90000"/>
              </a:lnSpc>
              <a:spcBef>
                <a:spcPts val="1417"/>
              </a:spcBef>
              <a:buNone/>
            </a:pPr>
            <a:r>
              <a:rPr b="0" lang="en-US" sz="1500" spc="-1" strike="noStrike">
                <a:solidFill>
                  <a:srgbClr val="000000"/>
                </a:solidFill>
                <a:latin typeface="Calibri"/>
              </a:rPr>
              <a:t>March 2024</a:t>
            </a:r>
            <a:endParaRPr b="0" lang="en-US" sz="1500" spc="-1" strike="noStrike">
              <a:latin typeface="Arial"/>
            </a:endParaRPr>
          </a:p>
          <a:p>
            <a:pPr algn="ctr">
              <a:lnSpc>
                <a:spcPct val="90000"/>
              </a:lnSpc>
              <a:spcBef>
                <a:spcPts val="1417"/>
              </a:spcBef>
              <a:buNone/>
            </a:pPr>
            <a:endParaRPr b="0" lang="en-US" sz="2800" spc="-1" strike="noStrike">
              <a:latin typeface="Arial"/>
            </a:endParaRPr>
          </a:p>
          <a:p>
            <a:pPr>
              <a:lnSpc>
                <a:spcPct val="90000"/>
              </a:lnSpc>
              <a:spcBef>
                <a:spcPts val="1417"/>
              </a:spcBef>
              <a:buNone/>
            </a:pPr>
            <a:endParaRPr b="0" lang="en-US" sz="2800" spc="-1" strike="noStrike">
              <a:latin typeface="Arial"/>
            </a:endParaRPr>
          </a:p>
          <a:p>
            <a:pPr algn="ctr">
              <a:lnSpc>
                <a:spcPct val="90000"/>
              </a:lnSpc>
              <a:spcBef>
                <a:spcPts val="1417"/>
              </a:spcBef>
              <a:buNone/>
            </a:pPr>
            <a:r>
              <a:rPr b="1" lang="en-US" sz="2300" spc="-1" strike="noStrike">
                <a:solidFill>
                  <a:srgbClr val="000000"/>
                </a:solidFill>
                <a:latin typeface="Calibri"/>
                <a:ea typeface="Noto Sans CJK SC"/>
              </a:rPr>
              <a:t>Project</a:t>
            </a:r>
            <a:endParaRPr b="0" lang="en-US" sz="2300" spc="-1" strike="noStrike">
              <a:latin typeface="Arial"/>
            </a:endParaRPr>
          </a:p>
          <a:p>
            <a:pPr algn="ctr">
              <a:lnSpc>
                <a:spcPct val="90000"/>
              </a:lnSpc>
              <a:spcBef>
                <a:spcPts val="1417"/>
              </a:spcBef>
              <a:buNone/>
            </a:pPr>
            <a:r>
              <a:rPr b="0" lang="en-US" sz="2300" spc="-1" strike="noStrike">
                <a:solidFill>
                  <a:srgbClr val="000000"/>
                </a:solidFill>
                <a:latin typeface="Calibri"/>
                <a:ea typeface="Noto Sans CJK SC"/>
              </a:rPr>
              <a:t>Conversion of KNIME image analysis workflows to Galaxy</a:t>
            </a:r>
            <a:endParaRPr b="0" lang="en-US" sz="2300" spc="-1" strike="noStrike">
              <a:latin typeface="Arial"/>
            </a:endParaRPr>
          </a:p>
          <a:p>
            <a:pPr>
              <a:lnSpc>
                <a:spcPct val="90000"/>
              </a:lnSpc>
              <a:spcBef>
                <a:spcPts val="1417"/>
              </a:spcBef>
              <a:buNone/>
            </a:pP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PlaceHolder 1"/>
          <p:cNvSpPr>
            <a:spLocks noGrp="1"/>
          </p:cNvSpPr>
          <p:nvPr>
            <p:ph type="title"/>
          </p:nvPr>
        </p:nvSpPr>
        <p:spPr>
          <a:xfrm>
            <a:off x="838080" y="365040"/>
            <a:ext cx="10514520" cy="1324440"/>
          </a:xfrm>
          <a:prstGeom prst="rect">
            <a:avLst/>
          </a:prstGeom>
          <a:noFill/>
          <a:ln w="0">
            <a:noFill/>
          </a:ln>
        </p:spPr>
        <p:txBody>
          <a:bodyPr lIns="0" rIns="0" tIns="0" bIns="0" anchor="ctr">
            <a:noAutofit/>
          </a:bodyPr>
          <a:p>
            <a:pPr algn="ctr">
              <a:lnSpc>
                <a:spcPct val="100000"/>
              </a:lnSpc>
              <a:buNone/>
            </a:pPr>
            <a:r>
              <a:rPr b="0" lang="en-US" sz="4400" spc="-1" strike="noStrike">
                <a:latin typeface="Arial"/>
              </a:rPr>
              <a:t>Goal of the project</a:t>
            </a:r>
            <a:endParaRPr b="0" lang="en-US" sz="4400" spc="-1" strike="noStrike">
              <a:latin typeface="Arial"/>
            </a:endParaRPr>
          </a:p>
        </p:txBody>
      </p:sp>
      <p:sp>
        <p:nvSpPr>
          <p:cNvPr id="125" name=""/>
          <p:cNvSpPr/>
          <p:nvPr/>
        </p:nvSpPr>
        <p:spPr>
          <a:xfrm>
            <a:off x="685800" y="2086200"/>
            <a:ext cx="9372240" cy="11138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800" spc="-1" strike="noStrike">
                <a:latin typeface="Arial"/>
              </a:rPr>
              <a:t>Explore the possibility to convert to Galaxy some high content screening image workflow developed in KNIME using the image processing package</a:t>
            </a:r>
            <a:endParaRPr b="0" lang="en-US" sz="1800" spc="-1" strike="noStrike">
              <a:latin typeface="Arial"/>
            </a:endParaRPr>
          </a:p>
          <a:p>
            <a:pPr>
              <a:lnSpc>
                <a:spcPct val="100000"/>
              </a:lnSpc>
              <a:buNone/>
            </a:pPr>
            <a:endParaRPr b="0" lang="en-US" sz="1800" spc="-1" strike="noStrike">
              <a:latin typeface="Arial"/>
            </a:endParaRPr>
          </a:p>
          <a:p>
            <a:pPr>
              <a:lnSpc>
                <a:spcPct val="100000"/>
              </a:lnSpc>
              <a:buNone/>
            </a:pPr>
            <a:r>
              <a:rPr b="0" lang="en-US" sz="1800" spc="-1" strike="noStrike">
                <a:latin typeface="Arial"/>
              </a:rPr>
              <a:t>Suggest new tools which could be potentially implemented into Galaxy</a:t>
            </a:r>
            <a:endParaRPr b="0" lang="en-US" sz="1800" spc="-1" strike="noStrike">
              <a:latin typeface="Arial"/>
            </a:endParaRPr>
          </a:p>
        </p:txBody>
      </p:sp>
      <p:pic>
        <p:nvPicPr>
          <p:cNvPr id="126" name="" descr=""/>
          <p:cNvPicPr/>
          <p:nvPr/>
        </p:nvPicPr>
        <p:blipFill>
          <a:blip r:embed="rId1"/>
          <a:stretch/>
        </p:blipFill>
        <p:spPr>
          <a:xfrm>
            <a:off x="1467000" y="4114800"/>
            <a:ext cx="3333240" cy="866880"/>
          </a:xfrm>
          <a:prstGeom prst="rect">
            <a:avLst/>
          </a:prstGeom>
          <a:ln w="0">
            <a:noFill/>
          </a:ln>
        </p:spPr>
      </p:pic>
      <p:sp>
        <p:nvSpPr>
          <p:cNvPr id="127" name=""/>
          <p:cNvSpPr/>
          <p:nvPr/>
        </p:nvSpPr>
        <p:spPr>
          <a:xfrm>
            <a:off x="174240" y="6400800"/>
            <a:ext cx="2111400" cy="2318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000" spc="-1" strike="noStrike">
                <a:latin typeface="Arial"/>
              </a:rPr>
              <a:t>Image source: www.wikipedia.com</a:t>
            </a:r>
            <a:endParaRPr b="0" lang="en-US" sz="1000" spc="-1" strike="noStrike">
              <a:latin typeface="Arial"/>
            </a:endParaRPr>
          </a:p>
        </p:txBody>
      </p:sp>
      <p:pic>
        <p:nvPicPr>
          <p:cNvPr id="128" name="" descr=""/>
          <p:cNvPicPr/>
          <p:nvPr/>
        </p:nvPicPr>
        <p:blipFill>
          <a:blip r:embed="rId2"/>
          <a:stretch/>
        </p:blipFill>
        <p:spPr>
          <a:xfrm>
            <a:off x="6858000" y="4031280"/>
            <a:ext cx="3351960" cy="1063800"/>
          </a:xfrm>
          <a:prstGeom prst="rect">
            <a:avLst/>
          </a:prstGeom>
          <a:ln w="0">
            <a:noFill/>
          </a:ln>
        </p:spPr>
      </p:pic>
      <p:sp>
        <p:nvSpPr>
          <p:cNvPr id="129" name=""/>
          <p:cNvSpPr/>
          <p:nvPr/>
        </p:nvSpPr>
        <p:spPr>
          <a:xfrm>
            <a:off x="5257800" y="4343400"/>
            <a:ext cx="1142640" cy="456840"/>
          </a:xfrm>
          <a:custGeom>
            <a:avLst/>
            <a:gdLst/>
            <a:ahLst/>
            <a:rect l="l" t="t" r="r" b="b"/>
            <a:pathLst>
              <a:path w="21600" h="21600">
                <a:moveTo>
                  <a:pt x="0" y="5400"/>
                </a:moveTo>
                <a:lnTo>
                  <a:pt x="16200" y="5400"/>
                </a:lnTo>
                <a:lnTo>
                  <a:pt x="16200" y="0"/>
                </a:lnTo>
                <a:lnTo>
                  <a:pt x="21600" y="10800"/>
                </a:lnTo>
                <a:lnTo>
                  <a:pt x="16200" y="21600"/>
                </a:lnTo>
                <a:lnTo>
                  <a:pt x="16200" y="16200"/>
                </a:lnTo>
                <a:lnTo>
                  <a:pt x="0" y="16200"/>
                </a:lnTo>
                <a:close/>
              </a:path>
            </a:pathLst>
          </a:custGeom>
          <a:solidFill>
            <a:srgbClr val="729fcf"/>
          </a:solidFill>
          <a:ln w="0">
            <a:solidFill>
              <a:srgbClr val="3465a4"/>
            </a:solid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0" name="Picture 3" descr=""/>
          <p:cNvPicPr/>
          <p:nvPr/>
        </p:nvPicPr>
        <p:blipFill>
          <a:blip r:embed="rId1"/>
          <a:stretch/>
        </p:blipFill>
        <p:spPr>
          <a:xfrm>
            <a:off x="583560" y="3358440"/>
            <a:ext cx="10819080" cy="3498840"/>
          </a:xfrm>
          <a:prstGeom prst="rect">
            <a:avLst/>
          </a:prstGeom>
          <a:ln w="0">
            <a:noFill/>
          </a:ln>
        </p:spPr>
      </p:pic>
      <p:sp>
        <p:nvSpPr>
          <p:cNvPr id="131" name=""/>
          <p:cNvSpPr/>
          <p:nvPr/>
        </p:nvSpPr>
        <p:spPr>
          <a:xfrm>
            <a:off x="2259360" y="3657600"/>
            <a:ext cx="5485680" cy="1142280"/>
          </a:xfrm>
          <a:prstGeom prst="rect">
            <a:avLst/>
          </a:prstGeom>
          <a:noFill/>
          <a:ln w="73080">
            <a:solidFill>
              <a:srgbClr val="3465a4"/>
            </a:solidFill>
            <a:round/>
          </a:ln>
        </p:spPr>
        <p:style>
          <a:lnRef idx="0"/>
          <a:fillRef idx="0"/>
          <a:effectRef idx="0"/>
          <a:fontRef idx="minor"/>
        </p:style>
      </p:sp>
      <p:sp>
        <p:nvSpPr>
          <p:cNvPr id="132" name=""/>
          <p:cNvSpPr/>
          <p:nvPr/>
        </p:nvSpPr>
        <p:spPr>
          <a:xfrm>
            <a:off x="3429000" y="4911480"/>
            <a:ext cx="2783160" cy="34560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u="sng">
                <a:solidFill>
                  <a:srgbClr val="000000"/>
                </a:solidFill>
                <a:uFillTx/>
                <a:latin typeface="Arial"/>
                <a:ea typeface="DejaVu Sans"/>
              </a:rPr>
              <a:t>Image processing steps</a:t>
            </a:r>
            <a:endParaRPr b="0" lang="en-US" sz="1800" spc="-1" strike="noStrike">
              <a:latin typeface="Arial"/>
            </a:endParaRPr>
          </a:p>
        </p:txBody>
      </p:sp>
      <p:sp>
        <p:nvSpPr>
          <p:cNvPr id="133" name=""/>
          <p:cNvSpPr/>
          <p:nvPr/>
        </p:nvSpPr>
        <p:spPr>
          <a:xfrm>
            <a:off x="228600" y="740880"/>
            <a:ext cx="4799880" cy="85860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a:solidFill>
                  <a:srgbClr val="000000"/>
                </a:solidFill>
                <a:latin typeface="Ubuntu"/>
                <a:ea typeface="DejaVu Sans"/>
              </a:rPr>
              <a:t>Study information and data source</a:t>
            </a:r>
            <a:endParaRPr b="0" lang="en-US" sz="1800" spc="-1" strike="noStrike">
              <a:latin typeface="Arial"/>
            </a:endParaRPr>
          </a:p>
          <a:p>
            <a:pPr>
              <a:lnSpc>
                <a:spcPct val="100000"/>
              </a:lnSpc>
              <a:buNone/>
            </a:pPr>
            <a:r>
              <a:rPr b="0" lang="en-US" sz="1800" spc="-1" strike="noStrike">
                <a:solidFill>
                  <a:srgbClr val="000000"/>
                </a:solidFill>
                <a:latin typeface="Ubuntu"/>
                <a:ea typeface="DejaVu Sans"/>
              </a:rPr>
              <a:t>https://bbbc.broadinstitute.org/BBBC014/</a:t>
            </a:r>
            <a:endParaRPr b="0" lang="en-US" sz="1800" spc="-1" strike="noStrike">
              <a:latin typeface="Arial"/>
            </a:endParaRPr>
          </a:p>
        </p:txBody>
      </p:sp>
      <p:sp>
        <p:nvSpPr>
          <p:cNvPr id="134" name=""/>
          <p:cNvSpPr/>
          <p:nvPr/>
        </p:nvSpPr>
        <p:spPr>
          <a:xfrm>
            <a:off x="685800" y="5943600"/>
            <a:ext cx="2971080" cy="845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300" spc="-1" strike="noStrike">
                <a:solidFill>
                  <a:srgbClr val="646464"/>
                </a:solidFill>
                <a:latin typeface="Ubuntu"/>
                <a:ea typeface="DejaVu Sans"/>
              </a:rPr>
              <a:t>Workflow Requirements:</a:t>
            </a:r>
            <a:endParaRPr b="0" lang="en-US" sz="1300" spc="-1" strike="noStrike">
              <a:latin typeface="Arial"/>
            </a:endParaRPr>
          </a:p>
          <a:p>
            <a:pPr>
              <a:lnSpc>
                <a:spcPct val="100000"/>
              </a:lnSpc>
              <a:buNone/>
            </a:pPr>
            <a:r>
              <a:rPr b="0" lang="en-US" sz="1300" spc="-1" strike="noStrike">
                <a:solidFill>
                  <a:srgbClr val="646464"/>
                </a:solidFill>
                <a:latin typeface="Ubuntu"/>
                <a:ea typeface="DejaVu Sans"/>
              </a:rPr>
              <a:t>KNIME 3.1.2</a:t>
            </a:r>
            <a:endParaRPr b="0" lang="en-US" sz="1300" spc="-1" strike="noStrike">
              <a:latin typeface="Arial"/>
            </a:endParaRPr>
          </a:p>
          <a:p>
            <a:pPr>
              <a:lnSpc>
                <a:spcPct val="100000"/>
              </a:lnSpc>
              <a:buNone/>
            </a:pPr>
            <a:r>
              <a:rPr b="0" lang="en-US" sz="1300" spc="-1" strike="noStrike">
                <a:solidFill>
                  <a:srgbClr val="646464"/>
                </a:solidFill>
                <a:latin typeface="Ubuntu"/>
                <a:ea typeface="DejaVu Sans"/>
              </a:rPr>
              <a:t>KNIME Image Processing 1.4.2</a:t>
            </a:r>
            <a:endParaRPr b="0" lang="en-US" sz="1300" spc="-1" strike="noStrike">
              <a:latin typeface="Arial"/>
            </a:endParaRPr>
          </a:p>
        </p:txBody>
      </p:sp>
      <p:sp>
        <p:nvSpPr>
          <p:cNvPr id="135" name=""/>
          <p:cNvSpPr/>
          <p:nvPr/>
        </p:nvSpPr>
        <p:spPr>
          <a:xfrm>
            <a:off x="228600" y="228600"/>
            <a:ext cx="10972800" cy="82152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2200" spc="-1" strike="noStrike">
                <a:solidFill>
                  <a:srgbClr val="000000"/>
                </a:solidFill>
                <a:latin typeface="Arial"/>
                <a:ea typeface="DejaVu Sans"/>
              </a:rPr>
              <a:t>STUDY: Human MCF7 and A549 cells cytoplasm–nucleus translocation</a:t>
            </a:r>
            <a:endParaRPr b="0" lang="en-US" sz="2200" spc="-1" strike="noStrike">
              <a:latin typeface="Arial"/>
            </a:endParaRPr>
          </a:p>
          <a:p>
            <a:pPr>
              <a:lnSpc>
                <a:spcPct val="100000"/>
              </a:lnSpc>
              <a:buNone/>
            </a:pPr>
            <a:endParaRPr b="0" lang="en-US" sz="1000" spc="-1" strike="noStrike">
              <a:latin typeface="Arial"/>
            </a:endParaRPr>
          </a:p>
        </p:txBody>
      </p:sp>
      <p:sp>
        <p:nvSpPr>
          <p:cNvPr id="136" name=""/>
          <p:cNvSpPr/>
          <p:nvPr/>
        </p:nvSpPr>
        <p:spPr>
          <a:xfrm>
            <a:off x="457200" y="2594880"/>
            <a:ext cx="11201400" cy="37620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2000" spc="-1" strike="noStrike">
                <a:solidFill>
                  <a:srgbClr val="000000"/>
                </a:solidFill>
                <a:latin typeface="Ubuntu"/>
                <a:ea typeface="DejaVu Sans"/>
              </a:rPr>
              <a:t>KNIME High-Content-Screening Workflow</a:t>
            </a:r>
            <a:endParaRPr b="0" lang="en-US" sz="2000" spc="-1" strike="noStrike">
              <a:latin typeface="Arial"/>
            </a:endParaRPr>
          </a:p>
          <a:p>
            <a:pPr>
              <a:lnSpc>
                <a:spcPct val="100000"/>
              </a:lnSpc>
              <a:buNone/>
            </a:pPr>
            <a:r>
              <a:rPr b="0" lang="en-US" sz="1000" spc="-1" strike="noStrike">
                <a:solidFill>
                  <a:srgbClr val="000000"/>
                </a:solidFill>
                <a:latin typeface="Ubuntu"/>
                <a:ea typeface="DejaVu Sans"/>
              </a:rPr>
              <a:t>https://hub.knime.com/knime/spaces/Examples/99_Community/01_Image_Processing/03_Applications/06_High_Content_Screening~EZeNcsCyItk9fQ07/current-state</a:t>
            </a:r>
            <a:endParaRPr b="0" lang="en-US" sz="10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37" name="Picture 3" descr=""/>
          <p:cNvPicPr/>
          <p:nvPr/>
        </p:nvPicPr>
        <p:blipFill>
          <a:blip r:embed="rId1"/>
          <a:stretch/>
        </p:blipFill>
        <p:spPr>
          <a:xfrm>
            <a:off x="2742840" y="1828800"/>
            <a:ext cx="6918120" cy="3612600"/>
          </a:xfrm>
          <a:prstGeom prst="rect">
            <a:avLst/>
          </a:prstGeom>
          <a:ln w="0">
            <a:noFill/>
          </a:ln>
        </p:spPr>
      </p:pic>
      <p:sp>
        <p:nvSpPr>
          <p:cNvPr id="138" name="Rectangle 4"/>
          <p:cNvSpPr/>
          <p:nvPr/>
        </p:nvSpPr>
        <p:spPr>
          <a:xfrm>
            <a:off x="2742840" y="2416320"/>
            <a:ext cx="1311120" cy="1474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p:style>
      </p:sp>
      <p:sp>
        <p:nvSpPr>
          <p:cNvPr id="139" name="Rectangle 6"/>
          <p:cNvSpPr/>
          <p:nvPr/>
        </p:nvSpPr>
        <p:spPr>
          <a:xfrm>
            <a:off x="2286000" y="4114800"/>
            <a:ext cx="2437200" cy="1079640"/>
          </a:xfrm>
          <a:prstGeom prst="rect">
            <a:avLst/>
          </a:prstGeom>
          <a:noFill/>
          <a:ln w="0">
            <a:solidFill>
              <a:srgbClr val="ff0000"/>
            </a:solidFill>
          </a:ln>
        </p:spPr>
        <p:style>
          <a:lnRef idx="0"/>
          <a:fillRef idx="0"/>
          <a:effectRef idx="0"/>
          <a:fontRef idx="minor"/>
        </p:style>
        <p:txBody>
          <a:bodyPr lIns="90000" rIns="90000" tIns="45000" bIns="45000" anchor="t">
            <a:spAutoFit/>
          </a:bodyPr>
          <a:p>
            <a:pPr>
              <a:lnSpc>
                <a:spcPct val="100000"/>
              </a:lnSpc>
              <a:buNone/>
            </a:pPr>
            <a:r>
              <a:rPr b="1" lang="en-US" sz="1300" spc="-1" strike="noStrike">
                <a:solidFill>
                  <a:srgbClr val="000000"/>
                </a:solidFill>
                <a:latin typeface="Ubuntu"/>
                <a:ea typeface="DejaVu Sans"/>
              </a:rPr>
              <a:t>Convert image format</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toolshed.g2.bx.psu.edu/repos/imgteam/bfconvert/ip_convertimage/6.7.0+galaxy2</a:t>
            </a:r>
            <a:endParaRPr b="0" lang="en-US" sz="1300" spc="-1" strike="noStrike">
              <a:latin typeface="Arial"/>
            </a:endParaRPr>
          </a:p>
        </p:txBody>
      </p:sp>
      <p:sp>
        <p:nvSpPr>
          <p:cNvPr id="140" name="Rectangle 7"/>
          <p:cNvSpPr/>
          <p:nvPr/>
        </p:nvSpPr>
        <p:spPr>
          <a:xfrm>
            <a:off x="7061760" y="2525400"/>
            <a:ext cx="2659680" cy="1474200"/>
          </a:xfrm>
          <a:prstGeom prst="rect">
            <a:avLst/>
          </a:prstGeom>
          <a:noFill/>
          <a:ln w="38100">
            <a:solidFill>
              <a:srgbClr val="70ad47"/>
            </a:solidFill>
          </a:ln>
        </p:spPr>
        <p:style>
          <a:lnRef idx="2">
            <a:schemeClr val="accent1">
              <a:shade val="50000"/>
            </a:schemeClr>
          </a:lnRef>
          <a:fillRef idx="1">
            <a:schemeClr val="accent1"/>
          </a:fillRef>
          <a:effectRef idx="0">
            <a:schemeClr val="accent1"/>
          </a:effectRef>
          <a:fontRef idx="minor"/>
        </p:style>
      </p:sp>
      <p:sp>
        <p:nvSpPr>
          <p:cNvPr id="141" name="Rectangle 9"/>
          <p:cNvSpPr/>
          <p:nvPr/>
        </p:nvSpPr>
        <p:spPr>
          <a:xfrm rot="21588000">
            <a:off x="7086960" y="4141800"/>
            <a:ext cx="2743560" cy="881640"/>
          </a:xfrm>
          <a:prstGeom prst="rect">
            <a:avLst/>
          </a:prstGeom>
          <a:noFill/>
          <a:ln w="0">
            <a:solidFill>
              <a:srgbClr val="00a933"/>
            </a:solidFill>
          </a:ln>
        </p:spPr>
        <p:style>
          <a:lnRef idx="0"/>
          <a:fillRef idx="0"/>
          <a:effectRef idx="0"/>
          <a:fontRef idx="minor"/>
        </p:style>
        <p:txBody>
          <a:bodyPr lIns="90000" rIns="90000" tIns="45000" bIns="45000" anchor="t">
            <a:spAutoFit/>
          </a:bodyPr>
          <a:p>
            <a:pPr>
              <a:lnSpc>
                <a:spcPct val="100000"/>
              </a:lnSpc>
              <a:buNone/>
            </a:pPr>
            <a:r>
              <a:rPr b="1" lang="en-US" sz="1300" spc="-1" strike="noStrike">
                <a:solidFill>
                  <a:srgbClr val="000000"/>
                </a:solidFill>
                <a:latin typeface="Ubuntu"/>
                <a:ea typeface="DejaVu Sans"/>
              </a:rPr>
              <a:t>Filter 2D image</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toolshed.g2.bx.psu.edu/repos/imgteam/2d_simple_filter/ip_filter_standard/0.0.3-3</a:t>
            </a:r>
            <a:endParaRPr b="0" lang="en-US" sz="1300" spc="-1" strike="noStrike">
              <a:latin typeface="Arial"/>
            </a:endParaRPr>
          </a:p>
        </p:txBody>
      </p:sp>
      <p:pic>
        <p:nvPicPr>
          <p:cNvPr id="142" name="Picture 2" descr=""/>
          <p:cNvPicPr/>
          <p:nvPr/>
        </p:nvPicPr>
        <p:blipFill>
          <a:blip r:embed="rId2"/>
          <a:srcRect l="17582" t="8536" r="69704" b="58758"/>
          <a:stretch/>
        </p:blipFill>
        <p:spPr>
          <a:xfrm>
            <a:off x="228600" y="228600"/>
            <a:ext cx="1370880" cy="1141560"/>
          </a:xfrm>
          <a:prstGeom prst="rect">
            <a:avLst/>
          </a:prstGeom>
          <a:ln w="0">
            <a:noFill/>
          </a:ln>
        </p:spPr>
      </p:pic>
      <p:sp>
        <p:nvSpPr>
          <p:cNvPr id="143" name=""/>
          <p:cNvSpPr/>
          <p:nvPr/>
        </p:nvSpPr>
        <p:spPr>
          <a:xfrm>
            <a:off x="1600200" y="568080"/>
            <a:ext cx="316404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u="sng">
                <a:solidFill>
                  <a:srgbClr val="000000"/>
                </a:solidFill>
                <a:uFillTx/>
                <a:latin typeface="Ubuntu"/>
                <a:ea typeface="DejaVu Sans"/>
              </a:rPr>
              <a:t>Image pre-processing steps</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44" name="Picture 3" descr=""/>
          <p:cNvPicPr/>
          <p:nvPr/>
        </p:nvPicPr>
        <p:blipFill>
          <a:blip r:embed="rId1"/>
          <a:stretch/>
        </p:blipFill>
        <p:spPr>
          <a:xfrm>
            <a:off x="3200400" y="1058400"/>
            <a:ext cx="5613120" cy="3044160"/>
          </a:xfrm>
          <a:prstGeom prst="rect">
            <a:avLst/>
          </a:prstGeom>
          <a:ln w="0">
            <a:noFill/>
          </a:ln>
        </p:spPr>
      </p:pic>
      <p:sp>
        <p:nvSpPr>
          <p:cNvPr id="145" name="Rectangle 5"/>
          <p:cNvSpPr/>
          <p:nvPr/>
        </p:nvSpPr>
        <p:spPr>
          <a:xfrm>
            <a:off x="4502880" y="2737440"/>
            <a:ext cx="1111680" cy="979560"/>
          </a:xfrm>
          <a:prstGeom prst="rect">
            <a:avLst/>
          </a:prstGeom>
          <a:noFill/>
          <a:ln w="38100">
            <a:solidFill>
              <a:srgbClr val="70ad47"/>
            </a:solidFill>
          </a:ln>
        </p:spPr>
        <p:style>
          <a:lnRef idx="2">
            <a:schemeClr val="accent1">
              <a:shade val="50000"/>
            </a:schemeClr>
          </a:lnRef>
          <a:fillRef idx="1">
            <a:schemeClr val="accent1"/>
          </a:fillRef>
          <a:effectRef idx="0">
            <a:schemeClr val="accent1"/>
          </a:effectRef>
          <a:fontRef idx="minor"/>
        </p:style>
      </p:sp>
      <p:sp>
        <p:nvSpPr>
          <p:cNvPr id="146" name="Rectangle 6"/>
          <p:cNvSpPr/>
          <p:nvPr/>
        </p:nvSpPr>
        <p:spPr>
          <a:xfrm>
            <a:off x="558000" y="4314240"/>
            <a:ext cx="6609960" cy="485640"/>
          </a:xfrm>
          <a:prstGeom prst="rect">
            <a:avLst/>
          </a:prstGeom>
          <a:noFill/>
          <a:ln w="0">
            <a:solidFill>
              <a:srgbClr val="00a933"/>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Compute image features</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toolshed.g2.bx.psu.edu/repos/imgteam/mahotas_features/ip_mahotas_features/0.7-2</a:t>
            </a:r>
            <a:endParaRPr b="0" lang="en-US" sz="1300" spc="-1" strike="noStrike">
              <a:latin typeface="Arial"/>
            </a:endParaRPr>
          </a:p>
        </p:txBody>
      </p:sp>
      <p:sp>
        <p:nvSpPr>
          <p:cNvPr id="147" name="Rectangle 7"/>
          <p:cNvSpPr/>
          <p:nvPr/>
        </p:nvSpPr>
        <p:spPr>
          <a:xfrm>
            <a:off x="547920" y="5000040"/>
            <a:ext cx="5788800" cy="485640"/>
          </a:xfrm>
          <a:prstGeom prst="rect">
            <a:avLst/>
          </a:prstGeom>
          <a:noFill/>
          <a:ln w="0">
            <a:solidFill>
              <a:srgbClr val="ff0000"/>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Operate on pixels</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toolshed.g2.bx.psu.edu/repos/imgteam/imagej2_math/imagej2_math/3.0.2</a:t>
            </a:r>
            <a:endParaRPr b="0" lang="en-US" sz="1300" spc="-1" strike="noStrike">
              <a:latin typeface="Arial"/>
            </a:endParaRPr>
          </a:p>
        </p:txBody>
      </p:sp>
      <p:sp>
        <p:nvSpPr>
          <p:cNvPr id="148" name="Rectangle 8"/>
          <p:cNvSpPr/>
          <p:nvPr/>
        </p:nvSpPr>
        <p:spPr>
          <a:xfrm>
            <a:off x="6439680" y="1848240"/>
            <a:ext cx="1111680" cy="1193040"/>
          </a:xfrm>
          <a:prstGeom prst="rect">
            <a:avLst/>
          </a:prstGeom>
          <a:noFill/>
          <a:ln w="38100">
            <a:solidFill>
              <a:srgbClr val="c55a11"/>
            </a:solidFill>
          </a:ln>
        </p:spPr>
        <p:style>
          <a:lnRef idx="2">
            <a:schemeClr val="accent1">
              <a:shade val="50000"/>
            </a:schemeClr>
          </a:lnRef>
          <a:fillRef idx="1">
            <a:schemeClr val="accent1"/>
          </a:fillRef>
          <a:effectRef idx="0">
            <a:schemeClr val="accent1"/>
          </a:effectRef>
          <a:fontRef idx="minor"/>
        </p:style>
      </p:sp>
      <p:sp>
        <p:nvSpPr>
          <p:cNvPr id="149" name="Rectangle 9"/>
          <p:cNvSpPr/>
          <p:nvPr/>
        </p:nvSpPr>
        <p:spPr>
          <a:xfrm>
            <a:off x="545040" y="5715000"/>
            <a:ext cx="5810040" cy="485640"/>
          </a:xfrm>
          <a:prstGeom prst="rect">
            <a:avLst/>
          </a:prstGeom>
          <a:noFill/>
          <a:ln w="0">
            <a:solidFill>
              <a:srgbClr val="ff0000"/>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Add / Remove Noise</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toolshed.g2.bx.psu.edu/repos/imgteam/imagej2_noise/imagej2_noise/3.0.1</a:t>
            </a:r>
            <a:endParaRPr b="0" lang="en-US" sz="1300" spc="-1" strike="noStrike">
              <a:latin typeface="Arial"/>
            </a:endParaRPr>
          </a:p>
        </p:txBody>
      </p:sp>
      <p:pic>
        <p:nvPicPr>
          <p:cNvPr id="150" name="Picture 1" descr=""/>
          <p:cNvPicPr/>
          <p:nvPr/>
        </p:nvPicPr>
        <p:blipFill>
          <a:blip r:embed="rId2"/>
          <a:srcRect l="39633" t="18967" r="40519" b="53409"/>
          <a:stretch/>
        </p:blipFill>
        <p:spPr>
          <a:xfrm>
            <a:off x="228600" y="146160"/>
            <a:ext cx="1370520" cy="996120"/>
          </a:xfrm>
          <a:prstGeom prst="rect">
            <a:avLst/>
          </a:prstGeom>
          <a:ln w="0">
            <a:noFill/>
          </a:ln>
        </p:spPr>
      </p:pic>
      <p:sp>
        <p:nvSpPr>
          <p:cNvPr id="151" name=""/>
          <p:cNvSpPr/>
          <p:nvPr/>
        </p:nvSpPr>
        <p:spPr>
          <a:xfrm>
            <a:off x="1828800" y="456120"/>
            <a:ext cx="7212960" cy="6015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u="sng">
                <a:solidFill>
                  <a:srgbClr val="000000"/>
                </a:solidFill>
                <a:uFillTx/>
                <a:latin typeface="Ubuntu"/>
                <a:ea typeface="DejaVu Sans"/>
              </a:rPr>
              <a:t>Image pre-processing steps: Background subtraction</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52" name="Picture 3" descr=""/>
          <p:cNvPicPr/>
          <p:nvPr/>
        </p:nvPicPr>
        <p:blipFill>
          <a:blip r:embed="rId1"/>
          <a:stretch/>
        </p:blipFill>
        <p:spPr>
          <a:xfrm>
            <a:off x="2086200" y="914400"/>
            <a:ext cx="8200080" cy="3742200"/>
          </a:xfrm>
          <a:prstGeom prst="rect">
            <a:avLst/>
          </a:prstGeom>
          <a:ln w="0">
            <a:noFill/>
          </a:ln>
        </p:spPr>
      </p:pic>
      <p:sp>
        <p:nvSpPr>
          <p:cNvPr id="153" name="Rectangle 4"/>
          <p:cNvSpPr/>
          <p:nvPr/>
        </p:nvSpPr>
        <p:spPr>
          <a:xfrm>
            <a:off x="2540880" y="2357640"/>
            <a:ext cx="1111680" cy="1360440"/>
          </a:xfrm>
          <a:prstGeom prst="rect">
            <a:avLst/>
          </a:prstGeom>
          <a:noFill/>
          <a:ln w="38100">
            <a:solidFill>
              <a:srgbClr val="70ad47"/>
            </a:solidFill>
          </a:ln>
        </p:spPr>
        <p:style>
          <a:lnRef idx="2">
            <a:schemeClr val="accent1">
              <a:shade val="50000"/>
            </a:schemeClr>
          </a:lnRef>
          <a:fillRef idx="1">
            <a:schemeClr val="accent1"/>
          </a:fillRef>
          <a:effectRef idx="0">
            <a:schemeClr val="accent1"/>
          </a:effectRef>
          <a:fontRef idx="minor"/>
        </p:style>
      </p:sp>
      <p:sp>
        <p:nvSpPr>
          <p:cNvPr id="154" name="Rectangle 7"/>
          <p:cNvSpPr/>
          <p:nvPr/>
        </p:nvSpPr>
        <p:spPr>
          <a:xfrm>
            <a:off x="4099320" y="2341080"/>
            <a:ext cx="1407960" cy="1360440"/>
          </a:xfrm>
          <a:prstGeom prst="rect">
            <a:avLst/>
          </a:prstGeom>
          <a:noFill/>
          <a:ln w="38100">
            <a:solidFill>
              <a:srgbClr val="2a6099"/>
            </a:solidFill>
          </a:ln>
        </p:spPr>
        <p:style>
          <a:lnRef idx="2">
            <a:schemeClr val="accent1">
              <a:shade val="50000"/>
            </a:schemeClr>
          </a:lnRef>
          <a:fillRef idx="1">
            <a:schemeClr val="accent1"/>
          </a:fillRef>
          <a:effectRef idx="0">
            <a:schemeClr val="accent1"/>
          </a:effectRef>
          <a:fontRef idx="minor"/>
        </p:style>
      </p:sp>
      <p:sp>
        <p:nvSpPr>
          <p:cNvPr id="155" name="Rectangle 9"/>
          <p:cNvSpPr/>
          <p:nvPr/>
        </p:nvSpPr>
        <p:spPr>
          <a:xfrm>
            <a:off x="5954040" y="2341080"/>
            <a:ext cx="1407960" cy="136044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p:style>
      </p:sp>
      <p:sp>
        <p:nvSpPr>
          <p:cNvPr id="156" name="Rectangle 10"/>
          <p:cNvSpPr/>
          <p:nvPr/>
        </p:nvSpPr>
        <p:spPr>
          <a:xfrm>
            <a:off x="7363080" y="2341080"/>
            <a:ext cx="1094400" cy="13604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p:style>
      </p:sp>
      <p:pic>
        <p:nvPicPr>
          <p:cNvPr id="157" name="Picture 4" descr=""/>
          <p:cNvPicPr/>
          <p:nvPr/>
        </p:nvPicPr>
        <p:blipFill>
          <a:blip r:embed="rId2"/>
          <a:srcRect l="32230" t="8536" r="52806" b="58758"/>
          <a:stretch/>
        </p:blipFill>
        <p:spPr>
          <a:xfrm>
            <a:off x="213480" y="228600"/>
            <a:ext cx="1614600" cy="1141920"/>
          </a:xfrm>
          <a:prstGeom prst="rect">
            <a:avLst/>
          </a:prstGeom>
          <a:ln w="0">
            <a:noFill/>
          </a:ln>
        </p:spPr>
      </p:pic>
      <p:sp>
        <p:nvSpPr>
          <p:cNvPr id="158" name=""/>
          <p:cNvSpPr/>
          <p:nvPr/>
        </p:nvSpPr>
        <p:spPr>
          <a:xfrm>
            <a:off x="2057400" y="457200"/>
            <a:ext cx="7212960" cy="6015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u="sng">
                <a:solidFill>
                  <a:srgbClr val="000000"/>
                </a:solidFill>
                <a:uFillTx/>
                <a:latin typeface="Ubuntu"/>
                <a:ea typeface="DejaVu Sans"/>
              </a:rPr>
              <a:t>Segmentation</a:t>
            </a:r>
            <a:endParaRPr b="0" lang="en-US" sz="1800" spc="-1" strike="noStrike">
              <a:latin typeface="Arial"/>
            </a:endParaRPr>
          </a:p>
        </p:txBody>
      </p:sp>
      <p:sp>
        <p:nvSpPr>
          <p:cNvPr id="159" name="Rectangle 5"/>
          <p:cNvSpPr/>
          <p:nvPr/>
        </p:nvSpPr>
        <p:spPr>
          <a:xfrm>
            <a:off x="497520" y="4435920"/>
            <a:ext cx="6175800" cy="485640"/>
          </a:xfrm>
          <a:prstGeom prst="rect">
            <a:avLst/>
          </a:prstGeom>
          <a:noFill/>
          <a:ln w="0">
            <a:solidFill>
              <a:srgbClr val="158466"/>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Threshold image</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toolshed.g2.bx.psu.edu/repos/imgteam/2d_auto_threshold/ip_threshold/0.0.5-2</a:t>
            </a:r>
            <a:endParaRPr b="0" lang="en-US" sz="1300" spc="-1" strike="noStrike">
              <a:latin typeface="Arial"/>
            </a:endParaRPr>
          </a:p>
        </p:txBody>
      </p:sp>
      <p:sp>
        <p:nvSpPr>
          <p:cNvPr id="160" name="Rectangle 6"/>
          <p:cNvSpPr/>
          <p:nvPr/>
        </p:nvSpPr>
        <p:spPr>
          <a:xfrm>
            <a:off x="497520" y="5000040"/>
            <a:ext cx="7408800" cy="485640"/>
          </a:xfrm>
          <a:prstGeom prst="rect">
            <a:avLst/>
          </a:prstGeom>
          <a:noFill/>
          <a:ln w="0">
            <a:solidFill>
              <a:srgbClr val="2a6099"/>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Convert binary image to label map</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toolshed.g2.bx.psu.edu/repos/imgteam/binary2labelimage/ip_binary_to_labelimage/0.5+galaxy0</a:t>
            </a:r>
            <a:endParaRPr b="0" lang="en-US" sz="1300" spc="-1" strike="noStrike">
              <a:latin typeface="Arial"/>
            </a:endParaRPr>
          </a:p>
        </p:txBody>
      </p:sp>
      <p:sp>
        <p:nvSpPr>
          <p:cNvPr id="161" name="Rectangle 8"/>
          <p:cNvSpPr/>
          <p:nvPr/>
        </p:nvSpPr>
        <p:spPr>
          <a:xfrm>
            <a:off x="497520" y="5560560"/>
            <a:ext cx="9342720" cy="485640"/>
          </a:xfrm>
          <a:prstGeom prst="rect">
            <a:avLst/>
          </a:prstGeom>
          <a:noFill/>
          <a:ln w="0">
            <a:solidFill>
              <a:srgbClr val="ffbf00"/>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Split objects</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toolshed.g2.bx.psu.edu/repos/imgteam/2d_split_binaryimage_by_watershed/ip_2d_split_binaryimage_by_watershed/0.0.1</a:t>
            </a:r>
            <a:endParaRPr b="0" lang="en-US" sz="1300" spc="-1" strike="noStrike">
              <a:latin typeface="Arial"/>
            </a:endParaRPr>
          </a:p>
        </p:txBody>
      </p:sp>
      <p:sp>
        <p:nvSpPr>
          <p:cNvPr id="162" name="Rectangle 11"/>
          <p:cNvSpPr/>
          <p:nvPr/>
        </p:nvSpPr>
        <p:spPr>
          <a:xfrm>
            <a:off x="497520" y="6143040"/>
            <a:ext cx="9487440" cy="485640"/>
          </a:xfrm>
          <a:prstGeom prst="rect">
            <a:avLst/>
          </a:prstGeom>
          <a:noFill/>
          <a:ln w="0">
            <a:solidFill>
              <a:srgbClr val="3465a4"/>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Ubuntu"/>
                <a:ea typeface="DejaVu Sans"/>
              </a:rPr>
              <a:t>Filter label map by rules</a:t>
            </a:r>
            <a:endParaRPr b="0" lang="en-US" sz="1300" spc="-1" strike="noStrike">
              <a:latin typeface="Arial"/>
            </a:endParaRPr>
          </a:p>
          <a:p>
            <a:pPr>
              <a:lnSpc>
                <a:spcPct val="100000"/>
              </a:lnSpc>
              <a:buNone/>
            </a:pPr>
            <a:r>
              <a:rPr b="0" lang="en-US" sz="1300" spc="-1" strike="noStrike">
                <a:solidFill>
                  <a:srgbClr val="000000"/>
                </a:solidFill>
                <a:latin typeface="Ubuntu"/>
                <a:ea typeface="DejaVu Sans"/>
              </a:rPr>
              <a:t>toolshed.g2.bx.psu.edu/repos/imgteam/2d_filter_segmentation_by_features/ip_2d_filter_segmentation_by_features/0.0.1-2</a:t>
            </a:r>
            <a:endParaRPr b="0" lang="en-US" sz="13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3" name="Picture 3" descr=""/>
          <p:cNvPicPr/>
          <p:nvPr/>
        </p:nvPicPr>
        <p:blipFill>
          <a:blip r:embed="rId1"/>
          <a:stretch/>
        </p:blipFill>
        <p:spPr>
          <a:xfrm>
            <a:off x="228600" y="1726560"/>
            <a:ext cx="5791680" cy="2616120"/>
          </a:xfrm>
          <a:prstGeom prst="rect">
            <a:avLst/>
          </a:prstGeom>
          <a:ln w="0">
            <a:noFill/>
          </a:ln>
        </p:spPr>
      </p:pic>
      <p:sp>
        <p:nvSpPr>
          <p:cNvPr id="164" name="Rectangle 4"/>
          <p:cNvSpPr/>
          <p:nvPr/>
        </p:nvSpPr>
        <p:spPr>
          <a:xfrm>
            <a:off x="2971800" y="2514600"/>
            <a:ext cx="913680" cy="1142280"/>
          </a:xfrm>
          <a:prstGeom prst="rect">
            <a:avLst/>
          </a:prstGeom>
          <a:noFill/>
          <a:ln w="38100">
            <a:solidFill>
              <a:srgbClr val="00a933"/>
            </a:solidFill>
          </a:ln>
        </p:spPr>
        <p:style>
          <a:lnRef idx="2">
            <a:schemeClr val="accent1">
              <a:shade val="50000"/>
            </a:schemeClr>
          </a:lnRef>
          <a:fillRef idx="1">
            <a:schemeClr val="accent1"/>
          </a:fillRef>
          <a:effectRef idx="0">
            <a:schemeClr val="accent1"/>
          </a:effectRef>
          <a:fontRef idx="minor"/>
        </p:style>
      </p:sp>
      <p:sp>
        <p:nvSpPr>
          <p:cNvPr id="165" name="Rectangle 5"/>
          <p:cNvSpPr/>
          <p:nvPr/>
        </p:nvSpPr>
        <p:spPr>
          <a:xfrm>
            <a:off x="396360" y="5228640"/>
            <a:ext cx="7603920" cy="485640"/>
          </a:xfrm>
          <a:prstGeom prst="rect">
            <a:avLst/>
          </a:prstGeom>
          <a:noFill/>
          <a:ln w="0">
            <a:solidFill>
              <a:srgbClr val="00a933"/>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Calibri"/>
                <a:ea typeface="DejaVu Sans"/>
              </a:rPr>
              <a:t>Find maxima</a:t>
            </a:r>
            <a:endParaRPr b="0" lang="en-US" sz="1300" spc="-1" strike="noStrike">
              <a:latin typeface="Arial"/>
            </a:endParaRPr>
          </a:p>
          <a:p>
            <a:pPr>
              <a:lnSpc>
                <a:spcPct val="100000"/>
              </a:lnSpc>
              <a:buNone/>
            </a:pPr>
            <a:r>
              <a:rPr b="0" lang="en-US" sz="1300" spc="-1" strike="noStrike">
                <a:solidFill>
                  <a:srgbClr val="000000"/>
                </a:solidFill>
                <a:latin typeface="Calibri"/>
                <a:ea typeface="DejaVu Sans"/>
              </a:rPr>
              <a:t>toolshed.g2.bx.psu.edu/repos/imgteam/imagej2_find_maxima/imagej2_find_maxima/3.0.2</a:t>
            </a:r>
            <a:endParaRPr b="0" lang="en-US" sz="1300" spc="-1" strike="noStrike">
              <a:latin typeface="Arial"/>
            </a:endParaRPr>
          </a:p>
        </p:txBody>
      </p:sp>
      <p:pic>
        <p:nvPicPr>
          <p:cNvPr id="166" name="Picture 6" descr=""/>
          <p:cNvPicPr/>
          <p:nvPr/>
        </p:nvPicPr>
        <p:blipFill>
          <a:blip r:embed="rId2"/>
          <a:stretch/>
        </p:blipFill>
        <p:spPr>
          <a:xfrm>
            <a:off x="7099560" y="1600200"/>
            <a:ext cx="3643920" cy="2670840"/>
          </a:xfrm>
          <a:prstGeom prst="rect">
            <a:avLst/>
          </a:prstGeom>
          <a:ln w="0">
            <a:noFill/>
          </a:ln>
        </p:spPr>
      </p:pic>
      <p:sp>
        <p:nvSpPr>
          <p:cNvPr id="167" name="Rectangle 7"/>
          <p:cNvSpPr/>
          <p:nvPr/>
        </p:nvSpPr>
        <p:spPr>
          <a:xfrm>
            <a:off x="9144000" y="2514600"/>
            <a:ext cx="1094400" cy="136044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p:style>
      </p:sp>
      <p:sp>
        <p:nvSpPr>
          <p:cNvPr id="168" name="Rectangle 8"/>
          <p:cNvSpPr/>
          <p:nvPr/>
        </p:nvSpPr>
        <p:spPr>
          <a:xfrm>
            <a:off x="378720" y="5915160"/>
            <a:ext cx="8993520" cy="485640"/>
          </a:xfrm>
          <a:prstGeom prst="rect">
            <a:avLst/>
          </a:prstGeom>
          <a:noFill/>
          <a:ln w="0">
            <a:solidFill>
              <a:srgbClr val="ff0000"/>
            </a:solidFill>
          </a:ln>
        </p:spPr>
        <p:style>
          <a:lnRef idx="0"/>
          <a:fillRef idx="0"/>
          <a:effectRef idx="0"/>
          <a:fontRef idx="minor"/>
        </p:style>
        <p:txBody>
          <a:bodyPr wrap="none" lIns="90000" rIns="90000" tIns="45000" bIns="45000" anchor="t">
            <a:spAutoFit/>
          </a:bodyPr>
          <a:p>
            <a:pPr>
              <a:lnSpc>
                <a:spcPct val="100000"/>
              </a:lnSpc>
              <a:buNone/>
            </a:pPr>
            <a:r>
              <a:rPr b="1" lang="en-US" sz="1300" spc="-1" strike="noStrike">
                <a:solidFill>
                  <a:srgbClr val="000000"/>
                </a:solidFill>
                <a:latin typeface="Calibri"/>
                <a:ea typeface="DejaVu Sans"/>
              </a:rPr>
              <a:t>Merge neighbors in label map</a:t>
            </a:r>
            <a:endParaRPr b="0" lang="en-US" sz="1300" spc="-1" strike="noStrike">
              <a:latin typeface="Arial"/>
            </a:endParaRPr>
          </a:p>
          <a:p>
            <a:pPr>
              <a:lnSpc>
                <a:spcPct val="100000"/>
              </a:lnSpc>
              <a:buNone/>
            </a:pPr>
            <a:r>
              <a:rPr b="0" lang="en-US" sz="1300" spc="-1" strike="noStrike">
                <a:solidFill>
                  <a:srgbClr val="000000"/>
                </a:solidFill>
                <a:latin typeface="Calibri"/>
                <a:ea typeface="DejaVu Sans"/>
              </a:rPr>
              <a:t>toolshed.g2.bx.psu.edu/repos/imgteam/mergeneighboursinlabelimage/ip_merge_neighbours_in_label/0.3-2</a:t>
            </a:r>
            <a:endParaRPr b="0" lang="en-US" sz="1300" spc="-1" strike="noStrike">
              <a:latin typeface="Arial"/>
            </a:endParaRPr>
          </a:p>
        </p:txBody>
      </p:sp>
      <p:pic>
        <p:nvPicPr>
          <p:cNvPr id="169" name="Picture 5" descr=""/>
          <p:cNvPicPr/>
          <p:nvPr/>
        </p:nvPicPr>
        <p:blipFill>
          <a:blip r:embed="rId3"/>
          <a:srcRect l="49268" t="8536" r="33801" b="58758"/>
          <a:stretch/>
        </p:blipFill>
        <p:spPr>
          <a:xfrm>
            <a:off x="228600" y="228600"/>
            <a:ext cx="1827720" cy="1141920"/>
          </a:xfrm>
          <a:prstGeom prst="rect">
            <a:avLst/>
          </a:prstGeom>
          <a:ln w="0">
            <a:noFill/>
          </a:ln>
        </p:spPr>
      </p:pic>
      <p:sp>
        <p:nvSpPr>
          <p:cNvPr id="170" name=""/>
          <p:cNvSpPr/>
          <p:nvPr/>
        </p:nvSpPr>
        <p:spPr>
          <a:xfrm>
            <a:off x="2057400" y="457560"/>
            <a:ext cx="7212960" cy="6015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u="sng">
                <a:solidFill>
                  <a:srgbClr val="000000"/>
                </a:solidFill>
                <a:uFillTx/>
                <a:latin typeface="Arial"/>
                <a:ea typeface="DejaVu Sans"/>
              </a:rPr>
              <a:t>Feature Extraction</a:t>
            </a:r>
            <a:endParaRPr b="0" lang="en-US" sz="1800" spc="-1" strike="noStrike">
              <a:latin typeface="Arial"/>
            </a:endParaRPr>
          </a:p>
        </p:txBody>
      </p:sp>
      <p:sp>
        <p:nvSpPr>
          <p:cNvPr id="171" name=""/>
          <p:cNvSpPr txBox="1"/>
          <p:nvPr/>
        </p:nvSpPr>
        <p:spPr>
          <a:xfrm>
            <a:off x="1600200" y="3740760"/>
            <a:ext cx="3375000" cy="232200"/>
          </a:xfrm>
          <a:prstGeom prst="rect">
            <a:avLst/>
          </a:prstGeom>
          <a:noFill/>
          <a:ln w="0">
            <a:noFill/>
          </a:ln>
        </p:spPr>
        <p:txBody>
          <a:bodyPr lIns="90000" rIns="90000" tIns="45000" bIns="45000" anchor="t">
            <a:noAutofit/>
          </a:bodyPr>
          <a:p>
            <a:pPr algn="ctr">
              <a:buNone/>
            </a:pPr>
            <a:r>
              <a:rPr b="0" lang="en-US" sz="1000" spc="-1" strike="noStrike">
                <a:latin typeface="Arial"/>
              </a:rPr>
              <a:t>(additional steps from another workflow, just for testing...)</a:t>
            </a:r>
            <a:endParaRPr b="0" lang="en-US" sz="10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
          <p:cNvSpPr/>
          <p:nvPr/>
        </p:nvSpPr>
        <p:spPr>
          <a:xfrm>
            <a:off x="26640" y="228600"/>
            <a:ext cx="2259000" cy="37332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2000" spc="-1" strike="noStrike">
                <a:latin typeface="Arial"/>
              </a:rPr>
              <a:t>Major Outcomes:</a:t>
            </a:r>
            <a:endParaRPr b="0" lang="en-US" sz="2000" spc="-1" strike="noStrike">
              <a:latin typeface="Arial"/>
            </a:endParaRPr>
          </a:p>
        </p:txBody>
      </p:sp>
      <p:sp>
        <p:nvSpPr>
          <p:cNvPr id="173" name=""/>
          <p:cNvSpPr/>
          <p:nvPr/>
        </p:nvSpPr>
        <p:spPr>
          <a:xfrm>
            <a:off x="391680" y="3465000"/>
            <a:ext cx="11002320" cy="3087000"/>
          </a:xfrm>
          <a:prstGeom prst="rect">
            <a:avLst/>
          </a:prstGeom>
          <a:noFill/>
          <a:ln w="0">
            <a:noFill/>
          </a:ln>
        </p:spPr>
        <p:style>
          <a:lnRef idx="0"/>
          <a:fillRef idx="0"/>
          <a:effectRef idx="0"/>
          <a:fontRef idx="minor"/>
        </p:style>
        <p:txBody>
          <a:bodyPr lIns="90000" rIns="90000" tIns="45000" bIns="45000" anchor="t">
            <a:noAutofit/>
          </a:bodyPr>
          <a:p>
            <a:pPr marL="216000" indent="-216000">
              <a:lnSpc>
                <a:spcPct val="100000"/>
              </a:lnSpc>
              <a:buClr>
                <a:srgbClr val="000000"/>
              </a:buClr>
              <a:buSzPct val="45000"/>
              <a:buFont typeface="Wingdings" charset="2"/>
              <a:buChar char=""/>
            </a:pPr>
            <a:r>
              <a:rPr b="0" lang="en-US" sz="1400" spc="-1" strike="noStrike">
                <a:latin typeface="Arial"/>
              </a:rPr>
              <a:t>Most of the KNIME nodes for image pre-processing, segmentation and labeling are already present in Galaxy and workflow can be easily translated to one platform to the other. Some steps cannot be directly translated but it is possible to find way around to achieve similar outcomes</a:t>
            </a:r>
            <a:endParaRPr b="0" lang="en-US" sz="1400" spc="-1" strike="noStrike">
              <a:latin typeface="Arial"/>
            </a:endParaRPr>
          </a:p>
          <a:p>
            <a:pPr>
              <a:lnSpc>
                <a:spcPct val="100000"/>
              </a:lnSpc>
              <a:buNone/>
            </a:pPr>
            <a:endParaRPr b="0" lang="en-US" sz="1400" spc="-1" strike="noStrike">
              <a:latin typeface="Arial"/>
            </a:endParaRPr>
          </a:p>
          <a:p>
            <a:pPr marL="216000" indent="-216000">
              <a:lnSpc>
                <a:spcPct val="100000"/>
              </a:lnSpc>
              <a:buClr>
                <a:srgbClr val="000000"/>
              </a:buClr>
              <a:buSzPct val="45000"/>
              <a:buFont typeface="Wingdings" charset="2"/>
              <a:buChar char=""/>
            </a:pPr>
            <a:r>
              <a:rPr b="0" lang="en-US" sz="1400" spc="-1" strike="noStrike">
                <a:latin typeface="Arial"/>
              </a:rPr>
              <a:t>Workflows for testing different pre-processing steps (i.e. threshold definition and labeling filtering) need to be implemented. This would be particularly useful for testing cytoplasm segmentation</a:t>
            </a:r>
            <a:endParaRPr b="0" lang="en-US" sz="1400" spc="-1" strike="noStrike">
              <a:latin typeface="Arial"/>
            </a:endParaRPr>
          </a:p>
          <a:p>
            <a:pPr>
              <a:lnSpc>
                <a:spcPct val="100000"/>
              </a:lnSpc>
              <a:buNone/>
            </a:pPr>
            <a:endParaRPr b="0" lang="en-US" sz="1400" spc="-1" strike="noStrike">
              <a:latin typeface="Arial"/>
            </a:endParaRPr>
          </a:p>
          <a:p>
            <a:pPr marL="216000" indent="-216000">
              <a:lnSpc>
                <a:spcPct val="100000"/>
              </a:lnSpc>
              <a:buClr>
                <a:srgbClr val="000000"/>
              </a:buClr>
              <a:buSzPct val="45000"/>
              <a:buFont typeface="Wingdings" charset="2"/>
              <a:buChar char=""/>
            </a:pPr>
            <a:r>
              <a:rPr b="0" lang="en-US" sz="1400" spc="-1" strike="noStrike">
                <a:latin typeface="Arial"/>
              </a:rPr>
              <a:t>We identified 6 nodes which could be implemented into Galaxy:</a:t>
            </a:r>
            <a:endParaRPr b="0" lang="en-US" sz="1400" spc="-1" strike="noStrike">
              <a:latin typeface="Arial"/>
            </a:endParaRPr>
          </a:p>
          <a:p>
            <a:pPr>
              <a:lnSpc>
                <a:spcPct val="100000"/>
              </a:lnSpc>
              <a:buNone/>
            </a:pPr>
            <a:endParaRPr b="0" lang="en-US" sz="1300" spc="-1" strike="noStrike">
              <a:latin typeface="Arial"/>
            </a:endParaRPr>
          </a:p>
          <a:p>
            <a:pPr algn="ctr">
              <a:lnSpc>
                <a:spcPct val="100000"/>
              </a:lnSpc>
              <a:buNone/>
            </a:pPr>
            <a:r>
              <a:rPr b="1" lang="en-US" sz="1300" spc="-1" strike="noStrike">
                <a:latin typeface="Arial"/>
              </a:rPr>
              <a:t>Fill Holes (Fill black holes in binary images)</a:t>
            </a:r>
            <a:endParaRPr b="0" lang="en-US" sz="1300" spc="-1" strike="noStrike">
              <a:latin typeface="Arial"/>
            </a:endParaRPr>
          </a:p>
          <a:p>
            <a:pPr algn="ctr">
              <a:lnSpc>
                <a:spcPct val="100000"/>
              </a:lnSpc>
              <a:buNone/>
            </a:pPr>
            <a:r>
              <a:rPr b="1" lang="en-US" sz="1300" spc="-1" strike="noStrike">
                <a:latin typeface="Arial"/>
              </a:rPr>
              <a:t>Morphological Image Operations </a:t>
            </a:r>
            <a:endParaRPr b="0" lang="en-US" sz="1300" spc="-1" strike="noStrike">
              <a:latin typeface="Arial"/>
            </a:endParaRPr>
          </a:p>
          <a:p>
            <a:pPr algn="ctr">
              <a:lnSpc>
                <a:spcPct val="100000"/>
              </a:lnSpc>
              <a:buNone/>
            </a:pPr>
            <a:r>
              <a:rPr b="1" lang="en-US" sz="1300" spc="-1" strike="noStrike">
                <a:latin typeface="Arial"/>
              </a:rPr>
              <a:t>Color Space Converter</a:t>
            </a:r>
            <a:endParaRPr b="0" lang="en-US" sz="1300" spc="-1" strike="noStrike">
              <a:latin typeface="Arial"/>
            </a:endParaRPr>
          </a:p>
          <a:p>
            <a:pPr algn="ctr">
              <a:lnSpc>
                <a:spcPct val="100000"/>
              </a:lnSpc>
              <a:buNone/>
            </a:pPr>
            <a:r>
              <a:rPr b="1" lang="en-US" sz="1300" spc="-1" strike="noStrike">
                <a:latin typeface="Arial"/>
              </a:rPr>
              <a:t>Inverter</a:t>
            </a:r>
            <a:endParaRPr b="0" lang="en-US" sz="1300" spc="-1" strike="noStrike">
              <a:latin typeface="Arial"/>
            </a:endParaRPr>
          </a:p>
          <a:p>
            <a:pPr algn="ctr">
              <a:lnSpc>
                <a:spcPct val="100000"/>
              </a:lnSpc>
              <a:buNone/>
            </a:pPr>
            <a:r>
              <a:rPr b="1" lang="en-US" sz="1300" spc="-1" strike="noStrike">
                <a:latin typeface="Arial"/>
              </a:rPr>
              <a:t>Orientation J Measurement</a:t>
            </a:r>
            <a:endParaRPr b="0" lang="en-US" sz="1300" spc="-1" strike="noStrike">
              <a:latin typeface="Arial"/>
            </a:endParaRPr>
          </a:p>
          <a:p>
            <a:pPr algn="ctr">
              <a:lnSpc>
                <a:spcPct val="100000"/>
              </a:lnSpc>
              <a:buNone/>
            </a:pPr>
            <a:r>
              <a:rPr b="1" lang="en-US" sz="1300" spc="-1" strike="noStrike">
                <a:latin typeface="Arial"/>
              </a:rPr>
              <a:t>Voronoi Segmentation</a:t>
            </a:r>
            <a:endParaRPr b="0" lang="en-US" sz="1300" spc="-1" strike="noStrike">
              <a:latin typeface="Arial"/>
            </a:endParaRPr>
          </a:p>
          <a:p>
            <a:pPr algn="ctr">
              <a:lnSpc>
                <a:spcPct val="100000"/>
              </a:lnSpc>
              <a:buNone/>
            </a:pPr>
            <a:r>
              <a:rPr b="1" lang="en-US" sz="1300" spc="-1" strike="noStrike">
                <a:latin typeface="Arial"/>
              </a:rPr>
              <a:t>Seed generator</a:t>
            </a:r>
            <a:endParaRPr b="0" lang="en-US" sz="1300" spc="-1" strike="noStrike">
              <a:latin typeface="Arial"/>
            </a:endParaRPr>
          </a:p>
          <a:p>
            <a:pPr>
              <a:lnSpc>
                <a:spcPct val="100000"/>
              </a:lnSpc>
              <a:buNone/>
            </a:pPr>
            <a:endParaRPr b="0" lang="en-US" sz="1400" spc="-1" strike="noStrike">
              <a:latin typeface="Arial"/>
            </a:endParaRPr>
          </a:p>
        </p:txBody>
      </p:sp>
      <p:pic>
        <p:nvPicPr>
          <p:cNvPr id="174" name="" descr=""/>
          <p:cNvPicPr/>
          <p:nvPr/>
        </p:nvPicPr>
        <p:blipFill>
          <a:blip r:embed="rId1"/>
          <a:stretch/>
        </p:blipFill>
        <p:spPr>
          <a:xfrm>
            <a:off x="685800" y="1333800"/>
            <a:ext cx="1637640" cy="1637640"/>
          </a:xfrm>
          <a:prstGeom prst="rect">
            <a:avLst/>
          </a:prstGeom>
          <a:ln w="0">
            <a:noFill/>
          </a:ln>
        </p:spPr>
      </p:pic>
      <p:pic>
        <p:nvPicPr>
          <p:cNvPr id="175" name="" descr=""/>
          <p:cNvPicPr/>
          <p:nvPr/>
        </p:nvPicPr>
        <p:blipFill>
          <a:blip r:embed="rId2"/>
          <a:stretch/>
        </p:blipFill>
        <p:spPr>
          <a:xfrm>
            <a:off x="2438280" y="1371600"/>
            <a:ext cx="1623960" cy="1599840"/>
          </a:xfrm>
          <a:prstGeom prst="rect">
            <a:avLst/>
          </a:prstGeom>
          <a:ln w="0">
            <a:noFill/>
          </a:ln>
        </p:spPr>
      </p:pic>
      <p:sp>
        <p:nvSpPr>
          <p:cNvPr id="176" name=""/>
          <p:cNvSpPr/>
          <p:nvPr/>
        </p:nvSpPr>
        <p:spPr>
          <a:xfrm>
            <a:off x="2095200" y="914400"/>
            <a:ext cx="251460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a:latin typeface="Arial"/>
              </a:rPr>
              <a:t>Nuclei  Segmentation</a:t>
            </a:r>
            <a:endParaRPr b="0" lang="en-US" sz="1800" spc="-1" strike="noStrike">
              <a:latin typeface="Arial"/>
            </a:endParaRPr>
          </a:p>
        </p:txBody>
      </p:sp>
      <p:sp>
        <p:nvSpPr>
          <p:cNvPr id="177" name=""/>
          <p:cNvSpPr/>
          <p:nvPr/>
        </p:nvSpPr>
        <p:spPr>
          <a:xfrm>
            <a:off x="1036800" y="2971800"/>
            <a:ext cx="102060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800" spc="-1" strike="noStrike">
                <a:latin typeface="Arial"/>
              </a:rPr>
              <a:t>Galaxy</a:t>
            </a:r>
            <a:endParaRPr b="0" lang="en-US" sz="1800" spc="-1" strike="noStrike">
              <a:latin typeface="Arial"/>
            </a:endParaRPr>
          </a:p>
        </p:txBody>
      </p:sp>
      <p:sp>
        <p:nvSpPr>
          <p:cNvPr id="178" name=""/>
          <p:cNvSpPr/>
          <p:nvPr/>
        </p:nvSpPr>
        <p:spPr>
          <a:xfrm>
            <a:off x="2790720" y="2971800"/>
            <a:ext cx="90432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800" spc="-1" strike="noStrike">
                <a:latin typeface="Arial"/>
              </a:rPr>
              <a:t>KNIME</a:t>
            </a:r>
            <a:endParaRPr b="0" lang="en-US" sz="1800" spc="-1" strike="noStrike">
              <a:latin typeface="Arial"/>
            </a:endParaRPr>
          </a:p>
        </p:txBody>
      </p:sp>
      <p:pic>
        <p:nvPicPr>
          <p:cNvPr id="179" name="" descr=""/>
          <p:cNvPicPr/>
          <p:nvPr/>
        </p:nvPicPr>
        <p:blipFill>
          <a:blip r:embed="rId3"/>
          <a:stretch/>
        </p:blipFill>
        <p:spPr>
          <a:xfrm>
            <a:off x="4152600" y="1371240"/>
            <a:ext cx="1600200" cy="1600200"/>
          </a:xfrm>
          <a:prstGeom prst="rect">
            <a:avLst/>
          </a:prstGeom>
          <a:ln w="0">
            <a:noFill/>
          </a:ln>
        </p:spPr>
      </p:pic>
      <p:sp>
        <p:nvSpPr>
          <p:cNvPr id="180" name=""/>
          <p:cNvSpPr/>
          <p:nvPr/>
        </p:nvSpPr>
        <p:spPr>
          <a:xfrm>
            <a:off x="4381200" y="2935440"/>
            <a:ext cx="1143000" cy="345960"/>
          </a:xfrm>
          <a:prstGeom prst="rect">
            <a:avLst/>
          </a:prstGeom>
          <a:noFill/>
          <a:ln w="0">
            <a:noFill/>
          </a:ln>
        </p:spPr>
        <p:style>
          <a:lnRef idx="0"/>
          <a:fillRef idx="0"/>
          <a:effectRef idx="0"/>
          <a:fontRef idx="minor"/>
        </p:style>
        <p:txBody>
          <a:bodyPr lIns="90000" rIns="90000" tIns="45000" bIns="45000" anchor="t">
            <a:noAutofit/>
          </a:bodyPr>
          <a:p>
            <a:pPr algn="ctr">
              <a:lnSpc>
                <a:spcPct val="100000"/>
              </a:lnSpc>
              <a:buNone/>
            </a:pPr>
            <a:r>
              <a:rPr b="0" lang="en-US" sz="1800" spc="-1" strike="noStrike">
                <a:latin typeface="Arial"/>
              </a:rPr>
              <a:t>Overlay</a:t>
            </a:r>
            <a:endParaRPr b="0" lang="en-US" sz="1800" spc="-1" strike="noStrike">
              <a:latin typeface="Arial"/>
            </a:endParaRPr>
          </a:p>
        </p:txBody>
      </p:sp>
      <p:pic>
        <p:nvPicPr>
          <p:cNvPr id="181" name="" descr=""/>
          <p:cNvPicPr/>
          <p:nvPr/>
        </p:nvPicPr>
        <p:blipFill>
          <a:blip r:embed="rId4"/>
          <a:stretch/>
        </p:blipFill>
        <p:spPr>
          <a:xfrm>
            <a:off x="7543800" y="1371600"/>
            <a:ext cx="1600200" cy="1600200"/>
          </a:xfrm>
          <a:prstGeom prst="rect">
            <a:avLst/>
          </a:prstGeom>
          <a:ln w="0">
            <a:noFill/>
          </a:ln>
        </p:spPr>
      </p:pic>
      <p:pic>
        <p:nvPicPr>
          <p:cNvPr id="182" name="" descr=""/>
          <p:cNvPicPr/>
          <p:nvPr/>
        </p:nvPicPr>
        <p:blipFill>
          <a:blip r:embed="rId5"/>
          <a:stretch/>
        </p:blipFill>
        <p:spPr>
          <a:xfrm>
            <a:off x="9258480" y="1371600"/>
            <a:ext cx="1624320" cy="1600200"/>
          </a:xfrm>
          <a:prstGeom prst="rect">
            <a:avLst/>
          </a:prstGeom>
          <a:ln w="0">
            <a:noFill/>
          </a:ln>
        </p:spPr>
      </p:pic>
      <p:sp>
        <p:nvSpPr>
          <p:cNvPr id="183" name=""/>
          <p:cNvSpPr/>
          <p:nvPr/>
        </p:nvSpPr>
        <p:spPr>
          <a:xfrm>
            <a:off x="2095200" y="914400"/>
            <a:ext cx="251460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1" lang="en-US" sz="1800" spc="-1" strike="noStrike">
                <a:latin typeface="Arial"/>
              </a:rPr>
              <a:t>Nuclei  Segmentation</a:t>
            </a:r>
            <a:endParaRPr b="0" lang="en-US" sz="1800" spc="-1" strike="noStrike">
              <a:latin typeface="Arial"/>
            </a:endParaRPr>
          </a:p>
        </p:txBody>
      </p:sp>
      <p:sp>
        <p:nvSpPr>
          <p:cNvPr id="184" name=""/>
          <p:cNvSpPr/>
          <p:nvPr/>
        </p:nvSpPr>
        <p:spPr>
          <a:xfrm>
            <a:off x="7651800" y="950400"/>
            <a:ext cx="3200400" cy="345960"/>
          </a:xfrm>
          <a:prstGeom prst="rect">
            <a:avLst/>
          </a:prstGeom>
          <a:noFill/>
          <a:ln w="0">
            <a:noFill/>
          </a:ln>
        </p:spPr>
        <p:style>
          <a:lnRef idx="0"/>
          <a:fillRef idx="0"/>
          <a:effectRef idx="0"/>
          <a:fontRef idx="minor"/>
        </p:style>
        <p:txBody>
          <a:bodyPr lIns="90000" rIns="90000" tIns="45000" bIns="45000" anchor="t">
            <a:noAutofit/>
          </a:bodyPr>
          <a:p>
            <a:pPr algn="ctr">
              <a:lnSpc>
                <a:spcPct val="100000"/>
              </a:lnSpc>
              <a:buNone/>
            </a:pPr>
            <a:r>
              <a:rPr b="1" lang="en-US" sz="1800" spc="-1" strike="noStrike">
                <a:latin typeface="Arial"/>
              </a:rPr>
              <a:t>Cytoplasm </a:t>
            </a:r>
            <a:r>
              <a:rPr b="1" lang="en-US" sz="1800" spc="-1" strike="noStrike">
                <a:latin typeface="Arial"/>
              </a:rPr>
              <a:t>Segmentation</a:t>
            </a:r>
            <a:endParaRPr b="0" lang="en-US" sz="1800" spc="-1" strike="noStrike">
              <a:latin typeface="Arial"/>
            </a:endParaRPr>
          </a:p>
        </p:txBody>
      </p:sp>
      <p:sp>
        <p:nvSpPr>
          <p:cNvPr id="185" name=""/>
          <p:cNvSpPr/>
          <p:nvPr/>
        </p:nvSpPr>
        <p:spPr>
          <a:xfrm>
            <a:off x="7894800" y="2971800"/>
            <a:ext cx="102060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800" spc="-1" strike="noStrike">
                <a:latin typeface="Arial"/>
              </a:rPr>
              <a:t>Galaxy</a:t>
            </a:r>
            <a:endParaRPr b="0" lang="en-US" sz="1800" spc="-1" strike="noStrike">
              <a:latin typeface="Arial"/>
            </a:endParaRPr>
          </a:p>
        </p:txBody>
      </p:sp>
      <p:sp>
        <p:nvSpPr>
          <p:cNvPr id="186" name=""/>
          <p:cNvSpPr/>
          <p:nvPr/>
        </p:nvSpPr>
        <p:spPr>
          <a:xfrm>
            <a:off x="9611280" y="2971800"/>
            <a:ext cx="904320" cy="3459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US" sz="1800" spc="-1" strike="noStrike">
                <a:latin typeface="Arial"/>
              </a:rPr>
              <a:t>KNIME</a:t>
            </a:r>
            <a:endParaRPr b="0" lang="en-US" sz="1800" spc="-1" strike="noStrike">
              <a:latin typeface="Arial"/>
            </a:endParaRPr>
          </a:p>
        </p:txBody>
      </p:sp>
      <p:sp>
        <p:nvSpPr>
          <p:cNvPr id="187" name=""/>
          <p:cNvSpPr txBox="1"/>
          <p:nvPr/>
        </p:nvSpPr>
        <p:spPr>
          <a:xfrm>
            <a:off x="6282720" y="110520"/>
            <a:ext cx="5604480" cy="602280"/>
          </a:xfrm>
          <a:prstGeom prst="rect">
            <a:avLst/>
          </a:prstGeom>
          <a:noFill/>
          <a:ln w="0">
            <a:noFill/>
          </a:ln>
        </p:spPr>
        <p:txBody>
          <a:bodyPr lIns="90000" rIns="90000" tIns="45000" bIns="45000" anchor="t">
            <a:noAutofit/>
          </a:bodyPr>
          <a:p>
            <a:r>
              <a:rPr b="1" lang="en-US" sz="1800" spc="-1" strike="noStrike">
                <a:latin typeface="Arial"/>
              </a:rPr>
              <a:t>Galaxy workflow:</a:t>
            </a:r>
            <a:r>
              <a:rPr b="0" lang="en-US" sz="1800" spc="-1" strike="noStrike">
                <a:latin typeface="Arial"/>
              </a:rPr>
              <a:t> https://usegalaxy.eu/u/rmassei88/w/hcsknimetogalaxy</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269</TotalTime>
  <Application>LibreOffice/7.3.7.2$Linux_X86_64 LibreOffice_project/30$Build-2</Application>
  <AppVersion>15.0000</AppVersion>
  <Words>365</Words>
  <Paragraphs>24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2024-03-04T14:20:58Z</dcterms:created>
  <dc:creator>Riccardo Massei</dc:creator>
  <dc:description/>
  <dc:language>en-US</dc:language>
  <cp:lastModifiedBy/>
  <dcterms:modified xsi:type="dcterms:W3CDTF">2024-03-07T11:16:16Z</dcterms:modified>
  <cp:revision>14</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5</vt:i4>
  </property>
</Properties>
</file>