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90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4052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9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291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33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726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568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891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28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88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4129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52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2470E-C16C-4D68-B9EE-E9270218BFE8}" type="datetimeFigureOut">
              <a:rPr lang="de-DE" smtClean="0"/>
              <a:t>22.04.2022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BD75B-A73A-4DAD-A002-752DACAC78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465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516" y="1321838"/>
            <a:ext cx="8029650" cy="534787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04825" y="202998"/>
            <a:ext cx="87270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Raman-Spektrum von Wasserglas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konzentrierte Wasserglaslösung wurde auf einen mit Ethanol gereinigten Wafer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aufgetropft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und eintrocknen gelassen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Messbedingungen: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532nm, 20x, 50acc, 0.5s, 5mW</a:t>
            </a:r>
          </a:p>
        </p:txBody>
      </p:sp>
    </p:spTree>
    <p:extLst>
      <p:ext uri="{BB962C8B-B14F-4D97-AF65-F5344CB8AC3E}">
        <p14:creationId xmlns:p14="http://schemas.microsoft.com/office/powerpoint/2010/main" val="910684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Leibniz-Institut fuer Polymerfoschung Dresden e.V.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Raman</dc:creator>
  <cp:lastModifiedBy>Raman</cp:lastModifiedBy>
  <cp:revision>1</cp:revision>
  <dcterms:created xsi:type="dcterms:W3CDTF">2022-04-22T10:56:02Z</dcterms:created>
  <dcterms:modified xsi:type="dcterms:W3CDTF">2022-04-22T11:00:03Z</dcterms:modified>
</cp:coreProperties>
</file>