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32"/>
  </p:notesMasterIdLst>
  <p:sldIdLst>
    <p:sldId id="258" r:id="rId6"/>
    <p:sldId id="1317" r:id="rId7"/>
    <p:sldId id="1295" r:id="rId8"/>
    <p:sldId id="1299" r:id="rId9"/>
    <p:sldId id="260" r:id="rId10"/>
    <p:sldId id="1297" r:id="rId11"/>
    <p:sldId id="1319" r:id="rId12"/>
    <p:sldId id="1292" r:id="rId13"/>
    <p:sldId id="261" r:id="rId14"/>
    <p:sldId id="267" r:id="rId15"/>
    <p:sldId id="262" r:id="rId16"/>
    <p:sldId id="269" r:id="rId17"/>
    <p:sldId id="263" r:id="rId18"/>
    <p:sldId id="1306" r:id="rId19"/>
    <p:sldId id="1298" r:id="rId20"/>
    <p:sldId id="1309" r:id="rId21"/>
    <p:sldId id="1316" r:id="rId22"/>
    <p:sldId id="1300" r:id="rId23"/>
    <p:sldId id="1296" r:id="rId24"/>
    <p:sldId id="1308" r:id="rId25"/>
    <p:sldId id="1313" r:id="rId26"/>
    <p:sldId id="1314" r:id="rId27"/>
    <p:sldId id="1302" r:id="rId28"/>
    <p:sldId id="1287" r:id="rId29"/>
    <p:sldId id="270" r:id="rId30"/>
    <p:sldId id="1315" r:id="rId31"/>
  </p:sldIdLst>
  <p:sldSz cx="12192000" cy="6858000"/>
  <p:notesSz cx="6811963" cy="9942513"/>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F8E47E0-D62E-E316-4276-0CE0E6EDB8D5}" name="Joel Carlsten Rosberg" initials="JCR" userId="S::joel.carlsten.rosberg@gu.se::40f57485-ba8d-4c36-8893-eb00b7e4353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05" autoAdjust="0"/>
    <p:restoredTop sz="86327" autoAdjust="0"/>
  </p:normalViewPr>
  <p:slideViewPr>
    <p:cSldViewPr snapToGrid="0">
      <p:cViewPr varScale="1">
        <p:scale>
          <a:sx n="86" d="100"/>
          <a:sy n="86" d="100"/>
        </p:scale>
        <p:origin x="1092" y="96"/>
      </p:cViewPr>
      <p:guideLst/>
    </p:cSldViewPr>
  </p:slideViewPr>
  <p:notesTextViewPr>
    <p:cViewPr>
      <p:scale>
        <a:sx n="1" d="1"/>
        <a:sy n="1" d="1"/>
      </p:scale>
      <p:origin x="0" y="0"/>
    </p:cViewPr>
  </p:notesTextViewPr>
  <p:sorterViewPr>
    <p:cViewPr>
      <p:scale>
        <a:sx n="100" d="100"/>
        <a:sy n="100" d="100"/>
      </p:scale>
      <p:origin x="0" y="-4651"/>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Rayner" userId="2b0f4653-84da-40a5-92f8-46fe601b87cc" providerId="ADAL" clId="{CA6D3DC5-AF4B-4DF5-A5E7-9AF4639254DE}"/>
    <pc:docChg chg="modSld">
      <pc:chgData name="David Rayner" userId="2b0f4653-84da-40a5-92f8-46fe601b87cc" providerId="ADAL" clId="{CA6D3DC5-AF4B-4DF5-A5E7-9AF4639254DE}" dt="2024-03-04T11:19:39.853" v="0"/>
      <pc:docMkLst>
        <pc:docMk/>
      </pc:docMkLst>
      <pc:sldChg chg="modSp mod">
        <pc:chgData name="David Rayner" userId="2b0f4653-84da-40a5-92f8-46fe601b87cc" providerId="ADAL" clId="{CA6D3DC5-AF4B-4DF5-A5E7-9AF4639254DE}" dt="2024-03-04T11:19:39.853" v="0"/>
        <pc:sldMkLst>
          <pc:docMk/>
          <pc:sldMk cId="1305821133" sldId="1317"/>
        </pc:sldMkLst>
        <pc:spChg chg="mod">
          <ac:chgData name="David Rayner" userId="2b0f4653-84da-40a5-92f8-46fe601b87cc" providerId="ADAL" clId="{CA6D3DC5-AF4B-4DF5-A5E7-9AF4639254DE}" dt="2024-03-04T11:19:39.853" v="0"/>
          <ac:spMkLst>
            <pc:docMk/>
            <pc:sldMk cId="1305821133" sldId="1317"/>
            <ac:spMk id="3" creationId="{2E2874FA-4A10-7AC9-4C2A-6CC9454EFF6B}"/>
          </ac:spMkLst>
        </pc:spChg>
      </pc:sldChg>
    </pc:docChg>
  </pc:docChgLst>
  <pc:docChgLst>
    <pc:chgData name="Joel Carlsten Rosberg" userId="S::joel.carlsten.rosberg@gu.se::40f57485-ba8d-4c36-8893-eb00b7e4353f" providerId="AD" clId="Web-{5E25895A-0EAE-E6F2-8D3B-8E0D5A6CA65E}"/>
    <pc:docChg chg="modSld">
      <pc:chgData name="Joel Carlsten Rosberg" userId="S::joel.carlsten.rosberg@gu.se::40f57485-ba8d-4c36-8893-eb00b7e4353f" providerId="AD" clId="Web-{5E25895A-0EAE-E6F2-8D3B-8E0D5A6CA65E}" dt="2024-01-30T08:29:00.566" v="10" actId="20577"/>
      <pc:docMkLst>
        <pc:docMk/>
      </pc:docMkLst>
      <pc:sldChg chg="modSp">
        <pc:chgData name="Joel Carlsten Rosberg" userId="S::joel.carlsten.rosberg@gu.se::40f57485-ba8d-4c36-8893-eb00b7e4353f" providerId="AD" clId="Web-{5E25895A-0EAE-E6F2-8D3B-8E0D5A6CA65E}" dt="2024-01-30T08:28:16.784" v="7" actId="20577"/>
        <pc:sldMkLst>
          <pc:docMk/>
          <pc:sldMk cId="1157315228" sldId="263"/>
        </pc:sldMkLst>
        <pc:spChg chg="mod">
          <ac:chgData name="Joel Carlsten Rosberg" userId="S::joel.carlsten.rosberg@gu.se::40f57485-ba8d-4c36-8893-eb00b7e4353f" providerId="AD" clId="Web-{5E25895A-0EAE-E6F2-8D3B-8E0D5A6CA65E}" dt="2024-01-30T08:28:16.784" v="7" actId="20577"/>
          <ac:spMkLst>
            <pc:docMk/>
            <pc:sldMk cId="1157315228" sldId="263"/>
            <ac:spMk id="2" creationId="{1E011B59-BABB-F5D5-487D-025FAE1EB8FF}"/>
          </ac:spMkLst>
        </pc:spChg>
        <pc:spChg chg="mod">
          <ac:chgData name="Joel Carlsten Rosberg" userId="S::joel.carlsten.rosberg@gu.se::40f57485-ba8d-4c36-8893-eb00b7e4353f" providerId="AD" clId="Web-{5E25895A-0EAE-E6F2-8D3B-8E0D5A6CA65E}" dt="2024-01-30T08:27:57.315" v="5" actId="14100"/>
          <ac:spMkLst>
            <pc:docMk/>
            <pc:sldMk cId="1157315228" sldId="263"/>
            <ac:spMk id="3" creationId="{E2353778-5743-7585-60C5-309A3396774C}"/>
          </ac:spMkLst>
        </pc:spChg>
      </pc:sldChg>
      <pc:sldChg chg="modSp">
        <pc:chgData name="Joel Carlsten Rosberg" userId="S::joel.carlsten.rosberg@gu.se::40f57485-ba8d-4c36-8893-eb00b7e4353f" providerId="AD" clId="Web-{5E25895A-0EAE-E6F2-8D3B-8E0D5A6CA65E}" dt="2024-01-30T07:53:55.963" v="1" actId="20577"/>
        <pc:sldMkLst>
          <pc:docMk/>
          <pc:sldMk cId="3928929560" sldId="1287"/>
        </pc:sldMkLst>
        <pc:spChg chg="mod">
          <ac:chgData name="Joel Carlsten Rosberg" userId="S::joel.carlsten.rosberg@gu.se::40f57485-ba8d-4c36-8893-eb00b7e4353f" providerId="AD" clId="Web-{5E25895A-0EAE-E6F2-8D3B-8E0D5A6CA65E}" dt="2024-01-30T07:53:55.963" v="1" actId="20577"/>
          <ac:spMkLst>
            <pc:docMk/>
            <pc:sldMk cId="3928929560" sldId="1287"/>
            <ac:spMk id="3" creationId="{AC7A9212-7F12-EA0C-CD0F-BD4979818CF7}"/>
          </ac:spMkLst>
        </pc:spChg>
      </pc:sldChg>
      <pc:sldChg chg="modSp">
        <pc:chgData name="Joel Carlsten Rosberg" userId="S::joel.carlsten.rosberg@gu.se::40f57485-ba8d-4c36-8893-eb00b7e4353f" providerId="AD" clId="Web-{5E25895A-0EAE-E6F2-8D3B-8E0D5A6CA65E}" dt="2024-01-30T08:29:00.566" v="10" actId="20577"/>
        <pc:sldMkLst>
          <pc:docMk/>
          <pc:sldMk cId="1239521339" sldId="1298"/>
        </pc:sldMkLst>
        <pc:spChg chg="mod">
          <ac:chgData name="Joel Carlsten Rosberg" userId="S::joel.carlsten.rosberg@gu.se::40f57485-ba8d-4c36-8893-eb00b7e4353f" providerId="AD" clId="Web-{5E25895A-0EAE-E6F2-8D3B-8E0D5A6CA65E}" dt="2024-01-30T08:29:00.566" v="10" actId="20577"/>
          <ac:spMkLst>
            <pc:docMk/>
            <pc:sldMk cId="1239521339" sldId="1298"/>
            <ac:spMk id="10" creationId="{30BA10A9-A331-8B72-16AC-C6F62B3629B1}"/>
          </ac:spMkLst>
        </pc:spChg>
      </pc:sldChg>
    </pc:docChg>
  </pc:docChgLst>
  <pc:docChgLst>
    <pc:chgData name="David Rayner" userId="2b0f4653-84da-40a5-92f8-46fe601b87cc" providerId="ADAL" clId="{6A24DE98-28B1-4B39-B980-62A05D115E1A}"/>
    <pc:docChg chg="modSld">
      <pc:chgData name="David Rayner" userId="2b0f4653-84da-40a5-92f8-46fe601b87cc" providerId="ADAL" clId="{6A24DE98-28B1-4B39-B980-62A05D115E1A}" dt="2024-01-29T15:50:37.507" v="0" actId="167"/>
      <pc:docMkLst>
        <pc:docMk/>
      </pc:docMkLst>
      <pc:sldChg chg="modSp mod">
        <pc:chgData name="David Rayner" userId="2b0f4653-84da-40a5-92f8-46fe601b87cc" providerId="ADAL" clId="{6A24DE98-28B1-4B39-B980-62A05D115E1A}" dt="2024-01-29T15:50:37.507" v="0" actId="167"/>
        <pc:sldMkLst>
          <pc:docMk/>
          <pc:sldMk cId="1024122276" sldId="1319"/>
        </pc:sldMkLst>
        <pc:spChg chg="ord">
          <ac:chgData name="David Rayner" userId="2b0f4653-84da-40a5-92f8-46fe601b87cc" providerId="ADAL" clId="{6A24DE98-28B1-4B39-B980-62A05D115E1A}" dt="2024-01-29T15:50:37.507" v="0" actId="167"/>
          <ac:spMkLst>
            <pc:docMk/>
            <pc:sldMk cId="1024122276" sldId="1319"/>
            <ac:spMk id="2" creationId="{0FF1C6BA-021C-8066-B0C2-3AE844BB14A1}"/>
          </ac:spMkLst>
        </pc:spChg>
      </pc:sldChg>
    </pc:docChg>
  </pc:docChgLst>
  <pc:docChgLst>
    <pc:chgData name="André Jernung" userId="93ef3b39-ca03-4287-a8db-8e09c1783c36" providerId="ADAL" clId="{BFAB2DA8-64BB-2041-BEDF-217777EA4AAD}"/>
    <pc:docChg chg="undo custSel modSld">
      <pc:chgData name="André Jernung" userId="93ef3b39-ca03-4287-a8db-8e09c1783c36" providerId="ADAL" clId="{BFAB2DA8-64BB-2041-BEDF-217777EA4AAD}" dt="2024-02-02T16:06:36.311" v="882" actId="20577"/>
      <pc:docMkLst>
        <pc:docMk/>
      </pc:docMkLst>
      <pc:sldChg chg="modSp mod">
        <pc:chgData name="André Jernung" userId="93ef3b39-ca03-4287-a8db-8e09c1783c36" providerId="ADAL" clId="{BFAB2DA8-64BB-2041-BEDF-217777EA4AAD}" dt="2024-02-02T15:30:42.221" v="0" actId="20577"/>
        <pc:sldMkLst>
          <pc:docMk/>
          <pc:sldMk cId="3765700266" sldId="258"/>
        </pc:sldMkLst>
        <pc:spChg chg="mod">
          <ac:chgData name="André Jernung" userId="93ef3b39-ca03-4287-a8db-8e09c1783c36" providerId="ADAL" clId="{BFAB2DA8-64BB-2041-BEDF-217777EA4AAD}" dt="2024-02-02T15:30:42.221" v="0" actId="20577"/>
          <ac:spMkLst>
            <pc:docMk/>
            <pc:sldMk cId="3765700266" sldId="258"/>
            <ac:spMk id="4" creationId="{A8A7E36C-9E7E-6E4B-3B29-C7D3213C9A89}"/>
          </ac:spMkLst>
        </pc:spChg>
      </pc:sldChg>
      <pc:sldChg chg="modSp mod modNotesTx">
        <pc:chgData name="André Jernung" userId="93ef3b39-ca03-4287-a8db-8e09c1783c36" providerId="ADAL" clId="{BFAB2DA8-64BB-2041-BEDF-217777EA4AAD}" dt="2024-02-02T15:35:35.729" v="58" actId="20577"/>
        <pc:sldMkLst>
          <pc:docMk/>
          <pc:sldMk cId="2571398598" sldId="260"/>
        </pc:sldMkLst>
        <pc:spChg chg="mod">
          <ac:chgData name="André Jernung" userId="93ef3b39-ca03-4287-a8db-8e09c1783c36" providerId="ADAL" clId="{BFAB2DA8-64BB-2041-BEDF-217777EA4AAD}" dt="2024-02-02T15:33:06.470" v="28" actId="313"/>
          <ac:spMkLst>
            <pc:docMk/>
            <pc:sldMk cId="2571398598" sldId="260"/>
            <ac:spMk id="14" creationId="{2E87D6C8-53E1-4FEB-3744-E075CEA75295}"/>
          </ac:spMkLst>
        </pc:spChg>
      </pc:sldChg>
      <pc:sldChg chg="modNotesTx">
        <pc:chgData name="André Jernung" userId="93ef3b39-ca03-4287-a8db-8e09c1783c36" providerId="ADAL" clId="{BFAB2DA8-64BB-2041-BEDF-217777EA4AAD}" dt="2024-02-02T15:41:24.109" v="131" actId="20577"/>
        <pc:sldMkLst>
          <pc:docMk/>
          <pc:sldMk cId="3498814274" sldId="261"/>
        </pc:sldMkLst>
      </pc:sldChg>
      <pc:sldChg chg="modNotesTx">
        <pc:chgData name="André Jernung" userId="93ef3b39-ca03-4287-a8db-8e09c1783c36" providerId="ADAL" clId="{BFAB2DA8-64BB-2041-BEDF-217777EA4AAD}" dt="2024-02-02T15:43:56.629" v="189" actId="20577"/>
        <pc:sldMkLst>
          <pc:docMk/>
          <pc:sldMk cId="1909780444" sldId="262"/>
        </pc:sldMkLst>
      </pc:sldChg>
      <pc:sldChg chg="modNotesTx">
        <pc:chgData name="André Jernung" userId="93ef3b39-ca03-4287-a8db-8e09c1783c36" providerId="ADAL" clId="{BFAB2DA8-64BB-2041-BEDF-217777EA4AAD}" dt="2024-02-02T15:51:02.381" v="415" actId="20577"/>
        <pc:sldMkLst>
          <pc:docMk/>
          <pc:sldMk cId="1157315228" sldId="263"/>
        </pc:sldMkLst>
      </pc:sldChg>
      <pc:sldChg chg="modSp mod">
        <pc:chgData name="André Jernung" userId="93ef3b39-ca03-4287-a8db-8e09c1783c36" providerId="ADAL" clId="{BFAB2DA8-64BB-2041-BEDF-217777EA4AAD}" dt="2024-02-02T15:41:47.660" v="132" actId="20577"/>
        <pc:sldMkLst>
          <pc:docMk/>
          <pc:sldMk cId="2315468403" sldId="267"/>
        </pc:sldMkLst>
        <pc:spChg chg="mod">
          <ac:chgData name="André Jernung" userId="93ef3b39-ca03-4287-a8db-8e09c1783c36" providerId="ADAL" clId="{BFAB2DA8-64BB-2041-BEDF-217777EA4AAD}" dt="2024-02-02T15:41:47.660" v="132" actId="20577"/>
          <ac:spMkLst>
            <pc:docMk/>
            <pc:sldMk cId="2315468403" sldId="267"/>
            <ac:spMk id="3" creationId="{C3D301FE-1377-5909-66DD-38F652F5A76B}"/>
          </ac:spMkLst>
        </pc:spChg>
      </pc:sldChg>
      <pc:sldChg chg="modNotesTx">
        <pc:chgData name="André Jernung" userId="93ef3b39-ca03-4287-a8db-8e09c1783c36" providerId="ADAL" clId="{BFAB2DA8-64BB-2041-BEDF-217777EA4AAD}" dt="2024-02-02T15:48:42.251" v="288" actId="20577"/>
        <pc:sldMkLst>
          <pc:docMk/>
          <pc:sldMk cId="3652264139" sldId="269"/>
        </pc:sldMkLst>
      </pc:sldChg>
      <pc:sldChg chg="modSp mod modNotesTx">
        <pc:chgData name="André Jernung" userId="93ef3b39-ca03-4287-a8db-8e09c1783c36" providerId="ADAL" clId="{BFAB2DA8-64BB-2041-BEDF-217777EA4AAD}" dt="2024-02-02T16:04:31.127" v="846" actId="20577"/>
        <pc:sldMkLst>
          <pc:docMk/>
          <pc:sldMk cId="3928929560" sldId="1287"/>
        </pc:sldMkLst>
        <pc:spChg chg="mod">
          <ac:chgData name="André Jernung" userId="93ef3b39-ca03-4287-a8db-8e09c1783c36" providerId="ADAL" clId="{BFAB2DA8-64BB-2041-BEDF-217777EA4AAD}" dt="2024-02-02T16:04:26.310" v="837" actId="20577"/>
          <ac:spMkLst>
            <pc:docMk/>
            <pc:sldMk cId="3928929560" sldId="1287"/>
            <ac:spMk id="3" creationId="{AC7A9212-7F12-EA0C-CD0F-BD4979818CF7}"/>
          </ac:spMkLst>
        </pc:spChg>
      </pc:sldChg>
      <pc:sldChg chg="modNotesTx">
        <pc:chgData name="André Jernung" userId="93ef3b39-ca03-4287-a8db-8e09c1783c36" providerId="ADAL" clId="{BFAB2DA8-64BB-2041-BEDF-217777EA4AAD}" dt="2024-02-02T15:39:26.800" v="112" actId="20577"/>
        <pc:sldMkLst>
          <pc:docMk/>
          <pc:sldMk cId="1372106655" sldId="1292"/>
        </pc:sldMkLst>
      </pc:sldChg>
      <pc:sldChg chg="modSp mod">
        <pc:chgData name="André Jernung" userId="93ef3b39-ca03-4287-a8db-8e09c1783c36" providerId="ADAL" clId="{BFAB2DA8-64BB-2041-BEDF-217777EA4AAD}" dt="2024-02-02T16:06:36.311" v="882" actId="20577"/>
        <pc:sldMkLst>
          <pc:docMk/>
          <pc:sldMk cId="548764639" sldId="1296"/>
        </pc:sldMkLst>
        <pc:spChg chg="mod">
          <ac:chgData name="André Jernung" userId="93ef3b39-ca03-4287-a8db-8e09c1783c36" providerId="ADAL" clId="{BFAB2DA8-64BB-2041-BEDF-217777EA4AAD}" dt="2024-02-02T15:55:46.819" v="473" actId="20577"/>
          <ac:spMkLst>
            <pc:docMk/>
            <pc:sldMk cId="548764639" sldId="1296"/>
            <ac:spMk id="2" creationId="{1392942A-E965-172A-E250-EF7FFAD1003C}"/>
          </ac:spMkLst>
        </pc:spChg>
        <pc:spChg chg="mod">
          <ac:chgData name="André Jernung" userId="93ef3b39-ca03-4287-a8db-8e09c1783c36" providerId="ADAL" clId="{BFAB2DA8-64BB-2041-BEDF-217777EA4AAD}" dt="2024-02-02T16:06:36.311" v="882" actId="20577"/>
          <ac:spMkLst>
            <pc:docMk/>
            <pc:sldMk cId="548764639" sldId="1296"/>
            <ac:spMk id="3" creationId="{D2A14115-CF33-B135-6D6A-17AAF30BE346}"/>
          </ac:spMkLst>
        </pc:spChg>
      </pc:sldChg>
      <pc:sldChg chg="delSp mod">
        <pc:chgData name="André Jernung" userId="93ef3b39-ca03-4287-a8db-8e09c1783c36" providerId="ADAL" clId="{BFAB2DA8-64BB-2041-BEDF-217777EA4AAD}" dt="2024-02-02T15:33:38.711" v="29" actId="478"/>
        <pc:sldMkLst>
          <pc:docMk/>
          <pc:sldMk cId="2264159915" sldId="1297"/>
        </pc:sldMkLst>
        <pc:spChg chg="del">
          <ac:chgData name="André Jernung" userId="93ef3b39-ca03-4287-a8db-8e09c1783c36" providerId="ADAL" clId="{BFAB2DA8-64BB-2041-BEDF-217777EA4AAD}" dt="2024-02-02T15:33:38.711" v="29" actId="478"/>
          <ac:spMkLst>
            <pc:docMk/>
            <pc:sldMk cId="2264159915" sldId="1297"/>
            <ac:spMk id="10" creationId="{749E4FF1-6EC1-6264-6A69-F7D70D7E22D8}"/>
          </ac:spMkLst>
        </pc:spChg>
      </pc:sldChg>
      <pc:sldChg chg="modSp mod">
        <pc:chgData name="André Jernung" userId="93ef3b39-ca03-4287-a8db-8e09c1783c36" providerId="ADAL" clId="{BFAB2DA8-64BB-2041-BEDF-217777EA4AAD}" dt="2024-02-02T15:52:59.307" v="457" actId="27636"/>
        <pc:sldMkLst>
          <pc:docMk/>
          <pc:sldMk cId="1239521339" sldId="1298"/>
        </pc:sldMkLst>
        <pc:spChg chg="mod">
          <ac:chgData name="André Jernung" userId="93ef3b39-ca03-4287-a8db-8e09c1783c36" providerId="ADAL" clId="{BFAB2DA8-64BB-2041-BEDF-217777EA4AAD}" dt="2024-02-02T15:52:59.307" v="457" actId="27636"/>
          <ac:spMkLst>
            <pc:docMk/>
            <pc:sldMk cId="1239521339" sldId="1298"/>
            <ac:spMk id="2" creationId="{700E88AB-5140-F7A2-0D25-7E3333C10AD6}"/>
          </ac:spMkLst>
        </pc:spChg>
        <pc:spChg chg="mod">
          <ac:chgData name="André Jernung" userId="93ef3b39-ca03-4287-a8db-8e09c1783c36" providerId="ADAL" clId="{BFAB2DA8-64BB-2041-BEDF-217777EA4AAD}" dt="2024-02-02T15:52:32.127" v="445" actId="20577"/>
          <ac:spMkLst>
            <pc:docMk/>
            <pc:sldMk cId="1239521339" sldId="1298"/>
            <ac:spMk id="5" creationId="{1025D3C2-2D32-0B52-325C-0B0FF3FF5FDE}"/>
          </ac:spMkLst>
        </pc:spChg>
        <pc:spChg chg="mod">
          <ac:chgData name="André Jernung" userId="93ef3b39-ca03-4287-a8db-8e09c1783c36" providerId="ADAL" clId="{BFAB2DA8-64BB-2041-BEDF-217777EA4AAD}" dt="2024-02-02T15:52:41.601" v="455" actId="20577"/>
          <ac:spMkLst>
            <pc:docMk/>
            <pc:sldMk cId="1239521339" sldId="1298"/>
            <ac:spMk id="12" creationId="{3EA063F2-DA0C-4713-5CD5-304D0B1B9F6B}"/>
          </ac:spMkLst>
        </pc:spChg>
      </pc:sldChg>
      <pc:sldChg chg="modSp mod">
        <pc:chgData name="André Jernung" userId="93ef3b39-ca03-4287-a8db-8e09c1783c36" providerId="ADAL" clId="{BFAB2DA8-64BB-2041-BEDF-217777EA4AAD}" dt="2024-02-02T15:31:58.849" v="2" actId="20577"/>
        <pc:sldMkLst>
          <pc:docMk/>
          <pc:sldMk cId="1046725399" sldId="1299"/>
        </pc:sldMkLst>
        <pc:spChg chg="mod">
          <ac:chgData name="André Jernung" userId="93ef3b39-ca03-4287-a8db-8e09c1783c36" providerId="ADAL" clId="{BFAB2DA8-64BB-2041-BEDF-217777EA4AAD}" dt="2024-02-02T15:31:58.849" v="2" actId="20577"/>
          <ac:spMkLst>
            <pc:docMk/>
            <pc:sldMk cId="1046725399" sldId="1299"/>
            <ac:spMk id="3" creationId="{F83A64A8-4F6D-3325-E28B-F34971562FE0}"/>
          </ac:spMkLst>
        </pc:spChg>
      </pc:sldChg>
      <pc:sldChg chg="modSp mod">
        <pc:chgData name="André Jernung" userId="93ef3b39-ca03-4287-a8db-8e09c1783c36" providerId="ADAL" clId="{BFAB2DA8-64BB-2041-BEDF-217777EA4AAD}" dt="2024-02-02T15:52:06.443" v="441" actId="20577"/>
        <pc:sldMkLst>
          <pc:docMk/>
          <pc:sldMk cId="3939610795" sldId="1306"/>
        </pc:sldMkLst>
        <pc:spChg chg="mod">
          <ac:chgData name="André Jernung" userId="93ef3b39-ca03-4287-a8db-8e09c1783c36" providerId="ADAL" clId="{BFAB2DA8-64BB-2041-BEDF-217777EA4AAD}" dt="2024-02-02T15:51:25.581" v="417" actId="20577"/>
          <ac:spMkLst>
            <pc:docMk/>
            <pc:sldMk cId="3939610795" sldId="1306"/>
            <ac:spMk id="2" creationId="{AE340685-417A-86BA-6661-175C9B6BF950}"/>
          </ac:spMkLst>
        </pc:spChg>
        <pc:spChg chg="mod">
          <ac:chgData name="André Jernung" userId="93ef3b39-ca03-4287-a8db-8e09c1783c36" providerId="ADAL" clId="{BFAB2DA8-64BB-2041-BEDF-217777EA4AAD}" dt="2024-02-02T15:52:06.443" v="441" actId="20577"/>
          <ac:spMkLst>
            <pc:docMk/>
            <pc:sldMk cId="3939610795" sldId="1306"/>
            <ac:spMk id="3" creationId="{64D82295-ACA7-8EA7-0555-B6E3AD746ED1}"/>
          </ac:spMkLst>
        </pc:spChg>
      </pc:sldChg>
      <pc:sldChg chg="modSp mod">
        <pc:chgData name="André Jernung" userId="93ef3b39-ca03-4287-a8db-8e09c1783c36" providerId="ADAL" clId="{BFAB2DA8-64BB-2041-BEDF-217777EA4AAD}" dt="2024-02-02T16:05:03.019" v="849" actId="20577"/>
        <pc:sldMkLst>
          <pc:docMk/>
          <pc:sldMk cId="1520881364" sldId="1308"/>
        </pc:sldMkLst>
        <pc:spChg chg="mod">
          <ac:chgData name="André Jernung" userId="93ef3b39-ca03-4287-a8db-8e09c1783c36" providerId="ADAL" clId="{BFAB2DA8-64BB-2041-BEDF-217777EA4AAD}" dt="2024-02-02T16:05:03.019" v="849" actId="20577"/>
          <ac:spMkLst>
            <pc:docMk/>
            <pc:sldMk cId="1520881364" sldId="1308"/>
            <ac:spMk id="2" creationId="{BBEA5300-B65B-1078-3C22-7A2A5A61A0AE}"/>
          </ac:spMkLst>
        </pc:spChg>
      </pc:sldChg>
      <pc:sldChg chg="modSp mod">
        <pc:chgData name="André Jernung" userId="93ef3b39-ca03-4287-a8db-8e09c1783c36" providerId="ADAL" clId="{BFAB2DA8-64BB-2041-BEDF-217777EA4AAD}" dt="2024-02-02T15:58:57.071" v="595" actId="20577"/>
        <pc:sldMkLst>
          <pc:docMk/>
          <pc:sldMk cId="2907054593" sldId="1313"/>
        </pc:sldMkLst>
        <pc:spChg chg="mod">
          <ac:chgData name="André Jernung" userId="93ef3b39-ca03-4287-a8db-8e09c1783c36" providerId="ADAL" clId="{BFAB2DA8-64BB-2041-BEDF-217777EA4AAD}" dt="2024-02-02T15:58:57.071" v="595" actId="20577"/>
          <ac:spMkLst>
            <pc:docMk/>
            <pc:sldMk cId="2907054593" sldId="1313"/>
            <ac:spMk id="2" creationId="{DB495452-F2E2-0785-2AC5-C9F7B37F5A15}"/>
          </ac:spMkLst>
        </pc:spChg>
      </pc:sldChg>
      <pc:sldChg chg="modSp mod">
        <pc:chgData name="André Jernung" userId="93ef3b39-ca03-4287-a8db-8e09c1783c36" providerId="ADAL" clId="{BFAB2DA8-64BB-2041-BEDF-217777EA4AAD}" dt="2024-02-02T15:59:16.761" v="599" actId="20577"/>
        <pc:sldMkLst>
          <pc:docMk/>
          <pc:sldMk cId="2825453633" sldId="1314"/>
        </pc:sldMkLst>
        <pc:spChg chg="mod">
          <ac:chgData name="André Jernung" userId="93ef3b39-ca03-4287-a8db-8e09c1783c36" providerId="ADAL" clId="{BFAB2DA8-64BB-2041-BEDF-217777EA4AAD}" dt="2024-02-02T15:59:16.761" v="599" actId="20577"/>
          <ac:spMkLst>
            <pc:docMk/>
            <pc:sldMk cId="2825453633" sldId="1314"/>
            <ac:spMk id="3" creationId="{741C6299-A461-8503-6356-CD1B730331F6}"/>
          </ac:spMkLst>
        </pc:spChg>
      </pc:sldChg>
      <pc:sldChg chg="modSp mod">
        <pc:chgData name="André Jernung" userId="93ef3b39-ca03-4287-a8db-8e09c1783c36" providerId="ADAL" clId="{BFAB2DA8-64BB-2041-BEDF-217777EA4AAD}" dt="2024-02-02T15:31:29.265" v="1" actId="20577"/>
        <pc:sldMkLst>
          <pc:docMk/>
          <pc:sldMk cId="1305821133" sldId="1317"/>
        </pc:sldMkLst>
        <pc:spChg chg="mod">
          <ac:chgData name="André Jernung" userId="93ef3b39-ca03-4287-a8db-8e09c1783c36" providerId="ADAL" clId="{BFAB2DA8-64BB-2041-BEDF-217777EA4AAD}" dt="2024-02-02T15:31:29.265" v="1" actId="20577"/>
          <ac:spMkLst>
            <pc:docMk/>
            <pc:sldMk cId="1305821133" sldId="1317"/>
            <ac:spMk id="5" creationId="{805C00EB-2D12-76F3-0BA1-AAD0F7FF5673}"/>
          </ac:spMkLst>
        </pc:spChg>
      </pc:sldChg>
      <pc:sldChg chg="modNotesTx">
        <pc:chgData name="André Jernung" userId="93ef3b39-ca03-4287-a8db-8e09c1783c36" providerId="ADAL" clId="{BFAB2DA8-64BB-2041-BEDF-217777EA4AAD}" dt="2024-02-02T15:37:36.008" v="102" actId="20577"/>
        <pc:sldMkLst>
          <pc:docMk/>
          <pc:sldMk cId="1024122276" sldId="1319"/>
        </pc:sldMkLst>
      </pc:sldChg>
    </pc:docChg>
  </pc:docChgLst>
  <pc:docChgLst>
    <pc:chgData name="David Rayner" userId="2b0f4653-84da-40a5-92f8-46fe601b87cc" providerId="ADAL" clId="{E291AD49-9B51-4E8E-B40B-E6DE90A6D138}"/>
    <pc:docChg chg="undo custSel addSld delSld modSld">
      <pc:chgData name="David Rayner" userId="2b0f4653-84da-40a5-92f8-46fe601b87cc" providerId="ADAL" clId="{E291AD49-9B51-4E8E-B40B-E6DE90A6D138}" dt="2024-01-29T13:31:42.117" v="1048" actId="20577"/>
      <pc:docMkLst>
        <pc:docMk/>
      </pc:docMkLst>
      <pc:sldChg chg="addSp delSp modSp mod">
        <pc:chgData name="David Rayner" userId="2b0f4653-84da-40a5-92f8-46fe601b87cc" providerId="ADAL" clId="{E291AD49-9B51-4E8E-B40B-E6DE90A6D138}" dt="2024-01-26T08:01:45.180" v="177" actId="1076"/>
        <pc:sldMkLst>
          <pc:docMk/>
          <pc:sldMk cId="3765700266" sldId="258"/>
        </pc:sldMkLst>
        <pc:spChg chg="mod">
          <ac:chgData name="David Rayner" userId="2b0f4653-84da-40a5-92f8-46fe601b87cc" providerId="ADAL" clId="{E291AD49-9B51-4E8E-B40B-E6DE90A6D138}" dt="2024-01-26T08:01:19.368" v="150" actId="14100"/>
          <ac:spMkLst>
            <pc:docMk/>
            <pc:sldMk cId="3765700266" sldId="258"/>
            <ac:spMk id="2" creationId="{383D0653-88B4-2E49-947E-2772EC89C04F}"/>
          </ac:spMkLst>
        </pc:spChg>
        <pc:spChg chg="del mod">
          <ac:chgData name="David Rayner" userId="2b0f4653-84da-40a5-92f8-46fe601b87cc" providerId="ADAL" clId="{E291AD49-9B51-4E8E-B40B-E6DE90A6D138}" dt="2024-01-26T08:00:42.856" v="144" actId="478"/>
          <ac:spMkLst>
            <pc:docMk/>
            <pc:sldMk cId="3765700266" sldId="258"/>
            <ac:spMk id="3" creationId="{DB7F3CBA-5E2D-3840-98F1-E0A625ADE709}"/>
          </ac:spMkLst>
        </pc:spChg>
        <pc:spChg chg="add mod">
          <ac:chgData name="David Rayner" userId="2b0f4653-84da-40a5-92f8-46fe601b87cc" providerId="ADAL" clId="{E291AD49-9B51-4E8E-B40B-E6DE90A6D138}" dt="2024-01-26T08:01:45.180" v="177" actId="1076"/>
          <ac:spMkLst>
            <pc:docMk/>
            <pc:sldMk cId="3765700266" sldId="258"/>
            <ac:spMk id="4" creationId="{A8A7E36C-9E7E-6E4B-3B29-C7D3213C9A89}"/>
          </ac:spMkLst>
        </pc:spChg>
        <pc:spChg chg="del mod">
          <ac:chgData name="David Rayner" userId="2b0f4653-84da-40a5-92f8-46fe601b87cc" providerId="ADAL" clId="{E291AD49-9B51-4E8E-B40B-E6DE90A6D138}" dt="2024-01-26T08:00:40.787" v="143"/>
          <ac:spMkLst>
            <pc:docMk/>
            <pc:sldMk cId="3765700266" sldId="258"/>
            <ac:spMk id="5" creationId="{C93849D1-A31C-8A0C-3598-681168F0AC4D}"/>
          </ac:spMkLst>
        </pc:spChg>
      </pc:sldChg>
      <pc:sldChg chg="addSp delSp modSp mod">
        <pc:chgData name="David Rayner" userId="2b0f4653-84da-40a5-92f8-46fe601b87cc" providerId="ADAL" clId="{E291AD49-9B51-4E8E-B40B-E6DE90A6D138}" dt="2024-01-26T14:04:24.630" v="741" actId="18131"/>
        <pc:sldMkLst>
          <pc:docMk/>
          <pc:sldMk cId="1157315228" sldId="263"/>
        </pc:sldMkLst>
        <pc:spChg chg="mod">
          <ac:chgData name="David Rayner" userId="2b0f4653-84da-40a5-92f8-46fe601b87cc" providerId="ADAL" clId="{E291AD49-9B51-4E8E-B40B-E6DE90A6D138}" dt="2024-01-26T13:56:00.533" v="709" actId="1076"/>
          <ac:spMkLst>
            <pc:docMk/>
            <pc:sldMk cId="1157315228" sldId="263"/>
            <ac:spMk id="5" creationId="{A2D7ADDE-765F-8877-D9EA-CE5E08BC166F}"/>
          </ac:spMkLst>
        </pc:spChg>
        <pc:spChg chg="mod ord">
          <ac:chgData name="David Rayner" userId="2b0f4653-84da-40a5-92f8-46fe601b87cc" providerId="ADAL" clId="{E291AD49-9B51-4E8E-B40B-E6DE90A6D138}" dt="2024-01-26T13:56:46.837" v="717" actId="1076"/>
          <ac:spMkLst>
            <pc:docMk/>
            <pc:sldMk cId="1157315228" sldId="263"/>
            <ac:spMk id="23" creationId="{8908904B-6D54-BFB4-B5FD-5BC3F696735E}"/>
          </ac:spMkLst>
        </pc:spChg>
        <pc:grpChg chg="del">
          <ac:chgData name="David Rayner" userId="2b0f4653-84da-40a5-92f8-46fe601b87cc" providerId="ADAL" clId="{E291AD49-9B51-4E8E-B40B-E6DE90A6D138}" dt="2024-01-26T13:55:30.009" v="705" actId="478"/>
          <ac:grpSpMkLst>
            <pc:docMk/>
            <pc:sldMk cId="1157315228" sldId="263"/>
            <ac:grpSpMk id="6" creationId="{5ED4819D-C510-0D83-E8D0-2AC459786FCF}"/>
          </ac:grpSpMkLst>
        </pc:grpChg>
        <pc:grpChg chg="add mod">
          <ac:chgData name="David Rayner" userId="2b0f4653-84da-40a5-92f8-46fe601b87cc" providerId="ADAL" clId="{E291AD49-9B51-4E8E-B40B-E6DE90A6D138}" dt="2024-01-26T13:55:46.438" v="707" actId="1076"/>
          <ac:grpSpMkLst>
            <pc:docMk/>
            <pc:sldMk cId="1157315228" sldId="263"/>
            <ac:grpSpMk id="24" creationId="{C5ECB6DB-8ED4-0FE6-47CE-AF5044BA9D26}"/>
          </ac:grpSpMkLst>
        </pc:grpChg>
        <pc:picChg chg="mod">
          <ac:chgData name="David Rayner" userId="2b0f4653-84da-40a5-92f8-46fe601b87cc" providerId="ADAL" clId="{E291AD49-9B51-4E8E-B40B-E6DE90A6D138}" dt="2024-01-26T13:56:03.371" v="711" actId="1076"/>
          <ac:picMkLst>
            <pc:docMk/>
            <pc:sldMk cId="1157315228" sldId="263"/>
            <ac:picMk id="4" creationId="{2A5F213A-BFDA-5471-D86F-9E33E22FA7A1}"/>
          </ac:picMkLst>
        </pc:picChg>
        <pc:picChg chg="mod">
          <ac:chgData name="David Rayner" userId="2b0f4653-84da-40a5-92f8-46fe601b87cc" providerId="ADAL" clId="{E291AD49-9B51-4E8E-B40B-E6DE90A6D138}" dt="2024-01-26T13:55:34.692" v="706"/>
          <ac:picMkLst>
            <pc:docMk/>
            <pc:sldMk cId="1157315228" sldId="263"/>
            <ac:picMk id="25" creationId="{A10EF92E-D0F0-FDE7-DC1A-341B619EAB32}"/>
          </ac:picMkLst>
        </pc:picChg>
        <pc:picChg chg="mod">
          <ac:chgData name="David Rayner" userId="2b0f4653-84da-40a5-92f8-46fe601b87cc" providerId="ADAL" clId="{E291AD49-9B51-4E8E-B40B-E6DE90A6D138}" dt="2024-01-26T13:55:34.692" v="706"/>
          <ac:picMkLst>
            <pc:docMk/>
            <pc:sldMk cId="1157315228" sldId="263"/>
            <ac:picMk id="26" creationId="{74CB5027-66CC-EBD1-5047-20B79373053A}"/>
          </ac:picMkLst>
        </pc:picChg>
        <pc:picChg chg="mod">
          <ac:chgData name="David Rayner" userId="2b0f4653-84da-40a5-92f8-46fe601b87cc" providerId="ADAL" clId="{E291AD49-9B51-4E8E-B40B-E6DE90A6D138}" dt="2024-01-26T13:55:34.692" v="706"/>
          <ac:picMkLst>
            <pc:docMk/>
            <pc:sldMk cId="1157315228" sldId="263"/>
            <ac:picMk id="27" creationId="{7A878202-A71D-290D-7D94-FB2946FF1686}"/>
          </ac:picMkLst>
        </pc:picChg>
        <pc:picChg chg="mod">
          <ac:chgData name="David Rayner" userId="2b0f4653-84da-40a5-92f8-46fe601b87cc" providerId="ADAL" clId="{E291AD49-9B51-4E8E-B40B-E6DE90A6D138}" dt="2024-01-26T13:55:34.692" v="706"/>
          <ac:picMkLst>
            <pc:docMk/>
            <pc:sldMk cId="1157315228" sldId="263"/>
            <ac:picMk id="28" creationId="{842E1037-706E-B292-3C6F-92767AD3E223}"/>
          </ac:picMkLst>
        </pc:picChg>
        <pc:picChg chg="mod">
          <ac:chgData name="David Rayner" userId="2b0f4653-84da-40a5-92f8-46fe601b87cc" providerId="ADAL" clId="{E291AD49-9B51-4E8E-B40B-E6DE90A6D138}" dt="2024-01-26T13:55:34.692" v="706"/>
          <ac:picMkLst>
            <pc:docMk/>
            <pc:sldMk cId="1157315228" sldId="263"/>
            <ac:picMk id="29" creationId="{5BB1560C-7818-3408-5681-82EB79068081}"/>
          </ac:picMkLst>
        </pc:picChg>
        <pc:picChg chg="mod">
          <ac:chgData name="David Rayner" userId="2b0f4653-84da-40a5-92f8-46fe601b87cc" providerId="ADAL" clId="{E291AD49-9B51-4E8E-B40B-E6DE90A6D138}" dt="2024-01-26T13:55:34.692" v="706"/>
          <ac:picMkLst>
            <pc:docMk/>
            <pc:sldMk cId="1157315228" sldId="263"/>
            <ac:picMk id="30" creationId="{A090CF03-18D9-FC68-C9AC-B1C6DE771201}"/>
          </ac:picMkLst>
        </pc:picChg>
        <pc:picChg chg="add mod">
          <ac:chgData name="David Rayner" userId="2b0f4653-84da-40a5-92f8-46fe601b87cc" providerId="ADAL" clId="{E291AD49-9B51-4E8E-B40B-E6DE90A6D138}" dt="2024-01-26T13:55:46.438" v="707" actId="1076"/>
          <ac:picMkLst>
            <pc:docMk/>
            <pc:sldMk cId="1157315228" sldId="263"/>
            <ac:picMk id="31" creationId="{16644711-FBF9-AE1C-0292-89C361D00DEA}"/>
          </ac:picMkLst>
        </pc:picChg>
        <pc:picChg chg="add mod modCrop">
          <ac:chgData name="David Rayner" userId="2b0f4653-84da-40a5-92f8-46fe601b87cc" providerId="ADAL" clId="{E291AD49-9B51-4E8E-B40B-E6DE90A6D138}" dt="2024-01-26T14:04:05.471" v="740" actId="18131"/>
          <ac:picMkLst>
            <pc:docMk/>
            <pc:sldMk cId="1157315228" sldId="263"/>
            <ac:picMk id="32" creationId="{887B8878-10D8-4124-DAD0-1979DAD3B6FA}"/>
          </ac:picMkLst>
        </pc:picChg>
        <pc:picChg chg="add mod">
          <ac:chgData name="David Rayner" userId="2b0f4653-84da-40a5-92f8-46fe601b87cc" providerId="ADAL" clId="{E291AD49-9B51-4E8E-B40B-E6DE90A6D138}" dt="2024-01-26T13:55:46.438" v="707" actId="1076"/>
          <ac:picMkLst>
            <pc:docMk/>
            <pc:sldMk cId="1157315228" sldId="263"/>
            <ac:picMk id="33" creationId="{696789DC-221B-82AA-6314-2CB778681EC3}"/>
          </ac:picMkLst>
        </pc:picChg>
        <pc:picChg chg="add mod">
          <ac:chgData name="David Rayner" userId="2b0f4653-84da-40a5-92f8-46fe601b87cc" providerId="ADAL" clId="{E291AD49-9B51-4E8E-B40B-E6DE90A6D138}" dt="2024-01-26T13:55:46.438" v="707" actId="1076"/>
          <ac:picMkLst>
            <pc:docMk/>
            <pc:sldMk cId="1157315228" sldId="263"/>
            <ac:picMk id="34" creationId="{1827A565-0769-B8A8-A9A0-0D4702E4B429}"/>
          </ac:picMkLst>
        </pc:picChg>
        <pc:picChg chg="add mod">
          <ac:chgData name="David Rayner" userId="2b0f4653-84da-40a5-92f8-46fe601b87cc" providerId="ADAL" clId="{E291AD49-9B51-4E8E-B40B-E6DE90A6D138}" dt="2024-01-26T13:55:46.438" v="707" actId="1076"/>
          <ac:picMkLst>
            <pc:docMk/>
            <pc:sldMk cId="1157315228" sldId="263"/>
            <ac:picMk id="35" creationId="{E6CEAAB8-385B-2165-162D-E1D2CC22B0C8}"/>
          </ac:picMkLst>
        </pc:picChg>
        <pc:picChg chg="add mod modCrop">
          <ac:chgData name="David Rayner" userId="2b0f4653-84da-40a5-92f8-46fe601b87cc" providerId="ADAL" clId="{E291AD49-9B51-4E8E-B40B-E6DE90A6D138}" dt="2024-01-26T14:04:24.630" v="741" actId="18131"/>
          <ac:picMkLst>
            <pc:docMk/>
            <pc:sldMk cId="1157315228" sldId="263"/>
            <ac:picMk id="36" creationId="{4AC37407-7CD5-3072-9006-BBA76332BEDC}"/>
          </ac:picMkLst>
        </pc:picChg>
        <pc:picChg chg="add mod">
          <ac:chgData name="David Rayner" userId="2b0f4653-84da-40a5-92f8-46fe601b87cc" providerId="ADAL" clId="{E291AD49-9B51-4E8E-B40B-E6DE90A6D138}" dt="2024-01-26T13:55:46.438" v="707" actId="1076"/>
          <ac:picMkLst>
            <pc:docMk/>
            <pc:sldMk cId="1157315228" sldId="263"/>
            <ac:picMk id="37" creationId="{570F8436-8651-3233-F446-F67C1AEE1A6E}"/>
          </ac:picMkLst>
        </pc:picChg>
        <pc:picChg chg="add mod">
          <ac:chgData name="David Rayner" userId="2b0f4653-84da-40a5-92f8-46fe601b87cc" providerId="ADAL" clId="{E291AD49-9B51-4E8E-B40B-E6DE90A6D138}" dt="2024-01-26T13:55:46.438" v="707" actId="1076"/>
          <ac:picMkLst>
            <pc:docMk/>
            <pc:sldMk cId="1157315228" sldId="263"/>
            <ac:picMk id="38" creationId="{5ADF8999-C1CC-AB1F-4DC8-5D6D22682EAF}"/>
          </ac:picMkLst>
        </pc:picChg>
        <pc:picChg chg="add mod">
          <ac:chgData name="David Rayner" userId="2b0f4653-84da-40a5-92f8-46fe601b87cc" providerId="ADAL" clId="{E291AD49-9B51-4E8E-B40B-E6DE90A6D138}" dt="2024-01-26T13:55:46.438" v="707" actId="1076"/>
          <ac:picMkLst>
            <pc:docMk/>
            <pc:sldMk cId="1157315228" sldId="263"/>
            <ac:picMk id="39" creationId="{0AD47765-4D56-1B1B-5407-93D8042232B2}"/>
          </ac:picMkLst>
        </pc:picChg>
      </pc:sldChg>
      <pc:sldChg chg="addSp delSp modSp mod">
        <pc:chgData name="David Rayner" userId="2b0f4653-84da-40a5-92f8-46fe601b87cc" providerId="ADAL" clId="{E291AD49-9B51-4E8E-B40B-E6DE90A6D138}" dt="2024-01-26T14:03:36.842" v="739" actId="18131"/>
        <pc:sldMkLst>
          <pc:docMk/>
          <pc:sldMk cId="3652264139" sldId="269"/>
        </pc:sldMkLst>
        <pc:spChg chg="mod">
          <ac:chgData name="David Rayner" userId="2b0f4653-84da-40a5-92f8-46fe601b87cc" providerId="ADAL" clId="{E291AD49-9B51-4E8E-B40B-E6DE90A6D138}" dt="2024-01-26T13:53:43.083" v="701" actId="1076"/>
          <ac:spMkLst>
            <pc:docMk/>
            <pc:sldMk cId="3652264139" sldId="269"/>
            <ac:spMk id="3" creationId="{45AADAFA-1A2D-26DC-7142-891A309D4FB4}"/>
          </ac:spMkLst>
        </pc:spChg>
        <pc:spChg chg="add del mod">
          <ac:chgData name="David Rayner" userId="2b0f4653-84da-40a5-92f8-46fe601b87cc" providerId="ADAL" clId="{E291AD49-9B51-4E8E-B40B-E6DE90A6D138}" dt="2024-01-26T13:39:15.834" v="578" actId="478"/>
          <ac:spMkLst>
            <pc:docMk/>
            <pc:sldMk cId="3652264139" sldId="269"/>
            <ac:spMk id="5" creationId="{B16D500B-D308-84A3-CF3B-7D4A8E6A29CD}"/>
          </ac:spMkLst>
        </pc:spChg>
        <pc:spChg chg="add del mod">
          <ac:chgData name="David Rayner" userId="2b0f4653-84da-40a5-92f8-46fe601b87cc" providerId="ADAL" clId="{E291AD49-9B51-4E8E-B40B-E6DE90A6D138}" dt="2024-01-26T13:35:00.943" v="542" actId="478"/>
          <ac:spMkLst>
            <pc:docMk/>
            <pc:sldMk cId="3652264139" sldId="269"/>
            <ac:spMk id="21" creationId="{75E6B176-B52B-F600-326C-55E860815CDD}"/>
          </ac:spMkLst>
        </pc:spChg>
        <pc:grpChg chg="add del mod">
          <ac:chgData name="David Rayner" userId="2b0f4653-84da-40a5-92f8-46fe601b87cc" providerId="ADAL" clId="{E291AD49-9B51-4E8E-B40B-E6DE90A6D138}" dt="2024-01-26T13:32:12.895" v="508" actId="165"/>
          <ac:grpSpMkLst>
            <pc:docMk/>
            <pc:sldMk cId="3652264139" sldId="269"/>
            <ac:grpSpMk id="6" creationId="{34262D5B-999B-FEED-C16A-1A501AC70B61}"/>
          </ac:grpSpMkLst>
        </pc:grpChg>
        <pc:grpChg chg="del mod modVis">
          <ac:chgData name="David Rayner" userId="2b0f4653-84da-40a5-92f8-46fe601b87cc" providerId="ADAL" clId="{E291AD49-9B51-4E8E-B40B-E6DE90A6D138}" dt="2024-01-26T13:41:16.020" v="599" actId="478"/>
          <ac:grpSpMkLst>
            <pc:docMk/>
            <pc:sldMk cId="3652264139" sldId="269"/>
            <ac:grpSpMk id="34" creationId="{F8963D3A-D996-9D93-8F4A-71188B20C771}"/>
          </ac:grpSpMkLst>
        </pc:grpChg>
        <pc:grpChg chg="add del mod modVis">
          <ac:chgData name="David Rayner" userId="2b0f4653-84da-40a5-92f8-46fe601b87cc" providerId="ADAL" clId="{E291AD49-9B51-4E8E-B40B-E6DE90A6D138}" dt="2024-01-26T13:53:33.537" v="699" actId="1076"/>
          <ac:grpSpMkLst>
            <pc:docMk/>
            <pc:sldMk cId="3652264139" sldId="269"/>
            <ac:grpSpMk id="42" creationId="{960430B4-4718-19E0-9C87-352D24C486D4}"/>
          </ac:grpSpMkLst>
        </pc:grpChg>
        <pc:grpChg chg="add del mod modVis">
          <ac:chgData name="David Rayner" userId="2b0f4653-84da-40a5-92f8-46fe601b87cc" providerId="ADAL" clId="{E291AD49-9B51-4E8E-B40B-E6DE90A6D138}" dt="2024-01-26T13:42:46.398" v="608" actId="165"/>
          <ac:grpSpMkLst>
            <pc:docMk/>
            <pc:sldMk cId="3652264139" sldId="269"/>
            <ac:grpSpMk id="48" creationId="{718347DB-3C04-0C7A-1DE9-446BF53B8142}"/>
          </ac:grpSpMkLst>
        </pc:grpChg>
        <pc:grpChg chg="add del mod">
          <ac:chgData name="David Rayner" userId="2b0f4653-84da-40a5-92f8-46fe601b87cc" providerId="ADAL" clId="{E291AD49-9B51-4E8E-B40B-E6DE90A6D138}" dt="2024-01-26T14:02:25.015" v="733" actId="165"/>
          <ac:grpSpMkLst>
            <pc:docMk/>
            <pc:sldMk cId="3652264139" sldId="269"/>
            <ac:grpSpMk id="58" creationId="{7ACDBE91-48E4-330E-FA9D-2EE389F07683}"/>
          </ac:grpSpMkLst>
        </pc:grpChg>
        <pc:picChg chg="add del">
          <ac:chgData name="David Rayner" userId="2b0f4653-84da-40a5-92f8-46fe601b87cc" providerId="ADAL" clId="{E291AD49-9B51-4E8E-B40B-E6DE90A6D138}" dt="2024-01-26T13:35:00.943" v="542" actId="478"/>
          <ac:picMkLst>
            <pc:docMk/>
            <pc:sldMk cId="3652264139" sldId="269"/>
            <ac:picMk id="4" creationId="{EA137224-AF15-0E38-6640-A861F9D3BCE5}"/>
          </ac:picMkLst>
        </pc:picChg>
        <pc:picChg chg="del">
          <ac:chgData name="David Rayner" userId="2b0f4653-84da-40a5-92f8-46fe601b87cc" providerId="ADAL" clId="{E291AD49-9B51-4E8E-B40B-E6DE90A6D138}" dt="2024-01-26T13:53:15.638" v="695" actId="478"/>
          <ac:picMkLst>
            <pc:docMk/>
            <pc:sldMk cId="3652264139" sldId="269"/>
            <ac:picMk id="7" creationId="{A7D171F1-EA40-6C95-CBA4-EC7ACB167941}"/>
          </ac:picMkLst>
        </pc:picChg>
        <pc:picChg chg="del mod topLvl modCrop">
          <ac:chgData name="David Rayner" userId="2b0f4653-84da-40a5-92f8-46fe601b87cc" providerId="ADAL" clId="{E291AD49-9B51-4E8E-B40B-E6DE90A6D138}" dt="2024-01-26T13:34:02.737" v="532" actId="478"/>
          <ac:picMkLst>
            <pc:docMk/>
            <pc:sldMk cId="3652264139" sldId="269"/>
            <ac:picMk id="8" creationId="{BED0A79E-C5C2-A68C-29F9-FCDD0CB55C3F}"/>
          </ac:picMkLst>
        </pc:picChg>
        <pc:picChg chg="del">
          <ac:chgData name="David Rayner" userId="2b0f4653-84da-40a5-92f8-46fe601b87cc" providerId="ADAL" clId="{E291AD49-9B51-4E8E-B40B-E6DE90A6D138}" dt="2024-01-26T13:53:09.082" v="694" actId="478"/>
          <ac:picMkLst>
            <pc:docMk/>
            <pc:sldMk cId="3652264139" sldId="269"/>
            <ac:picMk id="9" creationId="{55E3719C-1ABD-FA95-94B4-9803D14765CB}"/>
          </ac:picMkLst>
        </pc:picChg>
        <pc:picChg chg="del mod topLvl">
          <ac:chgData name="David Rayner" userId="2b0f4653-84da-40a5-92f8-46fe601b87cc" providerId="ADAL" clId="{E291AD49-9B51-4E8E-B40B-E6DE90A6D138}" dt="2024-01-26T13:38:27.900" v="569" actId="478"/>
          <ac:picMkLst>
            <pc:docMk/>
            <pc:sldMk cId="3652264139" sldId="269"/>
            <ac:picMk id="10" creationId="{8F23CC1A-F152-962E-EECF-CBE3AD1835E2}"/>
          </ac:picMkLst>
        </pc:picChg>
        <pc:picChg chg="del">
          <ac:chgData name="David Rayner" userId="2b0f4653-84da-40a5-92f8-46fe601b87cc" providerId="ADAL" clId="{E291AD49-9B51-4E8E-B40B-E6DE90A6D138}" dt="2024-01-26T13:53:09.082" v="694" actId="478"/>
          <ac:picMkLst>
            <pc:docMk/>
            <pc:sldMk cId="3652264139" sldId="269"/>
            <ac:picMk id="11" creationId="{7D587D18-CD30-AD82-6983-328B63FF1F59}"/>
          </ac:picMkLst>
        </pc:picChg>
        <pc:picChg chg="add del mod modCrop">
          <ac:chgData name="David Rayner" userId="2b0f4653-84da-40a5-92f8-46fe601b87cc" providerId="ADAL" clId="{E291AD49-9B51-4E8E-B40B-E6DE90A6D138}" dt="2024-01-26T13:32:55.696" v="514" actId="478"/>
          <ac:picMkLst>
            <pc:docMk/>
            <pc:sldMk cId="3652264139" sldId="269"/>
            <ac:picMk id="13" creationId="{E2DC4E7E-949D-3762-87C1-6677FE75D65C}"/>
          </ac:picMkLst>
        </pc:picChg>
        <pc:picChg chg="del">
          <ac:chgData name="David Rayner" userId="2b0f4653-84da-40a5-92f8-46fe601b87cc" providerId="ADAL" clId="{E291AD49-9B51-4E8E-B40B-E6DE90A6D138}" dt="2024-01-26T13:53:09.082" v="694" actId="478"/>
          <ac:picMkLst>
            <pc:docMk/>
            <pc:sldMk cId="3652264139" sldId="269"/>
            <ac:picMk id="14" creationId="{74EC43A1-1F20-5B0A-D59B-609AEC60C692}"/>
          </ac:picMkLst>
        </pc:picChg>
        <pc:picChg chg="add mod ord topLvl">
          <ac:chgData name="David Rayner" userId="2b0f4653-84da-40a5-92f8-46fe601b87cc" providerId="ADAL" clId="{E291AD49-9B51-4E8E-B40B-E6DE90A6D138}" dt="2024-01-26T13:53:28.174" v="698" actId="1076"/>
          <ac:picMkLst>
            <pc:docMk/>
            <pc:sldMk cId="3652264139" sldId="269"/>
            <ac:picMk id="15" creationId="{A1543B05-89F7-6EA1-68B3-71C11539CC83}"/>
          </ac:picMkLst>
        </pc:picChg>
        <pc:picChg chg="del">
          <ac:chgData name="David Rayner" userId="2b0f4653-84da-40a5-92f8-46fe601b87cc" providerId="ADAL" clId="{E291AD49-9B51-4E8E-B40B-E6DE90A6D138}" dt="2024-01-26T13:53:15.638" v="695" actId="478"/>
          <ac:picMkLst>
            <pc:docMk/>
            <pc:sldMk cId="3652264139" sldId="269"/>
            <ac:picMk id="16" creationId="{ADAE00C9-B596-46D1-6B5E-BCE46077CE31}"/>
          </ac:picMkLst>
        </pc:picChg>
        <pc:picChg chg="add mod ord topLvl modCrop">
          <ac:chgData name="David Rayner" userId="2b0f4653-84da-40a5-92f8-46fe601b87cc" providerId="ADAL" clId="{E291AD49-9B51-4E8E-B40B-E6DE90A6D138}" dt="2024-01-26T14:03:36.842" v="739" actId="18131"/>
          <ac:picMkLst>
            <pc:docMk/>
            <pc:sldMk cId="3652264139" sldId="269"/>
            <ac:picMk id="17" creationId="{651C071F-BAA3-B09A-891E-C0942D0DF5CB}"/>
          </ac:picMkLst>
        </pc:picChg>
        <pc:picChg chg="del">
          <ac:chgData name="David Rayner" userId="2b0f4653-84da-40a5-92f8-46fe601b87cc" providerId="ADAL" clId="{E291AD49-9B51-4E8E-B40B-E6DE90A6D138}" dt="2024-01-26T13:53:09.082" v="694" actId="478"/>
          <ac:picMkLst>
            <pc:docMk/>
            <pc:sldMk cId="3652264139" sldId="269"/>
            <ac:picMk id="18" creationId="{D07BA7A8-EFD1-17D5-4D14-5F963B646987}"/>
          </ac:picMkLst>
        </pc:picChg>
        <pc:picChg chg="del">
          <ac:chgData name="David Rayner" userId="2b0f4653-84da-40a5-92f8-46fe601b87cc" providerId="ADAL" clId="{E291AD49-9B51-4E8E-B40B-E6DE90A6D138}" dt="2024-01-26T13:53:19.835" v="697" actId="478"/>
          <ac:picMkLst>
            <pc:docMk/>
            <pc:sldMk cId="3652264139" sldId="269"/>
            <ac:picMk id="20" creationId="{6916C6E5-2168-4F31-EF8D-9E0BC40FAD56}"/>
          </ac:picMkLst>
        </pc:picChg>
        <pc:picChg chg="del">
          <ac:chgData name="David Rayner" userId="2b0f4653-84da-40a5-92f8-46fe601b87cc" providerId="ADAL" clId="{E291AD49-9B51-4E8E-B40B-E6DE90A6D138}" dt="2024-01-26T13:53:17.486" v="696" actId="478"/>
          <ac:picMkLst>
            <pc:docMk/>
            <pc:sldMk cId="3652264139" sldId="269"/>
            <ac:picMk id="22" creationId="{A04CBB80-9B35-7089-2183-6D02B126AEEE}"/>
          </ac:picMkLst>
        </pc:picChg>
        <pc:picChg chg="add mod ord topLvl modCrop">
          <ac:chgData name="David Rayner" userId="2b0f4653-84da-40a5-92f8-46fe601b87cc" providerId="ADAL" clId="{E291AD49-9B51-4E8E-B40B-E6DE90A6D138}" dt="2024-01-26T13:44:06.119" v="616" actId="1076"/>
          <ac:picMkLst>
            <pc:docMk/>
            <pc:sldMk cId="3652264139" sldId="269"/>
            <ac:picMk id="23" creationId="{7C4D3AB5-335A-F0E7-9875-951C5BD2FB72}"/>
          </ac:picMkLst>
        </pc:picChg>
        <pc:picChg chg="del">
          <ac:chgData name="David Rayner" userId="2b0f4653-84da-40a5-92f8-46fe601b87cc" providerId="ADAL" clId="{E291AD49-9B51-4E8E-B40B-E6DE90A6D138}" dt="2024-01-26T13:53:09.082" v="694" actId="478"/>
          <ac:picMkLst>
            <pc:docMk/>
            <pc:sldMk cId="3652264139" sldId="269"/>
            <ac:picMk id="24" creationId="{54BEBA5E-D125-DBD1-2E9C-F3A23E6D475F}"/>
          </ac:picMkLst>
        </pc:picChg>
        <pc:picChg chg="del">
          <ac:chgData name="David Rayner" userId="2b0f4653-84da-40a5-92f8-46fe601b87cc" providerId="ADAL" clId="{E291AD49-9B51-4E8E-B40B-E6DE90A6D138}" dt="2024-01-26T13:41:31.671" v="604" actId="478"/>
          <ac:picMkLst>
            <pc:docMk/>
            <pc:sldMk cId="3652264139" sldId="269"/>
            <ac:picMk id="25" creationId="{E10A8940-1731-5C1C-9ABC-2132AB5030A9}"/>
          </ac:picMkLst>
        </pc:picChg>
        <pc:picChg chg="del">
          <ac:chgData name="David Rayner" userId="2b0f4653-84da-40a5-92f8-46fe601b87cc" providerId="ADAL" clId="{E291AD49-9B51-4E8E-B40B-E6DE90A6D138}" dt="2024-01-26T13:41:35.646" v="605" actId="478"/>
          <ac:picMkLst>
            <pc:docMk/>
            <pc:sldMk cId="3652264139" sldId="269"/>
            <ac:picMk id="26" creationId="{8D7AF81D-7185-8267-42C1-7B3620C78601}"/>
          </ac:picMkLst>
        </pc:picChg>
        <pc:picChg chg="del">
          <ac:chgData name="David Rayner" userId="2b0f4653-84da-40a5-92f8-46fe601b87cc" providerId="ADAL" clId="{E291AD49-9B51-4E8E-B40B-E6DE90A6D138}" dt="2024-01-26T13:41:38.403" v="606" actId="478"/>
          <ac:picMkLst>
            <pc:docMk/>
            <pc:sldMk cId="3652264139" sldId="269"/>
            <ac:picMk id="27" creationId="{248A6B51-8FB9-ADEA-6AF4-836170009D64}"/>
          </ac:picMkLst>
        </pc:picChg>
        <pc:picChg chg="del">
          <ac:chgData name="David Rayner" userId="2b0f4653-84da-40a5-92f8-46fe601b87cc" providerId="ADAL" clId="{E291AD49-9B51-4E8E-B40B-E6DE90A6D138}" dt="2024-01-26T13:41:29.622" v="603" actId="478"/>
          <ac:picMkLst>
            <pc:docMk/>
            <pc:sldMk cId="3652264139" sldId="269"/>
            <ac:picMk id="28" creationId="{17C91DCE-D87E-082F-4313-ABC125B2696C}"/>
          </ac:picMkLst>
        </pc:picChg>
        <pc:picChg chg="del">
          <ac:chgData name="David Rayner" userId="2b0f4653-84da-40a5-92f8-46fe601b87cc" providerId="ADAL" clId="{E291AD49-9B51-4E8E-B40B-E6DE90A6D138}" dt="2024-01-26T13:41:13.923" v="598" actId="478"/>
          <ac:picMkLst>
            <pc:docMk/>
            <pc:sldMk cId="3652264139" sldId="269"/>
            <ac:picMk id="29" creationId="{50916280-C4EE-228B-940B-5A6AF5072EC7}"/>
          </ac:picMkLst>
        </pc:picChg>
        <pc:picChg chg="del">
          <ac:chgData name="David Rayner" userId="2b0f4653-84da-40a5-92f8-46fe601b87cc" providerId="ADAL" clId="{E291AD49-9B51-4E8E-B40B-E6DE90A6D138}" dt="2024-01-26T13:41:27.957" v="602" actId="478"/>
          <ac:picMkLst>
            <pc:docMk/>
            <pc:sldMk cId="3652264139" sldId="269"/>
            <ac:picMk id="30" creationId="{F71F09C4-6D14-83AD-2BF0-976DC89BA63D}"/>
          </ac:picMkLst>
        </pc:picChg>
        <pc:picChg chg="del">
          <ac:chgData name="David Rayner" userId="2b0f4653-84da-40a5-92f8-46fe601b87cc" providerId="ADAL" clId="{E291AD49-9B51-4E8E-B40B-E6DE90A6D138}" dt="2024-01-26T13:41:16.020" v="599" actId="478"/>
          <ac:picMkLst>
            <pc:docMk/>
            <pc:sldMk cId="3652264139" sldId="269"/>
            <ac:picMk id="31" creationId="{9A0597FC-87B0-B222-024A-9D72D55AF546}"/>
          </ac:picMkLst>
        </pc:picChg>
        <pc:picChg chg="add del">
          <ac:chgData name="David Rayner" userId="2b0f4653-84da-40a5-92f8-46fe601b87cc" providerId="ADAL" clId="{E291AD49-9B51-4E8E-B40B-E6DE90A6D138}" dt="2024-01-26T13:41:19.994" v="601" actId="478"/>
          <ac:picMkLst>
            <pc:docMk/>
            <pc:sldMk cId="3652264139" sldId="269"/>
            <ac:picMk id="32" creationId="{392BD2D4-C918-F934-0C65-315FA686D1D6}"/>
          </ac:picMkLst>
        </pc:picChg>
        <pc:picChg chg="del">
          <ac:chgData name="David Rayner" userId="2b0f4653-84da-40a5-92f8-46fe601b87cc" providerId="ADAL" clId="{E291AD49-9B51-4E8E-B40B-E6DE90A6D138}" dt="2024-01-26T13:41:18.424" v="600" actId="478"/>
          <ac:picMkLst>
            <pc:docMk/>
            <pc:sldMk cId="3652264139" sldId="269"/>
            <ac:picMk id="33" creationId="{C7297DE8-9AEA-C1A6-1F5C-36643617FF9B}"/>
          </ac:picMkLst>
        </pc:picChg>
        <pc:picChg chg="add mod ord topLvl modCrop">
          <ac:chgData name="David Rayner" userId="2b0f4653-84da-40a5-92f8-46fe601b87cc" providerId="ADAL" clId="{E291AD49-9B51-4E8E-B40B-E6DE90A6D138}" dt="2024-01-26T13:44:32.419" v="617" actId="18131"/>
          <ac:picMkLst>
            <pc:docMk/>
            <pc:sldMk cId="3652264139" sldId="269"/>
            <ac:picMk id="35" creationId="{FC9EB105-9C69-2079-1008-0B7F4D1B91BC}"/>
          </ac:picMkLst>
        </pc:picChg>
        <pc:picChg chg="add mod ord topLvl modCrop">
          <ac:chgData name="David Rayner" userId="2b0f4653-84da-40a5-92f8-46fe601b87cc" providerId="ADAL" clId="{E291AD49-9B51-4E8E-B40B-E6DE90A6D138}" dt="2024-01-26T13:43:45.104" v="613" actId="1076"/>
          <ac:picMkLst>
            <pc:docMk/>
            <pc:sldMk cId="3652264139" sldId="269"/>
            <ac:picMk id="43" creationId="{65C75D30-D91D-00B9-9793-EEDEEE2F0226}"/>
          </ac:picMkLst>
        </pc:picChg>
        <pc:picChg chg="add mod ord topLvl modCrop">
          <ac:chgData name="David Rayner" userId="2b0f4653-84da-40a5-92f8-46fe601b87cc" providerId="ADAL" clId="{E291AD49-9B51-4E8E-B40B-E6DE90A6D138}" dt="2024-01-26T14:02:15.426" v="732" actId="18131"/>
          <ac:picMkLst>
            <pc:docMk/>
            <pc:sldMk cId="3652264139" sldId="269"/>
            <ac:picMk id="44" creationId="{D9AAF8D4-C686-FD08-834D-24D5E0818048}"/>
          </ac:picMkLst>
        </pc:picChg>
        <pc:picChg chg="add mod ord topLvl modCrop">
          <ac:chgData name="David Rayner" userId="2b0f4653-84da-40a5-92f8-46fe601b87cc" providerId="ADAL" clId="{E291AD49-9B51-4E8E-B40B-E6DE90A6D138}" dt="2024-01-26T13:42:46.398" v="608" actId="165"/>
          <ac:picMkLst>
            <pc:docMk/>
            <pc:sldMk cId="3652264139" sldId="269"/>
            <ac:picMk id="45" creationId="{6FC05FB1-EC5D-BCD2-922D-8E4C25225617}"/>
          </ac:picMkLst>
        </pc:picChg>
        <pc:picChg chg="add mod ord topLvl modCrop">
          <ac:chgData name="David Rayner" userId="2b0f4653-84da-40a5-92f8-46fe601b87cc" providerId="ADAL" clId="{E291AD49-9B51-4E8E-B40B-E6DE90A6D138}" dt="2024-01-26T13:44:52.462" v="618" actId="18131"/>
          <ac:picMkLst>
            <pc:docMk/>
            <pc:sldMk cId="3652264139" sldId="269"/>
            <ac:picMk id="46" creationId="{1B34DFE4-66EB-26CF-EC0F-B0858C7CD788}"/>
          </ac:picMkLst>
        </pc:picChg>
        <pc:picChg chg="add mod ord topLvl modCrop">
          <ac:chgData name="David Rayner" userId="2b0f4653-84da-40a5-92f8-46fe601b87cc" providerId="ADAL" clId="{E291AD49-9B51-4E8E-B40B-E6DE90A6D138}" dt="2024-01-26T13:42:46.398" v="608" actId="165"/>
          <ac:picMkLst>
            <pc:docMk/>
            <pc:sldMk cId="3652264139" sldId="269"/>
            <ac:picMk id="47" creationId="{23AD45C1-AB9D-F90E-0C08-7F5F752C5EAD}"/>
          </ac:picMkLst>
        </pc:picChg>
        <pc:picChg chg="add mod topLvl">
          <ac:chgData name="David Rayner" userId="2b0f4653-84da-40a5-92f8-46fe601b87cc" providerId="ADAL" clId="{E291AD49-9B51-4E8E-B40B-E6DE90A6D138}" dt="2024-01-26T14:02:25.015" v="733" actId="165"/>
          <ac:picMkLst>
            <pc:docMk/>
            <pc:sldMk cId="3652264139" sldId="269"/>
            <ac:picMk id="49" creationId="{54106AB6-C56F-9FB8-F0D2-5223B75D5DB9}"/>
          </ac:picMkLst>
        </pc:picChg>
        <pc:picChg chg="add mod topLvl modCrop">
          <ac:chgData name="David Rayner" userId="2b0f4653-84da-40a5-92f8-46fe601b87cc" providerId="ADAL" clId="{E291AD49-9B51-4E8E-B40B-E6DE90A6D138}" dt="2024-01-26T14:03:20.725" v="736" actId="18131"/>
          <ac:picMkLst>
            <pc:docMk/>
            <pc:sldMk cId="3652264139" sldId="269"/>
            <ac:picMk id="50" creationId="{32700CB7-90DC-93DB-4E9D-9B8E105601B5}"/>
          </ac:picMkLst>
        </pc:picChg>
        <pc:picChg chg="add mod topLvl">
          <ac:chgData name="David Rayner" userId="2b0f4653-84da-40a5-92f8-46fe601b87cc" providerId="ADAL" clId="{E291AD49-9B51-4E8E-B40B-E6DE90A6D138}" dt="2024-01-26T14:02:25.015" v="733" actId="165"/>
          <ac:picMkLst>
            <pc:docMk/>
            <pc:sldMk cId="3652264139" sldId="269"/>
            <ac:picMk id="51" creationId="{D2A70F9A-50AC-7477-0B3A-76488199C25B}"/>
          </ac:picMkLst>
        </pc:picChg>
        <pc:picChg chg="add mod topLvl">
          <ac:chgData name="David Rayner" userId="2b0f4653-84da-40a5-92f8-46fe601b87cc" providerId="ADAL" clId="{E291AD49-9B51-4E8E-B40B-E6DE90A6D138}" dt="2024-01-26T14:02:25.015" v="733" actId="165"/>
          <ac:picMkLst>
            <pc:docMk/>
            <pc:sldMk cId="3652264139" sldId="269"/>
            <ac:picMk id="52" creationId="{39E5CABA-D80A-56D5-83CF-178ECE627168}"/>
          </ac:picMkLst>
        </pc:picChg>
        <pc:picChg chg="add mod topLvl">
          <ac:chgData name="David Rayner" userId="2b0f4653-84da-40a5-92f8-46fe601b87cc" providerId="ADAL" clId="{E291AD49-9B51-4E8E-B40B-E6DE90A6D138}" dt="2024-01-26T14:02:25.015" v="733" actId="165"/>
          <ac:picMkLst>
            <pc:docMk/>
            <pc:sldMk cId="3652264139" sldId="269"/>
            <ac:picMk id="53" creationId="{D9F83C83-1B46-AB2E-388E-1769804CB963}"/>
          </ac:picMkLst>
        </pc:picChg>
        <pc:picChg chg="add mod topLvl">
          <ac:chgData name="David Rayner" userId="2b0f4653-84da-40a5-92f8-46fe601b87cc" providerId="ADAL" clId="{E291AD49-9B51-4E8E-B40B-E6DE90A6D138}" dt="2024-01-26T14:02:25.015" v="733" actId="165"/>
          <ac:picMkLst>
            <pc:docMk/>
            <pc:sldMk cId="3652264139" sldId="269"/>
            <ac:picMk id="54" creationId="{392BF583-8956-3390-DB38-F7EE91FC3C9C}"/>
          </ac:picMkLst>
        </pc:picChg>
        <pc:picChg chg="add mod topLvl modCrop">
          <ac:chgData name="David Rayner" userId="2b0f4653-84da-40a5-92f8-46fe601b87cc" providerId="ADAL" clId="{E291AD49-9B51-4E8E-B40B-E6DE90A6D138}" dt="2024-01-26T14:02:38.854" v="734" actId="18131"/>
          <ac:picMkLst>
            <pc:docMk/>
            <pc:sldMk cId="3652264139" sldId="269"/>
            <ac:picMk id="55" creationId="{2A39F8B0-5B5D-A19E-9026-E5D1845A71D7}"/>
          </ac:picMkLst>
        </pc:picChg>
        <pc:picChg chg="add mod topLvl">
          <ac:chgData name="David Rayner" userId="2b0f4653-84da-40a5-92f8-46fe601b87cc" providerId="ADAL" clId="{E291AD49-9B51-4E8E-B40B-E6DE90A6D138}" dt="2024-01-26T14:02:25.015" v="733" actId="165"/>
          <ac:picMkLst>
            <pc:docMk/>
            <pc:sldMk cId="3652264139" sldId="269"/>
            <ac:picMk id="56" creationId="{D7781A78-96F9-45EF-8222-C27E46B8DEC7}"/>
          </ac:picMkLst>
        </pc:picChg>
        <pc:picChg chg="add mod topLvl">
          <ac:chgData name="David Rayner" userId="2b0f4653-84da-40a5-92f8-46fe601b87cc" providerId="ADAL" clId="{E291AD49-9B51-4E8E-B40B-E6DE90A6D138}" dt="2024-01-26T14:02:25.015" v="733" actId="165"/>
          <ac:picMkLst>
            <pc:docMk/>
            <pc:sldMk cId="3652264139" sldId="269"/>
            <ac:picMk id="57" creationId="{2B556253-943D-BE3B-7C36-18D5D82BF3D0}"/>
          </ac:picMkLst>
        </pc:picChg>
      </pc:sldChg>
      <pc:sldChg chg="addSp delSp modSp del mod">
        <pc:chgData name="David Rayner" userId="2b0f4653-84da-40a5-92f8-46fe601b87cc" providerId="ADAL" clId="{E291AD49-9B51-4E8E-B40B-E6DE90A6D138}" dt="2024-01-26T14:11:06.898" v="753" actId="47"/>
        <pc:sldMkLst>
          <pc:docMk/>
          <pc:sldMk cId="4096974494" sldId="1290"/>
        </pc:sldMkLst>
        <pc:spChg chg="add del mod">
          <ac:chgData name="David Rayner" userId="2b0f4653-84da-40a5-92f8-46fe601b87cc" providerId="ADAL" clId="{E291AD49-9B51-4E8E-B40B-E6DE90A6D138}" dt="2024-01-26T09:21:55.762" v="456" actId="478"/>
          <ac:spMkLst>
            <pc:docMk/>
            <pc:sldMk cId="4096974494" sldId="1290"/>
            <ac:spMk id="3" creationId="{5F1E13B3-B608-01EC-9035-0818CC40A820}"/>
          </ac:spMkLst>
        </pc:spChg>
        <pc:spChg chg="add del mod">
          <ac:chgData name="David Rayner" userId="2b0f4653-84da-40a5-92f8-46fe601b87cc" providerId="ADAL" clId="{E291AD49-9B51-4E8E-B40B-E6DE90A6D138}" dt="2024-01-26T13:01:10.490" v="468" actId="478"/>
          <ac:spMkLst>
            <pc:docMk/>
            <pc:sldMk cId="4096974494" sldId="1290"/>
            <ac:spMk id="5" creationId="{2259D879-9D2C-F3FC-5724-AB0AEA14EFD9}"/>
          </ac:spMkLst>
        </pc:spChg>
      </pc:sldChg>
      <pc:sldChg chg="addSp delSp modSp mod">
        <pc:chgData name="David Rayner" userId="2b0f4653-84da-40a5-92f8-46fe601b87cc" providerId="ADAL" clId="{E291AD49-9B51-4E8E-B40B-E6DE90A6D138}" dt="2024-01-29T13:30:55.282" v="1013" actId="22"/>
        <pc:sldMkLst>
          <pc:docMk/>
          <pc:sldMk cId="548764639" sldId="1296"/>
        </pc:sldMkLst>
        <pc:spChg chg="mod">
          <ac:chgData name="David Rayner" userId="2b0f4653-84da-40a5-92f8-46fe601b87cc" providerId="ADAL" clId="{E291AD49-9B51-4E8E-B40B-E6DE90A6D138}" dt="2024-01-29T13:30:42.683" v="1008" actId="20577"/>
          <ac:spMkLst>
            <pc:docMk/>
            <pc:sldMk cId="548764639" sldId="1296"/>
            <ac:spMk id="2" creationId="{1392942A-E965-172A-E250-EF7FFAD1003C}"/>
          </ac:spMkLst>
        </pc:spChg>
        <pc:spChg chg="mod">
          <ac:chgData name="David Rayner" userId="2b0f4653-84da-40a5-92f8-46fe601b87cc" providerId="ADAL" clId="{E291AD49-9B51-4E8E-B40B-E6DE90A6D138}" dt="2024-01-29T13:30:44.355" v="1009" actId="20577"/>
          <ac:spMkLst>
            <pc:docMk/>
            <pc:sldMk cId="548764639" sldId="1296"/>
            <ac:spMk id="3" creationId="{D2A14115-CF33-B135-6D6A-17AAF30BE346}"/>
          </ac:spMkLst>
        </pc:spChg>
        <pc:spChg chg="add del">
          <ac:chgData name="David Rayner" userId="2b0f4653-84da-40a5-92f8-46fe601b87cc" providerId="ADAL" clId="{E291AD49-9B51-4E8E-B40B-E6DE90A6D138}" dt="2024-01-29T13:30:53.087" v="1011" actId="22"/>
          <ac:spMkLst>
            <pc:docMk/>
            <pc:sldMk cId="548764639" sldId="1296"/>
            <ac:spMk id="5" creationId="{DE18A9A5-6772-D54B-2A93-63BA0FE7EA81}"/>
          </ac:spMkLst>
        </pc:spChg>
        <pc:spChg chg="add del">
          <ac:chgData name="David Rayner" userId="2b0f4653-84da-40a5-92f8-46fe601b87cc" providerId="ADAL" clId="{E291AD49-9B51-4E8E-B40B-E6DE90A6D138}" dt="2024-01-29T13:30:55.282" v="1013" actId="22"/>
          <ac:spMkLst>
            <pc:docMk/>
            <pc:sldMk cId="548764639" sldId="1296"/>
            <ac:spMk id="7" creationId="{2B6BB856-CEF8-15DD-812E-D56815799CE3}"/>
          </ac:spMkLst>
        </pc:spChg>
      </pc:sldChg>
      <pc:sldChg chg="addSp modSp mod">
        <pc:chgData name="David Rayner" userId="2b0f4653-84da-40a5-92f8-46fe601b87cc" providerId="ADAL" clId="{E291AD49-9B51-4E8E-B40B-E6DE90A6D138}" dt="2024-01-26T14:22:03.578" v="859" actId="20577"/>
        <pc:sldMkLst>
          <pc:docMk/>
          <pc:sldMk cId="1239521339" sldId="1298"/>
        </pc:sldMkLst>
        <pc:spChg chg="mod">
          <ac:chgData name="David Rayner" userId="2b0f4653-84da-40a5-92f8-46fe601b87cc" providerId="ADAL" clId="{E291AD49-9B51-4E8E-B40B-E6DE90A6D138}" dt="2024-01-26T14:21:42.256" v="854" actId="20577"/>
          <ac:spMkLst>
            <pc:docMk/>
            <pc:sldMk cId="1239521339" sldId="1298"/>
            <ac:spMk id="2" creationId="{700E88AB-5140-F7A2-0D25-7E3333C10AD6}"/>
          </ac:spMkLst>
        </pc:spChg>
        <pc:spChg chg="add mod">
          <ac:chgData name="David Rayner" userId="2b0f4653-84da-40a5-92f8-46fe601b87cc" providerId="ADAL" clId="{E291AD49-9B51-4E8E-B40B-E6DE90A6D138}" dt="2024-01-26T14:21:56.697" v="858" actId="6549"/>
          <ac:spMkLst>
            <pc:docMk/>
            <pc:sldMk cId="1239521339" sldId="1298"/>
            <ac:spMk id="5" creationId="{1025D3C2-2D32-0B52-325C-0B0FF3FF5FDE}"/>
          </ac:spMkLst>
        </pc:spChg>
        <pc:spChg chg="add mod">
          <ac:chgData name="David Rayner" userId="2b0f4653-84da-40a5-92f8-46fe601b87cc" providerId="ADAL" clId="{E291AD49-9B51-4E8E-B40B-E6DE90A6D138}" dt="2024-01-26T14:22:03.578" v="859" actId="20577"/>
          <ac:spMkLst>
            <pc:docMk/>
            <pc:sldMk cId="1239521339" sldId="1298"/>
            <ac:spMk id="10" creationId="{30BA10A9-A331-8B72-16AC-C6F62B3629B1}"/>
          </ac:spMkLst>
        </pc:spChg>
        <pc:spChg chg="add mod">
          <ac:chgData name="David Rayner" userId="2b0f4653-84da-40a5-92f8-46fe601b87cc" providerId="ADAL" clId="{E291AD49-9B51-4E8E-B40B-E6DE90A6D138}" dt="2024-01-26T14:20:50.177" v="840" actId="403"/>
          <ac:spMkLst>
            <pc:docMk/>
            <pc:sldMk cId="1239521339" sldId="1298"/>
            <ac:spMk id="12" creationId="{3EA063F2-DA0C-4713-5CD5-304D0B1B9F6B}"/>
          </ac:spMkLst>
        </pc:spChg>
        <pc:picChg chg="mod">
          <ac:chgData name="David Rayner" userId="2b0f4653-84da-40a5-92f8-46fe601b87cc" providerId="ADAL" clId="{E291AD49-9B51-4E8E-B40B-E6DE90A6D138}" dt="2024-01-26T14:19:22.145" v="809" actId="1076"/>
          <ac:picMkLst>
            <pc:docMk/>
            <pc:sldMk cId="1239521339" sldId="1298"/>
            <ac:picMk id="6" creationId="{6E816ADE-0A44-672D-93DC-F275CEB6D13A}"/>
          </ac:picMkLst>
        </pc:picChg>
        <pc:picChg chg="mod">
          <ac:chgData name="David Rayner" userId="2b0f4653-84da-40a5-92f8-46fe601b87cc" providerId="ADAL" clId="{E291AD49-9B51-4E8E-B40B-E6DE90A6D138}" dt="2024-01-26T14:19:24.136" v="810" actId="1076"/>
          <ac:picMkLst>
            <pc:docMk/>
            <pc:sldMk cId="1239521339" sldId="1298"/>
            <ac:picMk id="7" creationId="{514E6E8B-8982-0C0B-9FA0-946DA38D72B8}"/>
          </ac:picMkLst>
        </pc:picChg>
        <pc:picChg chg="mod">
          <ac:chgData name="David Rayner" userId="2b0f4653-84da-40a5-92f8-46fe601b87cc" providerId="ADAL" clId="{E291AD49-9B51-4E8E-B40B-E6DE90A6D138}" dt="2024-01-26T14:19:14.239" v="805" actId="14100"/>
          <ac:picMkLst>
            <pc:docMk/>
            <pc:sldMk cId="1239521339" sldId="1298"/>
            <ac:picMk id="9" creationId="{30100C13-C9D6-C81D-57A9-B13456D911B0}"/>
          </ac:picMkLst>
        </pc:picChg>
      </pc:sldChg>
      <pc:sldChg chg="modSp mod">
        <pc:chgData name="David Rayner" userId="2b0f4653-84da-40a5-92f8-46fe601b87cc" providerId="ADAL" clId="{E291AD49-9B51-4E8E-B40B-E6DE90A6D138}" dt="2024-01-26T08:20:29.667" v="243" actId="179"/>
        <pc:sldMkLst>
          <pc:docMk/>
          <pc:sldMk cId="1046725399" sldId="1299"/>
        </pc:sldMkLst>
        <pc:spChg chg="mod">
          <ac:chgData name="David Rayner" userId="2b0f4653-84da-40a5-92f8-46fe601b87cc" providerId="ADAL" clId="{E291AD49-9B51-4E8E-B40B-E6DE90A6D138}" dt="2024-01-26T08:20:29.667" v="243" actId="179"/>
          <ac:spMkLst>
            <pc:docMk/>
            <pc:sldMk cId="1046725399" sldId="1299"/>
            <ac:spMk id="3" creationId="{F83A64A8-4F6D-3325-E28B-F34971562FE0}"/>
          </ac:spMkLst>
        </pc:spChg>
      </pc:sldChg>
      <pc:sldChg chg="modSp mod">
        <pc:chgData name="David Rayner" userId="2b0f4653-84da-40a5-92f8-46fe601b87cc" providerId="ADAL" clId="{E291AD49-9B51-4E8E-B40B-E6DE90A6D138}" dt="2024-01-26T13:57:44.202" v="729" actId="404"/>
        <pc:sldMkLst>
          <pc:docMk/>
          <pc:sldMk cId="1520881364" sldId="1308"/>
        </pc:sldMkLst>
        <pc:spChg chg="mod">
          <ac:chgData name="David Rayner" userId="2b0f4653-84da-40a5-92f8-46fe601b87cc" providerId="ADAL" clId="{E291AD49-9B51-4E8E-B40B-E6DE90A6D138}" dt="2024-01-26T13:57:44.202" v="729" actId="404"/>
          <ac:spMkLst>
            <pc:docMk/>
            <pc:sldMk cId="1520881364" sldId="1308"/>
            <ac:spMk id="2" creationId="{BBEA5300-B65B-1078-3C22-7A2A5A61A0AE}"/>
          </ac:spMkLst>
        </pc:spChg>
      </pc:sldChg>
      <pc:sldChg chg="new add del">
        <pc:chgData name="David Rayner" userId="2b0f4653-84da-40a5-92f8-46fe601b87cc" providerId="ADAL" clId="{E291AD49-9B51-4E8E-B40B-E6DE90A6D138}" dt="2024-01-26T07:48:50.018" v="49" actId="680"/>
        <pc:sldMkLst>
          <pc:docMk/>
          <pc:sldMk cId="574369885" sldId="1317"/>
        </pc:sldMkLst>
      </pc:sldChg>
      <pc:sldChg chg="addSp delSp modSp new mod">
        <pc:chgData name="David Rayner" userId="2b0f4653-84da-40a5-92f8-46fe601b87cc" providerId="ADAL" clId="{E291AD49-9B51-4E8E-B40B-E6DE90A6D138}" dt="2024-01-26T08:17:23.515" v="221" actId="1076"/>
        <pc:sldMkLst>
          <pc:docMk/>
          <pc:sldMk cId="1305821133" sldId="1317"/>
        </pc:sldMkLst>
        <pc:spChg chg="del">
          <ac:chgData name="David Rayner" userId="2b0f4653-84da-40a5-92f8-46fe601b87cc" providerId="ADAL" clId="{E291AD49-9B51-4E8E-B40B-E6DE90A6D138}" dt="2024-01-26T07:55:17.869" v="88" actId="478"/>
          <ac:spMkLst>
            <pc:docMk/>
            <pc:sldMk cId="1305821133" sldId="1317"/>
            <ac:spMk id="2" creationId="{326E2E16-232A-D24F-478F-7AC2F9C8189F}"/>
          </ac:spMkLst>
        </pc:spChg>
        <pc:spChg chg="mod">
          <ac:chgData name="David Rayner" userId="2b0f4653-84da-40a5-92f8-46fe601b87cc" providerId="ADAL" clId="{E291AD49-9B51-4E8E-B40B-E6DE90A6D138}" dt="2024-01-26T08:16:56.505" v="215" actId="1076"/>
          <ac:spMkLst>
            <pc:docMk/>
            <pc:sldMk cId="1305821133" sldId="1317"/>
            <ac:spMk id="3" creationId="{2E2874FA-4A10-7AC9-4C2A-6CC9454EFF6B}"/>
          </ac:spMkLst>
        </pc:spChg>
        <pc:spChg chg="add mod">
          <ac:chgData name="David Rayner" userId="2b0f4653-84da-40a5-92f8-46fe601b87cc" providerId="ADAL" clId="{E291AD49-9B51-4E8E-B40B-E6DE90A6D138}" dt="2024-01-26T08:17:19.765" v="220" actId="255"/>
          <ac:spMkLst>
            <pc:docMk/>
            <pc:sldMk cId="1305821133" sldId="1317"/>
            <ac:spMk id="5" creationId="{805C00EB-2D12-76F3-0BA1-AAD0F7FF5673}"/>
          </ac:spMkLst>
        </pc:spChg>
        <pc:picChg chg="add mod">
          <ac:chgData name="David Rayner" userId="2b0f4653-84da-40a5-92f8-46fe601b87cc" providerId="ADAL" clId="{E291AD49-9B51-4E8E-B40B-E6DE90A6D138}" dt="2024-01-26T08:17:23.515" v="221" actId="1076"/>
          <ac:picMkLst>
            <pc:docMk/>
            <pc:sldMk cId="1305821133" sldId="1317"/>
            <ac:picMk id="4" creationId="{EE9886BF-5C3D-2C61-BD21-3F1DBB30C251}"/>
          </ac:picMkLst>
        </pc:picChg>
      </pc:sldChg>
      <pc:sldChg chg="addSp delSp modSp new del mod">
        <pc:chgData name="David Rayner" userId="2b0f4653-84da-40a5-92f8-46fe601b87cc" providerId="ADAL" clId="{E291AD49-9B51-4E8E-B40B-E6DE90A6D138}" dt="2024-01-26T08:17:32.753" v="222" actId="47"/>
        <pc:sldMkLst>
          <pc:docMk/>
          <pc:sldMk cId="704560496" sldId="1318"/>
        </pc:sldMkLst>
        <pc:spChg chg="add del mod">
          <ac:chgData name="David Rayner" userId="2b0f4653-84da-40a5-92f8-46fe601b87cc" providerId="ADAL" clId="{E291AD49-9B51-4E8E-B40B-E6DE90A6D138}" dt="2024-01-26T08:15:19.969" v="181" actId="478"/>
          <ac:spMkLst>
            <pc:docMk/>
            <pc:sldMk cId="704560496" sldId="1318"/>
            <ac:spMk id="2" creationId="{9FFB8680-0F6B-E1C3-AA48-D8CCECBFBD33}"/>
          </ac:spMkLst>
        </pc:spChg>
        <pc:spChg chg="add del mod">
          <ac:chgData name="David Rayner" userId="2b0f4653-84da-40a5-92f8-46fe601b87cc" providerId="ADAL" clId="{E291AD49-9B51-4E8E-B40B-E6DE90A6D138}" dt="2024-01-26T08:15:19.209" v="180" actId="478"/>
          <ac:spMkLst>
            <pc:docMk/>
            <pc:sldMk cId="704560496" sldId="1318"/>
            <ac:spMk id="3" creationId="{0901816D-06D6-06A9-2956-FF0F99FFC3AB}"/>
          </ac:spMkLst>
        </pc:spChg>
        <pc:spChg chg="add mod">
          <ac:chgData name="David Rayner" userId="2b0f4653-84da-40a5-92f8-46fe601b87cc" providerId="ADAL" clId="{E291AD49-9B51-4E8E-B40B-E6DE90A6D138}" dt="2024-01-26T08:15:08.280" v="179"/>
          <ac:spMkLst>
            <pc:docMk/>
            <pc:sldMk cId="704560496" sldId="1318"/>
            <ac:spMk id="4" creationId="{E28C3646-4C84-00E3-291C-4EF36E16CE17}"/>
          </ac:spMkLst>
        </pc:spChg>
        <pc:spChg chg="mod">
          <ac:chgData name="David Rayner" userId="2b0f4653-84da-40a5-92f8-46fe601b87cc" providerId="ADAL" clId="{E291AD49-9B51-4E8E-B40B-E6DE90A6D138}" dt="2024-01-26T08:15:08.280" v="179"/>
          <ac:spMkLst>
            <pc:docMk/>
            <pc:sldMk cId="704560496" sldId="1318"/>
            <ac:spMk id="6" creationId="{752FEF16-52C7-6412-54FB-4B6069065978}"/>
          </ac:spMkLst>
        </pc:spChg>
        <pc:spChg chg="add mod">
          <ac:chgData name="David Rayner" userId="2b0f4653-84da-40a5-92f8-46fe601b87cc" providerId="ADAL" clId="{E291AD49-9B51-4E8E-B40B-E6DE90A6D138}" dt="2024-01-26T08:15:08.280" v="179"/>
          <ac:spMkLst>
            <pc:docMk/>
            <pc:sldMk cId="704560496" sldId="1318"/>
            <ac:spMk id="8" creationId="{719DF221-F570-4747-4663-FE557E65AB17}"/>
          </ac:spMkLst>
        </pc:spChg>
        <pc:spChg chg="add del mod">
          <ac:chgData name="David Rayner" userId="2b0f4653-84da-40a5-92f8-46fe601b87cc" providerId="ADAL" clId="{E291AD49-9B51-4E8E-B40B-E6DE90A6D138}" dt="2024-01-26T08:15:25.854" v="183" actId="478"/>
          <ac:spMkLst>
            <pc:docMk/>
            <pc:sldMk cId="704560496" sldId="1318"/>
            <ac:spMk id="9" creationId="{ED7EBC40-6D2E-275B-D06D-592FB89D7413}"/>
          </ac:spMkLst>
        </pc:spChg>
        <pc:spChg chg="add mod">
          <ac:chgData name="David Rayner" userId="2b0f4653-84da-40a5-92f8-46fe601b87cc" providerId="ADAL" clId="{E291AD49-9B51-4E8E-B40B-E6DE90A6D138}" dt="2024-01-26T08:15:08.280" v="179"/>
          <ac:spMkLst>
            <pc:docMk/>
            <pc:sldMk cId="704560496" sldId="1318"/>
            <ac:spMk id="10" creationId="{E9D577EE-929C-D58E-33A4-DD77C202D913}"/>
          </ac:spMkLst>
        </pc:spChg>
        <pc:spChg chg="add mod">
          <ac:chgData name="David Rayner" userId="2b0f4653-84da-40a5-92f8-46fe601b87cc" providerId="ADAL" clId="{E291AD49-9B51-4E8E-B40B-E6DE90A6D138}" dt="2024-01-26T08:15:08.280" v="179"/>
          <ac:spMkLst>
            <pc:docMk/>
            <pc:sldMk cId="704560496" sldId="1318"/>
            <ac:spMk id="12" creationId="{E205AAB6-A4B3-1A98-2E0F-B784A34DF62E}"/>
          </ac:spMkLst>
        </pc:spChg>
        <pc:grpChg chg="add mod">
          <ac:chgData name="David Rayner" userId="2b0f4653-84da-40a5-92f8-46fe601b87cc" providerId="ADAL" clId="{E291AD49-9B51-4E8E-B40B-E6DE90A6D138}" dt="2024-01-26T08:15:08.280" v="179"/>
          <ac:grpSpMkLst>
            <pc:docMk/>
            <pc:sldMk cId="704560496" sldId="1318"/>
            <ac:grpSpMk id="5" creationId="{758583F0-8E55-4504-A42D-84E497657471}"/>
          </ac:grpSpMkLst>
        </pc:grpChg>
        <pc:picChg chg="mod">
          <ac:chgData name="David Rayner" userId="2b0f4653-84da-40a5-92f8-46fe601b87cc" providerId="ADAL" clId="{E291AD49-9B51-4E8E-B40B-E6DE90A6D138}" dt="2024-01-26T08:15:08.280" v="179"/>
          <ac:picMkLst>
            <pc:docMk/>
            <pc:sldMk cId="704560496" sldId="1318"/>
            <ac:picMk id="7" creationId="{D79C5FC3-120E-AB3C-4A81-643E2E40315D}"/>
          </ac:picMkLst>
        </pc:picChg>
        <pc:picChg chg="add mod">
          <ac:chgData name="David Rayner" userId="2b0f4653-84da-40a5-92f8-46fe601b87cc" providerId="ADAL" clId="{E291AD49-9B51-4E8E-B40B-E6DE90A6D138}" dt="2024-01-26T08:15:08.280" v="179"/>
          <ac:picMkLst>
            <pc:docMk/>
            <pc:sldMk cId="704560496" sldId="1318"/>
            <ac:picMk id="11" creationId="{7876944A-92C1-9CFC-263E-3CE4A4D1BDE4}"/>
          </ac:picMkLst>
        </pc:picChg>
      </pc:sldChg>
      <pc:sldChg chg="addSp delSp modSp new del mod setBg modClrScheme chgLayout">
        <pc:chgData name="David Rayner" userId="2b0f4653-84da-40a5-92f8-46fe601b87cc" providerId="ADAL" clId="{E291AD49-9B51-4E8E-B40B-E6DE90A6D138}" dt="2024-01-26T14:11:03.167" v="752" actId="47"/>
        <pc:sldMkLst>
          <pc:docMk/>
          <pc:sldMk cId="799179985" sldId="1318"/>
        </pc:sldMkLst>
        <pc:spChg chg="add mod">
          <ac:chgData name="David Rayner" userId="2b0f4653-84da-40a5-92f8-46fe601b87cc" providerId="ADAL" clId="{E291AD49-9B51-4E8E-B40B-E6DE90A6D138}" dt="2024-01-26T09:21:41.950" v="455" actId="2711"/>
          <ac:spMkLst>
            <pc:docMk/>
            <pc:sldMk cId="799179985" sldId="1318"/>
            <ac:spMk id="2" creationId="{A1974576-2A17-8B24-C80E-158A12AC8D9E}"/>
          </ac:spMkLst>
        </pc:spChg>
        <pc:spChg chg="add del mod">
          <ac:chgData name="David Rayner" userId="2b0f4653-84da-40a5-92f8-46fe601b87cc" providerId="ADAL" clId="{E291AD49-9B51-4E8E-B40B-E6DE90A6D138}" dt="2024-01-26T09:13:34.035" v="404" actId="478"/>
          <ac:spMkLst>
            <pc:docMk/>
            <pc:sldMk cId="799179985" sldId="1318"/>
            <ac:spMk id="3" creationId="{8824E9DE-CC54-F2CB-E3AE-B2A101E486B0}"/>
          </ac:spMkLst>
        </pc:spChg>
        <pc:spChg chg="add del mod modVis">
          <ac:chgData name="David Rayner" userId="2b0f4653-84da-40a5-92f8-46fe601b87cc" providerId="ADAL" clId="{E291AD49-9B51-4E8E-B40B-E6DE90A6D138}" dt="2024-01-26T09:15:52.412" v="418" actId="478"/>
          <ac:spMkLst>
            <pc:docMk/>
            <pc:sldMk cId="799179985" sldId="1318"/>
            <ac:spMk id="4" creationId="{70EA5191-F2E0-4E5B-7EBC-93B329FBEBBB}"/>
          </ac:spMkLst>
        </pc:spChg>
        <pc:spChg chg="add mod ord">
          <ac:chgData name="David Rayner" userId="2b0f4653-84da-40a5-92f8-46fe601b87cc" providerId="ADAL" clId="{E291AD49-9B51-4E8E-B40B-E6DE90A6D138}" dt="2024-01-26T13:00:54.473" v="465" actId="700"/>
          <ac:spMkLst>
            <pc:docMk/>
            <pc:sldMk cId="799179985" sldId="1318"/>
            <ac:spMk id="5" creationId="{0DC27046-1ACC-D9AF-F14B-C10C44514170}"/>
          </ac:spMkLst>
        </pc:spChg>
        <pc:spChg chg="add mod ord">
          <ac:chgData name="David Rayner" userId="2b0f4653-84da-40a5-92f8-46fe601b87cc" providerId="ADAL" clId="{E291AD49-9B51-4E8E-B40B-E6DE90A6D138}" dt="2024-01-26T13:00:54.473" v="465" actId="700"/>
          <ac:spMkLst>
            <pc:docMk/>
            <pc:sldMk cId="799179985" sldId="1318"/>
            <ac:spMk id="6" creationId="{4D3B2D66-511B-868A-2B6D-5C081EB514D4}"/>
          </ac:spMkLst>
        </pc:spChg>
      </pc:sldChg>
      <pc:sldChg chg="addSp delSp modSp add mod">
        <pc:chgData name="David Rayner" userId="2b0f4653-84da-40a5-92f8-46fe601b87cc" providerId="ADAL" clId="{E291AD49-9B51-4E8E-B40B-E6DE90A6D138}" dt="2024-01-26T14:13:48.425" v="775" actId="1076"/>
        <pc:sldMkLst>
          <pc:docMk/>
          <pc:sldMk cId="1024122276" sldId="1319"/>
        </pc:sldMkLst>
        <pc:spChg chg="mod ord">
          <ac:chgData name="David Rayner" userId="2b0f4653-84da-40a5-92f8-46fe601b87cc" providerId="ADAL" clId="{E291AD49-9B51-4E8E-B40B-E6DE90A6D138}" dt="2024-01-26T14:10:36.464" v="750" actId="14100"/>
          <ac:spMkLst>
            <pc:docMk/>
            <pc:sldMk cId="1024122276" sldId="1319"/>
            <ac:spMk id="2" creationId="{0FF1C6BA-021C-8066-B0C2-3AE844BB14A1}"/>
          </ac:spMkLst>
        </pc:spChg>
        <pc:spChg chg="mod ord">
          <ac:chgData name="David Rayner" userId="2b0f4653-84da-40a5-92f8-46fe601b87cc" providerId="ADAL" clId="{E291AD49-9B51-4E8E-B40B-E6DE90A6D138}" dt="2024-01-26T14:13:48.425" v="775" actId="1076"/>
          <ac:spMkLst>
            <pc:docMk/>
            <pc:sldMk cId="1024122276" sldId="1319"/>
            <ac:spMk id="5" creationId="{2259D879-9D2C-F3FC-5724-AB0AEA14EFD9}"/>
          </ac:spMkLst>
        </pc:spChg>
        <pc:spChg chg="add del mod">
          <ac:chgData name="David Rayner" userId="2b0f4653-84da-40a5-92f8-46fe601b87cc" providerId="ADAL" clId="{E291AD49-9B51-4E8E-B40B-E6DE90A6D138}" dt="2024-01-26T13:01:42.308" v="469" actId="478"/>
          <ac:spMkLst>
            <pc:docMk/>
            <pc:sldMk cId="1024122276" sldId="1319"/>
            <ac:spMk id="6" creationId="{FFB7D5A4-9921-898D-ABF5-B7F16405BC18}"/>
          </ac:spMkLst>
        </pc:spChg>
        <pc:picChg chg="del">
          <ac:chgData name="David Rayner" userId="2b0f4653-84da-40a5-92f8-46fe601b87cc" providerId="ADAL" clId="{E291AD49-9B51-4E8E-B40B-E6DE90A6D138}" dt="2024-01-26T13:01:05.683" v="467" actId="478"/>
          <ac:picMkLst>
            <pc:docMk/>
            <pc:sldMk cId="1024122276" sldId="1319"/>
            <ac:picMk id="4" creationId="{1C4294F3-FCD3-A231-F743-FBF4681FEA19}"/>
          </ac:picMkLst>
        </pc:picChg>
        <pc:picChg chg="add mod modCrop">
          <ac:chgData name="David Rayner" userId="2b0f4653-84da-40a5-92f8-46fe601b87cc" providerId="ADAL" clId="{E291AD49-9B51-4E8E-B40B-E6DE90A6D138}" dt="2024-01-26T14:13:14.485" v="767" actId="1076"/>
          <ac:picMkLst>
            <pc:docMk/>
            <pc:sldMk cId="1024122276" sldId="1319"/>
            <ac:picMk id="8" creationId="{79C29AE8-BC9B-2B85-24F0-BA7D5C54EB97}"/>
          </ac:picMkLst>
        </pc:picChg>
        <pc:picChg chg="add mod modCrop">
          <ac:chgData name="David Rayner" userId="2b0f4653-84da-40a5-92f8-46fe601b87cc" providerId="ADAL" clId="{E291AD49-9B51-4E8E-B40B-E6DE90A6D138}" dt="2024-01-26T14:13:45.346" v="774" actId="1076"/>
          <ac:picMkLst>
            <pc:docMk/>
            <pc:sldMk cId="1024122276" sldId="1319"/>
            <ac:picMk id="9" creationId="{5B41A99F-5AF7-A89E-3E6C-8F43F19A8753}"/>
          </ac:picMkLst>
        </pc:picChg>
      </pc:sldChg>
      <pc:sldChg chg="addSp delSp modSp new del mod">
        <pc:chgData name="David Rayner" userId="2b0f4653-84da-40a5-92f8-46fe601b87cc" providerId="ADAL" clId="{E291AD49-9B51-4E8E-B40B-E6DE90A6D138}" dt="2024-01-26T13:56:56.821" v="718" actId="47"/>
        <pc:sldMkLst>
          <pc:docMk/>
          <pc:sldMk cId="293941750" sldId="1320"/>
        </pc:sldMkLst>
        <pc:grpChg chg="add del mod">
          <ac:chgData name="David Rayner" userId="2b0f4653-84da-40a5-92f8-46fe601b87cc" providerId="ADAL" clId="{E291AD49-9B51-4E8E-B40B-E6DE90A6D138}" dt="2024-01-26T13:30:13.299" v="497" actId="165"/>
          <ac:grpSpMkLst>
            <pc:docMk/>
            <pc:sldMk cId="293941750" sldId="1320"/>
            <ac:grpSpMk id="5" creationId="{0310D824-71C7-26A9-1FA8-4EFFE54FFAE7}"/>
          </ac:grpSpMkLst>
        </pc:grpChg>
        <pc:grpChg chg="add mod">
          <ac:chgData name="David Rayner" userId="2b0f4653-84da-40a5-92f8-46fe601b87cc" providerId="ADAL" clId="{E291AD49-9B51-4E8E-B40B-E6DE90A6D138}" dt="2024-01-26T13:31:10.545" v="505" actId="164"/>
          <ac:grpSpMkLst>
            <pc:docMk/>
            <pc:sldMk cId="293941750" sldId="1320"/>
            <ac:grpSpMk id="6" creationId="{B46586C9-D8A9-088A-F34A-BF05D6558CEC}"/>
          </ac:grpSpMkLst>
        </pc:grpChg>
        <pc:grpChg chg="add mod">
          <ac:chgData name="David Rayner" userId="2b0f4653-84da-40a5-92f8-46fe601b87cc" providerId="ADAL" clId="{E291AD49-9B51-4E8E-B40B-E6DE90A6D138}" dt="2024-01-26T13:55:22.490" v="704"/>
          <ac:grpSpMkLst>
            <pc:docMk/>
            <pc:sldMk cId="293941750" sldId="1320"/>
            <ac:grpSpMk id="7" creationId="{1B2D32D4-219B-7534-9488-6579D6C6DED8}"/>
          </ac:grpSpMkLst>
        </pc:grpChg>
        <pc:picChg chg="add mod topLvl modCrop">
          <ac:chgData name="David Rayner" userId="2b0f4653-84da-40a5-92f8-46fe601b87cc" providerId="ADAL" clId="{E291AD49-9B51-4E8E-B40B-E6DE90A6D138}" dt="2024-01-26T13:31:10.545" v="505" actId="164"/>
          <ac:picMkLst>
            <pc:docMk/>
            <pc:sldMk cId="293941750" sldId="1320"/>
            <ac:picMk id="3" creationId="{88B7D275-7F38-A62C-887D-B6EEC0D50B4D}"/>
          </ac:picMkLst>
        </pc:picChg>
        <pc:picChg chg="add mod topLvl modCrop">
          <ac:chgData name="David Rayner" userId="2b0f4653-84da-40a5-92f8-46fe601b87cc" providerId="ADAL" clId="{E291AD49-9B51-4E8E-B40B-E6DE90A6D138}" dt="2024-01-26T13:31:10.545" v="505" actId="164"/>
          <ac:picMkLst>
            <pc:docMk/>
            <pc:sldMk cId="293941750" sldId="1320"/>
            <ac:picMk id="4" creationId="{5BCC2F6A-ECC5-1C14-EDE1-0F34DBF6592A}"/>
          </ac:picMkLst>
        </pc:picChg>
        <pc:picChg chg="mod">
          <ac:chgData name="David Rayner" userId="2b0f4653-84da-40a5-92f8-46fe601b87cc" providerId="ADAL" clId="{E291AD49-9B51-4E8E-B40B-E6DE90A6D138}" dt="2024-01-26T13:55:22.490" v="704"/>
          <ac:picMkLst>
            <pc:docMk/>
            <pc:sldMk cId="293941750" sldId="1320"/>
            <ac:picMk id="8" creationId="{31663E9E-B12D-9C77-1A0A-1EC41D8D5D13}"/>
          </ac:picMkLst>
        </pc:picChg>
        <pc:picChg chg="mod">
          <ac:chgData name="David Rayner" userId="2b0f4653-84da-40a5-92f8-46fe601b87cc" providerId="ADAL" clId="{E291AD49-9B51-4E8E-B40B-E6DE90A6D138}" dt="2024-01-26T13:55:22.490" v="704"/>
          <ac:picMkLst>
            <pc:docMk/>
            <pc:sldMk cId="293941750" sldId="1320"/>
            <ac:picMk id="9" creationId="{6701DBBF-62E9-5C26-C0A5-716958C676B2}"/>
          </ac:picMkLst>
        </pc:picChg>
        <pc:picChg chg="mod">
          <ac:chgData name="David Rayner" userId="2b0f4653-84da-40a5-92f8-46fe601b87cc" providerId="ADAL" clId="{E291AD49-9B51-4E8E-B40B-E6DE90A6D138}" dt="2024-01-26T13:55:22.490" v="704"/>
          <ac:picMkLst>
            <pc:docMk/>
            <pc:sldMk cId="293941750" sldId="1320"/>
            <ac:picMk id="10" creationId="{ED6C681F-089D-352B-A259-24A65E6EF143}"/>
          </ac:picMkLst>
        </pc:picChg>
        <pc:picChg chg="mod">
          <ac:chgData name="David Rayner" userId="2b0f4653-84da-40a5-92f8-46fe601b87cc" providerId="ADAL" clId="{E291AD49-9B51-4E8E-B40B-E6DE90A6D138}" dt="2024-01-26T13:55:22.490" v="704"/>
          <ac:picMkLst>
            <pc:docMk/>
            <pc:sldMk cId="293941750" sldId="1320"/>
            <ac:picMk id="11" creationId="{15E8B233-D077-C90A-3454-EB3485C80A7E}"/>
          </ac:picMkLst>
        </pc:picChg>
        <pc:picChg chg="mod">
          <ac:chgData name="David Rayner" userId="2b0f4653-84da-40a5-92f8-46fe601b87cc" providerId="ADAL" clId="{E291AD49-9B51-4E8E-B40B-E6DE90A6D138}" dt="2024-01-26T13:55:22.490" v="704"/>
          <ac:picMkLst>
            <pc:docMk/>
            <pc:sldMk cId="293941750" sldId="1320"/>
            <ac:picMk id="12" creationId="{B0979A01-9F88-7636-BDD0-9C2A52E0473D}"/>
          </ac:picMkLst>
        </pc:picChg>
        <pc:picChg chg="mod">
          <ac:chgData name="David Rayner" userId="2b0f4653-84da-40a5-92f8-46fe601b87cc" providerId="ADAL" clId="{E291AD49-9B51-4E8E-B40B-E6DE90A6D138}" dt="2024-01-26T13:55:22.490" v="704"/>
          <ac:picMkLst>
            <pc:docMk/>
            <pc:sldMk cId="293941750" sldId="1320"/>
            <ac:picMk id="13" creationId="{FAA229B1-7C7C-3D99-93C7-EFF5CB3FCE02}"/>
          </ac:picMkLst>
        </pc:picChg>
        <pc:picChg chg="add mod">
          <ac:chgData name="David Rayner" userId="2b0f4653-84da-40a5-92f8-46fe601b87cc" providerId="ADAL" clId="{E291AD49-9B51-4E8E-B40B-E6DE90A6D138}" dt="2024-01-26T13:55:22.490" v="704"/>
          <ac:picMkLst>
            <pc:docMk/>
            <pc:sldMk cId="293941750" sldId="1320"/>
            <ac:picMk id="14" creationId="{2F7049EE-7BF1-C9B9-E8FA-ED64B52A0794}"/>
          </ac:picMkLst>
        </pc:picChg>
        <pc:picChg chg="add mod">
          <ac:chgData name="David Rayner" userId="2b0f4653-84da-40a5-92f8-46fe601b87cc" providerId="ADAL" clId="{E291AD49-9B51-4E8E-B40B-E6DE90A6D138}" dt="2024-01-26T13:55:22.490" v="704"/>
          <ac:picMkLst>
            <pc:docMk/>
            <pc:sldMk cId="293941750" sldId="1320"/>
            <ac:picMk id="15" creationId="{9D87BA2B-DAFB-3B61-053B-8E97EAD3643F}"/>
          </ac:picMkLst>
        </pc:picChg>
        <pc:picChg chg="add mod">
          <ac:chgData name="David Rayner" userId="2b0f4653-84da-40a5-92f8-46fe601b87cc" providerId="ADAL" clId="{E291AD49-9B51-4E8E-B40B-E6DE90A6D138}" dt="2024-01-26T13:55:22.490" v="704"/>
          <ac:picMkLst>
            <pc:docMk/>
            <pc:sldMk cId="293941750" sldId="1320"/>
            <ac:picMk id="16" creationId="{2C0FA2D9-7ECF-1348-C425-8C1E1B607CA3}"/>
          </ac:picMkLst>
        </pc:picChg>
        <pc:picChg chg="add mod">
          <ac:chgData name="David Rayner" userId="2b0f4653-84da-40a5-92f8-46fe601b87cc" providerId="ADAL" clId="{E291AD49-9B51-4E8E-B40B-E6DE90A6D138}" dt="2024-01-26T13:55:22.490" v="704"/>
          <ac:picMkLst>
            <pc:docMk/>
            <pc:sldMk cId="293941750" sldId="1320"/>
            <ac:picMk id="17" creationId="{4F88118E-C4F7-15C0-8F99-513708046F7B}"/>
          </ac:picMkLst>
        </pc:picChg>
        <pc:picChg chg="add mod">
          <ac:chgData name="David Rayner" userId="2b0f4653-84da-40a5-92f8-46fe601b87cc" providerId="ADAL" clId="{E291AD49-9B51-4E8E-B40B-E6DE90A6D138}" dt="2024-01-26T13:55:22.490" v="704"/>
          <ac:picMkLst>
            <pc:docMk/>
            <pc:sldMk cId="293941750" sldId="1320"/>
            <ac:picMk id="18" creationId="{77FA35C3-303C-F995-1ED3-2B14BAC1FE89}"/>
          </ac:picMkLst>
        </pc:picChg>
        <pc:picChg chg="add mod">
          <ac:chgData name="David Rayner" userId="2b0f4653-84da-40a5-92f8-46fe601b87cc" providerId="ADAL" clId="{E291AD49-9B51-4E8E-B40B-E6DE90A6D138}" dt="2024-01-26T13:55:22.490" v="704"/>
          <ac:picMkLst>
            <pc:docMk/>
            <pc:sldMk cId="293941750" sldId="1320"/>
            <ac:picMk id="19" creationId="{F804BB46-221C-2A66-D60E-A9945C3DC87B}"/>
          </ac:picMkLst>
        </pc:picChg>
        <pc:picChg chg="add mod">
          <ac:chgData name="David Rayner" userId="2b0f4653-84da-40a5-92f8-46fe601b87cc" providerId="ADAL" clId="{E291AD49-9B51-4E8E-B40B-E6DE90A6D138}" dt="2024-01-26T13:55:22.490" v="704"/>
          <ac:picMkLst>
            <pc:docMk/>
            <pc:sldMk cId="293941750" sldId="1320"/>
            <ac:picMk id="20" creationId="{94CB1224-950B-EFB5-10EE-169FFCE405B8}"/>
          </ac:picMkLst>
        </pc:picChg>
        <pc:picChg chg="add mod">
          <ac:chgData name="David Rayner" userId="2b0f4653-84da-40a5-92f8-46fe601b87cc" providerId="ADAL" clId="{E291AD49-9B51-4E8E-B40B-E6DE90A6D138}" dt="2024-01-26T13:55:22.490" v="704"/>
          <ac:picMkLst>
            <pc:docMk/>
            <pc:sldMk cId="293941750" sldId="1320"/>
            <ac:picMk id="21" creationId="{56759DFA-C516-F03D-7E1B-BEB2F9862207}"/>
          </ac:picMkLst>
        </pc:picChg>
        <pc:picChg chg="add mod">
          <ac:chgData name="David Rayner" userId="2b0f4653-84da-40a5-92f8-46fe601b87cc" providerId="ADAL" clId="{E291AD49-9B51-4E8E-B40B-E6DE90A6D138}" dt="2024-01-26T13:55:22.490" v="704"/>
          <ac:picMkLst>
            <pc:docMk/>
            <pc:sldMk cId="293941750" sldId="1320"/>
            <ac:picMk id="22" creationId="{19F5CAB3-A581-9E9F-8551-CD9EF1F5B912}"/>
          </ac:picMkLst>
        </pc:picChg>
      </pc:sldChg>
      <pc:sldChg chg="modSp add mod">
        <pc:chgData name="David Rayner" userId="2b0f4653-84da-40a5-92f8-46fe601b87cc" providerId="ADAL" clId="{E291AD49-9B51-4E8E-B40B-E6DE90A6D138}" dt="2024-01-29T13:31:42.117" v="1048" actId="20577"/>
        <pc:sldMkLst>
          <pc:docMk/>
          <pc:sldMk cId="340086719" sldId="1320"/>
        </pc:sldMkLst>
        <pc:spChg chg="mod">
          <ac:chgData name="David Rayner" userId="2b0f4653-84da-40a5-92f8-46fe601b87cc" providerId="ADAL" clId="{E291AD49-9B51-4E8E-B40B-E6DE90A6D138}" dt="2024-01-29T13:31:42.117" v="1048" actId="20577"/>
          <ac:spMkLst>
            <pc:docMk/>
            <pc:sldMk cId="340086719" sldId="1320"/>
            <ac:spMk id="2" creationId="{1392942A-E965-172A-E250-EF7FFAD1003C}"/>
          </ac:spMkLst>
        </pc:spChg>
        <pc:spChg chg="mod">
          <ac:chgData name="David Rayner" userId="2b0f4653-84da-40a5-92f8-46fe601b87cc" providerId="ADAL" clId="{E291AD49-9B51-4E8E-B40B-E6DE90A6D138}" dt="2024-01-29T13:31:28.339" v="1016" actId="27636"/>
          <ac:spMkLst>
            <pc:docMk/>
            <pc:sldMk cId="340086719" sldId="1320"/>
            <ac:spMk id="3" creationId="{D2A14115-CF33-B135-6D6A-17AAF30BE346}"/>
          </ac:spMkLst>
        </pc:spChg>
      </pc:sldChg>
      <pc:sldChg chg="new del">
        <pc:chgData name="David Rayner" userId="2b0f4653-84da-40a5-92f8-46fe601b87cc" providerId="ADAL" clId="{E291AD49-9B51-4E8E-B40B-E6DE90A6D138}" dt="2024-01-26T14:27:38.988" v="977" actId="47"/>
        <pc:sldMkLst>
          <pc:docMk/>
          <pc:sldMk cId="398005787" sldId="1320"/>
        </pc:sldMkLst>
      </pc:sldChg>
    </pc:docChg>
  </pc:docChgLst>
  <pc:docChgLst>
    <pc:chgData name="David Rayner" userId="2b0f4653-84da-40a5-92f8-46fe601b87cc" providerId="ADAL" clId="{A86008F2-D322-4BF7-832D-0E174DD31AEC}"/>
    <pc:docChg chg="delSld modSld">
      <pc:chgData name="David Rayner" userId="2b0f4653-84da-40a5-92f8-46fe601b87cc" providerId="ADAL" clId="{A86008F2-D322-4BF7-832D-0E174DD31AEC}" dt="2024-01-30T11:04:52.384" v="2" actId="790"/>
      <pc:docMkLst>
        <pc:docMk/>
      </pc:docMkLst>
      <pc:sldChg chg="modSp mod">
        <pc:chgData name="David Rayner" userId="2b0f4653-84da-40a5-92f8-46fe601b87cc" providerId="ADAL" clId="{A86008F2-D322-4BF7-832D-0E174DD31AEC}" dt="2024-01-30T11:04:52.384" v="2" actId="790"/>
        <pc:sldMkLst>
          <pc:docMk/>
          <pc:sldMk cId="3928929560" sldId="1287"/>
        </pc:sldMkLst>
        <pc:spChg chg="mod">
          <ac:chgData name="David Rayner" userId="2b0f4653-84da-40a5-92f8-46fe601b87cc" providerId="ADAL" clId="{A86008F2-D322-4BF7-832D-0E174DD31AEC}" dt="2024-01-30T11:04:52.384" v="2" actId="790"/>
          <ac:spMkLst>
            <pc:docMk/>
            <pc:sldMk cId="3928929560" sldId="1287"/>
            <ac:spMk id="2" creationId="{047D11DE-4CB5-0178-70F9-8ABF77227DC6}"/>
          </ac:spMkLst>
        </pc:spChg>
        <pc:spChg chg="mod">
          <ac:chgData name="David Rayner" userId="2b0f4653-84da-40a5-92f8-46fe601b87cc" providerId="ADAL" clId="{A86008F2-D322-4BF7-832D-0E174DD31AEC}" dt="2024-01-30T11:04:45.974" v="1" actId="790"/>
          <ac:spMkLst>
            <pc:docMk/>
            <pc:sldMk cId="3928929560" sldId="1287"/>
            <ac:spMk id="3" creationId="{AC7A9212-7F12-EA0C-CD0F-BD4979818CF7}"/>
          </ac:spMkLst>
        </pc:spChg>
      </pc:sldChg>
      <pc:sldChg chg="del">
        <pc:chgData name="David Rayner" userId="2b0f4653-84da-40a5-92f8-46fe601b87cc" providerId="ADAL" clId="{A86008F2-D322-4BF7-832D-0E174DD31AEC}" dt="2024-01-30T11:04:17.265" v="0" actId="47"/>
        <pc:sldMkLst>
          <pc:docMk/>
          <pc:sldMk cId="340086719" sldId="132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51851" cy="498852"/>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8536" y="0"/>
            <a:ext cx="2951851" cy="498852"/>
          </a:xfrm>
          <a:prstGeom prst="rect">
            <a:avLst/>
          </a:prstGeom>
        </p:spPr>
        <p:txBody>
          <a:bodyPr vert="horz" lIns="91440" tIns="45720" rIns="91440" bIns="45720" rtlCol="0"/>
          <a:lstStyle>
            <a:lvl1pPr algn="r">
              <a:defRPr sz="1200"/>
            </a:lvl1pPr>
          </a:lstStyle>
          <a:p>
            <a:fld id="{A55DA93B-1801-4704-9BAE-5140CB99CF9C}" type="datetimeFigureOut">
              <a:rPr lang="sv-SE" smtClean="0"/>
              <a:t>2024-03-04</a:t>
            </a:fld>
            <a:endParaRPr lang="sv-SE"/>
          </a:p>
        </p:txBody>
      </p:sp>
      <p:sp>
        <p:nvSpPr>
          <p:cNvPr id="4" name="Platshållare för bildobjekt 3"/>
          <p:cNvSpPr>
            <a:spLocks noGrp="1" noRot="1" noChangeAspect="1"/>
          </p:cNvSpPr>
          <p:nvPr>
            <p:ph type="sldImg" idx="2"/>
          </p:nvPr>
        </p:nvSpPr>
        <p:spPr>
          <a:xfrm>
            <a:off x="423863" y="1243013"/>
            <a:ext cx="5964237" cy="3355975"/>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1197" y="4784835"/>
            <a:ext cx="5449570" cy="3914864"/>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43662"/>
            <a:ext cx="2951851" cy="498851"/>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8536" y="9443662"/>
            <a:ext cx="2951851" cy="498851"/>
          </a:xfrm>
          <a:prstGeom prst="rect">
            <a:avLst/>
          </a:prstGeom>
        </p:spPr>
        <p:txBody>
          <a:bodyPr vert="horz" lIns="91440" tIns="45720" rIns="91440" bIns="45720" rtlCol="0" anchor="b"/>
          <a:lstStyle>
            <a:lvl1pPr algn="r">
              <a:defRPr sz="1200"/>
            </a:lvl1pPr>
          </a:lstStyle>
          <a:p>
            <a:fld id="{86848E66-1EEF-44E1-B40D-D5321166998D}" type="slidenum">
              <a:rPr lang="sv-SE" smtClean="0"/>
              <a:t>‹#›</a:t>
            </a:fld>
            <a:endParaRPr lang="sv-SE"/>
          </a:p>
        </p:txBody>
      </p:sp>
    </p:spTree>
    <p:extLst>
      <p:ext uri="{BB962C8B-B14F-4D97-AF65-F5344CB8AC3E}">
        <p14:creationId xmlns:p14="http://schemas.microsoft.com/office/powerpoint/2010/main" val="1309577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86848E66-1EEF-44E1-B40D-D5321166998D}" type="slidenum">
              <a:rPr lang="sv-SE" smtClean="0"/>
              <a:t>1</a:t>
            </a:fld>
            <a:endParaRPr lang="sv-SE"/>
          </a:p>
        </p:txBody>
      </p:sp>
    </p:spTree>
    <p:extLst>
      <p:ext uri="{BB962C8B-B14F-4D97-AF65-F5344CB8AC3E}">
        <p14:creationId xmlns:p14="http://schemas.microsoft.com/office/powerpoint/2010/main" val="33339877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 det här fallet hade vi antagligen behövt någon typ av egen kännedom. Dvs vi behöver veta att någon av personerna ingått i studien för att också kunna härleda att de har en hjärtsjukdom. </a:t>
            </a:r>
          </a:p>
          <a:p>
            <a:endParaRPr lang="sv-SE" dirty="0"/>
          </a:p>
          <a:p>
            <a:r>
              <a:rPr lang="sv-SE" dirty="0"/>
              <a:t>Dvs det finns nästan alltid en teoretisk risk för bakvägsidentifiering, då du sällan har full kännedom om alla externa informationskällor.</a:t>
            </a:r>
          </a:p>
          <a:p>
            <a:endParaRPr lang="sv-SE" dirty="0"/>
          </a:p>
          <a:p>
            <a:r>
              <a:rPr lang="sv-SE" dirty="0"/>
              <a:t>Poängen är att det handlar om att veta hur man bör förhålla sig till risk.</a:t>
            </a:r>
          </a:p>
        </p:txBody>
      </p:sp>
      <p:sp>
        <p:nvSpPr>
          <p:cNvPr id="4" name="Platshållare för bildnummer 3"/>
          <p:cNvSpPr>
            <a:spLocks noGrp="1"/>
          </p:cNvSpPr>
          <p:nvPr>
            <p:ph type="sldNum" sz="quarter" idx="5"/>
          </p:nvPr>
        </p:nvSpPr>
        <p:spPr/>
        <p:txBody>
          <a:bodyPr/>
          <a:lstStyle/>
          <a:p>
            <a:fld id="{86848E66-1EEF-44E1-B40D-D5321166998D}" type="slidenum">
              <a:rPr lang="sv-SE" smtClean="0"/>
              <a:t>13</a:t>
            </a:fld>
            <a:endParaRPr lang="sv-SE"/>
          </a:p>
        </p:txBody>
      </p:sp>
    </p:spTree>
    <p:extLst>
      <p:ext uri="{BB962C8B-B14F-4D97-AF65-F5344CB8AC3E}">
        <p14:creationId xmlns:p14="http://schemas.microsoft.com/office/powerpoint/2010/main" val="3578675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6848E66-1EEF-44E1-B40D-D5321166998D}" type="slidenum">
              <a:rPr lang="sv-SE" smtClean="0"/>
              <a:t>14</a:t>
            </a:fld>
            <a:endParaRPr lang="sv-SE"/>
          </a:p>
        </p:txBody>
      </p:sp>
    </p:spTree>
    <p:extLst>
      <p:ext uri="{BB962C8B-B14F-4D97-AF65-F5344CB8AC3E}">
        <p14:creationId xmlns:p14="http://schemas.microsoft.com/office/powerpoint/2010/main" val="4200381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6848E66-1EEF-44E1-B40D-D5321166998D}" type="slidenum">
              <a:rPr lang="sv-SE" smtClean="0"/>
              <a:t>15</a:t>
            </a:fld>
            <a:endParaRPr lang="sv-SE"/>
          </a:p>
        </p:txBody>
      </p:sp>
    </p:spTree>
    <p:extLst>
      <p:ext uri="{BB962C8B-B14F-4D97-AF65-F5344CB8AC3E}">
        <p14:creationId xmlns:p14="http://schemas.microsoft.com/office/powerpoint/2010/main" val="16185305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6848E66-1EEF-44E1-B40D-D5321166998D}" type="slidenum">
              <a:rPr lang="sv-SE" smtClean="0"/>
              <a:t>19</a:t>
            </a:fld>
            <a:endParaRPr lang="sv-SE"/>
          </a:p>
        </p:txBody>
      </p:sp>
    </p:spTree>
    <p:extLst>
      <p:ext uri="{BB962C8B-B14F-4D97-AF65-F5344CB8AC3E}">
        <p14:creationId xmlns:p14="http://schemas.microsoft.com/office/powerpoint/2010/main" val="24899302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6848E66-1EEF-44E1-B40D-D5321166998D}" type="slidenum">
              <a:rPr lang="sv-SE" smtClean="0"/>
              <a:t>23</a:t>
            </a:fld>
            <a:endParaRPr lang="sv-SE"/>
          </a:p>
        </p:txBody>
      </p:sp>
    </p:spTree>
    <p:extLst>
      <p:ext uri="{BB962C8B-B14F-4D97-AF65-F5344CB8AC3E}">
        <p14:creationId xmlns:p14="http://schemas.microsoft.com/office/powerpoint/2010/main" val="4783943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Handlar i slutänden om att förminska risker och att ha rätt verktyg och förståelse för att kunna göra riskbedömningar vid förmedling av data. </a:t>
            </a:r>
          </a:p>
          <a:p>
            <a:endParaRPr lang="sv-SE" dirty="0"/>
          </a:p>
          <a:p>
            <a:r>
              <a:rPr lang="sv-SE" dirty="0"/>
              <a:t>Förståelse för att man inte alltid bara kan titta på ett enskilt </a:t>
            </a:r>
            <a:r>
              <a:rPr lang="sv-SE" dirty="0" err="1"/>
              <a:t>dataset</a:t>
            </a:r>
            <a:r>
              <a:rPr lang="sv-SE" dirty="0"/>
              <a:t> i sig för att bedöma risker kopplade till personers integritet, utan att man alltid måste sätta det i kontext till information och processer i världen utanför filen.</a:t>
            </a:r>
          </a:p>
        </p:txBody>
      </p:sp>
      <p:sp>
        <p:nvSpPr>
          <p:cNvPr id="4" name="Platshållare för bildnummer 3"/>
          <p:cNvSpPr>
            <a:spLocks noGrp="1"/>
          </p:cNvSpPr>
          <p:nvPr>
            <p:ph type="sldNum" sz="quarter" idx="5"/>
          </p:nvPr>
        </p:nvSpPr>
        <p:spPr/>
        <p:txBody>
          <a:bodyPr/>
          <a:lstStyle/>
          <a:p>
            <a:fld id="{86848E66-1EEF-44E1-B40D-D5321166998D}" type="slidenum">
              <a:rPr lang="sv-SE" smtClean="0"/>
              <a:t>24</a:t>
            </a:fld>
            <a:endParaRPr lang="sv-SE"/>
          </a:p>
        </p:txBody>
      </p:sp>
    </p:spTree>
    <p:extLst>
      <p:ext uri="{BB962C8B-B14F-4D97-AF65-F5344CB8AC3E}">
        <p14:creationId xmlns:p14="http://schemas.microsoft.com/office/powerpoint/2010/main" val="335585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6848E66-1EEF-44E1-B40D-D5321166998D}" type="slidenum">
              <a:rPr lang="sv-SE" smtClean="0"/>
              <a:t>25</a:t>
            </a:fld>
            <a:endParaRPr lang="sv-SE"/>
          </a:p>
        </p:txBody>
      </p:sp>
    </p:spTree>
    <p:extLst>
      <p:ext uri="{BB962C8B-B14F-4D97-AF65-F5344CB8AC3E}">
        <p14:creationId xmlns:p14="http://schemas.microsoft.com/office/powerpoint/2010/main" val="1323904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6848E66-1EEF-44E1-B40D-D5321166998D}" type="slidenum">
              <a:rPr lang="sv-SE" smtClean="0"/>
              <a:t>3</a:t>
            </a:fld>
            <a:endParaRPr lang="sv-SE"/>
          </a:p>
        </p:txBody>
      </p:sp>
    </p:spTree>
    <p:extLst>
      <p:ext uri="{BB962C8B-B14F-4D97-AF65-F5344CB8AC3E}">
        <p14:creationId xmlns:p14="http://schemas.microsoft.com/office/powerpoint/2010/main" val="4126760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Bakvägsidentifiering är ett relativt vanligt problem när det kommer till data som baseras på individer.</a:t>
            </a:r>
          </a:p>
          <a:p>
            <a:endParaRPr lang="sv-SE" dirty="0"/>
          </a:p>
          <a:p>
            <a:r>
              <a:rPr lang="sv-SE" dirty="0"/>
              <a:t>Det innebär att man genom att använda andra data utöver de data som man har framför sig i ett </a:t>
            </a:r>
            <a:r>
              <a:rPr lang="sv-SE" dirty="0" err="1"/>
              <a:t>pseudonymiserat</a:t>
            </a:r>
            <a:r>
              <a:rPr lang="sv-SE" dirty="0"/>
              <a:t> </a:t>
            </a:r>
            <a:r>
              <a:rPr lang="sv-SE" dirty="0" err="1"/>
              <a:t>dataset</a:t>
            </a:r>
            <a:r>
              <a:rPr lang="sv-SE" dirty="0"/>
              <a:t> kan ringa in och identifiera enskilda individer.</a:t>
            </a:r>
          </a:p>
          <a:p>
            <a:endParaRPr lang="sv-SE" dirty="0"/>
          </a:p>
          <a:p>
            <a:r>
              <a:rPr lang="sv-SE" dirty="0"/>
              <a:t>Ofta finns indirekta identifierare såsom kön, ålder, utbildning eller boendeort tillgängliga i registerdata eller andra öppna datakällor.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Kan vara allt från ett </a:t>
            </a:r>
            <a:r>
              <a:rPr lang="sv-SE" dirty="0" err="1"/>
              <a:t>originaldataset</a:t>
            </a:r>
            <a:r>
              <a:rPr lang="sv-SE" dirty="0"/>
              <a:t>, registerdata, metadata, annan öppet tillgänglig information, eller t om egen kännedom.</a:t>
            </a:r>
          </a:p>
          <a:p>
            <a:endParaRPr lang="sv-SE" dirty="0"/>
          </a:p>
          <a:p>
            <a:r>
              <a:rPr lang="sv-SE" dirty="0"/>
              <a:t>Relativt få frågor som behöver ställas för att identifiera en person. Forskare räknat ut att knappt 90% av alla amerikaner kan bli direkt identifierade genom födelsedatum, </a:t>
            </a:r>
            <a:r>
              <a:rPr lang="sv-SE" dirty="0" err="1"/>
              <a:t>postkod</a:t>
            </a:r>
            <a:r>
              <a:rPr lang="sv-SE" dirty="0"/>
              <a:t> och kön. </a:t>
            </a:r>
          </a:p>
          <a:p>
            <a:endParaRPr lang="sv-SE" dirty="0"/>
          </a:p>
          <a:p>
            <a:r>
              <a:rPr lang="sv-SE" dirty="0"/>
              <a:t>(</a:t>
            </a:r>
            <a:r>
              <a:rPr lang="sv-SE" dirty="0" err="1"/>
              <a:t>https</a:t>
            </a:r>
            <a:r>
              <a:rPr lang="sv-SE" dirty="0"/>
              <a:t>://</a:t>
            </a:r>
            <a:r>
              <a:rPr lang="sv-SE" dirty="0" err="1"/>
              <a:t>epic.org</a:t>
            </a:r>
            <a:r>
              <a:rPr lang="sv-SE" dirty="0"/>
              <a:t>/</a:t>
            </a:r>
            <a:r>
              <a:rPr lang="sv-SE" dirty="0" err="1"/>
              <a:t>wp-content</a:t>
            </a:r>
            <a:r>
              <a:rPr lang="sv-SE" dirty="0"/>
              <a:t>/</a:t>
            </a:r>
            <a:r>
              <a:rPr lang="sv-SE" dirty="0" err="1"/>
              <a:t>uploads</a:t>
            </a:r>
            <a:r>
              <a:rPr lang="sv-SE" dirty="0"/>
              <a:t>/</a:t>
            </a:r>
            <a:r>
              <a:rPr lang="sv-SE" dirty="0" err="1"/>
              <a:t>privacy</a:t>
            </a:r>
            <a:r>
              <a:rPr lang="sv-SE" dirty="0"/>
              <a:t>/</a:t>
            </a:r>
            <a:r>
              <a:rPr lang="sv-SE" dirty="0" err="1"/>
              <a:t>reidentification</a:t>
            </a:r>
            <a:r>
              <a:rPr lang="sv-SE" dirty="0"/>
              <a:t>/</a:t>
            </a:r>
            <a:r>
              <a:rPr lang="sv-SE" dirty="0" err="1"/>
              <a:t>Sweeney_Article.pdf</a:t>
            </a:r>
            <a:r>
              <a:rPr lang="sv-SE" dirty="0"/>
              <a:t>)</a:t>
            </a:r>
          </a:p>
          <a:p>
            <a:endParaRPr lang="sv-SE" dirty="0"/>
          </a:p>
          <a:p>
            <a:endParaRPr lang="sv-SE" dirty="0"/>
          </a:p>
          <a:p>
            <a:r>
              <a:rPr lang="sv-SE" dirty="0" err="1"/>
              <a:t>https</a:t>
            </a:r>
            <a:r>
              <a:rPr lang="sv-SE" dirty="0"/>
              <a:t>://</a:t>
            </a:r>
            <a:r>
              <a:rPr lang="sv-SE" dirty="0" err="1"/>
              <a:t>cpg.doc.ic.ac.uk</a:t>
            </a:r>
            <a:r>
              <a:rPr lang="sv-SE" dirty="0"/>
              <a:t>/</a:t>
            </a:r>
            <a:r>
              <a:rPr lang="sv-SE" dirty="0" err="1"/>
              <a:t>observatory</a:t>
            </a:r>
            <a:r>
              <a:rPr lang="sv-SE" dirty="0"/>
              <a:t>/</a:t>
            </a:r>
          </a:p>
        </p:txBody>
      </p:sp>
      <p:sp>
        <p:nvSpPr>
          <p:cNvPr id="4" name="Platshållare för bildnummer 3"/>
          <p:cNvSpPr>
            <a:spLocks noGrp="1"/>
          </p:cNvSpPr>
          <p:nvPr>
            <p:ph type="sldNum" sz="quarter" idx="5"/>
          </p:nvPr>
        </p:nvSpPr>
        <p:spPr/>
        <p:txBody>
          <a:bodyPr/>
          <a:lstStyle/>
          <a:p>
            <a:fld id="{86848E66-1EEF-44E1-B40D-D5321166998D}" type="slidenum">
              <a:rPr lang="sv-SE" smtClean="0"/>
              <a:t>5</a:t>
            </a:fld>
            <a:endParaRPr lang="sv-SE"/>
          </a:p>
        </p:txBody>
      </p:sp>
    </p:spTree>
    <p:extLst>
      <p:ext uri="{BB962C8B-B14F-4D97-AF65-F5344CB8AC3E}">
        <p14:creationId xmlns:p14="http://schemas.microsoft.com/office/powerpoint/2010/main" val="1056015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För att konkretisera lite och skapa en tankebild om hur det går till när någon försöker bakvägsidentifiera en enskild person kan man likna förloppet vid spelet Vem där?</a:t>
            </a: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Syftet med spelet är att ringa in och identifiera en enskild person/ansikte. Det gör man genom att fastställa en kombination av unika attribut/egenskaper som till slut gör det möjligt att urskilja vem det är som döljer sig bakom motspelarens kort. Man ställer frågor med hjälp av kompletterande uppgifter om indirekta identifierare (i form av samma uppsättning ansikten) som gör att man vet ungefär vilka frågor man ska ställa för att ta reda på vilken person som den andra personen har.</a:t>
            </a:r>
          </a:p>
          <a:p>
            <a:endParaRPr lang="sv-SE" dirty="0"/>
          </a:p>
          <a:p>
            <a:r>
              <a:rPr lang="sv-SE" dirty="0"/>
              <a:t>Dvs, genom att ställa frågor om olika attribut/egenskaper får man fram en unik kombination av attribut/egenskaper som rimligen endast kan tillskrivas ett enda ansikte. Man utesluter då successivt sannolikheten att det skulle kunna vara någon annan i mängden ansikten.</a:t>
            </a:r>
          </a:p>
          <a:p>
            <a:endParaRPr lang="sv-SE" dirty="0"/>
          </a:p>
          <a:p>
            <a:r>
              <a:rPr lang="sv-SE" dirty="0"/>
              <a:t>Det här är en förenkling men på liknande sätt går bakvägsidentifiering till.</a:t>
            </a:r>
          </a:p>
        </p:txBody>
      </p:sp>
      <p:sp>
        <p:nvSpPr>
          <p:cNvPr id="4" name="Platshållare för bildnummer 3"/>
          <p:cNvSpPr>
            <a:spLocks noGrp="1"/>
          </p:cNvSpPr>
          <p:nvPr>
            <p:ph type="sldNum" sz="quarter" idx="5"/>
          </p:nvPr>
        </p:nvSpPr>
        <p:spPr/>
        <p:txBody>
          <a:bodyPr/>
          <a:lstStyle/>
          <a:p>
            <a:fld id="{86848E66-1EEF-44E1-B40D-D5321166998D}" type="slidenum">
              <a:rPr lang="sv-SE" smtClean="0"/>
              <a:t>7</a:t>
            </a:fld>
            <a:endParaRPr lang="sv-SE"/>
          </a:p>
        </p:txBody>
      </p:sp>
    </p:spTree>
    <p:extLst>
      <p:ext uri="{BB962C8B-B14F-4D97-AF65-F5344CB8AC3E}">
        <p14:creationId xmlns:p14="http://schemas.microsoft.com/office/powerpoint/2010/main" val="3269300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Man använder kompletterande uppgifter för att urskilja unika attribut som respondenter/forskningspersoner i ett </a:t>
            </a:r>
            <a:r>
              <a:rPr lang="sv-SE" dirty="0" err="1"/>
              <a:t>pseudonymierat</a:t>
            </a:r>
            <a:r>
              <a:rPr lang="sv-SE" dirty="0"/>
              <a:t> </a:t>
            </a:r>
            <a:r>
              <a:rPr lang="sv-SE" dirty="0" err="1"/>
              <a:t>dataset</a:t>
            </a:r>
            <a:r>
              <a:rPr lang="sv-SE" dirty="0"/>
              <a:t> har. </a:t>
            </a:r>
          </a:p>
          <a:p>
            <a:endParaRPr lang="sv-SE" dirty="0"/>
          </a:p>
          <a:p>
            <a:r>
              <a:rPr lang="sv-SE" dirty="0"/>
              <a:t>Kompletterande uppgifter kan vara lite allt möjligt.</a:t>
            </a:r>
          </a:p>
          <a:p>
            <a:endParaRPr lang="sv-SE" dirty="0"/>
          </a:p>
          <a:p>
            <a:r>
              <a:rPr lang="sv-SE" dirty="0"/>
              <a:t>Det kan vara ett </a:t>
            </a:r>
            <a:r>
              <a:rPr lang="sv-SE" dirty="0" err="1"/>
              <a:t>originaldataset</a:t>
            </a:r>
            <a:r>
              <a:rPr lang="sv-SE" dirty="0"/>
              <a:t> med en kodnyckel.</a:t>
            </a:r>
          </a:p>
          <a:p>
            <a:endParaRPr lang="sv-SE" dirty="0"/>
          </a:p>
          <a:p>
            <a:r>
              <a:rPr lang="sv-SE" dirty="0"/>
              <a:t>Det kan vara information i metadata. Exempelvis en väldigt detaljerad beskrivning av urvalet, en kodbok som beskriver hur olika bakgrundsvariabler är kodade, en metodbeskrivning om studien etc. som ger oss andra kunskaper som vi inte har genom att bara titta på själva datasetet. </a:t>
            </a:r>
          </a:p>
          <a:p>
            <a:endParaRPr lang="sv-SE" dirty="0"/>
          </a:p>
          <a:p>
            <a:r>
              <a:rPr lang="sv-SE" dirty="0"/>
              <a:t>I Sverige har vi ganska omfattande och tillgänglig </a:t>
            </a:r>
            <a:r>
              <a:rPr lang="sv-SE" dirty="0" err="1"/>
              <a:t>infomation</a:t>
            </a:r>
            <a:r>
              <a:rPr lang="sv-SE" dirty="0"/>
              <a:t> om vår befolkning. Det kan vara mer eller mindre tillgänglig registerdata från olika typer av registerhållande myndigheter. Om data exempelvis innehåller information om kön, ålder, kommun, </a:t>
            </a:r>
            <a:r>
              <a:rPr lang="sv-SE" dirty="0" err="1"/>
              <a:t>civilstatus</a:t>
            </a:r>
            <a:r>
              <a:rPr lang="sv-SE" dirty="0"/>
              <a:t>, antal barn och yrke.</a:t>
            </a:r>
          </a:p>
          <a:p>
            <a:endParaRPr lang="sv-SE" dirty="0"/>
          </a:p>
          <a:p>
            <a:r>
              <a:rPr lang="sv-SE" dirty="0"/>
              <a:t>Eller olika typer av webbtjänster som bygger på registerdata.</a:t>
            </a:r>
          </a:p>
          <a:p>
            <a:endParaRPr lang="sv-SE" dirty="0"/>
          </a:p>
          <a:p>
            <a:r>
              <a:rPr lang="sv-SE" dirty="0"/>
              <a:t>Och i vissa fall kan det vara att man har egen kännedom om studien. Exempelvis vet man om att en granne/bekant eller liknande har deltagit i en studie och man har förhandsinformation om den här personen vilket gör att man kan identifiera hen i datamängden.</a:t>
            </a:r>
          </a:p>
          <a:p>
            <a:endParaRPr lang="sv-SE" dirty="0"/>
          </a:p>
          <a:p>
            <a:endParaRPr lang="sv-SE" dirty="0"/>
          </a:p>
          <a:p>
            <a:endParaRPr lang="sv-SE" dirty="0"/>
          </a:p>
          <a:p>
            <a:endParaRPr lang="sv-SE" dirty="0"/>
          </a:p>
          <a:p>
            <a:endParaRPr lang="sv-SE" dirty="0"/>
          </a:p>
        </p:txBody>
      </p:sp>
      <p:sp>
        <p:nvSpPr>
          <p:cNvPr id="4" name="Platshållare för bildnummer 3"/>
          <p:cNvSpPr>
            <a:spLocks noGrp="1"/>
          </p:cNvSpPr>
          <p:nvPr>
            <p:ph type="sldNum" sz="quarter" idx="5"/>
          </p:nvPr>
        </p:nvSpPr>
        <p:spPr/>
        <p:txBody>
          <a:bodyPr/>
          <a:lstStyle/>
          <a:p>
            <a:fld id="{86848E66-1EEF-44E1-B40D-D5321166998D}" type="slidenum">
              <a:rPr lang="sv-SE" smtClean="0"/>
              <a:t>8</a:t>
            </a:fld>
            <a:endParaRPr lang="sv-SE"/>
          </a:p>
        </p:txBody>
      </p:sp>
    </p:spTree>
    <p:extLst>
      <p:ext uri="{BB962C8B-B14F-4D97-AF65-F5344CB8AC3E}">
        <p14:creationId xmlns:p14="http://schemas.microsoft.com/office/powerpoint/2010/main" val="2439065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Indirekta identifierare – kön, ålder, utbildning, är de kategoriserade? Ju mer specifika de är desto fler unika personer/eller ansikten finns det i data.</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Urvalet – vad säger urvalet oss om vilka personer vi har att göra med. Är det en superspecifik grupp? Ja då har vi redan där ett förkunskaper som gör att det potentiellt är enklare att urskilja någon ur mängden.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Vad det är för typ av studie – säger oss något om risker kring kodnycklar och mängden information som finns.</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Vad är det för studiedesign, finns det väldigt specifika </a:t>
            </a:r>
            <a:r>
              <a:rPr lang="sv-SE" dirty="0" err="1"/>
              <a:t>sub</a:t>
            </a:r>
            <a:r>
              <a:rPr lang="sv-SE" dirty="0"/>
              <a:t>-grupper/experimentgrupper i studien med få antal svarande som gör det enkelt att plocka ut enskilda?</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Vara uppmärksam om hur många unika variabelkombinationer det finns i ett </a:t>
            </a:r>
            <a:r>
              <a:rPr lang="sv-SE" dirty="0" err="1"/>
              <a:t>dataset</a:t>
            </a:r>
            <a:r>
              <a:rPr lang="sv-SE" dirty="0"/>
              <a:t> och förstå vad det kan innebära.</a:t>
            </a:r>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Vara medveten om risker när man försöker minska risker. Titta på fördelningen av egenskaper i olika grupper.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endParaRPr lang="sv-SE" dirty="0"/>
          </a:p>
        </p:txBody>
      </p:sp>
      <p:sp>
        <p:nvSpPr>
          <p:cNvPr id="4" name="Platshållare för bildnummer 3"/>
          <p:cNvSpPr>
            <a:spLocks noGrp="1"/>
          </p:cNvSpPr>
          <p:nvPr>
            <p:ph type="sldNum" sz="quarter" idx="5"/>
          </p:nvPr>
        </p:nvSpPr>
        <p:spPr/>
        <p:txBody>
          <a:bodyPr/>
          <a:lstStyle/>
          <a:p>
            <a:fld id="{86848E66-1EEF-44E1-B40D-D5321166998D}" type="slidenum">
              <a:rPr lang="sv-SE" smtClean="0"/>
              <a:t>9</a:t>
            </a:fld>
            <a:endParaRPr lang="sv-SE"/>
          </a:p>
        </p:txBody>
      </p:sp>
    </p:spTree>
    <p:extLst>
      <p:ext uri="{BB962C8B-B14F-4D97-AF65-F5344CB8AC3E}">
        <p14:creationId xmlns:p14="http://schemas.microsoft.com/office/powerpoint/2010/main" val="3216550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6848E66-1EEF-44E1-B40D-D5321166998D}" type="slidenum">
              <a:rPr lang="sv-SE" smtClean="0"/>
              <a:t>10</a:t>
            </a:fld>
            <a:endParaRPr lang="sv-SE"/>
          </a:p>
        </p:txBody>
      </p:sp>
    </p:spTree>
    <p:extLst>
      <p:ext uri="{BB962C8B-B14F-4D97-AF65-F5344CB8AC3E}">
        <p14:creationId xmlns:p14="http://schemas.microsoft.com/office/powerpoint/2010/main" val="1511292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En </a:t>
            </a:r>
            <a:r>
              <a:rPr lang="sv-SE" b="1" dirty="0"/>
              <a:t>statistisk metod </a:t>
            </a:r>
            <a:r>
              <a:rPr lang="sv-SE" dirty="0"/>
              <a:t>för </a:t>
            </a:r>
            <a:r>
              <a:rPr lang="sv-SE" dirty="0" err="1"/>
              <a:t>pseudonymisering</a:t>
            </a:r>
            <a:r>
              <a:rPr lang="sv-SE" dirty="0"/>
              <a:t> av kvantitativa data </a:t>
            </a:r>
            <a:r>
              <a:rPr lang="sv-SE" dirty="0">
                <a:solidFill>
                  <a:schemeClr val="bg1">
                    <a:lumMod val="85000"/>
                  </a:schemeClr>
                </a:solidFill>
              </a:rPr>
              <a:t>(</a:t>
            </a:r>
            <a:r>
              <a:rPr lang="sv-SE" b="1" dirty="0">
                <a:solidFill>
                  <a:schemeClr val="bg1">
                    <a:lumMod val="85000"/>
                  </a:schemeClr>
                </a:solidFill>
              </a:rPr>
              <a:t>klarspråk</a:t>
            </a:r>
            <a:r>
              <a:rPr lang="sv-SE" dirty="0">
                <a:solidFill>
                  <a:schemeClr val="bg1">
                    <a:lumMod val="85000"/>
                  </a:schemeClr>
                </a:solidFill>
              </a:rPr>
              <a:t>: handlar om att aggregera/</a:t>
            </a:r>
            <a:r>
              <a:rPr lang="sv-SE" dirty="0" err="1">
                <a:solidFill>
                  <a:schemeClr val="bg1">
                    <a:lumMod val="85000"/>
                  </a:schemeClr>
                </a:solidFill>
              </a:rPr>
              <a:t>klustra</a:t>
            </a:r>
            <a:r>
              <a:rPr lang="sv-SE" dirty="0">
                <a:solidFill>
                  <a:schemeClr val="bg1">
                    <a:lumMod val="85000"/>
                  </a:schemeClr>
                </a:solidFill>
              </a:rPr>
              <a:t> värden så att det blir svårare att särskilja specifika individer)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Det är också ett </a:t>
            </a:r>
            <a:r>
              <a:rPr lang="sv-SE" b="1" dirty="0"/>
              <a:t>mått</a:t>
            </a:r>
            <a:r>
              <a:rPr lang="sv-SE" dirty="0"/>
              <a:t> på hur svårt det är att bakvägsidentifiera individer i ett enskilt </a:t>
            </a:r>
            <a:r>
              <a:rPr lang="sv-SE" dirty="0" err="1"/>
              <a:t>dataset</a:t>
            </a:r>
            <a:r>
              <a:rPr lang="sv-SE" dirty="0"/>
              <a:t> </a:t>
            </a:r>
            <a:r>
              <a:rPr lang="sv-SE" dirty="0">
                <a:solidFill>
                  <a:schemeClr val="bg1">
                    <a:lumMod val="75000"/>
                  </a:schemeClr>
                </a:solidFill>
              </a:rPr>
              <a:t>(</a:t>
            </a:r>
            <a:r>
              <a:rPr lang="sv-SE" b="1" dirty="0">
                <a:solidFill>
                  <a:schemeClr val="bg1">
                    <a:lumMod val="75000"/>
                  </a:schemeClr>
                </a:solidFill>
              </a:rPr>
              <a:t>klarspråk</a:t>
            </a:r>
            <a:r>
              <a:rPr lang="sv-SE" dirty="0">
                <a:solidFill>
                  <a:schemeClr val="bg1">
                    <a:lumMod val="75000"/>
                  </a:schemeClr>
                </a:solidFill>
              </a:rPr>
              <a:t>: om ett </a:t>
            </a:r>
            <a:r>
              <a:rPr lang="sv-SE" dirty="0" err="1">
                <a:solidFill>
                  <a:schemeClr val="bg1">
                    <a:lumMod val="75000"/>
                  </a:schemeClr>
                </a:solidFill>
              </a:rPr>
              <a:t>dataset</a:t>
            </a:r>
            <a:r>
              <a:rPr lang="sv-SE" dirty="0">
                <a:solidFill>
                  <a:schemeClr val="bg1">
                    <a:lumMod val="75000"/>
                  </a:schemeClr>
                </a:solidFill>
              </a:rPr>
              <a:t> är k2-anonymt betyder det att det finns minst 2 individer med samma kombination av indirekta identifierare/bakgrundsvariabler, om datasetet är k3-anonymt betyder det att det finns minst 3 personer som har exakt samma kombination av egenskaper/attribut, vilket gör det svårare att identifiera dem i mängden… etc. ju högre siffra desto svårare att särskilja en enskild individ). </a:t>
            </a: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Principen är att när fler attribut/värden delas av flera personer blir det svårare att identifiera en enskild person.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Det finns en rad digitala verktyg man kan använda sig av. De hjälper till att aggregera variabler och sedan räkna om hur stor skillnad det gjorde på det </a:t>
            </a:r>
            <a:r>
              <a:rPr lang="sv-SE" dirty="0" err="1"/>
              <a:t>dataset</a:t>
            </a:r>
            <a:r>
              <a:rPr lang="sv-SE" dirty="0"/>
              <a:t> man har framför sig.</a:t>
            </a:r>
          </a:p>
          <a:p>
            <a:endParaRPr lang="sv-SE" dirty="0">
              <a:effectLst/>
              <a:latin typeface="Arial" panose="020B0604020202020204" pitchFamily="34" charset="0"/>
            </a:endParaRPr>
          </a:p>
          <a:p>
            <a:r>
              <a:rPr lang="sv-SE" dirty="0">
                <a:effectLst/>
                <a:latin typeface="Arial" panose="020B0604020202020204" pitchFamily="34" charset="0"/>
              </a:rPr>
              <a:t>Genom att t.ex. sänka detaljrikedomen för en plats från en stad till ett land kan ett större antal registrerade inbegripas i samma kategori. </a:t>
            </a:r>
          </a:p>
          <a:p>
            <a:r>
              <a:rPr lang="sv-SE" dirty="0">
                <a:effectLst/>
                <a:latin typeface="Arial" panose="020B0604020202020204" pitchFamily="34" charset="0"/>
              </a:rPr>
              <a:t>Enskilda födelsedatum kan generaliseras till ett datumintervall eller grupperas per månad eller år. Andra numeriska attribut (t.ex. löner, vikt, längd eller dos av ett läkemedel) kan generaliseras genom intervallvärden (t.ex. lön 20 000–30 000 kr). </a:t>
            </a:r>
            <a:endParaRPr lang="sv-SE" dirty="0"/>
          </a:p>
        </p:txBody>
      </p:sp>
      <p:sp>
        <p:nvSpPr>
          <p:cNvPr id="4" name="Platshållare för bildnummer 3"/>
          <p:cNvSpPr>
            <a:spLocks noGrp="1"/>
          </p:cNvSpPr>
          <p:nvPr>
            <p:ph type="sldNum" sz="quarter" idx="5"/>
          </p:nvPr>
        </p:nvSpPr>
        <p:spPr/>
        <p:txBody>
          <a:bodyPr/>
          <a:lstStyle/>
          <a:p>
            <a:fld id="{86848E66-1EEF-44E1-B40D-D5321166998D}" type="slidenum">
              <a:rPr lang="sv-SE" smtClean="0"/>
              <a:t>11</a:t>
            </a:fld>
            <a:endParaRPr lang="sv-SE"/>
          </a:p>
        </p:txBody>
      </p:sp>
    </p:spTree>
    <p:extLst>
      <p:ext uri="{BB962C8B-B14F-4D97-AF65-F5344CB8AC3E}">
        <p14:creationId xmlns:p14="http://schemas.microsoft.com/office/powerpoint/2010/main" val="2181594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Ovan ser vi originaldatasetet (</a:t>
            </a:r>
            <a:r>
              <a:rPr lang="sv-SE" b="1" dirty="0"/>
              <a:t>Table 1</a:t>
            </a:r>
            <a:r>
              <a:rPr lang="sv-SE" dirty="0"/>
              <a:t>). </a:t>
            </a:r>
            <a:endParaRPr lang="sv-SE" dirty="0">
              <a:cs typeface="Calibri"/>
            </a:endParaRPr>
          </a:p>
          <a:p>
            <a:r>
              <a:rPr lang="sv-SE" dirty="0"/>
              <a:t>Vi har där 9 </a:t>
            </a:r>
            <a:r>
              <a:rPr lang="sv-SE" dirty="0" err="1"/>
              <a:t>st</a:t>
            </a:r>
            <a:r>
              <a:rPr lang="sv-SE" dirty="0"/>
              <a:t> helt unika kombinationer av indirekta identifierare. </a:t>
            </a:r>
          </a:p>
          <a:p>
            <a:r>
              <a:rPr lang="sv-SE" dirty="0"/>
              <a:t>Låt oss säga att rad 1 är så pass unik i originaldatasetet och så pass unik i exempelvis registerdata att det går att identifiera att det är Alex som döljer sig bakom rad 1. </a:t>
            </a:r>
          </a:p>
          <a:p>
            <a:r>
              <a:rPr lang="sv-SE" dirty="0"/>
              <a:t>Alltså, det råkar vara så att det bara bor 1 </a:t>
            </a:r>
            <a:r>
              <a:rPr lang="sv-SE" dirty="0" err="1"/>
              <a:t>st</a:t>
            </a:r>
            <a:r>
              <a:rPr lang="sv-SE" dirty="0"/>
              <a:t> 29-åring i den här specifika stadsdelen, och jag genom Skatteverket eller någon annan kompletterande källa kan få fram att han heter Alex Axelsson – då kan jag med 100 % sannolikhet räkna ut att det är han som ingår i datasetet.</a:t>
            </a:r>
            <a:endParaRPr lang="sv-SE" dirty="0">
              <a:cs typeface="Calibri"/>
            </a:endParaRPr>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Om jag istället klumpar ihop observationen på Alex med tre liknande observationer, dvs jag gör om stadsdel till stad och </a:t>
            </a:r>
            <a:r>
              <a:rPr lang="sv-SE" dirty="0" err="1"/>
              <a:t>klustrar</a:t>
            </a:r>
            <a:r>
              <a:rPr lang="sv-SE" dirty="0"/>
              <a:t> ålder för alla individer i datasetet som är i 20-årsåldern. Dvs vi har aggregerat våra två indirekta identifierare, i det här fallet </a:t>
            </a:r>
            <a:r>
              <a:rPr lang="sv-SE" b="1" dirty="0"/>
              <a:t>postnummer</a:t>
            </a:r>
            <a:r>
              <a:rPr lang="sv-SE" dirty="0"/>
              <a:t> och </a:t>
            </a:r>
            <a:r>
              <a:rPr lang="sv-SE" b="1" dirty="0"/>
              <a:t>ålder</a:t>
            </a:r>
            <a:r>
              <a:rPr lang="sv-SE" dirty="0"/>
              <a:t> i kategorier om 3 och får då istället ett k3-anonymt, eller 3-anonymt, </a:t>
            </a:r>
            <a:r>
              <a:rPr lang="sv-SE" dirty="0" err="1"/>
              <a:t>dataset</a:t>
            </a:r>
            <a:r>
              <a:rPr lang="sv-SE"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Om datamängden är k3-anonym som i det här fallet betyder det att </a:t>
            </a:r>
            <a:r>
              <a:rPr lang="sv-SE" b="1" dirty="0"/>
              <a:t>för varje kombination av postnummer och ålder, finns åtminstone tre personer i datamängden med samma kombination av egenskaper, vilket gör det svårare att urskilja någon från mängden.</a:t>
            </a: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Dvs jag har tre personer som stämmer in på en och samma kombination av egenskaper/attribut och har på så sätt minskat antalet unika kombinationer av indirekta identifierare från 3 till 1. Då är det istället en på tre att jag gissar rätt att det är Alex jag ser i mina data eftersom Anita och Anne ingår i samma grupp. </a:t>
            </a:r>
          </a:p>
          <a:p>
            <a:endParaRPr lang="sv-SE" dirty="0">
              <a:cs typeface="Calibri"/>
            </a:endParaRPr>
          </a:p>
          <a:p>
            <a:r>
              <a:rPr lang="sv-SE" dirty="0"/>
              <a:t>Detta minskar detaljrikedomen och gör det svårare att identifiera en enskild person baserat på dessa egenskaper, eftersom det finns flera personer med samma kombination av dessa egenskaper i datamängden. </a:t>
            </a:r>
            <a:endParaRPr lang="en-US" dirty="0"/>
          </a:p>
          <a:p>
            <a:endParaRPr lang="sv-SE" dirty="0"/>
          </a:p>
          <a:p>
            <a:r>
              <a:rPr lang="sv-SE" dirty="0"/>
              <a:t>Om datamängden är k3-anonym som i det här fallet betyder det att </a:t>
            </a:r>
            <a:r>
              <a:rPr lang="sv-SE" b="1" dirty="0"/>
              <a:t>för varje kombination av postnummer och ålder, finns åtminstone tre personer i datamängden med samma egenskaper</a:t>
            </a:r>
            <a:r>
              <a:rPr lang="sv-SE" dirty="0"/>
              <a:t>. </a:t>
            </a:r>
            <a:endParaRPr lang="en-US" dirty="0"/>
          </a:p>
          <a:p>
            <a:endParaRPr lang="sv-SE" dirty="0"/>
          </a:p>
          <a:p>
            <a:r>
              <a:rPr lang="sv-SE" dirty="0"/>
              <a:t>Säg att man spelar Vem där, då har jag inte tillräckligt med information för att ringa in Alex, Anita eller Anne med 100 % sannolikhet i och med att de nu har exakt samma attribut. Sannolikheten att jag gissar rätt har med andra ord gått ner till 33,3 %.</a:t>
            </a:r>
          </a:p>
        </p:txBody>
      </p:sp>
      <p:sp>
        <p:nvSpPr>
          <p:cNvPr id="4" name="Platshållare för bildnummer 3"/>
          <p:cNvSpPr>
            <a:spLocks noGrp="1"/>
          </p:cNvSpPr>
          <p:nvPr>
            <p:ph type="sldNum" sz="quarter" idx="5"/>
          </p:nvPr>
        </p:nvSpPr>
        <p:spPr/>
        <p:txBody>
          <a:bodyPr/>
          <a:lstStyle/>
          <a:p>
            <a:fld id="{86848E66-1EEF-44E1-B40D-D5321166998D}" type="slidenum">
              <a:rPr lang="sv-SE" smtClean="0"/>
              <a:t>12</a:t>
            </a:fld>
            <a:endParaRPr lang="sv-SE"/>
          </a:p>
        </p:txBody>
      </p:sp>
    </p:spTree>
    <p:extLst>
      <p:ext uri="{BB962C8B-B14F-4D97-AF65-F5344CB8AC3E}">
        <p14:creationId xmlns:p14="http://schemas.microsoft.com/office/powerpoint/2010/main" val="19124594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Förstasida">
    <p:spTree>
      <p:nvGrpSpPr>
        <p:cNvPr id="1" name=""/>
        <p:cNvGrpSpPr/>
        <p:nvPr/>
      </p:nvGrpSpPr>
      <p:grpSpPr>
        <a:xfrm>
          <a:off x="0" y="0"/>
          <a:ext cx="0" cy="0"/>
          <a:chOff x="0" y="0"/>
          <a:chExt cx="0" cy="0"/>
        </a:xfrm>
      </p:grpSpPr>
      <p:sp>
        <p:nvSpPr>
          <p:cNvPr id="7" name="Rektangel 6"/>
          <p:cNvSpPr/>
          <p:nvPr userDrawn="1"/>
        </p:nvSpPr>
        <p:spPr>
          <a:xfrm>
            <a:off x="1" y="0"/>
            <a:ext cx="9596581" cy="3661258"/>
          </a:xfrm>
          <a:prstGeom prst="rect">
            <a:avLst/>
          </a:prstGeom>
          <a:solidFill>
            <a:srgbClr val="1E3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7"/>
          <p:cNvSpPr/>
          <p:nvPr userDrawn="1"/>
        </p:nvSpPr>
        <p:spPr>
          <a:xfrm>
            <a:off x="9596582" y="0"/>
            <a:ext cx="2595418" cy="6297283"/>
          </a:xfrm>
          <a:prstGeom prst="rect">
            <a:avLst/>
          </a:prstGeom>
          <a:solidFill>
            <a:srgbClr val="4987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8"/>
          <p:cNvSpPr/>
          <p:nvPr userDrawn="1"/>
        </p:nvSpPr>
        <p:spPr>
          <a:xfrm>
            <a:off x="4978400" y="3661258"/>
            <a:ext cx="4618182" cy="711109"/>
          </a:xfrm>
          <a:prstGeom prst="rect">
            <a:avLst/>
          </a:prstGeom>
          <a:solidFill>
            <a:srgbClr val="C6D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10" name="Grupp 9"/>
          <p:cNvGrpSpPr/>
          <p:nvPr userDrawn="1"/>
        </p:nvGrpSpPr>
        <p:grpSpPr>
          <a:xfrm>
            <a:off x="256941" y="6150634"/>
            <a:ext cx="11892898" cy="544874"/>
            <a:chOff x="256941" y="6150634"/>
            <a:chExt cx="11892898" cy="544874"/>
          </a:xfrm>
        </p:grpSpPr>
        <p:sp>
          <p:nvSpPr>
            <p:cNvPr id="11" name="Rektangel 10"/>
            <p:cNvSpPr/>
            <p:nvPr/>
          </p:nvSpPr>
          <p:spPr>
            <a:xfrm>
              <a:off x="2346510" y="6441592"/>
              <a:ext cx="9803329" cy="253916"/>
            </a:xfrm>
            <a:prstGeom prst="rect">
              <a:avLst/>
            </a:prstGeom>
          </p:spPr>
          <p:txBody>
            <a:bodyPr wrap="square">
              <a:spAutoFit/>
            </a:bodyPr>
            <a:lstStyle/>
            <a:p>
              <a:pPr algn="ct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Göteborgs</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universitet   -   Chalmers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tekniska</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högskola</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Karolinska</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Institutet</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Kungliga</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Tekniska</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högskolan</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Lunds</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universitet   - </a:t>
              </a:r>
              <a:r>
                <a:rPr lang="en-GB" sz="1050" baseline="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Stockholms</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universitet   -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Sveriges</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lantbruksuniversitet</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Umeå</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universitet   -   Uppsala universitet</a:t>
              </a:r>
            </a:p>
          </p:txBody>
        </p:sp>
        <p:pic>
          <p:nvPicPr>
            <p:cNvPr id="12" name="Bildobjekt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6941" y="6150634"/>
              <a:ext cx="2121726" cy="543523"/>
            </a:xfrm>
            <a:prstGeom prst="rect">
              <a:avLst/>
            </a:prstGeom>
          </p:spPr>
        </p:pic>
      </p:grpSp>
      <p:sp>
        <p:nvSpPr>
          <p:cNvPr id="13" name="Likbent triangel 12"/>
          <p:cNvSpPr/>
          <p:nvPr userDrawn="1"/>
        </p:nvSpPr>
        <p:spPr>
          <a:xfrm rot="5400000">
            <a:off x="-97371" y="604590"/>
            <a:ext cx="1238452" cy="1043708"/>
          </a:xfrm>
          <a:prstGeom prst="triangle">
            <a:avLst/>
          </a:prstGeom>
          <a:solidFill>
            <a:srgbClr val="E3462C"/>
          </a:solidFill>
          <a:ln w="44450" cap="rnd">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p:cNvSpPr>
            <a:spLocks noGrp="1"/>
          </p:cNvSpPr>
          <p:nvPr>
            <p:ph type="ctrTitle" hasCustomPrompt="1"/>
          </p:nvPr>
        </p:nvSpPr>
        <p:spPr>
          <a:xfrm>
            <a:off x="1162050" y="847726"/>
            <a:ext cx="7753350" cy="1114424"/>
          </a:xfrm>
        </p:spPr>
        <p:txBody>
          <a:bodyPr anchor="t">
            <a:normAutofit/>
          </a:bodyPr>
          <a:lstStyle>
            <a:lvl1pPr algn="l">
              <a:defRPr sz="4000" baseline="0">
                <a:solidFill>
                  <a:schemeClr val="bg1"/>
                </a:solidFill>
              </a:defRPr>
            </a:lvl1pPr>
          </a:lstStyle>
          <a:p>
            <a:r>
              <a:rPr lang="sv-SE"/>
              <a:t>Huvudrubrik</a:t>
            </a:r>
          </a:p>
        </p:txBody>
      </p:sp>
      <p:sp>
        <p:nvSpPr>
          <p:cNvPr id="3" name="Underrubrik 2"/>
          <p:cNvSpPr>
            <a:spLocks noGrp="1"/>
          </p:cNvSpPr>
          <p:nvPr>
            <p:ph type="subTitle" idx="1" hasCustomPrompt="1"/>
          </p:nvPr>
        </p:nvSpPr>
        <p:spPr>
          <a:xfrm>
            <a:off x="1162050" y="2010418"/>
            <a:ext cx="5124450" cy="751832"/>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Skapare, 0000-00-00</a:t>
            </a:r>
          </a:p>
        </p:txBody>
      </p:sp>
      <p:pic>
        <p:nvPicPr>
          <p:cNvPr id="4" name="Bildobjekt 3">
            <a:hlinkClick r:id="rId3"/>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07944" y="116864"/>
            <a:ext cx="496095" cy="173572"/>
          </a:xfrm>
          <a:prstGeom prst="rect">
            <a:avLst/>
          </a:prstGeom>
        </p:spPr>
      </p:pic>
      <p:sp>
        <p:nvSpPr>
          <p:cNvPr id="14" name="textruta 13"/>
          <p:cNvSpPr txBox="1"/>
          <p:nvPr userDrawn="1"/>
        </p:nvSpPr>
        <p:spPr>
          <a:xfrm>
            <a:off x="5730718" y="94804"/>
            <a:ext cx="3277226" cy="184666"/>
          </a:xfrm>
          <a:prstGeom prst="rect">
            <a:avLst/>
          </a:prstGeom>
          <a:noFill/>
          <a:ln>
            <a:noFill/>
          </a:ln>
        </p:spPr>
        <p:txBody>
          <a:bodyPr wrap="square" rtlCol="0">
            <a:spAutoFit/>
          </a:bodyPr>
          <a:lstStyle/>
          <a:p>
            <a:r>
              <a:rPr lang="sv-SE" sz="600" b="0" i="1" kern="1200" dirty="0">
                <a:solidFill>
                  <a:schemeClr val="bg1"/>
                </a:solidFill>
                <a:effectLst/>
                <a:latin typeface="+mn-lt"/>
                <a:ea typeface="+mn-ea"/>
                <a:cs typeface="+mn-cs"/>
              </a:rPr>
              <a:t>Detta verk är licensierat under en </a:t>
            </a:r>
            <a:r>
              <a:rPr lang="sv-SE" sz="600" b="0" i="1" u="none" strike="noStrike" kern="1200" dirty="0" err="1">
                <a:solidFill>
                  <a:schemeClr val="tx1"/>
                </a:solidFill>
                <a:effectLst/>
                <a:latin typeface="+mn-lt"/>
                <a:ea typeface="+mn-ea"/>
                <a:cs typeface="+mn-cs"/>
                <a:hlinkClick r:id="rId3"/>
              </a:rPr>
              <a:t>Creative</a:t>
            </a:r>
            <a:r>
              <a:rPr lang="sv-SE" sz="600" b="0" i="1" u="none" strike="noStrike" kern="1200" dirty="0">
                <a:solidFill>
                  <a:schemeClr val="tx1"/>
                </a:solidFill>
                <a:effectLst/>
                <a:latin typeface="+mn-lt"/>
                <a:ea typeface="+mn-ea"/>
                <a:cs typeface="+mn-cs"/>
                <a:hlinkClick r:id="rId3"/>
              </a:rPr>
              <a:t> </a:t>
            </a:r>
            <a:r>
              <a:rPr lang="sv-SE" sz="600" b="0" i="1" u="none" strike="noStrike" kern="1200" dirty="0" err="1">
                <a:solidFill>
                  <a:schemeClr val="tx1"/>
                </a:solidFill>
                <a:effectLst/>
                <a:latin typeface="+mn-lt"/>
                <a:ea typeface="+mn-ea"/>
                <a:cs typeface="+mn-cs"/>
                <a:hlinkClick r:id="rId3"/>
              </a:rPr>
              <a:t>Commons</a:t>
            </a:r>
            <a:r>
              <a:rPr lang="sv-SE" sz="600" b="0" i="1" u="none" strike="noStrike" kern="1200" dirty="0">
                <a:solidFill>
                  <a:schemeClr val="tx1"/>
                </a:solidFill>
                <a:effectLst/>
                <a:latin typeface="+mn-lt"/>
                <a:ea typeface="+mn-ea"/>
                <a:cs typeface="+mn-cs"/>
                <a:hlinkClick r:id="rId3"/>
              </a:rPr>
              <a:t> Erkännande 4.0 Internationell Licens</a:t>
            </a:r>
            <a:r>
              <a:rPr lang="sv-SE" sz="600" b="0" i="1" kern="1200" dirty="0">
                <a:solidFill>
                  <a:schemeClr val="tx1"/>
                </a:solidFill>
                <a:effectLst/>
                <a:latin typeface="+mn-lt"/>
                <a:ea typeface="+mn-ea"/>
                <a:cs typeface="+mn-cs"/>
              </a:rPr>
              <a:t>.</a:t>
            </a:r>
            <a:endParaRPr lang="sv-SE" sz="100" i="1" u="none" dirty="0">
              <a:solidFill>
                <a:schemeClr val="tx1"/>
              </a:solidFill>
            </a:endParaRPr>
          </a:p>
        </p:txBody>
      </p:sp>
    </p:spTree>
    <p:extLst>
      <p:ext uri="{BB962C8B-B14F-4D97-AF65-F5344CB8AC3E}">
        <p14:creationId xmlns:p14="http://schemas.microsoft.com/office/powerpoint/2010/main" val="352047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a:xfrm>
            <a:off x="838200" y="6356350"/>
            <a:ext cx="2743200" cy="365125"/>
          </a:xfrm>
          <a:prstGeom prst="rect">
            <a:avLst/>
          </a:prstGeom>
        </p:spPr>
        <p:txBody>
          <a:bodyPr/>
          <a:lstStyle/>
          <a:p>
            <a:fld id="{A7DD3E8E-65A1-487C-B2D5-63E276E09175}" type="datetimeFigureOut">
              <a:rPr lang="sv-SE" smtClean="0"/>
              <a:t>2024-03-04</a:t>
            </a:fld>
            <a:endParaRPr lang="sv-SE"/>
          </a:p>
        </p:txBody>
      </p:sp>
      <p:sp>
        <p:nvSpPr>
          <p:cNvPr id="3" name="Platshållare för sidfot 2"/>
          <p:cNvSpPr>
            <a:spLocks noGrp="1"/>
          </p:cNvSpPr>
          <p:nvPr>
            <p:ph type="ftr" sz="quarter" idx="11"/>
          </p:nvPr>
        </p:nvSpPr>
        <p:spPr>
          <a:xfrm>
            <a:off x="4038600" y="6356350"/>
            <a:ext cx="4114800" cy="365125"/>
          </a:xfrm>
          <a:prstGeom prst="rect">
            <a:avLst/>
          </a:prstGeom>
        </p:spPr>
        <p:txBody>
          <a:bodyPr/>
          <a:lstStyle/>
          <a:p>
            <a:endParaRPr lang="sv-SE"/>
          </a:p>
        </p:txBody>
      </p:sp>
      <p:sp>
        <p:nvSpPr>
          <p:cNvPr id="4" name="Platshållare för bildnummer 3"/>
          <p:cNvSpPr>
            <a:spLocks noGrp="1"/>
          </p:cNvSpPr>
          <p:nvPr>
            <p:ph type="sldNum" sz="quarter" idx="12"/>
          </p:nvPr>
        </p:nvSpPr>
        <p:spPr>
          <a:xfrm>
            <a:off x="8610600" y="6356350"/>
            <a:ext cx="2743200" cy="365125"/>
          </a:xfrm>
          <a:prstGeom prst="rect">
            <a:avLst/>
          </a:prstGeom>
        </p:spPr>
        <p:txBody>
          <a:bodyPr/>
          <a:lstStyle/>
          <a:p>
            <a:fld id="{7B4EA011-58C4-44DC-84B1-FAEE919DBCE6}" type="slidenum">
              <a:rPr lang="sv-SE" smtClean="0"/>
              <a:t>‹#›</a:t>
            </a:fld>
            <a:endParaRPr lang="sv-SE"/>
          </a:p>
        </p:txBody>
      </p:sp>
    </p:spTree>
    <p:extLst>
      <p:ext uri="{BB962C8B-B14F-4D97-AF65-F5344CB8AC3E}">
        <p14:creationId xmlns:p14="http://schemas.microsoft.com/office/powerpoint/2010/main" val="1997891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a:xfrm>
            <a:off x="838200" y="6356350"/>
            <a:ext cx="2743200" cy="365125"/>
          </a:xfrm>
          <a:prstGeom prst="rect">
            <a:avLst/>
          </a:prstGeom>
        </p:spPr>
        <p:txBody>
          <a:bodyPr/>
          <a:lstStyle/>
          <a:p>
            <a:fld id="{A7DD3E8E-65A1-487C-B2D5-63E276E09175}" type="datetimeFigureOut">
              <a:rPr lang="sv-SE" smtClean="0"/>
              <a:t>2024-03-04</a:t>
            </a:fld>
            <a:endParaRPr lang="sv-SE"/>
          </a:p>
        </p:txBody>
      </p:sp>
      <p:sp>
        <p:nvSpPr>
          <p:cNvPr id="6" name="Platshållare för sidfot 5"/>
          <p:cNvSpPr>
            <a:spLocks noGrp="1"/>
          </p:cNvSpPr>
          <p:nvPr>
            <p:ph type="ftr" sz="quarter" idx="11"/>
          </p:nvPr>
        </p:nvSpPr>
        <p:spPr>
          <a:xfrm>
            <a:off x="4038600" y="6356350"/>
            <a:ext cx="4114800" cy="365125"/>
          </a:xfrm>
          <a:prstGeom prst="rect">
            <a:avLst/>
          </a:prstGeom>
        </p:spPr>
        <p:txBody>
          <a:bodyPr/>
          <a:lstStyle/>
          <a:p>
            <a:endParaRPr lang="sv-SE"/>
          </a:p>
        </p:txBody>
      </p:sp>
      <p:sp>
        <p:nvSpPr>
          <p:cNvPr id="7" name="Platshållare för bildnummer 6"/>
          <p:cNvSpPr>
            <a:spLocks noGrp="1"/>
          </p:cNvSpPr>
          <p:nvPr>
            <p:ph type="sldNum" sz="quarter" idx="12"/>
          </p:nvPr>
        </p:nvSpPr>
        <p:spPr>
          <a:xfrm>
            <a:off x="8610600" y="6356350"/>
            <a:ext cx="2743200" cy="365125"/>
          </a:xfrm>
          <a:prstGeom prst="rect">
            <a:avLst/>
          </a:prstGeom>
        </p:spPr>
        <p:txBody>
          <a:bodyPr/>
          <a:lstStyle/>
          <a:p>
            <a:fld id="{7B4EA011-58C4-44DC-84B1-FAEE919DBCE6}" type="slidenum">
              <a:rPr lang="sv-SE" smtClean="0"/>
              <a:t>‹#›</a:t>
            </a:fld>
            <a:endParaRPr lang="sv-SE"/>
          </a:p>
        </p:txBody>
      </p:sp>
    </p:spTree>
    <p:extLst>
      <p:ext uri="{BB962C8B-B14F-4D97-AF65-F5344CB8AC3E}">
        <p14:creationId xmlns:p14="http://schemas.microsoft.com/office/powerpoint/2010/main" val="3750895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p:cNvSpPr>
            <a:spLocks noGrp="1"/>
          </p:cNvSpPr>
          <p:nvPr>
            <p:ph type="dt" sz="half" idx="10"/>
          </p:nvPr>
        </p:nvSpPr>
        <p:spPr>
          <a:xfrm>
            <a:off x="838200" y="6356350"/>
            <a:ext cx="2743200" cy="365125"/>
          </a:xfrm>
          <a:prstGeom prst="rect">
            <a:avLst/>
          </a:prstGeom>
        </p:spPr>
        <p:txBody>
          <a:bodyPr/>
          <a:lstStyle/>
          <a:p>
            <a:fld id="{A7DD3E8E-65A1-487C-B2D5-63E276E09175}" type="datetimeFigureOut">
              <a:rPr lang="sv-SE" smtClean="0"/>
              <a:t>2024-03-04</a:t>
            </a:fld>
            <a:endParaRPr lang="sv-SE"/>
          </a:p>
        </p:txBody>
      </p:sp>
      <p:sp>
        <p:nvSpPr>
          <p:cNvPr id="6" name="Platshållare för sidfot 5"/>
          <p:cNvSpPr>
            <a:spLocks noGrp="1"/>
          </p:cNvSpPr>
          <p:nvPr>
            <p:ph type="ftr" sz="quarter" idx="11"/>
          </p:nvPr>
        </p:nvSpPr>
        <p:spPr>
          <a:xfrm>
            <a:off x="4038600" y="6356350"/>
            <a:ext cx="4114800" cy="365125"/>
          </a:xfrm>
          <a:prstGeom prst="rect">
            <a:avLst/>
          </a:prstGeom>
        </p:spPr>
        <p:txBody>
          <a:bodyPr/>
          <a:lstStyle/>
          <a:p>
            <a:endParaRPr lang="sv-SE"/>
          </a:p>
        </p:txBody>
      </p:sp>
      <p:sp>
        <p:nvSpPr>
          <p:cNvPr id="7" name="Platshållare för bildnummer 6"/>
          <p:cNvSpPr>
            <a:spLocks noGrp="1"/>
          </p:cNvSpPr>
          <p:nvPr>
            <p:ph type="sldNum" sz="quarter" idx="12"/>
          </p:nvPr>
        </p:nvSpPr>
        <p:spPr>
          <a:xfrm>
            <a:off x="8610600" y="6356350"/>
            <a:ext cx="2743200" cy="365125"/>
          </a:xfrm>
          <a:prstGeom prst="rect">
            <a:avLst/>
          </a:prstGeom>
        </p:spPr>
        <p:txBody>
          <a:bodyPr/>
          <a:lstStyle/>
          <a:p>
            <a:fld id="{7B4EA011-58C4-44DC-84B1-FAEE919DBCE6}" type="slidenum">
              <a:rPr lang="sv-SE" smtClean="0"/>
              <a:t>‹#›</a:t>
            </a:fld>
            <a:endParaRPr lang="sv-SE"/>
          </a:p>
        </p:txBody>
      </p:sp>
    </p:spTree>
    <p:extLst>
      <p:ext uri="{BB962C8B-B14F-4D97-AF65-F5344CB8AC3E}">
        <p14:creationId xmlns:p14="http://schemas.microsoft.com/office/powerpoint/2010/main" val="15565854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838200" y="6356350"/>
            <a:ext cx="2743200" cy="365125"/>
          </a:xfrm>
          <a:prstGeom prst="rect">
            <a:avLst/>
          </a:prstGeom>
        </p:spPr>
        <p:txBody>
          <a:bodyPr/>
          <a:lstStyle/>
          <a:p>
            <a:fld id="{A7DD3E8E-65A1-487C-B2D5-63E276E09175}" type="datetimeFigureOut">
              <a:rPr lang="sv-SE" smtClean="0"/>
              <a:t>2024-03-04</a:t>
            </a:fld>
            <a:endParaRPr lang="sv-SE"/>
          </a:p>
        </p:txBody>
      </p:sp>
      <p:sp>
        <p:nvSpPr>
          <p:cNvPr id="5" name="Platshållare för sidfot 4"/>
          <p:cNvSpPr>
            <a:spLocks noGrp="1"/>
          </p:cNvSpPr>
          <p:nvPr>
            <p:ph type="ftr" sz="quarter" idx="11"/>
          </p:nvPr>
        </p:nvSpPr>
        <p:spPr>
          <a:xfrm>
            <a:off x="4038600" y="6356350"/>
            <a:ext cx="4114800" cy="365125"/>
          </a:xfrm>
          <a:prstGeom prst="rect">
            <a:avLst/>
          </a:prstGeom>
        </p:spPr>
        <p:txBody>
          <a:bodyPr/>
          <a:lstStyle/>
          <a:p>
            <a:endParaRPr lang="sv-SE"/>
          </a:p>
        </p:txBody>
      </p:sp>
      <p:sp>
        <p:nvSpPr>
          <p:cNvPr id="6" name="Platshållare för bildnummer 5"/>
          <p:cNvSpPr>
            <a:spLocks noGrp="1"/>
          </p:cNvSpPr>
          <p:nvPr>
            <p:ph type="sldNum" sz="quarter" idx="12"/>
          </p:nvPr>
        </p:nvSpPr>
        <p:spPr>
          <a:xfrm>
            <a:off x="8610600" y="6356350"/>
            <a:ext cx="2743200" cy="365125"/>
          </a:xfrm>
          <a:prstGeom prst="rect">
            <a:avLst/>
          </a:prstGeom>
        </p:spPr>
        <p:txBody>
          <a:bodyPr/>
          <a:lstStyle/>
          <a:p>
            <a:fld id="{7B4EA011-58C4-44DC-84B1-FAEE919DBCE6}" type="slidenum">
              <a:rPr lang="sv-SE" smtClean="0"/>
              <a:t>‹#›</a:t>
            </a:fld>
            <a:endParaRPr lang="sv-SE"/>
          </a:p>
        </p:txBody>
      </p:sp>
    </p:spTree>
    <p:extLst>
      <p:ext uri="{BB962C8B-B14F-4D97-AF65-F5344CB8AC3E}">
        <p14:creationId xmlns:p14="http://schemas.microsoft.com/office/powerpoint/2010/main" val="34018215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838200" y="6356350"/>
            <a:ext cx="2743200" cy="365125"/>
          </a:xfrm>
          <a:prstGeom prst="rect">
            <a:avLst/>
          </a:prstGeom>
        </p:spPr>
        <p:txBody>
          <a:bodyPr/>
          <a:lstStyle/>
          <a:p>
            <a:fld id="{A7DD3E8E-65A1-487C-B2D5-63E276E09175}" type="datetimeFigureOut">
              <a:rPr lang="sv-SE" smtClean="0"/>
              <a:t>2024-03-04</a:t>
            </a:fld>
            <a:endParaRPr lang="sv-SE"/>
          </a:p>
        </p:txBody>
      </p:sp>
      <p:sp>
        <p:nvSpPr>
          <p:cNvPr id="5" name="Platshållare för sidfot 4"/>
          <p:cNvSpPr>
            <a:spLocks noGrp="1"/>
          </p:cNvSpPr>
          <p:nvPr>
            <p:ph type="ftr" sz="quarter" idx="11"/>
          </p:nvPr>
        </p:nvSpPr>
        <p:spPr>
          <a:xfrm>
            <a:off x="4038600" y="6356350"/>
            <a:ext cx="4114800" cy="365125"/>
          </a:xfrm>
          <a:prstGeom prst="rect">
            <a:avLst/>
          </a:prstGeom>
        </p:spPr>
        <p:txBody>
          <a:bodyPr/>
          <a:lstStyle/>
          <a:p>
            <a:endParaRPr lang="sv-SE"/>
          </a:p>
        </p:txBody>
      </p:sp>
      <p:sp>
        <p:nvSpPr>
          <p:cNvPr id="6" name="Platshållare för bildnummer 5"/>
          <p:cNvSpPr>
            <a:spLocks noGrp="1"/>
          </p:cNvSpPr>
          <p:nvPr>
            <p:ph type="sldNum" sz="quarter" idx="12"/>
          </p:nvPr>
        </p:nvSpPr>
        <p:spPr>
          <a:xfrm>
            <a:off x="8610600" y="6356350"/>
            <a:ext cx="2743200" cy="365125"/>
          </a:xfrm>
          <a:prstGeom prst="rect">
            <a:avLst/>
          </a:prstGeom>
        </p:spPr>
        <p:txBody>
          <a:bodyPr/>
          <a:lstStyle/>
          <a:p>
            <a:fld id="{7B4EA011-58C4-44DC-84B1-FAEE919DBCE6}" type="slidenum">
              <a:rPr lang="sv-SE" smtClean="0"/>
              <a:t>‹#›</a:t>
            </a:fld>
            <a:endParaRPr lang="sv-SE"/>
          </a:p>
        </p:txBody>
      </p:sp>
    </p:spTree>
    <p:extLst>
      <p:ext uri="{BB962C8B-B14F-4D97-AF65-F5344CB8AC3E}">
        <p14:creationId xmlns:p14="http://schemas.microsoft.com/office/powerpoint/2010/main" val="13304477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Rubrik och innehåll">
    <p:spTree>
      <p:nvGrpSpPr>
        <p:cNvPr id="1" name=""/>
        <p:cNvGrpSpPr/>
        <p:nvPr/>
      </p:nvGrpSpPr>
      <p:grpSpPr>
        <a:xfrm>
          <a:off x="0" y="0"/>
          <a:ext cx="0" cy="0"/>
          <a:chOff x="0" y="0"/>
          <a:chExt cx="0" cy="0"/>
        </a:xfrm>
      </p:grpSpPr>
      <p:sp>
        <p:nvSpPr>
          <p:cNvPr id="7" name="Platshållare för innehåll 2"/>
          <p:cNvSpPr>
            <a:spLocks noGrp="1"/>
          </p:cNvSpPr>
          <p:nvPr>
            <p:ph sz="quarter" idx="12" hasCustomPrompt="1"/>
          </p:nvPr>
        </p:nvSpPr>
        <p:spPr>
          <a:xfrm>
            <a:off x="912002" y="1920000"/>
            <a:ext cx="8544372" cy="3919987"/>
          </a:xfrm>
        </p:spPr>
        <p:txBody>
          <a:bodyPr>
            <a:normAutofit/>
          </a:bodyPr>
          <a:lstStyle>
            <a:lvl1pPr marL="287993" indent="-287993">
              <a:defRPr sz="2400">
                <a:latin typeface="Arial" panose="020B0604020202020204" pitchFamily="34" charset="0"/>
                <a:cs typeface="Arial" panose="020B0604020202020204" pitchFamily="34" charset="0"/>
              </a:defRPr>
            </a:lvl1pPr>
            <a:lvl2pPr marL="575986" indent="-287993">
              <a:defRPr sz="2133">
                <a:latin typeface="Arial" panose="020B0604020202020204" pitchFamily="34" charset="0"/>
                <a:cs typeface="Arial" panose="020B0604020202020204" pitchFamily="34" charset="0"/>
              </a:defRPr>
            </a:lvl2pPr>
            <a:lvl3pPr marL="863978" indent="-287993">
              <a:defRPr sz="2133">
                <a:latin typeface="Arial" panose="020B0604020202020204" pitchFamily="34" charset="0"/>
                <a:cs typeface="Arial" panose="020B0604020202020204" pitchFamily="34" charset="0"/>
              </a:defRPr>
            </a:lvl3pPr>
            <a:lvl4pPr marL="1151971" indent="-287993">
              <a:defRPr sz="2133">
                <a:latin typeface="Arial" panose="020B0604020202020204" pitchFamily="34" charset="0"/>
                <a:cs typeface="Arial" panose="020B0604020202020204" pitchFamily="34" charset="0"/>
              </a:defRPr>
            </a:lvl4pPr>
            <a:lvl5pPr marL="1439964" indent="-287993">
              <a:defRPr sz="2133">
                <a:latin typeface="Arial" panose="020B0604020202020204" pitchFamily="34" charset="0"/>
                <a:cs typeface="Arial" panose="020B0604020202020204" pitchFamily="34" charset="0"/>
              </a:defRPr>
            </a:lvl5pPr>
          </a:lstStyle>
          <a:p>
            <a:pPr lvl="0"/>
            <a:r>
              <a:rPr lang="sv-SE"/>
              <a:t>Skriv in din text eller klicka på ikonerna nedan för att infoga objekt</a:t>
            </a:r>
          </a:p>
          <a:p>
            <a:pPr lvl="1"/>
            <a:r>
              <a:rPr lang="sv-SE"/>
              <a:t>Nivå två</a:t>
            </a:r>
          </a:p>
          <a:p>
            <a:pPr lvl="2"/>
            <a:r>
              <a:rPr lang="sv-SE"/>
              <a:t>Nivå tre</a:t>
            </a:r>
          </a:p>
          <a:p>
            <a:pPr lvl="3"/>
            <a:r>
              <a:rPr lang="sv-SE"/>
              <a:t>Nivå fyra</a:t>
            </a:r>
          </a:p>
          <a:p>
            <a:pPr lvl="4"/>
            <a:r>
              <a:rPr lang="sv-SE"/>
              <a:t>Nivå fem</a:t>
            </a:r>
          </a:p>
        </p:txBody>
      </p:sp>
      <p:sp>
        <p:nvSpPr>
          <p:cNvPr id="10" name="Rubrik 5">
            <a:extLst>
              <a:ext uri="{FF2B5EF4-FFF2-40B4-BE49-F238E27FC236}">
                <a16:creationId xmlns:a16="http://schemas.microsoft.com/office/drawing/2014/main" id="{B3AB4A1A-A57A-A74C-B584-46E088ED2E18}"/>
              </a:ext>
            </a:extLst>
          </p:cNvPr>
          <p:cNvSpPr>
            <a:spLocks noGrp="1"/>
          </p:cNvSpPr>
          <p:nvPr>
            <p:ph type="title"/>
          </p:nvPr>
        </p:nvSpPr>
        <p:spPr>
          <a:xfrm>
            <a:off x="912000" y="672001"/>
            <a:ext cx="10441800" cy="759209"/>
          </a:xfrm>
        </p:spPr>
        <p:txBody>
          <a:bodyPr anchor="t" anchorCtr="0"/>
          <a:lstStyle/>
          <a:p>
            <a:r>
              <a:rPr lang="sv-SE"/>
              <a:t>Klicka här för att ändra mall för rubrikformat</a:t>
            </a:r>
          </a:p>
        </p:txBody>
      </p:sp>
      <p:sp>
        <p:nvSpPr>
          <p:cNvPr id="9" name="Date Placeholder 1">
            <a:extLst>
              <a:ext uri="{FF2B5EF4-FFF2-40B4-BE49-F238E27FC236}">
                <a16:creationId xmlns:a16="http://schemas.microsoft.com/office/drawing/2014/main" id="{15DB041F-7F03-9A40-98F2-A5C8C75E84B4}"/>
              </a:ext>
            </a:extLst>
          </p:cNvPr>
          <p:cNvSpPr>
            <a:spLocks noGrp="1"/>
          </p:cNvSpPr>
          <p:nvPr>
            <p:ph type="dt" sz="half" idx="2"/>
          </p:nvPr>
        </p:nvSpPr>
        <p:spPr>
          <a:xfrm>
            <a:off x="9671792" y="6501342"/>
            <a:ext cx="1305600" cy="338364"/>
          </a:xfrm>
          <a:prstGeom prst="rect">
            <a:avLst/>
          </a:prstGeom>
        </p:spPr>
        <p:txBody>
          <a:bodyPr vert="horz" lIns="91440" tIns="45720" rIns="91440" bIns="45720" rtlCol="0" anchor="ctr"/>
          <a:lstStyle>
            <a:lvl1pPr algn="l">
              <a:defRPr sz="933">
                <a:solidFill>
                  <a:schemeClr val="bg1">
                    <a:lumMod val="75000"/>
                  </a:schemeClr>
                </a:solidFill>
              </a:defRPr>
            </a:lvl1pPr>
          </a:lstStyle>
          <a:p>
            <a:fld id="{E09E6E77-265F-5D40-A142-388D6F4DD5D5}" type="datetime1">
              <a:rPr lang="sv-SE" smtClean="0"/>
              <a:t>2024-03-04</a:t>
            </a:fld>
            <a:endParaRPr lang="sv-SE"/>
          </a:p>
        </p:txBody>
      </p:sp>
      <p:sp>
        <p:nvSpPr>
          <p:cNvPr id="11" name="Platshållare för bildnummer 2">
            <a:extLst>
              <a:ext uri="{FF2B5EF4-FFF2-40B4-BE49-F238E27FC236}">
                <a16:creationId xmlns:a16="http://schemas.microsoft.com/office/drawing/2014/main" id="{EC24BD59-2874-0248-ABF7-EE085A73E07B}"/>
              </a:ext>
            </a:extLst>
          </p:cNvPr>
          <p:cNvSpPr>
            <a:spLocks noGrp="1"/>
          </p:cNvSpPr>
          <p:nvPr>
            <p:ph type="sldNum" sz="quarter" idx="4"/>
          </p:nvPr>
        </p:nvSpPr>
        <p:spPr>
          <a:xfrm>
            <a:off x="11046320" y="6501342"/>
            <a:ext cx="288032" cy="321141"/>
          </a:xfrm>
          <a:prstGeom prst="rect">
            <a:avLst/>
          </a:prstGeom>
        </p:spPr>
        <p:txBody>
          <a:bodyPr vert="horz" lIns="0" tIns="0" rIns="0" bIns="0" rtlCol="0" anchor="ctr"/>
          <a:lstStyle>
            <a:lvl1pPr algn="r">
              <a:defRPr sz="933">
                <a:solidFill>
                  <a:schemeClr val="bg1">
                    <a:lumMod val="75000"/>
                  </a:schemeClr>
                </a:solidFill>
              </a:defRPr>
            </a:lvl1pPr>
          </a:lstStyle>
          <a:p>
            <a:pPr>
              <a:defRPr/>
            </a:pPr>
            <a:fld id="{9426A61E-93B8-384D-8975-0A89DB09A550}" type="slidenum">
              <a:rPr lang="sv-SE" smtClean="0"/>
              <a:pPr>
                <a:defRPr/>
              </a:pPr>
              <a:t>‹#›</a:t>
            </a:fld>
            <a:endParaRPr lang="sv-SE"/>
          </a:p>
        </p:txBody>
      </p:sp>
      <p:sp>
        <p:nvSpPr>
          <p:cNvPr id="12" name="Platshållare för sidfot 5">
            <a:extLst>
              <a:ext uri="{FF2B5EF4-FFF2-40B4-BE49-F238E27FC236}">
                <a16:creationId xmlns:a16="http://schemas.microsoft.com/office/drawing/2014/main" id="{51D27CD0-740D-364E-8235-BABBF7AEBDB7}"/>
              </a:ext>
            </a:extLst>
          </p:cNvPr>
          <p:cNvSpPr>
            <a:spLocks noGrp="1"/>
          </p:cNvSpPr>
          <p:nvPr>
            <p:ph type="ftr" sz="quarter" idx="3"/>
          </p:nvPr>
        </p:nvSpPr>
        <p:spPr>
          <a:xfrm>
            <a:off x="2927648" y="6609241"/>
            <a:ext cx="5088379" cy="143696"/>
          </a:xfrm>
          <a:prstGeom prst="rect">
            <a:avLst/>
          </a:prstGeom>
        </p:spPr>
        <p:txBody>
          <a:bodyPr lIns="0" tIns="0" rIns="0" bIns="0" anchor="t" anchorCtr="0">
            <a:noAutofit/>
          </a:bodyPr>
          <a:lstStyle>
            <a:lvl1pPr algn="l">
              <a:lnSpc>
                <a:spcPct val="100000"/>
              </a:lnSpc>
              <a:defRPr lang="sv-SE" sz="933" b="1" i="0" cap="none" spc="67" baseline="0">
                <a:solidFill>
                  <a:schemeClr val="bg1">
                    <a:lumMod val="75000"/>
                  </a:schemeClr>
                </a:solidFill>
                <a:latin typeface="Arial" panose="020B0604020202020204" pitchFamily="34" charset="0"/>
                <a:ea typeface="ＭＳ Ｐゴシック" pitchFamily="-65" charset="-128"/>
                <a:cs typeface="Arial" panose="020B0604020202020204" pitchFamily="34" charset="0"/>
              </a:defRPr>
            </a:lvl1pPr>
          </a:lstStyle>
          <a:p>
            <a:pPr eaLnBrk="0" hangingPunct="0"/>
            <a:r>
              <a:rPr lang="sv-SE"/>
              <a:t>|      NAMN PÅ VERKSAMHET – ÄNDRAS I SIDFOTSLÄGET</a:t>
            </a:r>
          </a:p>
        </p:txBody>
      </p:sp>
    </p:spTree>
    <p:extLst>
      <p:ext uri="{BB962C8B-B14F-4D97-AF65-F5344CB8AC3E}">
        <p14:creationId xmlns:p14="http://schemas.microsoft.com/office/powerpoint/2010/main" val="11840475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Rubrik och två innehållsdelar">
    <p:spTree>
      <p:nvGrpSpPr>
        <p:cNvPr id="1" name=""/>
        <p:cNvGrpSpPr/>
        <p:nvPr/>
      </p:nvGrpSpPr>
      <p:grpSpPr>
        <a:xfrm>
          <a:off x="0" y="0"/>
          <a:ext cx="0" cy="0"/>
          <a:chOff x="0" y="0"/>
          <a:chExt cx="0" cy="0"/>
        </a:xfrm>
      </p:grpSpPr>
      <p:sp>
        <p:nvSpPr>
          <p:cNvPr id="7" name="Platshållare för innehåll 2"/>
          <p:cNvSpPr>
            <a:spLocks noGrp="1"/>
          </p:cNvSpPr>
          <p:nvPr>
            <p:ph sz="quarter" idx="12" hasCustomPrompt="1"/>
          </p:nvPr>
        </p:nvSpPr>
        <p:spPr>
          <a:xfrm>
            <a:off x="912000" y="1920000"/>
            <a:ext cx="5088000" cy="3919987"/>
          </a:xfrm>
        </p:spPr>
        <p:txBody>
          <a:bodyPr/>
          <a:lstStyle>
            <a:lvl1pPr marL="287993" indent="-287993">
              <a:defRPr sz="2400"/>
            </a:lvl1pPr>
            <a:lvl2pPr marL="575986" indent="-287993">
              <a:defRPr sz="2133"/>
            </a:lvl2pPr>
            <a:lvl3pPr marL="863978" indent="-287993">
              <a:defRPr sz="2133"/>
            </a:lvl3pPr>
            <a:lvl4pPr marL="1151971" indent="-287993">
              <a:defRPr sz="2133"/>
            </a:lvl4pPr>
            <a:lvl5pPr marL="1439964" indent="-287993">
              <a:defRPr sz="2133"/>
            </a:lvl5pPr>
          </a:lstStyle>
          <a:p>
            <a:pPr lvl="0"/>
            <a:r>
              <a:rPr lang="sv-SE"/>
              <a:t>Skriv in din text eller klicka på ikonerna nedan för att infoga objekt</a:t>
            </a:r>
          </a:p>
          <a:p>
            <a:pPr lvl="1"/>
            <a:r>
              <a:rPr lang="sv-SE"/>
              <a:t>Nivå två</a:t>
            </a:r>
          </a:p>
          <a:p>
            <a:pPr lvl="2"/>
            <a:r>
              <a:rPr lang="sv-SE"/>
              <a:t>Nivå tre</a:t>
            </a:r>
          </a:p>
          <a:p>
            <a:pPr lvl="3"/>
            <a:r>
              <a:rPr lang="sv-SE"/>
              <a:t>Nivå fyra</a:t>
            </a:r>
          </a:p>
          <a:p>
            <a:pPr lvl="4"/>
            <a:r>
              <a:rPr lang="sv-SE"/>
              <a:t>Nivå fem</a:t>
            </a:r>
          </a:p>
        </p:txBody>
      </p:sp>
      <p:sp>
        <p:nvSpPr>
          <p:cNvPr id="8" name="Platshållare för innehåll 3"/>
          <p:cNvSpPr>
            <a:spLocks noGrp="1"/>
          </p:cNvSpPr>
          <p:nvPr>
            <p:ph sz="quarter" idx="13" hasCustomPrompt="1"/>
          </p:nvPr>
        </p:nvSpPr>
        <p:spPr>
          <a:xfrm>
            <a:off x="6288021" y="1920000"/>
            <a:ext cx="5088000" cy="3919987"/>
          </a:xfrm>
        </p:spPr>
        <p:txBody>
          <a:bodyPr/>
          <a:lstStyle>
            <a:lvl1pPr marL="287993" indent="-287993">
              <a:defRPr sz="2400"/>
            </a:lvl1pPr>
            <a:lvl2pPr marL="575986" indent="-287993">
              <a:defRPr sz="2133"/>
            </a:lvl2pPr>
            <a:lvl3pPr marL="863978" indent="-287993">
              <a:defRPr sz="2133"/>
            </a:lvl3pPr>
            <a:lvl4pPr marL="1151971" indent="-287993">
              <a:defRPr sz="2133"/>
            </a:lvl4pPr>
            <a:lvl5pPr marL="1439964" indent="-287993">
              <a:defRPr sz="2133"/>
            </a:lvl5pPr>
          </a:lstStyle>
          <a:p>
            <a:pPr lvl="0"/>
            <a:r>
              <a:rPr lang="sv-SE"/>
              <a:t>Skriv in din text eller klicka på ikonerna nedan för att infoga objekt</a:t>
            </a:r>
          </a:p>
          <a:p>
            <a:pPr lvl="1"/>
            <a:r>
              <a:rPr lang="sv-SE"/>
              <a:t>Nivå två</a:t>
            </a:r>
          </a:p>
          <a:p>
            <a:pPr lvl="2"/>
            <a:r>
              <a:rPr lang="sv-SE"/>
              <a:t>Nivå tre</a:t>
            </a:r>
          </a:p>
          <a:p>
            <a:pPr lvl="3"/>
            <a:r>
              <a:rPr lang="sv-SE"/>
              <a:t>Nivå fyra</a:t>
            </a:r>
          </a:p>
          <a:p>
            <a:pPr lvl="4"/>
            <a:r>
              <a:rPr lang="sv-SE"/>
              <a:t>Nivå fem</a:t>
            </a:r>
          </a:p>
        </p:txBody>
      </p:sp>
      <p:sp>
        <p:nvSpPr>
          <p:cNvPr id="9" name="Rubrik 5">
            <a:extLst>
              <a:ext uri="{FF2B5EF4-FFF2-40B4-BE49-F238E27FC236}">
                <a16:creationId xmlns:a16="http://schemas.microsoft.com/office/drawing/2014/main" id="{E9A697CC-9259-9E4A-A6D3-210CEB8670A4}"/>
              </a:ext>
            </a:extLst>
          </p:cNvPr>
          <p:cNvSpPr>
            <a:spLocks noGrp="1"/>
          </p:cNvSpPr>
          <p:nvPr>
            <p:ph type="title"/>
          </p:nvPr>
        </p:nvSpPr>
        <p:spPr>
          <a:xfrm>
            <a:off x="912000" y="672001"/>
            <a:ext cx="10441800" cy="759209"/>
          </a:xfrm>
        </p:spPr>
        <p:txBody>
          <a:bodyPr anchor="t" anchorCtr="0"/>
          <a:lstStyle/>
          <a:p>
            <a:r>
              <a:rPr lang="sv-SE"/>
              <a:t>Klicka här för att ändra mall för rubrikformat</a:t>
            </a:r>
          </a:p>
        </p:txBody>
      </p:sp>
      <p:sp>
        <p:nvSpPr>
          <p:cNvPr id="11" name="Date Placeholder 1">
            <a:extLst>
              <a:ext uri="{FF2B5EF4-FFF2-40B4-BE49-F238E27FC236}">
                <a16:creationId xmlns:a16="http://schemas.microsoft.com/office/drawing/2014/main" id="{371CBA6C-0CF0-6C42-93E8-403D52FB1561}"/>
              </a:ext>
            </a:extLst>
          </p:cNvPr>
          <p:cNvSpPr>
            <a:spLocks noGrp="1"/>
          </p:cNvSpPr>
          <p:nvPr>
            <p:ph type="dt" sz="half" idx="2"/>
          </p:nvPr>
        </p:nvSpPr>
        <p:spPr>
          <a:xfrm>
            <a:off x="9671792" y="6501342"/>
            <a:ext cx="1305600" cy="338364"/>
          </a:xfrm>
          <a:prstGeom prst="rect">
            <a:avLst/>
          </a:prstGeom>
        </p:spPr>
        <p:txBody>
          <a:bodyPr vert="horz" lIns="91440" tIns="45720" rIns="91440" bIns="45720" rtlCol="0" anchor="ctr"/>
          <a:lstStyle>
            <a:lvl1pPr algn="l">
              <a:defRPr sz="933">
                <a:solidFill>
                  <a:schemeClr val="bg1">
                    <a:lumMod val="75000"/>
                  </a:schemeClr>
                </a:solidFill>
              </a:defRPr>
            </a:lvl1pPr>
          </a:lstStyle>
          <a:p>
            <a:fld id="{E4C8AECF-E747-0942-9116-AB6F0BBD644A}" type="datetime1">
              <a:rPr lang="sv-SE" smtClean="0"/>
              <a:t>2024-03-04</a:t>
            </a:fld>
            <a:endParaRPr lang="sv-SE"/>
          </a:p>
        </p:txBody>
      </p:sp>
      <p:sp>
        <p:nvSpPr>
          <p:cNvPr id="12" name="Platshållare för bildnummer 2">
            <a:extLst>
              <a:ext uri="{FF2B5EF4-FFF2-40B4-BE49-F238E27FC236}">
                <a16:creationId xmlns:a16="http://schemas.microsoft.com/office/drawing/2014/main" id="{E0C600EA-F78E-3C4D-9A75-209691D303D8}"/>
              </a:ext>
            </a:extLst>
          </p:cNvPr>
          <p:cNvSpPr>
            <a:spLocks noGrp="1"/>
          </p:cNvSpPr>
          <p:nvPr>
            <p:ph type="sldNum" sz="quarter" idx="4"/>
          </p:nvPr>
        </p:nvSpPr>
        <p:spPr>
          <a:xfrm>
            <a:off x="11046320" y="6501342"/>
            <a:ext cx="288032" cy="321141"/>
          </a:xfrm>
          <a:prstGeom prst="rect">
            <a:avLst/>
          </a:prstGeom>
        </p:spPr>
        <p:txBody>
          <a:bodyPr vert="horz" lIns="0" tIns="0" rIns="0" bIns="0" rtlCol="0" anchor="ctr"/>
          <a:lstStyle>
            <a:lvl1pPr algn="r">
              <a:defRPr sz="933">
                <a:solidFill>
                  <a:schemeClr val="bg1">
                    <a:lumMod val="75000"/>
                  </a:schemeClr>
                </a:solidFill>
              </a:defRPr>
            </a:lvl1pPr>
          </a:lstStyle>
          <a:p>
            <a:pPr>
              <a:defRPr/>
            </a:pPr>
            <a:fld id="{9426A61E-93B8-384D-8975-0A89DB09A550}" type="slidenum">
              <a:rPr lang="sv-SE" smtClean="0"/>
              <a:pPr>
                <a:defRPr/>
              </a:pPr>
              <a:t>‹#›</a:t>
            </a:fld>
            <a:endParaRPr lang="sv-SE"/>
          </a:p>
        </p:txBody>
      </p:sp>
      <p:sp>
        <p:nvSpPr>
          <p:cNvPr id="13" name="Platshållare för sidfot 5">
            <a:extLst>
              <a:ext uri="{FF2B5EF4-FFF2-40B4-BE49-F238E27FC236}">
                <a16:creationId xmlns:a16="http://schemas.microsoft.com/office/drawing/2014/main" id="{DE115BA8-E169-314F-A2F8-B643AE0BFA76}"/>
              </a:ext>
            </a:extLst>
          </p:cNvPr>
          <p:cNvSpPr>
            <a:spLocks noGrp="1"/>
          </p:cNvSpPr>
          <p:nvPr>
            <p:ph type="ftr" sz="quarter" idx="3"/>
          </p:nvPr>
        </p:nvSpPr>
        <p:spPr>
          <a:xfrm>
            <a:off x="2927648" y="6609241"/>
            <a:ext cx="5088379" cy="143696"/>
          </a:xfrm>
          <a:prstGeom prst="rect">
            <a:avLst/>
          </a:prstGeom>
        </p:spPr>
        <p:txBody>
          <a:bodyPr lIns="0" tIns="0" rIns="0" bIns="0" anchor="t" anchorCtr="0">
            <a:noAutofit/>
          </a:bodyPr>
          <a:lstStyle>
            <a:lvl1pPr algn="l">
              <a:lnSpc>
                <a:spcPct val="100000"/>
              </a:lnSpc>
              <a:defRPr lang="sv-SE" sz="933" b="1" i="0" cap="none" spc="67" baseline="0">
                <a:solidFill>
                  <a:schemeClr val="bg1">
                    <a:lumMod val="75000"/>
                  </a:schemeClr>
                </a:solidFill>
                <a:latin typeface="Arial" panose="020B0604020202020204" pitchFamily="34" charset="0"/>
                <a:ea typeface="ＭＳ Ｐゴシック" pitchFamily="-65" charset="-128"/>
                <a:cs typeface="Arial" panose="020B0604020202020204" pitchFamily="34" charset="0"/>
              </a:defRPr>
            </a:lvl1pPr>
          </a:lstStyle>
          <a:p>
            <a:pPr eaLnBrk="0" hangingPunct="0"/>
            <a:r>
              <a:rPr lang="sv-SE"/>
              <a:t>|      NAMN PÅ VERKSAMHET – ÄNDRAS I SIDFOTSLÄGET</a:t>
            </a:r>
          </a:p>
        </p:txBody>
      </p:sp>
    </p:spTree>
    <p:extLst>
      <p:ext uri="{BB962C8B-B14F-4D97-AF65-F5344CB8AC3E}">
        <p14:creationId xmlns:p14="http://schemas.microsoft.com/office/powerpoint/2010/main" val="2742321092"/>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hasCustomPrompt="1"/>
          </p:nvPr>
        </p:nvSpPr>
        <p:spPr/>
        <p:txBody>
          <a:bodyPr/>
          <a:lstStyle>
            <a:lvl1pPr>
              <a:defRPr/>
            </a:lvl1pPr>
          </a:lstStyle>
          <a:p>
            <a:r>
              <a:rPr lang="sv-SE"/>
              <a:t>Sidrubrik</a:t>
            </a:r>
          </a:p>
        </p:txBody>
      </p:sp>
      <p:sp>
        <p:nvSpPr>
          <p:cNvPr id="3" name="Platshållare för innehåll 2"/>
          <p:cNvSpPr>
            <a:spLocks noGrp="1"/>
          </p:cNvSpPr>
          <p:nvPr>
            <p:ph idx="1" hasCustomPrompt="1"/>
          </p:nvPr>
        </p:nvSpPr>
        <p:spPr>
          <a:xfrm>
            <a:off x="838200" y="1850563"/>
            <a:ext cx="10515600" cy="4565651"/>
          </a:xfrm>
        </p:spPr>
        <p:txBody>
          <a:bodyPr/>
          <a:lstStyle>
            <a:lvl1pPr>
              <a:defRPr/>
            </a:lvl1pPr>
          </a:lstStyle>
          <a:p>
            <a:pPr lvl="0"/>
            <a:r>
              <a:rPr lang="sv-SE"/>
              <a:t>Innehåll</a:t>
            </a:r>
          </a:p>
          <a:p>
            <a:pPr lvl="1"/>
            <a:r>
              <a:rPr lang="sv-SE"/>
              <a:t>Nivå två</a:t>
            </a:r>
          </a:p>
          <a:p>
            <a:pPr lvl="2"/>
            <a:r>
              <a:rPr lang="sv-SE"/>
              <a:t>Nivå tre</a:t>
            </a:r>
          </a:p>
          <a:p>
            <a:pPr lvl="3"/>
            <a:r>
              <a:rPr lang="sv-SE"/>
              <a:t>Nivå fyra</a:t>
            </a:r>
          </a:p>
          <a:p>
            <a:pPr lvl="4"/>
            <a:r>
              <a:rPr lang="sv-SE"/>
              <a:t>Nivå fem</a:t>
            </a:r>
          </a:p>
        </p:txBody>
      </p:sp>
      <p:sp>
        <p:nvSpPr>
          <p:cNvPr id="8" name="Likbent triangel 7"/>
          <p:cNvSpPr/>
          <p:nvPr userDrawn="1"/>
        </p:nvSpPr>
        <p:spPr>
          <a:xfrm rot="5400000">
            <a:off x="-61739" y="636039"/>
            <a:ext cx="785251" cy="661772"/>
          </a:xfrm>
          <a:prstGeom prst="triangle">
            <a:avLst/>
          </a:prstGeom>
          <a:solidFill>
            <a:srgbClr val="E3462C"/>
          </a:solidFill>
          <a:ln w="44450" cap="rnd">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sv-SE"/>
          </a:p>
        </p:txBody>
      </p:sp>
      <p:pic>
        <p:nvPicPr>
          <p:cNvPr id="5" name="Bildobjekt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57152" y="2969623"/>
            <a:ext cx="4043557" cy="3893059"/>
          </a:xfrm>
          <a:prstGeom prst="rect">
            <a:avLst/>
          </a:prstGeom>
        </p:spPr>
      </p:pic>
      <p:sp>
        <p:nvSpPr>
          <p:cNvPr id="9" name="textruta 8"/>
          <p:cNvSpPr txBox="1"/>
          <p:nvPr userDrawn="1"/>
        </p:nvSpPr>
        <p:spPr>
          <a:xfrm>
            <a:off x="161925" y="6427156"/>
            <a:ext cx="1885950" cy="261610"/>
          </a:xfrm>
          <a:prstGeom prst="rect">
            <a:avLst/>
          </a:prstGeom>
          <a:noFill/>
        </p:spPr>
        <p:txBody>
          <a:bodyPr wrap="square" rtlCol="0">
            <a:spAutoFit/>
          </a:bodyPr>
          <a:lstStyle/>
          <a:p>
            <a:r>
              <a:rPr lang="sv-SE" sz="1100" i="0" u="none">
                <a:solidFill>
                  <a:schemeClr val="accent5">
                    <a:lumMod val="75000"/>
                  </a:schemeClr>
                </a:solidFill>
              </a:rPr>
              <a:t>Svensk nationell</a:t>
            </a:r>
            <a:r>
              <a:rPr lang="sv-SE" sz="1100" i="0" u="none" baseline="0">
                <a:solidFill>
                  <a:schemeClr val="accent5">
                    <a:lumMod val="75000"/>
                  </a:schemeClr>
                </a:solidFill>
              </a:rPr>
              <a:t> datatjänst</a:t>
            </a:r>
            <a:endParaRPr lang="sv-SE" sz="1100" i="0" u="none">
              <a:solidFill>
                <a:schemeClr val="accent5">
                  <a:lumMod val="75000"/>
                </a:schemeClr>
              </a:solidFill>
            </a:endParaRPr>
          </a:p>
        </p:txBody>
      </p:sp>
      <p:sp>
        <p:nvSpPr>
          <p:cNvPr id="10" name="textruta 9"/>
          <p:cNvSpPr txBox="1"/>
          <p:nvPr userDrawn="1"/>
        </p:nvSpPr>
        <p:spPr>
          <a:xfrm>
            <a:off x="11429999" y="6427156"/>
            <a:ext cx="447675" cy="261610"/>
          </a:xfrm>
          <a:prstGeom prst="rect">
            <a:avLst/>
          </a:prstGeom>
          <a:noFill/>
        </p:spPr>
        <p:txBody>
          <a:bodyPr wrap="square" rtlCol="0">
            <a:spAutoFit/>
          </a:bodyPr>
          <a:lstStyle/>
          <a:p>
            <a:pPr algn="r"/>
            <a:fld id="{E4BCDB30-AFBE-440D-ABBC-BDB84AF4EF47}" type="slidenum">
              <a:rPr lang="sv-SE" sz="1100" i="0" smtClean="0">
                <a:solidFill>
                  <a:schemeClr val="accent5">
                    <a:lumMod val="75000"/>
                  </a:schemeClr>
                </a:solidFill>
              </a:rPr>
              <a:pPr algn="r"/>
              <a:t>‹#›</a:t>
            </a:fld>
            <a:endParaRPr lang="sv-SE" sz="1100" i="0">
              <a:solidFill>
                <a:schemeClr val="accent5">
                  <a:lumMod val="75000"/>
                </a:schemeClr>
              </a:solidFill>
            </a:endParaRPr>
          </a:p>
        </p:txBody>
      </p:sp>
      <p:cxnSp>
        <p:nvCxnSpPr>
          <p:cNvPr id="11" name="Rak koppling 10"/>
          <p:cNvCxnSpPr/>
          <p:nvPr userDrawn="1"/>
        </p:nvCxnSpPr>
        <p:spPr>
          <a:xfrm flipV="1">
            <a:off x="2111613" y="6553200"/>
            <a:ext cx="9305925" cy="23811"/>
          </a:xfrm>
          <a:prstGeom prst="line">
            <a:avLst/>
          </a:prstGeom>
          <a:ln w="31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7898765"/>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yout utan symbol">
    <p:spTree>
      <p:nvGrpSpPr>
        <p:cNvPr id="1" name=""/>
        <p:cNvGrpSpPr/>
        <p:nvPr/>
      </p:nvGrpSpPr>
      <p:grpSpPr>
        <a:xfrm>
          <a:off x="0" y="0"/>
          <a:ext cx="0" cy="0"/>
          <a:chOff x="0" y="0"/>
          <a:chExt cx="0" cy="0"/>
        </a:xfrm>
      </p:grpSpPr>
      <p:sp>
        <p:nvSpPr>
          <p:cNvPr id="3" name="Likbent triangel 2"/>
          <p:cNvSpPr/>
          <p:nvPr userDrawn="1"/>
        </p:nvSpPr>
        <p:spPr>
          <a:xfrm rot="5400000">
            <a:off x="-61739" y="636039"/>
            <a:ext cx="785251" cy="661772"/>
          </a:xfrm>
          <a:prstGeom prst="triangle">
            <a:avLst/>
          </a:prstGeom>
          <a:solidFill>
            <a:srgbClr val="E3462C"/>
          </a:solidFill>
          <a:ln w="44450" cap="rnd">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sv-SE"/>
          </a:p>
        </p:txBody>
      </p:sp>
      <p:sp>
        <p:nvSpPr>
          <p:cNvPr id="5" name="Platshållare för text 4"/>
          <p:cNvSpPr>
            <a:spLocks noGrp="1"/>
          </p:cNvSpPr>
          <p:nvPr>
            <p:ph type="body" sz="quarter" idx="10" hasCustomPrompt="1"/>
          </p:nvPr>
        </p:nvSpPr>
        <p:spPr>
          <a:xfrm>
            <a:off x="838200" y="1847850"/>
            <a:ext cx="10515600" cy="4552949"/>
          </a:xfrm>
        </p:spPr>
        <p:txBody>
          <a:bodyPr/>
          <a:lstStyle>
            <a:lvl1pPr>
              <a:defRPr/>
            </a:lvl1pPr>
          </a:lstStyle>
          <a:p>
            <a:pPr lvl="0"/>
            <a:r>
              <a:rPr lang="sv-SE"/>
              <a:t>Innehåll</a:t>
            </a:r>
          </a:p>
          <a:p>
            <a:pPr lvl="1"/>
            <a:r>
              <a:rPr lang="sv-SE"/>
              <a:t>Nivå två</a:t>
            </a:r>
          </a:p>
          <a:p>
            <a:pPr lvl="2"/>
            <a:r>
              <a:rPr lang="sv-SE"/>
              <a:t>Nivå tre</a:t>
            </a:r>
          </a:p>
          <a:p>
            <a:pPr lvl="3"/>
            <a:r>
              <a:rPr lang="sv-SE"/>
              <a:t>Nivå fyra</a:t>
            </a:r>
          </a:p>
          <a:p>
            <a:pPr lvl="4"/>
            <a:r>
              <a:rPr lang="sv-SE"/>
              <a:t>Nivå fem</a:t>
            </a:r>
          </a:p>
        </p:txBody>
      </p:sp>
      <p:sp>
        <p:nvSpPr>
          <p:cNvPr id="7" name="Rubrik 6"/>
          <p:cNvSpPr>
            <a:spLocks noGrp="1"/>
          </p:cNvSpPr>
          <p:nvPr>
            <p:ph type="title" hasCustomPrompt="1"/>
          </p:nvPr>
        </p:nvSpPr>
        <p:spPr/>
        <p:txBody>
          <a:bodyPr/>
          <a:lstStyle>
            <a:lvl1pPr>
              <a:defRPr/>
            </a:lvl1pPr>
          </a:lstStyle>
          <a:p>
            <a:r>
              <a:rPr lang="sv-SE"/>
              <a:t>Sidrubrik</a:t>
            </a:r>
          </a:p>
        </p:txBody>
      </p:sp>
      <p:sp>
        <p:nvSpPr>
          <p:cNvPr id="6" name="textruta 5"/>
          <p:cNvSpPr txBox="1"/>
          <p:nvPr userDrawn="1"/>
        </p:nvSpPr>
        <p:spPr>
          <a:xfrm>
            <a:off x="161925" y="6427156"/>
            <a:ext cx="1885950" cy="261610"/>
          </a:xfrm>
          <a:prstGeom prst="rect">
            <a:avLst/>
          </a:prstGeom>
          <a:noFill/>
        </p:spPr>
        <p:txBody>
          <a:bodyPr wrap="square" rtlCol="0">
            <a:spAutoFit/>
          </a:bodyPr>
          <a:lstStyle/>
          <a:p>
            <a:r>
              <a:rPr lang="sv-SE" sz="1100" i="0" u="none">
                <a:solidFill>
                  <a:schemeClr val="accent5">
                    <a:lumMod val="75000"/>
                  </a:schemeClr>
                </a:solidFill>
              </a:rPr>
              <a:t>Svensk nationell</a:t>
            </a:r>
            <a:r>
              <a:rPr lang="sv-SE" sz="1100" i="0" u="none" baseline="0">
                <a:solidFill>
                  <a:schemeClr val="accent5">
                    <a:lumMod val="75000"/>
                  </a:schemeClr>
                </a:solidFill>
              </a:rPr>
              <a:t> datatjänst</a:t>
            </a:r>
            <a:endParaRPr lang="sv-SE" sz="1100" i="0" u="none">
              <a:solidFill>
                <a:schemeClr val="accent5">
                  <a:lumMod val="75000"/>
                </a:schemeClr>
              </a:solidFill>
            </a:endParaRPr>
          </a:p>
        </p:txBody>
      </p:sp>
      <p:sp>
        <p:nvSpPr>
          <p:cNvPr id="8" name="textruta 7"/>
          <p:cNvSpPr txBox="1"/>
          <p:nvPr userDrawn="1"/>
        </p:nvSpPr>
        <p:spPr>
          <a:xfrm>
            <a:off x="11429999" y="6427156"/>
            <a:ext cx="447675" cy="261610"/>
          </a:xfrm>
          <a:prstGeom prst="rect">
            <a:avLst/>
          </a:prstGeom>
          <a:noFill/>
        </p:spPr>
        <p:txBody>
          <a:bodyPr wrap="square" rtlCol="0">
            <a:spAutoFit/>
          </a:bodyPr>
          <a:lstStyle/>
          <a:p>
            <a:pPr algn="r"/>
            <a:fld id="{E4BCDB30-AFBE-440D-ABBC-BDB84AF4EF47}" type="slidenum">
              <a:rPr lang="sv-SE" sz="1100" i="0" smtClean="0">
                <a:solidFill>
                  <a:schemeClr val="accent5">
                    <a:lumMod val="75000"/>
                  </a:schemeClr>
                </a:solidFill>
              </a:rPr>
              <a:pPr algn="r"/>
              <a:t>‹#›</a:t>
            </a:fld>
            <a:endParaRPr lang="sv-SE" sz="1100" i="0">
              <a:solidFill>
                <a:schemeClr val="accent5">
                  <a:lumMod val="75000"/>
                </a:schemeClr>
              </a:solidFill>
            </a:endParaRPr>
          </a:p>
        </p:txBody>
      </p:sp>
      <p:cxnSp>
        <p:nvCxnSpPr>
          <p:cNvPr id="9" name="Rak koppling 8"/>
          <p:cNvCxnSpPr/>
          <p:nvPr userDrawn="1"/>
        </p:nvCxnSpPr>
        <p:spPr>
          <a:xfrm flipV="1">
            <a:off x="2111613" y="6553200"/>
            <a:ext cx="9305925" cy="23811"/>
          </a:xfrm>
          <a:prstGeom prst="line">
            <a:avLst/>
          </a:prstGeom>
          <a:ln w="31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4855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m slide med symbol">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57152" y="2969623"/>
            <a:ext cx="4043557" cy="3893059"/>
          </a:xfrm>
          <a:prstGeom prst="rect">
            <a:avLst/>
          </a:prstGeom>
        </p:spPr>
      </p:pic>
      <p:sp>
        <p:nvSpPr>
          <p:cNvPr id="5" name="textruta 4"/>
          <p:cNvSpPr txBox="1"/>
          <p:nvPr userDrawn="1"/>
        </p:nvSpPr>
        <p:spPr>
          <a:xfrm>
            <a:off x="161925" y="6427156"/>
            <a:ext cx="1885950" cy="261610"/>
          </a:xfrm>
          <a:prstGeom prst="rect">
            <a:avLst/>
          </a:prstGeom>
          <a:noFill/>
        </p:spPr>
        <p:txBody>
          <a:bodyPr wrap="square" rtlCol="0">
            <a:spAutoFit/>
          </a:bodyPr>
          <a:lstStyle/>
          <a:p>
            <a:r>
              <a:rPr lang="sv-SE" sz="1100" i="0" u="none">
                <a:solidFill>
                  <a:schemeClr val="accent5">
                    <a:lumMod val="75000"/>
                  </a:schemeClr>
                </a:solidFill>
              </a:rPr>
              <a:t>Svensk nationell</a:t>
            </a:r>
            <a:r>
              <a:rPr lang="sv-SE" sz="1100" i="0" u="none" baseline="0">
                <a:solidFill>
                  <a:schemeClr val="accent5">
                    <a:lumMod val="75000"/>
                  </a:schemeClr>
                </a:solidFill>
              </a:rPr>
              <a:t> datatjänst</a:t>
            </a:r>
            <a:endParaRPr lang="sv-SE" sz="1100" i="0" u="none">
              <a:solidFill>
                <a:schemeClr val="accent5">
                  <a:lumMod val="75000"/>
                </a:schemeClr>
              </a:solidFill>
            </a:endParaRPr>
          </a:p>
        </p:txBody>
      </p:sp>
      <p:sp>
        <p:nvSpPr>
          <p:cNvPr id="6" name="textruta 5"/>
          <p:cNvSpPr txBox="1"/>
          <p:nvPr userDrawn="1"/>
        </p:nvSpPr>
        <p:spPr>
          <a:xfrm>
            <a:off x="11429999" y="6427156"/>
            <a:ext cx="447675" cy="261610"/>
          </a:xfrm>
          <a:prstGeom prst="rect">
            <a:avLst/>
          </a:prstGeom>
          <a:noFill/>
        </p:spPr>
        <p:txBody>
          <a:bodyPr wrap="square" rtlCol="0">
            <a:spAutoFit/>
          </a:bodyPr>
          <a:lstStyle/>
          <a:p>
            <a:pPr algn="r"/>
            <a:fld id="{E4BCDB30-AFBE-440D-ABBC-BDB84AF4EF47}" type="slidenum">
              <a:rPr lang="sv-SE" sz="1100" i="0" smtClean="0">
                <a:solidFill>
                  <a:schemeClr val="accent5">
                    <a:lumMod val="75000"/>
                  </a:schemeClr>
                </a:solidFill>
              </a:rPr>
              <a:pPr algn="r"/>
              <a:t>‹#›</a:t>
            </a:fld>
            <a:endParaRPr lang="sv-SE" sz="1100" i="0">
              <a:solidFill>
                <a:schemeClr val="accent5">
                  <a:lumMod val="75000"/>
                </a:schemeClr>
              </a:solidFill>
            </a:endParaRPr>
          </a:p>
        </p:txBody>
      </p:sp>
      <p:cxnSp>
        <p:nvCxnSpPr>
          <p:cNvPr id="7" name="Rak koppling 6"/>
          <p:cNvCxnSpPr/>
          <p:nvPr userDrawn="1"/>
        </p:nvCxnSpPr>
        <p:spPr>
          <a:xfrm flipV="1">
            <a:off x="2111613" y="6553200"/>
            <a:ext cx="9305925" cy="23811"/>
          </a:xfrm>
          <a:prstGeom prst="line">
            <a:avLst/>
          </a:prstGeom>
          <a:ln w="31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3751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sta slide">
    <p:spTree>
      <p:nvGrpSpPr>
        <p:cNvPr id="1" name=""/>
        <p:cNvGrpSpPr/>
        <p:nvPr/>
      </p:nvGrpSpPr>
      <p:grpSpPr>
        <a:xfrm>
          <a:off x="0" y="0"/>
          <a:ext cx="0" cy="0"/>
          <a:chOff x="0" y="0"/>
          <a:chExt cx="0" cy="0"/>
        </a:xfrm>
      </p:grpSpPr>
      <p:sp>
        <p:nvSpPr>
          <p:cNvPr id="3" name="Rektangel 2"/>
          <p:cNvSpPr/>
          <p:nvPr userDrawn="1"/>
        </p:nvSpPr>
        <p:spPr>
          <a:xfrm>
            <a:off x="0" y="0"/>
            <a:ext cx="12192000" cy="1828801"/>
          </a:xfrm>
          <a:prstGeom prst="rect">
            <a:avLst/>
          </a:prstGeom>
          <a:solidFill>
            <a:srgbClr val="4987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Rektangel 3"/>
          <p:cNvSpPr/>
          <p:nvPr userDrawn="1"/>
        </p:nvSpPr>
        <p:spPr>
          <a:xfrm>
            <a:off x="6362998" y="1828799"/>
            <a:ext cx="5829001" cy="4390845"/>
          </a:xfrm>
          <a:prstGeom prst="rect">
            <a:avLst/>
          </a:prstGeom>
          <a:solidFill>
            <a:srgbClr val="1E39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Likbent triangel 4"/>
          <p:cNvSpPr/>
          <p:nvPr userDrawn="1"/>
        </p:nvSpPr>
        <p:spPr>
          <a:xfrm rot="5400000" flipV="1">
            <a:off x="11030019" y="2676980"/>
            <a:ext cx="1261137" cy="1062826"/>
          </a:xfrm>
          <a:prstGeom prst="triangle">
            <a:avLst/>
          </a:prstGeom>
          <a:solidFill>
            <a:srgbClr val="E3462C"/>
          </a:solidFill>
          <a:ln w="44450" cap="rnd">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Rektangel 5"/>
          <p:cNvSpPr/>
          <p:nvPr userDrawn="1"/>
        </p:nvSpPr>
        <p:spPr>
          <a:xfrm>
            <a:off x="4087369" y="1828800"/>
            <a:ext cx="2275630" cy="2816352"/>
          </a:xfrm>
          <a:prstGeom prst="rect">
            <a:avLst/>
          </a:prstGeom>
          <a:solidFill>
            <a:srgbClr val="C6D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7" name="Bildobjekt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4936" y="6148435"/>
            <a:ext cx="2121726" cy="543523"/>
          </a:xfrm>
          <a:prstGeom prst="rect">
            <a:avLst/>
          </a:prstGeom>
        </p:spPr>
      </p:pic>
      <p:sp>
        <p:nvSpPr>
          <p:cNvPr id="2" name="Rubrik 1"/>
          <p:cNvSpPr>
            <a:spLocks noGrp="1"/>
          </p:cNvSpPr>
          <p:nvPr>
            <p:ph type="title" hasCustomPrompt="1"/>
          </p:nvPr>
        </p:nvSpPr>
        <p:spPr>
          <a:xfrm>
            <a:off x="9047181" y="2867025"/>
            <a:ext cx="1996268" cy="714376"/>
          </a:xfrm>
        </p:spPr>
        <p:txBody>
          <a:bodyPr/>
          <a:lstStyle>
            <a:lvl1pPr>
              <a:defRPr>
                <a:solidFill>
                  <a:schemeClr val="bg1"/>
                </a:solidFill>
              </a:defRPr>
            </a:lvl1pPr>
          </a:lstStyle>
          <a:p>
            <a:r>
              <a:rPr lang="sv-SE"/>
              <a:t>Slutord</a:t>
            </a:r>
          </a:p>
        </p:txBody>
      </p:sp>
      <p:sp>
        <p:nvSpPr>
          <p:cNvPr id="11" name="Platshållare för text 10"/>
          <p:cNvSpPr>
            <a:spLocks noGrp="1"/>
          </p:cNvSpPr>
          <p:nvPr>
            <p:ph type="body" sz="quarter" idx="10" hasCustomPrompt="1"/>
          </p:nvPr>
        </p:nvSpPr>
        <p:spPr>
          <a:xfrm>
            <a:off x="9047181" y="3803349"/>
            <a:ext cx="2066925" cy="733140"/>
          </a:xfrm>
        </p:spPr>
        <p:txBody>
          <a:bodyPr/>
          <a:lstStyle>
            <a:lvl1pPr marL="0" indent="0">
              <a:buNone/>
              <a:defRPr sz="1400">
                <a:solidFill>
                  <a:schemeClr val="bg1"/>
                </a:solidFill>
              </a:defRPr>
            </a:lvl1pPr>
            <a:lvl2pPr marL="266700" indent="0" algn="l">
              <a:buNone/>
              <a:defRPr/>
            </a:lvl2pPr>
          </a:lstStyle>
          <a:p>
            <a:pPr lvl="0"/>
            <a:r>
              <a:rPr lang="sv-SE"/>
              <a:t>Namn</a:t>
            </a:r>
          </a:p>
        </p:txBody>
      </p:sp>
      <p:sp>
        <p:nvSpPr>
          <p:cNvPr id="13" name="Platshållare för text 12"/>
          <p:cNvSpPr>
            <a:spLocks noGrp="1"/>
          </p:cNvSpPr>
          <p:nvPr>
            <p:ph type="body" sz="quarter" idx="11" hasCustomPrompt="1"/>
          </p:nvPr>
        </p:nvSpPr>
        <p:spPr>
          <a:xfrm>
            <a:off x="9047180" y="4755565"/>
            <a:ext cx="2066925" cy="438434"/>
          </a:xfrm>
        </p:spPr>
        <p:txBody>
          <a:bodyPr>
            <a:normAutofit/>
          </a:bodyPr>
          <a:lstStyle>
            <a:lvl1pPr marL="0" indent="0">
              <a:buNone/>
              <a:defRPr sz="1050" i="1">
                <a:solidFill>
                  <a:schemeClr val="bg1"/>
                </a:solidFill>
              </a:defRPr>
            </a:lvl1pPr>
            <a:lvl2pPr marL="266700" indent="0">
              <a:buNone/>
              <a:defRPr/>
            </a:lvl2pPr>
            <a:lvl3pPr marL="542925" indent="0">
              <a:buNone/>
              <a:defRPr/>
            </a:lvl3pPr>
            <a:lvl4pPr marL="809625" indent="0">
              <a:buNone/>
              <a:defRPr/>
            </a:lvl4pPr>
            <a:lvl5pPr marL="1076325" indent="0">
              <a:buNone/>
              <a:defRPr/>
            </a:lvl5pPr>
          </a:lstStyle>
          <a:p>
            <a:pPr lvl="0"/>
            <a:r>
              <a:rPr lang="sv-SE"/>
              <a:t>E-post</a:t>
            </a:r>
          </a:p>
        </p:txBody>
      </p:sp>
      <p:sp>
        <p:nvSpPr>
          <p:cNvPr id="15" name="Platshållare för text 14"/>
          <p:cNvSpPr>
            <a:spLocks noGrp="1"/>
          </p:cNvSpPr>
          <p:nvPr>
            <p:ph type="body" sz="quarter" idx="12" hasCustomPrompt="1"/>
          </p:nvPr>
        </p:nvSpPr>
        <p:spPr>
          <a:xfrm>
            <a:off x="9047181" y="5241624"/>
            <a:ext cx="2066925" cy="352425"/>
          </a:xfrm>
        </p:spPr>
        <p:txBody>
          <a:bodyPr>
            <a:noAutofit/>
          </a:bodyPr>
          <a:lstStyle>
            <a:lvl1pPr marL="0" indent="0">
              <a:buNone/>
              <a:defRPr sz="1050" i="1">
                <a:solidFill>
                  <a:schemeClr val="bg1"/>
                </a:solidFill>
              </a:defRPr>
            </a:lvl1pPr>
          </a:lstStyle>
          <a:p>
            <a:pPr lvl="0"/>
            <a:r>
              <a:rPr lang="sv-SE"/>
              <a:t>Hemsida</a:t>
            </a:r>
          </a:p>
        </p:txBody>
      </p:sp>
      <p:sp>
        <p:nvSpPr>
          <p:cNvPr id="12" name="Rektangel 11"/>
          <p:cNvSpPr/>
          <p:nvPr userDrawn="1"/>
        </p:nvSpPr>
        <p:spPr>
          <a:xfrm>
            <a:off x="2346510" y="6441592"/>
            <a:ext cx="9803329" cy="253916"/>
          </a:xfrm>
          <a:prstGeom prst="rect">
            <a:avLst/>
          </a:prstGeom>
        </p:spPr>
        <p:txBody>
          <a:bodyPr wrap="square">
            <a:spAutoFit/>
          </a:bodyPr>
          <a:lstStyle/>
          <a:p>
            <a:pPr algn="ct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Göteborgs</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universitet   -   Chalmers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tekniska</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högskola</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Karolinska</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Institutet</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Kungliga</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Tekniska</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högskolan</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Lunds</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universitet   - </a:t>
            </a:r>
            <a:r>
              <a:rPr lang="en-GB" sz="1050" baseline="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Stockholms</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universitet   -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Sveriges</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lantbruksuniversitet</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   </a:t>
            </a:r>
            <a:r>
              <a:rPr lang="en-GB" sz="1050" baseline="30000" err="1">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Umeå</a:t>
            </a:r>
            <a:r>
              <a:rPr lang="en-GB" sz="1050" baseline="30000">
                <a:solidFill>
                  <a:schemeClr val="tx1">
                    <a:lumMod val="50000"/>
                    <a:lumOff val="50000"/>
                  </a:schemeClr>
                </a:solidFill>
                <a:latin typeface="Arial" panose="020B0604020202020204" pitchFamily="34" charset="0"/>
                <a:ea typeface="Verdana" panose="020B0604030504040204" pitchFamily="34" charset="0"/>
                <a:cs typeface="Arial" panose="020B0604020202020204" pitchFamily="34" charset="0"/>
              </a:rPr>
              <a:t> universitet   -   Uppsala universitet</a:t>
            </a:r>
          </a:p>
        </p:txBody>
      </p:sp>
    </p:spTree>
    <p:extLst>
      <p:ext uri="{BB962C8B-B14F-4D97-AF65-F5344CB8AC3E}">
        <p14:creationId xmlns:p14="http://schemas.microsoft.com/office/powerpoint/2010/main" val="219842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a:xfrm>
            <a:off x="838200" y="6356350"/>
            <a:ext cx="2743200" cy="365125"/>
          </a:xfrm>
          <a:prstGeom prst="rect">
            <a:avLst/>
          </a:prstGeom>
        </p:spPr>
        <p:txBody>
          <a:bodyPr/>
          <a:lstStyle/>
          <a:p>
            <a:fld id="{A7DD3E8E-65A1-487C-B2D5-63E276E09175}" type="datetimeFigureOut">
              <a:rPr lang="sv-SE" smtClean="0"/>
              <a:t>2024-03-04</a:t>
            </a:fld>
            <a:endParaRPr lang="sv-SE"/>
          </a:p>
        </p:txBody>
      </p:sp>
      <p:sp>
        <p:nvSpPr>
          <p:cNvPr id="5" name="Platshållare för sidfot 4"/>
          <p:cNvSpPr>
            <a:spLocks noGrp="1"/>
          </p:cNvSpPr>
          <p:nvPr>
            <p:ph type="ftr" sz="quarter" idx="11"/>
          </p:nvPr>
        </p:nvSpPr>
        <p:spPr>
          <a:xfrm>
            <a:off x="4038600" y="6356350"/>
            <a:ext cx="4114800" cy="365125"/>
          </a:xfrm>
          <a:prstGeom prst="rect">
            <a:avLst/>
          </a:prstGeom>
        </p:spPr>
        <p:txBody>
          <a:bodyPr/>
          <a:lstStyle/>
          <a:p>
            <a:endParaRPr lang="sv-SE"/>
          </a:p>
        </p:txBody>
      </p:sp>
      <p:sp>
        <p:nvSpPr>
          <p:cNvPr id="6" name="Platshållare för bildnummer 5"/>
          <p:cNvSpPr>
            <a:spLocks noGrp="1"/>
          </p:cNvSpPr>
          <p:nvPr>
            <p:ph type="sldNum" sz="quarter" idx="12"/>
          </p:nvPr>
        </p:nvSpPr>
        <p:spPr>
          <a:xfrm>
            <a:off x="8610600" y="6356350"/>
            <a:ext cx="2743200" cy="365125"/>
          </a:xfrm>
          <a:prstGeom prst="rect">
            <a:avLst/>
          </a:prstGeom>
        </p:spPr>
        <p:txBody>
          <a:bodyPr/>
          <a:lstStyle/>
          <a:p>
            <a:fld id="{7B4EA011-58C4-44DC-84B1-FAEE919DBCE6}" type="slidenum">
              <a:rPr lang="sv-SE" smtClean="0"/>
              <a:t>‹#›</a:t>
            </a:fld>
            <a:endParaRPr lang="sv-SE"/>
          </a:p>
        </p:txBody>
      </p:sp>
    </p:spTree>
    <p:extLst>
      <p:ext uri="{BB962C8B-B14F-4D97-AF65-F5344CB8AC3E}">
        <p14:creationId xmlns:p14="http://schemas.microsoft.com/office/powerpoint/2010/main" val="316292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innehåll 2"/>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a:xfrm>
            <a:off x="838200" y="6356350"/>
            <a:ext cx="2743200" cy="365125"/>
          </a:xfrm>
          <a:prstGeom prst="rect">
            <a:avLst/>
          </a:prstGeom>
        </p:spPr>
        <p:txBody>
          <a:bodyPr/>
          <a:lstStyle/>
          <a:p>
            <a:fld id="{A7DD3E8E-65A1-487C-B2D5-63E276E09175}" type="datetimeFigureOut">
              <a:rPr lang="sv-SE" smtClean="0"/>
              <a:t>2024-03-04</a:t>
            </a:fld>
            <a:endParaRPr lang="sv-SE"/>
          </a:p>
        </p:txBody>
      </p:sp>
      <p:sp>
        <p:nvSpPr>
          <p:cNvPr id="6" name="Platshållare för sidfot 5"/>
          <p:cNvSpPr>
            <a:spLocks noGrp="1"/>
          </p:cNvSpPr>
          <p:nvPr>
            <p:ph type="ftr" sz="quarter" idx="11"/>
          </p:nvPr>
        </p:nvSpPr>
        <p:spPr>
          <a:xfrm>
            <a:off x="4038600" y="6356350"/>
            <a:ext cx="4114800" cy="365125"/>
          </a:xfrm>
          <a:prstGeom prst="rect">
            <a:avLst/>
          </a:prstGeom>
        </p:spPr>
        <p:txBody>
          <a:bodyPr/>
          <a:lstStyle/>
          <a:p>
            <a:endParaRPr lang="sv-SE"/>
          </a:p>
        </p:txBody>
      </p:sp>
      <p:sp>
        <p:nvSpPr>
          <p:cNvPr id="7" name="Platshållare för bildnummer 6"/>
          <p:cNvSpPr>
            <a:spLocks noGrp="1"/>
          </p:cNvSpPr>
          <p:nvPr>
            <p:ph type="sldNum" sz="quarter" idx="12"/>
          </p:nvPr>
        </p:nvSpPr>
        <p:spPr>
          <a:xfrm>
            <a:off x="8610600" y="6356350"/>
            <a:ext cx="2743200" cy="365125"/>
          </a:xfrm>
          <a:prstGeom prst="rect">
            <a:avLst/>
          </a:prstGeom>
        </p:spPr>
        <p:txBody>
          <a:bodyPr/>
          <a:lstStyle/>
          <a:p>
            <a:fld id="{7B4EA011-58C4-44DC-84B1-FAEE919DBCE6}" type="slidenum">
              <a:rPr lang="sv-SE" smtClean="0"/>
              <a:t>‹#›</a:t>
            </a:fld>
            <a:endParaRPr lang="sv-SE"/>
          </a:p>
        </p:txBody>
      </p:sp>
    </p:spTree>
    <p:extLst>
      <p:ext uri="{BB962C8B-B14F-4D97-AF65-F5344CB8AC3E}">
        <p14:creationId xmlns:p14="http://schemas.microsoft.com/office/powerpoint/2010/main" val="2081267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a:xfrm>
            <a:off x="838200" y="6356350"/>
            <a:ext cx="2743200" cy="365125"/>
          </a:xfrm>
          <a:prstGeom prst="rect">
            <a:avLst/>
          </a:prstGeom>
        </p:spPr>
        <p:txBody>
          <a:bodyPr/>
          <a:lstStyle/>
          <a:p>
            <a:fld id="{A7DD3E8E-65A1-487C-B2D5-63E276E09175}" type="datetimeFigureOut">
              <a:rPr lang="sv-SE" smtClean="0"/>
              <a:t>2024-03-04</a:t>
            </a:fld>
            <a:endParaRPr lang="sv-SE"/>
          </a:p>
        </p:txBody>
      </p:sp>
      <p:sp>
        <p:nvSpPr>
          <p:cNvPr id="8" name="Platshållare för sidfot 7"/>
          <p:cNvSpPr>
            <a:spLocks noGrp="1"/>
          </p:cNvSpPr>
          <p:nvPr>
            <p:ph type="ftr" sz="quarter" idx="11"/>
          </p:nvPr>
        </p:nvSpPr>
        <p:spPr>
          <a:xfrm>
            <a:off x="4038600" y="6356350"/>
            <a:ext cx="4114800" cy="365125"/>
          </a:xfrm>
          <a:prstGeom prst="rect">
            <a:avLst/>
          </a:prstGeom>
        </p:spPr>
        <p:txBody>
          <a:bodyPr/>
          <a:lstStyle/>
          <a:p>
            <a:endParaRPr lang="sv-SE"/>
          </a:p>
        </p:txBody>
      </p:sp>
      <p:sp>
        <p:nvSpPr>
          <p:cNvPr id="9" name="Platshållare för bildnummer 8"/>
          <p:cNvSpPr>
            <a:spLocks noGrp="1"/>
          </p:cNvSpPr>
          <p:nvPr>
            <p:ph type="sldNum" sz="quarter" idx="12"/>
          </p:nvPr>
        </p:nvSpPr>
        <p:spPr>
          <a:xfrm>
            <a:off x="8610600" y="6356350"/>
            <a:ext cx="2743200" cy="365125"/>
          </a:xfrm>
          <a:prstGeom prst="rect">
            <a:avLst/>
          </a:prstGeom>
        </p:spPr>
        <p:txBody>
          <a:bodyPr/>
          <a:lstStyle/>
          <a:p>
            <a:fld id="{7B4EA011-58C4-44DC-84B1-FAEE919DBCE6}" type="slidenum">
              <a:rPr lang="sv-SE" smtClean="0"/>
              <a:t>‹#›</a:t>
            </a:fld>
            <a:endParaRPr lang="sv-SE"/>
          </a:p>
        </p:txBody>
      </p:sp>
    </p:spTree>
    <p:extLst>
      <p:ext uri="{BB962C8B-B14F-4D97-AF65-F5344CB8AC3E}">
        <p14:creationId xmlns:p14="http://schemas.microsoft.com/office/powerpoint/2010/main" val="1884760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mall för rubrikformat</a:t>
            </a:r>
          </a:p>
        </p:txBody>
      </p:sp>
      <p:sp>
        <p:nvSpPr>
          <p:cNvPr id="3" name="Platshållare för datum 2"/>
          <p:cNvSpPr>
            <a:spLocks noGrp="1"/>
          </p:cNvSpPr>
          <p:nvPr>
            <p:ph type="dt" sz="half" idx="10"/>
          </p:nvPr>
        </p:nvSpPr>
        <p:spPr>
          <a:xfrm>
            <a:off x="838200" y="6356350"/>
            <a:ext cx="2743200" cy="365125"/>
          </a:xfrm>
          <a:prstGeom prst="rect">
            <a:avLst/>
          </a:prstGeom>
        </p:spPr>
        <p:txBody>
          <a:bodyPr/>
          <a:lstStyle/>
          <a:p>
            <a:fld id="{A7DD3E8E-65A1-487C-B2D5-63E276E09175}" type="datetimeFigureOut">
              <a:rPr lang="sv-SE" smtClean="0"/>
              <a:t>2024-03-04</a:t>
            </a:fld>
            <a:endParaRPr lang="sv-SE"/>
          </a:p>
        </p:txBody>
      </p:sp>
      <p:sp>
        <p:nvSpPr>
          <p:cNvPr id="4" name="Platshållare för sidfot 3"/>
          <p:cNvSpPr>
            <a:spLocks noGrp="1"/>
          </p:cNvSpPr>
          <p:nvPr>
            <p:ph type="ftr" sz="quarter" idx="11"/>
          </p:nvPr>
        </p:nvSpPr>
        <p:spPr>
          <a:xfrm>
            <a:off x="4038600" y="6356350"/>
            <a:ext cx="4114800" cy="365125"/>
          </a:xfrm>
          <a:prstGeom prst="rect">
            <a:avLst/>
          </a:prstGeom>
        </p:spPr>
        <p:txBody>
          <a:bodyPr/>
          <a:lstStyle/>
          <a:p>
            <a:endParaRPr lang="sv-SE"/>
          </a:p>
        </p:txBody>
      </p:sp>
      <p:sp>
        <p:nvSpPr>
          <p:cNvPr id="5" name="Platshållare för bildnummer 4"/>
          <p:cNvSpPr>
            <a:spLocks noGrp="1"/>
          </p:cNvSpPr>
          <p:nvPr>
            <p:ph type="sldNum" sz="quarter" idx="12"/>
          </p:nvPr>
        </p:nvSpPr>
        <p:spPr>
          <a:xfrm>
            <a:off x="8610600" y="6356350"/>
            <a:ext cx="2743200" cy="365125"/>
          </a:xfrm>
          <a:prstGeom prst="rect">
            <a:avLst/>
          </a:prstGeom>
        </p:spPr>
        <p:txBody>
          <a:bodyPr/>
          <a:lstStyle/>
          <a:p>
            <a:fld id="{7B4EA011-58C4-44DC-84B1-FAEE919DBCE6}" type="slidenum">
              <a:rPr lang="sv-SE" smtClean="0"/>
              <a:t>‹#›</a:t>
            </a:fld>
            <a:endParaRPr lang="sv-SE"/>
          </a:p>
        </p:txBody>
      </p:sp>
    </p:spTree>
    <p:extLst>
      <p:ext uri="{BB962C8B-B14F-4D97-AF65-F5344CB8AC3E}">
        <p14:creationId xmlns:p14="http://schemas.microsoft.com/office/powerpoint/2010/main" val="2214895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838200" y="1835149"/>
            <a:ext cx="10515600" cy="4546601"/>
          </a:xfrm>
          <a:prstGeom prst="rect">
            <a:avLst/>
          </a:prstGeom>
        </p:spPr>
        <p:txBody>
          <a:bodyPr vert="horz" lIns="91440" tIns="45720" rIns="91440" bIns="45720" rtlCol="0">
            <a:norm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9" name="Platshållare för sidfot 8"/>
          <p:cNvSpPr>
            <a:spLocks noGrp="1"/>
          </p:cNvSpPr>
          <p:nvPr>
            <p:ph type="ftr" sz="quarter" idx="3"/>
          </p:nvPr>
        </p:nvSpPr>
        <p:spPr>
          <a:xfrm>
            <a:off x="838200" y="6400799"/>
            <a:ext cx="10515600" cy="327023"/>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sv-SE"/>
          </a:p>
        </p:txBody>
      </p:sp>
    </p:spTree>
    <p:extLst>
      <p:ext uri="{BB962C8B-B14F-4D97-AF65-F5344CB8AC3E}">
        <p14:creationId xmlns:p14="http://schemas.microsoft.com/office/powerpoint/2010/main" val="24647409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75" r:id="rId4"/>
    <p:sldLayoutId id="214748367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6" r:id="rId15"/>
    <p:sldLayoutId id="2147483677" r:id="rId16"/>
  </p:sldLayoutIdLst>
  <p:hf sldNum="0" hdr="0" dt="0"/>
  <p:txStyles>
    <p:title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p:titleStyle>
    <p:bodyStyle>
      <a:lvl1pPr marL="228600" indent="-228600" algn="l" defTabSz="914400" rtl="0" eaLnBrk="1" latinLnBrk="0" hangingPunct="1">
        <a:lnSpc>
          <a:spcPct val="100000"/>
        </a:lnSpc>
        <a:spcBef>
          <a:spcPts val="1000"/>
        </a:spcBef>
        <a:buClr>
          <a:schemeClr val="accent3"/>
        </a:buClr>
        <a:buFont typeface="Arial" panose="020B0604020202020204" pitchFamily="34" charset="0"/>
        <a:buChar char="•"/>
        <a:defRPr sz="2400" kern="1200">
          <a:solidFill>
            <a:schemeClr val="tx1"/>
          </a:solidFill>
          <a:latin typeface="+mn-lt"/>
          <a:ea typeface="+mn-ea"/>
          <a:cs typeface="+mn-cs"/>
        </a:defRPr>
      </a:lvl1pPr>
      <a:lvl2pPr marL="447675" indent="-180975"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2pPr>
      <a:lvl3pPr marL="714375" indent="-171450" algn="l" defTabSz="914400" rtl="0" eaLnBrk="1" latinLnBrk="0" hangingPunct="1">
        <a:lnSpc>
          <a:spcPct val="100000"/>
        </a:lnSpc>
        <a:spcBef>
          <a:spcPts val="500"/>
        </a:spcBef>
        <a:buClr>
          <a:schemeClr val="accent3"/>
        </a:buClr>
        <a:buFont typeface="Arial" panose="020B0604020202020204" pitchFamily="34" charset="0"/>
        <a:buChar char="•"/>
        <a:tabLst>
          <a:tab pos="714375" algn="l"/>
        </a:tabLst>
        <a:defRPr sz="1400" kern="1200">
          <a:solidFill>
            <a:schemeClr val="tx1"/>
          </a:solidFill>
          <a:latin typeface="+mn-lt"/>
          <a:ea typeface="+mn-ea"/>
          <a:cs typeface="+mn-cs"/>
        </a:defRPr>
      </a:lvl3pPr>
      <a:lvl4pPr marL="990600" indent="-180975" algn="l" defTabSz="914400" rtl="0" eaLnBrk="1" latinLnBrk="0" hangingPunct="1">
        <a:lnSpc>
          <a:spcPct val="100000"/>
        </a:lnSpc>
        <a:spcBef>
          <a:spcPts val="5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1257300" indent="-180975" algn="l" defTabSz="914400" rtl="0" eaLnBrk="1" latinLnBrk="0" hangingPunct="1">
        <a:lnSpc>
          <a:spcPct val="100000"/>
        </a:lnSpc>
        <a:spcBef>
          <a:spcPts val="500"/>
        </a:spcBef>
        <a:buClr>
          <a:schemeClr val="accent3"/>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9.svg"/></Relationships>
</file>

<file path=ppt/slides/_rels/slide11.xml.rels><?xml version="1.0" encoding="UTF-8" standalone="yes"?>
<Relationships xmlns="http://schemas.openxmlformats.org/package/2006/relationships"><Relationship Id="rId3" Type="http://schemas.openxmlformats.org/officeDocument/2006/relationships/hyperlink" Target="https://ec.europa.eu/justice/article-29/documentation/opinion-recommendation/files/2014/wp216_sv.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1.png"/><Relationship Id="rId7" Type="http://schemas.openxmlformats.org/officeDocument/2006/relationships/image" Target="../media/image35.sv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35.svg"/><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8.jpg"/><Relationship Id="rId4" Type="http://schemas.openxmlformats.org/officeDocument/2006/relationships/image" Target="../media/image37.jpe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cessda.eu/Training-Resources/Resource-crd-3353"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ukdataservice.ac.uk/help/secure-lab/what-is-the-five-safes-framework/" TargetMode="External"/><Relationship Id="rId5" Type="http://schemas.openxmlformats.org/officeDocument/2006/relationships/hyperlink" Target="https://www.fsd.tuni.fi/en/services/data-management-guidelines/anonymisation-and-identifiers/" TargetMode="External"/><Relationship Id="rId4" Type="http://schemas.openxmlformats.org/officeDocument/2006/relationships/hyperlink" Target="https://utrechtuniversity.github.io/dataprivacyhandbook/"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svg"/><Relationship Id="rId2" Type="http://schemas.openxmlformats.org/officeDocument/2006/relationships/notesSlide" Target="../notesSlides/notesSlide5.xml"/><Relationship Id="rId16"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svg"/><Relationship Id="rId10" Type="http://schemas.openxmlformats.org/officeDocument/2006/relationships/image" Target="../media/image16.svg"/><Relationship Id="rId19" Type="http://schemas.openxmlformats.org/officeDocument/2006/relationships/image" Target="../media/image25.pn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83D0653-88B4-2E49-947E-2772EC89C04F}"/>
              </a:ext>
            </a:extLst>
          </p:cNvPr>
          <p:cNvSpPr>
            <a:spLocks noGrp="1"/>
          </p:cNvSpPr>
          <p:nvPr>
            <p:ph type="ctrTitle"/>
          </p:nvPr>
        </p:nvSpPr>
        <p:spPr>
          <a:xfrm>
            <a:off x="1250540" y="690409"/>
            <a:ext cx="8205432" cy="1687031"/>
          </a:xfrm>
        </p:spPr>
        <p:txBody>
          <a:bodyPr>
            <a:noAutofit/>
          </a:bodyPr>
          <a:lstStyle/>
          <a:p>
            <a:r>
              <a:rPr lang="sv-SE" sz="3600" dirty="0"/>
              <a:t>Digitala verktyg för riskbedömning och skyddsåtgärder i </a:t>
            </a:r>
            <a:r>
              <a:rPr lang="sv-SE" sz="3600" dirty="0" err="1"/>
              <a:t>tabulära</a:t>
            </a:r>
            <a:r>
              <a:rPr lang="sv-SE" sz="3600" dirty="0"/>
              <a:t> data med personuppgifter</a:t>
            </a:r>
          </a:p>
        </p:txBody>
      </p:sp>
      <p:sp>
        <p:nvSpPr>
          <p:cNvPr id="4" name="Rubrik 1">
            <a:extLst>
              <a:ext uri="{FF2B5EF4-FFF2-40B4-BE49-F238E27FC236}">
                <a16:creationId xmlns:a16="http://schemas.microsoft.com/office/drawing/2014/main" id="{A8A7E36C-9E7E-6E4B-3B29-C7D3213C9A89}"/>
              </a:ext>
            </a:extLst>
          </p:cNvPr>
          <p:cNvSpPr txBox="1">
            <a:spLocks/>
          </p:cNvSpPr>
          <p:nvPr/>
        </p:nvSpPr>
        <p:spPr>
          <a:xfrm>
            <a:off x="1284605" y="2617821"/>
            <a:ext cx="8205432" cy="1687031"/>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000" b="1" kern="1200" baseline="0">
                <a:solidFill>
                  <a:schemeClr val="bg1"/>
                </a:solidFill>
                <a:latin typeface="+mn-lt"/>
                <a:ea typeface="+mj-ea"/>
                <a:cs typeface="+mj-cs"/>
              </a:defRPr>
            </a:lvl1pPr>
          </a:lstStyle>
          <a:p>
            <a:r>
              <a:rPr lang="sv-SE" sz="2000" b="0" dirty="0"/>
              <a:t>Workshoppresentation</a:t>
            </a:r>
          </a:p>
        </p:txBody>
      </p:sp>
    </p:spTree>
    <p:extLst>
      <p:ext uri="{BB962C8B-B14F-4D97-AF65-F5344CB8AC3E}">
        <p14:creationId xmlns:p14="http://schemas.microsoft.com/office/powerpoint/2010/main" val="3765700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45F1204-8005-EFB7-F113-D71D1EEE4061}"/>
              </a:ext>
            </a:extLst>
          </p:cNvPr>
          <p:cNvSpPr>
            <a:spLocks noGrp="1"/>
          </p:cNvSpPr>
          <p:nvPr>
            <p:ph type="title"/>
          </p:nvPr>
        </p:nvSpPr>
        <p:spPr/>
        <p:txBody>
          <a:bodyPr/>
          <a:lstStyle/>
          <a:p>
            <a:r>
              <a:rPr lang="sv-SE"/>
              <a:t>Ur</a:t>
            </a:r>
            <a:r>
              <a:rPr lang="sv-SE" sz="5400"/>
              <a:t>val</a:t>
            </a:r>
            <a:endParaRPr lang="sv-SE"/>
          </a:p>
        </p:txBody>
      </p:sp>
      <p:sp>
        <p:nvSpPr>
          <p:cNvPr id="3" name="Platshållare för innehåll 2">
            <a:extLst>
              <a:ext uri="{FF2B5EF4-FFF2-40B4-BE49-F238E27FC236}">
                <a16:creationId xmlns:a16="http://schemas.microsoft.com/office/drawing/2014/main" id="{C3D301FE-1377-5909-66DD-38F652F5A76B}"/>
              </a:ext>
            </a:extLst>
          </p:cNvPr>
          <p:cNvSpPr>
            <a:spLocks noGrp="1"/>
          </p:cNvSpPr>
          <p:nvPr>
            <p:ph idx="1"/>
          </p:nvPr>
        </p:nvSpPr>
        <p:spPr/>
        <p:txBody>
          <a:bodyPr>
            <a:normAutofit lnSpcReduction="10000"/>
          </a:bodyPr>
          <a:lstStyle/>
          <a:p>
            <a:r>
              <a:rPr lang="sv-SE" b="1" dirty="0"/>
              <a:t>Slumpmässigt urval/sannolikhetsurval </a:t>
            </a:r>
            <a:r>
              <a:rPr lang="sv-SE" dirty="0">
                <a:sym typeface="Wingdings" panose="05000000000000000000" pitchFamily="2" charset="2"/>
              </a:rPr>
              <a:t> urval som representerar en totalpopulation, exempelvis Sveriges befolkning</a:t>
            </a:r>
          </a:p>
          <a:p>
            <a:pPr marL="0" indent="0">
              <a:buNone/>
            </a:pPr>
            <a:endParaRPr lang="sv-SE" dirty="0">
              <a:sym typeface="Wingdings" panose="05000000000000000000" pitchFamily="2" charset="2"/>
            </a:endParaRPr>
          </a:p>
          <a:p>
            <a:pPr>
              <a:buFont typeface="Wingdings" panose="05000000000000000000" pitchFamily="2" charset="2"/>
              <a:buChar char="Ø"/>
            </a:pPr>
            <a:r>
              <a:rPr lang="sv-SE" sz="1800" dirty="0">
                <a:sym typeface="Wingdings" panose="05000000000000000000" pitchFamily="2" charset="2"/>
              </a:rPr>
              <a:t>Ger oss ganska ospecifik förhandsinformation om personer i data</a:t>
            </a:r>
          </a:p>
          <a:p>
            <a:pPr marL="0" indent="0">
              <a:buNone/>
            </a:pPr>
            <a:endParaRPr lang="sv-SE" dirty="0">
              <a:sym typeface="Wingdings" panose="05000000000000000000" pitchFamily="2" charset="2"/>
            </a:endParaRPr>
          </a:p>
          <a:p>
            <a:r>
              <a:rPr lang="sv-SE" b="1" dirty="0">
                <a:sym typeface="Wingdings" panose="05000000000000000000" pitchFamily="2" charset="2"/>
              </a:rPr>
              <a:t>Icke-slumpmässigt urval </a:t>
            </a:r>
            <a:r>
              <a:rPr lang="sv-SE" dirty="0">
                <a:sym typeface="Wingdings" panose="05000000000000000000" pitchFamily="2" charset="2"/>
              </a:rPr>
              <a:t> används för att undersöka en specifik grupp, exempelvis anställda på Göteborgs universitet, pensionärer, personer med en viss sjukdom etc.</a:t>
            </a:r>
          </a:p>
          <a:p>
            <a:pPr marL="0" indent="0">
              <a:buNone/>
            </a:pPr>
            <a:endParaRPr lang="sv-SE" dirty="0">
              <a:sym typeface="Wingdings" panose="05000000000000000000" pitchFamily="2" charset="2"/>
            </a:endParaRPr>
          </a:p>
          <a:p>
            <a:pPr>
              <a:buFont typeface="Wingdings" panose="05000000000000000000" pitchFamily="2" charset="2"/>
              <a:buChar char="Ø"/>
            </a:pPr>
            <a:r>
              <a:rPr lang="sv-SE" sz="1800" dirty="0">
                <a:sym typeface="Wingdings" panose="05000000000000000000" pitchFamily="2" charset="2"/>
              </a:rPr>
              <a:t>Ger oss förhandsinformation om den grupp som undersöks  kan öka risken för bakvägsidentifiering</a:t>
            </a:r>
            <a:endParaRPr lang="sv-SE" dirty="0">
              <a:sym typeface="Wingdings" panose="05000000000000000000" pitchFamily="2" charset="2"/>
            </a:endParaRPr>
          </a:p>
          <a:p>
            <a:endParaRPr lang="sv-SE" dirty="0">
              <a:sym typeface="Wingdings" panose="05000000000000000000" pitchFamily="2" charset="2"/>
            </a:endParaRPr>
          </a:p>
          <a:p>
            <a:endParaRPr lang="sv-SE" dirty="0"/>
          </a:p>
        </p:txBody>
      </p:sp>
      <p:pic>
        <p:nvPicPr>
          <p:cNvPr id="5" name="Bild 4" descr="Förstoringsglas kontur">
            <a:extLst>
              <a:ext uri="{FF2B5EF4-FFF2-40B4-BE49-F238E27FC236}">
                <a16:creationId xmlns:a16="http://schemas.microsoft.com/office/drawing/2014/main" id="{CBC18013-9560-D2B4-62BE-F3359EFEE83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09396" y="233248"/>
            <a:ext cx="1839686" cy="1839686"/>
          </a:xfrm>
          <a:prstGeom prst="rect">
            <a:avLst/>
          </a:prstGeom>
        </p:spPr>
      </p:pic>
    </p:spTree>
    <p:extLst>
      <p:ext uri="{BB962C8B-B14F-4D97-AF65-F5344CB8AC3E}">
        <p14:creationId xmlns:p14="http://schemas.microsoft.com/office/powerpoint/2010/main" val="2315468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EF435-533C-6AAB-7C7B-DFFA3DF7EF9F}"/>
              </a:ext>
            </a:extLst>
          </p:cNvPr>
          <p:cNvSpPr>
            <a:spLocks noGrp="1"/>
          </p:cNvSpPr>
          <p:nvPr>
            <p:ph type="title"/>
          </p:nvPr>
        </p:nvSpPr>
        <p:spPr/>
        <p:txBody>
          <a:bodyPr/>
          <a:lstStyle/>
          <a:p>
            <a:r>
              <a:rPr lang="sv-SE" dirty="0"/>
              <a:t>Riskbedömning </a:t>
            </a:r>
            <a:r>
              <a:rPr lang="sv-SE" dirty="0">
                <a:solidFill>
                  <a:schemeClr val="bg2">
                    <a:lumMod val="75000"/>
                  </a:schemeClr>
                </a:solidFill>
              </a:rPr>
              <a:t>(k-</a:t>
            </a:r>
            <a:r>
              <a:rPr lang="sv-SE" dirty="0" err="1">
                <a:solidFill>
                  <a:schemeClr val="bg2">
                    <a:lumMod val="75000"/>
                  </a:schemeClr>
                </a:solidFill>
              </a:rPr>
              <a:t>anonymity</a:t>
            </a:r>
            <a:r>
              <a:rPr lang="sv-SE" dirty="0">
                <a:solidFill>
                  <a:schemeClr val="bg2">
                    <a:lumMod val="75000"/>
                  </a:schemeClr>
                </a:solidFill>
              </a:rPr>
              <a:t>)</a:t>
            </a:r>
          </a:p>
        </p:txBody>
      </p:sp>
      <p:sp>
        <p:nvSpPr>
          <p:cNvPr id="3" name="Platshållare för innehåll 2">
            <a:extLst>
              <a:ext uri="{FF2B5EF4-FFF2-40B4-BE49-F238E27FC236}">
                <a16:creationId xmlns:a16="http://schemas.microsoft.com/office/drawing/2014/main" id="{3C426F29-9EB3-D983-AE10-B29D93C17BAC}"/>
              </a:ext>
            </a:extLst>
          </p:cNvPr>
          <p:cNvSpPr>
            <a:spLocks noGrp="1"/>
          </p:cNvSpPr>
          <p:nvPr>
            <p:ph idx="1"/>
          </p:nvPr>
        </p:nvSpPr>
        <p:spPr>
          <a:xfrm>
            <a:off x="228599" y="1545763"/>
            <a:ext cx="7831668" cy="4565651"/>
          </a:xfrm>
        </p:spPr>
        <p:txBody>
          <a:bodyPr vert="horz" lIns="91440" tIns="45720" rIns="91440" bIns="45720" rtlCol="0" anchor="t">
            <a:normAutofit fontScale="85000" lnSpcReduction="20000"/>
          </a:bodyPr>
          <a:lstStyle/>
          <a:p>
            <a:r>
              <a:rPr lang="sv-SE" b="1" dirty="0"/>
              <a:t>Statistisk metod </a:t>
            </a:r>
            <a:r>
              <a:rPr lang="sv-SE" dirty="0"/>
              <a:t>för </a:t>
            </a:r>
            <a:r>
              <a:rPr lang="sv-SE" dirty="0" err="1"/>
              <a:t>pseudonymisering</a:t>
            </a:r>
            <a:r>
              <a:rPr lang="sv-SE" dirty="0"/>
              <a:t> av kvantitativa data</a:t>
            </a:r>
          </a:p>
          <a:p>
            <a:pPr marL="0" indent="0">
              <a:buNone/>
            </a:pPr>
            <a:endParaRPr lang="sv-SE" dirty="0">
              <a:solidFill>
                <a:schemeClr val="bg1">
                  <a:lumMod val="85000"/>
                </a:schemeClr>
              </a:solidFill>
            </a:endParaRPr>
          </a:p>
          <a:p>
            <a:r>
              <a:rPr lang="sv-SE" b="1" dirty="0"/>
              <a:t>Mått</a:t>
            </a:r>
            <a:r>
              <a:rPr lang="sv-SE" dirty="0"/>
              <a:t> på hur svårt det är att bakvägsidentifiera individer i ett enskilt </a:t>
            </a:r>
            <a:r>
              <a:rPr lang="sv-SE" dirty="0" err="1"/>
              <a:t>dataset</a:t>
            </a:r>
            <a:r>
              <a:rPr lang="sv-SE" dirty="0"/>
              <a:t> – hur många unika variabelkombinationer finns det?</a:t>
            </a:r>
            <a:br>
              <a:rPr lang="sv-SE" dirty="0"/>
            </a:br>
            <a:endParaRPr lang="sv-SE" dirty="0">
              <a:solidFill>
                <a:schemeClr val="bg1">
                  <a:lumMod val="75000"/>
                </a:schemeClr>
              </a:solidFill>
            </a:endParaRPr>
          </a:p>
          <a:p>
            <a:r>
              <a:rPr lang="sv-SE" b="1" dirty="0"/>
              <a:t>k:et </a:t>
            </a:r>
            <a:r>
              <a:rPr lang="sv-SE" dirty="0"/>
              <a:t>i k-</a:t>
            </a:r>
            <a:r>
              <a:rPr lang="sv-SE" dirty="0" err="1"/>
              <a:t>anonymity</a:t>
            </a:r>
            <a:r>
              <a:rPr lang="sv-SE" dirty="0"/>
              <a:t> står för hur många observationer i ett </a:t>
            </a:r>
            <a:r>
              <a:rPr lang="sv-SE" dirty="0" err="1"/>
              <a:t>dataset</a:t>
            </a:r>
            <a:r>
              <a:rPr lang="sv-SE" dirty="0"/>
              <a:t> som har samma unika kombination av egenskaper/attribut (k2, k3 osv)</a:t>
            </a:r>
          </a:p>
          <a:p>
            <a:pPr marL="0" indent="0">
              <a:buNone/>
            </a:pPr>
            <a:endParaRPr lang="sv-SE" dirty="0"/>
          </a:p>
          <a:p>
            <a:r>
              <a:rPr lang="sv-SE" dirty="0"/>
              <a:t>Ett av de vanligaste sätten att sänka detaljrikedomen i </a:t>
            </a:r>
            <a:r>
              <a:rPr lang="sv-SE" dirty="0" err="1"/>
              <a:t>tabulära</a:t>
            </a:r>
            <a:r>
              <a:rPr lang="sv-SE" dirty="0"/>
              <a:t> data är att minska antalet unika kombinationer (koda om variabler)</a:t>
            </a:r>
          </a:p>
          <a:p>
            <a:endParaRPr lang="sv-SE" dirty="0"/>
          </a:p>
          <a:p>
            <a:r>
              <a:rPr lang="sv-SE" dirty="0"/>
              <a:t>När man kodar om skapar man lite förenklat ”</a:t>
            </a:r>
            <a:r>
              <a:rPr lang="sv-SE" b="1" u="sng" dirty="0"/>
              <a:t>datatvillingar</a:t>
            </a:r>
            <a:r>
              <a:rPr lang="sv-SE" dirty="0"/>
              <a:t>”</a:t>
            </a:r>
          </a:p>
          <a:p>
            <a:pPr marL="0" indent="0">
              <a:buNone/>
            </a:pPr>
            <a:endParaRPr lang="sv-SE" dirty="0"/>
          </a:p>
        </p:txBody>
      </p:sp>
      <p:sp>
        <p:nvSpPr>
          <p:cNvPr id="8" name="textruta 7">
            <a:extLst>
              <a:ext uri="{FF2B5EF4-FFF2-40B4-BE49-F238E27FC236}">
                <a16:creationId xmlns:a16="http://schemas.microsoft.com/office/drawing/2014/main" id="{DCA38CF1-90C6-8EBD-C524-662B7A169AD5}"/>
              </a:ext>
            </a:extLst>
          </p:cNvPr>
          <p:cNvSpPr txBox="1"/>
          <p:nvPr/>
        </p:nvSpPr>
        <p:spPr>
          <a:xfrm>
            <a:off x="10639425" y="294826"/>
            <a:ext cx="1428750" cy="378857"/>
          </a:xfrm>
          <a:prstGeom prst="rect">
            <a:avLst/>
          </a:prstGeom>
          <a:noFill/>
        </p:spPr>
        <p:txBody>
          <a:bodyPr wrap="square" rtlCol="0">
            <a:spAutoFit/>
          </a:bodyPr>
          <a:lstStyle/>
          <a:p>
            <a:r>
              <a:rPr lang="sv-SE" dirty="0">
                <a:hlinkClick r:id="rId3"/>
              </a:rPr>
              <a:t>Veta mer?</a:t>
            </a:r>
            <a:endParaRPr lang="sv-SE" dirty="0"/>
          </a:p>
        </p:txBody>
      </p:sp>
      <p:pic>
        <p:nvPicPr>
          <p:cNvPr id="10" name="Bildobjekt 9" descr="En bild som visar clipart, tecknad serie, leende, smiley&#10;&#10;Automatiskt genererad beskrivning">
            <a:extLst>
              <a:ext uri="{FF2B5EF4-FFF2-40B4-BE49-F238E27FC236}">
                <a16:creationId xmlns:a16="http://schemas.microsoft.com/office/drawing/2014/main" id="{A06340CA-DEAB-335B-4FE6-3EA519422A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70310" y="3208338"/>
            <a:ext cx="3993091" cy="3993091"/>
          </a:xfrm>
          <a:prstGeom prst="rect">
            <a:avLst/>
          </a:prstGeom>
        </p:spPr>
      </p:pic>
    </p:spTree>
    <p:extLst>
      <p:ext uri="{BB962C8B-B14F-4D97-AF65-F5344CB8AC3E}">
        <p14:creationId xmlns:p14="http://schemas.microsoft.com/office/powerpoint/2010/main" val="1909780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0A5018-8650-8A5B-94D2-8816FE553400}"/>
              </a:ext>
            </a:extLst>
          </p:cNvPr>
          <p:cNvSpPr>
            <a:spLocks noGrp="1"/>
          </p:cNvSpPr>
          <p:nvPr>
            <p:ph type="title"/>
          </p:nvPr>
        </p:nvSpPr>
        <p:spPr/>
        <p:txBody>
          <a:bodyPr/>
          <a:lstStyle/>
          <a:p>
            <a:r>
              <a:rPr lang="sv-SE"/>
              <a:t>Exempel</a:t>
            </a:r>
          </a:p>
        </p:txBody>
      </p:sp>
      <p:pic>
        <p:nvPicPr>
          <p:cNvPr id="4" name="Platshållare för innehåll 3" descr="En bild som visar text, recept, skärmbild&#10;&#10;Automatiskt genererad beskrivning">
            <a:extLst>
              <a:ext uri="{FF2B5EF4-FFF2-40B4-BE49-F238E27FC236}">
                <a16:creationId xmlns:a16="http://schemas.microsoft.com/office/drawing/2014/main" id="{EA137224-AF15-0E38-6640-A861F9D3BCE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98124" y="216779"/>
            <a:ext cx="4352925" cy="6424442"/>
          </a:xfrm>
          <a:prstGeom prst="rect">
            <a:avLst/>
          </a:prstGeom>
        </p:spPr>
      </p:pic>
      <p:pic>
        <p:nvPicPr>
          <p:cNvPr id="12" name="Bild 11" descr="Pil: vänd vänster med hel fyllning">
            <a:extLst>
              <a:ext uri="{FF2B5EF4-FFF2-40B4-BE49-F238E27FC236}">
                <a16:creationId xmlns:a16="http://schemas.microsoft.com/office/drawing/2014/main" id="{F0455833-80D2-B051-3377-C21745E7D65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6200000">
            <a:off x="1583420" y="1912934"/>
            <a:ext cx="2828925" cy="2828925"/>
          </a:xfrm>
          <a:prstGeom prst="rect">
            <a:avLst/>
          </a:prstGeom>
        </p:spPr>
      </p:pic>
      <p:sp>
        <p:nvSpPr>
          <p:cNvPr id="3" name="Rektangel 2">
            <a:extLst>
              <a:ext uri="{FF2B5EF4-FFF2-40B4-BE49-F238E27FC236}">
                <a16:creationId xmlns:a16="http://schemas.microsoft.com/office/drawing/2014/main" id="{45AADAFA-1A2D-26DC-7142-891A309D4FB4}"/>
              </a:ext>
            </a:extLst>
          </p:cNvPr>
          <p:cNvSpPr/>
          <p:nvPr/>
        </p:nvSpPr>
        <p:spPr>
          <a:xfrm>
            <a:off x="6463125" y="216779"/>
            <a:ext cx="1601083" cy="2859832"/>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sv-SE"/>
          </a:p>
        </p:txBody>
      </p:sp>
      <p:sp>
        <p:nvSpPr>
          <p:cNvPr id="5" name="Rektangel 4">
            <a:extLst>
              <a:ext uri="{FF2B5EF4-FFF2-40B4-BE49-F238E27FC236}">
                <a16:creationId xmlns:a16="http://schemas.microsoft.com/office/drawing/2014/main" id="{B16D500B-D308-84A3-CF3B-7D4A8E6A29CD}"/>
              </a:ext>
            </a:extLst>
          </p:cNvPr>
          <p:cNvSpPr/>
          <p:nvPr/>
        </p:nvSpPr>
        <p:spPr>
          <a:xfrm>
            <a:off x="6508201" y="3429000"/>
            <a:ext cx="1601084" cy="2859832"/>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sv-SE"/>
          </a:p>
        </p:txBody>
      </p:sp>
      <p:grpSp>
        <p:nvGrpSpPr>
          <p:cNvPr id="42" name="Grupp 41">
            <a:extLst>
              <a:ext uri="{FF2B5EF4-FFF2-40B4-BE49-F238E27FC236}">
                <a16:creationId xmlns:a16="http://schemas.microsoft.com/office/drawing/2014/main" id="{960430B4-4718-19E0-9C87-352D24C486D4}"/>
              </a:ext>
            </a:extLst>
          </p:cNvPr>
          <p:cNvGrpSpPr/>
          <p:nvPr/>
        </p:nvGrpSpPr>
        <p:grpSpPr>
          <a:xfrm>
            <a:off x="7249370" y="3868078"/>
            <a:ext cx="1559695" cy="2152953"/>
            <a:chOff x="7188418" y="3948609"/>
            <a:chExt cx="1559695" cy="2152953"/>
          </a:xfrm>
        </p:grpSpPr>
        <p:pic>
          <p:nvPicPr>
            <p:cNvPr id="36" name="Bild 35" descr="Frågetecken kontur">
              <a:extLst>
                <a:ext uri="{FF2B5EF4-FFF2-40B4-BE49-F238E27FC236}">
                  <a16:creationId xmlns:a16="http://schemas.microsoft.com/office/drawing/2014/main" id="{EB822E6C-6BDE-3866-3002-1A4F9921974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88418" y="3960447"/>
              <a:ext cx="457200" cy="457200"/>
            </a:xfrm>
            <a:prstGeom prst="rect">
              <a:avLst/>
            </a:prstGeom>
          </p:spPr>
        </p:pic>
        <p:pic>
          <p:nvPicPr>
            <p:cNvPr id="37" name="Bild 36" descr="Frågetecken kontur">
              <a:extLst>
                <a:ext uri="{FF2B5EF4-FFF2-40B4-BE49-F238E27FC236}">
                  <a16:creationId xmlns:a16="http://schemas.microsoft.com/office/drawing/2014/main" id="{4296F150-4F0D-E895-F75A-8B8AEFF26A6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220949" y="4848315"/>
              <a:ext cx="457200" cy="457200"/>
            </a:xfrm>
            <a:prstGeom prst="rect">
              <a:avLst/>
            </a:prstGeom>
          </p:spPr>
        </p:pic>
        <p:pic>
          <p:nvPicPr>
            <p:cNvPr id="38" name="Bild 37" descr="Frågetecken kontur">
              <a:extLst>
                <a:ext uri="{FF2B5EF4-FFF2-40B4-BE49-F238E27FC236}">
                  <a16:creationId xmlns:a16="http://schemas.microsoft.com/office/drawing/2014/main" id="{3D55A8D9-9A4D-DFAF-904B-9EDC82BB2FA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228046" y="5629453"/>
              <a:ext cx="457200" cy="457200"/>
            </a:xfrm>
            <a:prstGeom prst="rect">
              <a:avLst/>
            </a:prstGeom>
          </p:spPr>
        </p:pic>
        <p:pic>
          <p:nvPicPr>
            <p:cNvPr id="39" name="Bild 38" descr="Frågetecken kontur">
              <a:extLst>
                <a:ext uri="{FF2B5EF4-FFF2-40B4-BE49-F238E27FC236}">
                  <a16:creationId xmlns:a16="http://schemas.microsoft.com/office/drawing/2014/main" id="{00E15E6A-A4FF-3FFF-38B0-4C3A53CD4A6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290913" y="5644362"/>
              <a:ext cx="457200" cy="457200"/>
            </a:xfrm>
            <a:prstGeom prst="rect">
              <a:avLst/>
            </a:prstGeom>
          </p:spPr>
        </p:pic>
        <p:pic>
          <p:nvPicPr>
            <p:cNvPr id="40" name="Bild 39" descr="Frågetecken kontur">
              <a:extLst>
                <a:ext uri="{FF2B5EF4-FFF2-40B4-BE49-F238E27FC236}">
                  <a16:creationId xmlns:a16="http://schemas.microsoft.com/office/drawing/2014/main" id="{C67C490E-C411-CB2F-0C2D-CDEF06A4844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275142" y="4848315"/>
              <a:ext cx="457200" cy="457200"/>
            </a:xfrm>
            <a:prstGeom prst="rect">
              <a:avLst/>
            </a:prstGeom>
          </p:spPr>
        </p:pic>
        <p:pic>
          <p:nvPicPr>
            <p:cNvPr id="41" name="Bild 40" descr="Frågetecken kontur">
              <a:extLst>
                <a:ext uri="{FF2B5EF4-FFF2-40B4-BE49-F238E27FC236}">
                  <a16:creationId xmlns:a16="http://schemas.microsoft.com/office/drawing/2014/main" id="{8755C891-7E6A-3A8C-B5AC-F077876CE1D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275142" y="3948609"/>
              <a:ext cx="457200" cy="457200"/>
            </a:xfrm>
            <a:prstGeom prst="rect">
              <a:avLst/>
            </a:prstGeom>
          </p:spPr>
        </p:pic>
      </p:grpSp>
      <p:pic>
        <p:nvPicPr>
          <p:cNvPr id="15" name="Picture 14" descr="A group of cartoon characters&#10;&#10;Description automatically generated">
            <a:extLst>
              <a:ext uri="{FF2B5EF4-FFF2-40B4-BE49-F238E27FC236}">
                <a16:creationId xmlns:a16="http://schemas.microsoft.com/office/drawing/2014/main" id="{A1543B05-89F7-6EA1-68B3-71C11539CC83}"/>
              </a:ext>
            </a:extLst>
          </p:cNvPr>
          <p:cNvPicPr>
            <a:picLocks noChangeAspect="1"/>
          </p:cNvPicPr>
          <p:nvPr/>
        </p:nvPicPr>
        <p:blipFill rotWithShape="1">
          <a:blip r:embed="rId8">
            <a:extLst>
              <a:ext uri="{28A0092B-C50C-407E-A947-70E740481C1C}">
                <a14:useLocalDpi xmlns:a14="http://schemas.microsoft.com/office/drawing/2010/main" val="0"/>
              </a:ext>
            </a:extLst>
          </a:blip>
          <a:srcRect l="3941" t="8127" r="77696" b="75532"/>
          <a:stretch/>
        </p:blipFill>
        <p:spPr>
          <a:xfrm>
            <a:off x="7694889" y="4538291"/>
            <a:ext cx="639010" cy="779888"/>
          </a:xfrm>
          <a:prstGeom prst="rect">
            <a:avLst/>
          </a:prstGeom>
        </p:spPr>
      </p:pic>
      <p:pic>
        <p:nvPicPr>
          <p:cNvPr id="17" name="Picture 16" descr="A group of cartoon characters&#10;&#10;Description automatically generated">
            <a:extLst>
              <a:ext uri="{FF2B5EF4-FFF2-40B4-BE49-F238E27FC236}">
                <a16:creationId xmlns:a16="http://schemas.microsoft.com/office/drawing/2014/main" id="{651C071F-BAA3-B09A-891E-C0942D0DF5CB}"/>
              </a:ext>
            </a:extLst>
          </p:cNvPr>
          <p:cNvPicPr>
            <a:picLocks noChangeAspect="1"/>
          </p:cNvPicPr>
          <p:nvPr/>
        </p:nvPicPr>
        <p:blipFill rotWithShape="1">
          <a:blip r:embed="rId8">
            <a:extLst>
              <a:ext uri="{28A0092B-C50C-407E-A947-70E740481C1C}">
                <a14:useLocalDpi xmlns:a14="http://schemas.microsoft.com/office/drawing/2010/main" val="0"/>
              </a:ext>
            </a:extLst>
          </a:blip>
          <a:srcRect l="59323" t="41938" r="22314" b="41721"/>
          <a:stretch/>
        </p:blipFill>
        <p:spPr>
          <a:xfrm>
            <a:off x="7688697" y="3719618"/>
            <a:ext cx="639010" cy="779888"/>
          </a:xfrm>
          <a:prstGeom prst="rect">
            <a:avLst/>
          </a:prstGeom>
        </p:spPr>
      </p:pic>
      <p:pic>
        <p:nvPicPr>
          <p:cNvPr id="23" name="Picture 22" descr="A group of cartoon characters&#10;&#10;Description automatically generated">
            <a:extLst>
              <a:ext uri="{FF2B5EF4-FFF2-40B4-BE49-F238E27FC236}">
                <a16:creationId xmlns:a16="http://schemas.microsoft.com/office/drawing/2014/main" id="{7C4D3AB5-335A-F0E7-9875-951C5BD2FB72}"/>
              </a:ext>
            </a:extLst>
          </p:cNvPr>
          <p:cNvPicPr>
            <a:picLocks noChangeAspect="1"/>
          </p:cNvPicPr>
          <p:nvPr/>
        </p:nvPicPr>
        <p:blipFill rotWithShape="1">
          <a:blip r:embed="rId8">
            <a:extLst>
              <a:ext uri="{28A0092B-C50C-407E-A947-70E740481C1C}">
                <a14:useLocalDpi xmlns:a14="http://schemas.microsoft.com/office/drawing/2010/main" val="0"/>
              </a:ext>
            </a:extLst>
          </a:blip>
          <a:srcRect l="40824" t="8077" r="40813" b="75582"/>
          <a:stretch/>
        </p:blipFill>
        <p:spPr>
          <a:xfrm>
            <a:off x="8757402" y="3734858"/>
            <a:ext cx="639010" cy="779888"/>
          </a:xfrm>
          <a:prstGeom prst="rect">
            <a:avLst/>
          </a:prstGeom>
        </p:spPr>
      </p:pic>
      <p:pic>
        <p:nvPicPr>
          <p:cNvPr id="35" name="Picture 34" descr="A group of cartoon characters&#10;&#10;Description automatically generated">
            <a:extLst>
              <a:ext uri="{FF2B5EF4-FFF2-40B4-BE49-F238E27FC236}">
                <a16:creationId xmlns:a16="http://schemas.microsoft.com/office/drawing/2014/main" id="{FC9EB105-9C69-2079-1008-0B7F4D1B91BC}"/>
              </a:ext>
            </a:extLst>
          </p:cNvPr>
          <p:cNvPicPr>
            <a:picLocks noChangeAspect="1"/>
          </p:cNvPicPr>
          <p:nvPr/>
        </p:nvPicPr>
        <p:blipFill rotWithShape="1">
          <a:blip r:embed="rId8">
            <a:extLst>
              <a:ext uri="{28A0092B-C50C-407E-A947-70E740481C1C}">
                <a14:useLocalDpi xmlns:a14="http://schemas.microsoft.com/office/drawing/2010/main" val="0"/>
              </a:ext>
            </a:extLst>
          </a:blip>
          <a:srcRect l="40756" t="58360" r="40881" b="25299"/>
          <a:stretch/>
        </p:blipFill>
        <p:spPr>
          <a:xfrm>
            <a:off x="8757401" y="4561151"/>
            <a:ext cx="639010" cy="779888"/>
          </a:xfrm>
          <a:prstGeom prst="rect">
            <a:avLst/>
          </a:prstGeom>
        </p:spPr>
      </p:pic>
      <p:pic>
        <p:nvPicPr>
          <p:cNvPr id="43" name="Picture 42" descr="A group of cartoon characters">
            <a:extLst>
              <a:ext uri="{FF2B5EF4-FFF2-40B4-BE49-F238E27FC236}">
                <a16:creationId xmlns:a16="http://schemas.microsoft.com/office/drawing/2014/main" id="{65C75D30-D91D-00B9-9793-EEDEEE2F0226}"/>
              </a:ext>
            </a:extLst>
          </p:cNvPr>
          <p:cNvPicPr>
            <a:picLocks noChangeAspect="1"/>
          </p:cNvPicPr>
          <p:nvPr/>
        </p:nvPicPr>
        <p:blipFill rotWithShape="1">
          <a:blip r:embed="rId8">
            <a:extLst>
              <a:ext uri="{28A0092B-C50C-407E-A947-70E740481C1C}">
                <a14:useLocalDpi xmlns:a14="http://schemas.microsoft.com/office/drawing/2010/main" val="0"/>
              </a:ext>
            </a:extLst>
          </a:blip>
          <a:srcRect l="22349" t="24941" r="59288" b="58718"/>
          <a:stretch/>
        </p:blipFill>
        <p:spPr>
          <a:xfrm>
            <a:off x="6641422" y="3722951"/>
            <a:ext cx="639010" cy="779888"/>
          </a:xfrm>
          <a:prstGeom prst="rect">
            <a:avLst/>
          </a:prstGeom>
        </p:spPr>
      </p:pic>
      <p:pic>
        <p:nvPicPr>
          <p:cNvPr id="44" name="Picture 43" descr="A group of cartoon characters">
            <a:extLst>
              <a:ext uri="{FF2B5EF4-FFF2-40B4-BE49-F238E27FC236}">
                <a16:creationId xmlns:a16="http://schemas.microsoft.com/office/drawing/2014/main" id="{D9AAF8D4-C686-FD08-834D-24D5E0818048}"/>
              </a:ext>
            </a:extLst>
          </p:cNvPr>
          <p:cNvPicPr>
            <a:picLocks noChangeAspect="1"/>
          </p:cNvPicPr>
          <p:nvPr/>
        </p:nvPicPr>
        <p:blipFill rotWithShape="1">
          <a:blip r:embed="rId8">
            <a:extLst>
              <a:ext uri="{28A0092B-C50C-407E-A947-70E740481C1C}">
                <a14:useLocalDpi xmlns:a14="http://schemas.microsoft.com/office/drawing/2010/main" val="0"/>
              </a:ext>
            </a:extLst>
          </a:blip>
          <a:srcRect l="3759" t="58570" r="77878" b="25089"/>
          <a:stretch/>
        </p:blipFill>
        <p:spPr>
          <a:xfrm>
            <a:off x="7699650" y="5384111"/>
            <a:ext cx="639010" cy="779888"/>
          </a:xfrm>
          <a:prstGeom prst="rect">
            <a:avLst/>
          </a:prstGeom>
        </p:spPr>
      </p:pic>
      <p:pic>
        <p:nvPicPr>
          <p:cNvPr id="45" name="Picture 44" descr="A group of cartoon characters">
            <a:extLst>
              <a:ext uri="{FF2B5EF4-FFF2-40B4-BE49-F238E27FC236}">
                <a16:creationId xmlns:a16="http://schemas.microsoft.com/office/drawing/2014/main" id="{6FC05FB1-EC5D-BCD2-922D-8E4C25225617}"/>
              </a:ext>
            </a:extLst>
          </p:cNvPr>
          <p:cNvPicPr>
            <a:picLocks noChangeAspect="1"/>
          </p:cNvPicPr>
          <p:nvPr/>
        </p:nvPicPr>
        <p:blipFill rotWithShape="1">
          <a:blip r:embed="rId8">
            <a:extLst>
              <a:ext uri="{28A0092B-C50C-407E-A947-70E740481C1C}">
                <a14:useLocalDpi xmlns:a14="http://schemas.microsoft.com/office/drawing/2010/main" val="0"/>
              </a:ext>
            </a:extLst>
          </a:blip>
          <a:srcRect l="4010" t="41805" r="77627" b="41854"/>
          <a:stretch/>
        </p:blipFill>
        <p:spPr>
          <a:xfrm>
            <a:off x="6638089" y="5392207"/>
            <a:ext cx="639010" cy="779888"/>
          </a:xfrm>
          <a:prstGeom prst="rect">
            <a:avLst/>
          </a:prstGeom>
        </p:spPr>
      </p:pic>
      <p:pic>
        <p:nvPicPr>
          <p:cNvPr id="46" name="Picture 45" descr="A group of cartoon characters">
            <a:extLst>
              <a:ext uri="{FF2B5EF4-FFF2-40B4-BE49-F238E27FC236}">
                <a16:creationId xmlns:a16="http://schemas.microsoft.com/office/drawing/2014/main" id="{1B34DFE4-66EB-26CF-EC0F-B0858C7CD788}"/>
              </a:ext>
            </a:extLst>
          </p:cNvPr>
          <p:cNvPicPr>
            <a:picLocks noChangeAspect="1"/>
          </p:cNvPicPr>
          <p:nvPr/>
        </p:nvPicPr>
        <p:blipFill rotWithShape="1">
          <a:blip r:embed="rId8">
            <a:extLst>
              <a:ext uri="{28A0092B-C50C-407E-A947-70E740481C1C}">
                <a14:useLocalDpi xmlns:a14="http://schemas.microsoft.com/office/drawing/2010/main" val="0"/>
              </a:ext>
            </a:extLst>
          </a:blip>
          <a:srcRect l="59355" t="75314" r="22282" b="8345"/>
          <a:stretch/>
        </p:blipFill>
        <p:spPr>
          <a:xfrm>
            <a:off x="6636184" y="4551149"/>
            <a:ext cx="639010" cy="779888"/>
          </a:xfrm>
          <a:prstGeom prst="rect">
            <a:avLst/>
          </a:prstGeom>
        </p:spPr>
      </p:pic>
      <p:pic>
        <p:nvPicPr>
          <p:cNvPr id="47" name="Picture 46" descr="A group of cartoon characters">
            <a:extLst>
              <a:ext uri="{FF2B5EF4-FFF2-40B4-BE49-F238E27FC236}">
                <a16:creationId xmlns:a16="http://schemas.microsoft.com/office/drawing/2014/main" id="{23AD45C1-AB9D-F90E-0C08-7F5F752C5EAD}"/>
              </a:ext>
            </a:extLst>
          </p:cNvPr>
          <p:cNvPicPr>
            <a:picLocks noChangeAspect="1"/>
          </p:cNvPicPr>
          <p:nvPr/>
        </p:nvPicPr>
        <p:blipFill rotWithShape="1">
          <a:blip r:embed="rId8">
            <a:extLst>
              <a:ext uri="{28A0092B-C50C-407E-A947-70E740481C1C}">
                <a14:useLocalDpi xmlns:a14="http://schemas.microsoft.com/office/drawing/2010/main" val="0"/>
              </a:ext>
            </a:extLst>
          </a:blip>
          <a:srcRect l="77777" t="41705" r="3860" b="41954"/>
          <a:stretch/>
        </p:blipFill>
        <p:spPr>
          <a:xfrm>
            <a:off x="8762164" y="5392207"/>
            <a:ext cx="639010" cy="779888"/>
          </a:xfrm>
          <a:prstGeom prst="rect">
            <a:avLst/>
          </a:prstGeom>
        </p:spPr>
      </p:pic>
      <p:pic>
        <p:nvPicPr>
          <p:cNvPr id="49" name="Picture 48" descr="A group of cartoon characters">
            <a:extLst>
              <a:ext uri="{FF2B5EF4-FFF2-40B4-BE49-F238E27FC236}">
                <a16:creationId xmlns:a16="http://schemas.microsoft.com/office/drawing/2014/main" id="{54106AB6-C56F-9FB8-F0D2-5223B75D5DB9}"/>
              </a:ext>
            </a:extLst>
          </p:cNvPr>
          <p:cNvPicPr>
            <a:picLocks noChangeAspect="1"/>
          </p:cNvPicPr>
          <p:nvPr/>
        </p:nvPicPr>
        <p:blipFill rotWithShape="1">
          <a:blip r:embed="rId8">
            <a:extLst>
              <a:ext uri="{28A0092B-C50C-407E-A947-70E740481C1C}">
                <a14:useLocalDpi xmlns:a14="http://schemas.microsoft.com/office/drawing/2010/main" val="0"/>
              </a:ext>
            </a:extLst>
          </a:blip>
          <a:srcRect l="22349" t="24941" r="59288" b="58718"/>
          <a:stretch/>
        </p:blipFill>
        <p:spPr>
          <a:xfrm>
            <a:off x="6540500" y="468005"/>
            <a:ext cx="365282" cy="445813"/>
          </a:xfrm>
          <a:prstGeom prst="rect">
            <a:avLst/>
          </a:prstGeom>
        </p:spPr>
      </p:pic>
      <p:pic>
        <p:nvPicPr>
          <p:cNvPr id="50" name="Picture 49" descr="A group of cartoon characters&#10;&#10;Description automatically generated">
            <a:extLst>
              <a:ext uri="{FF2B5EF4-FFF2-40B4-BE49-F238E27FC236}">
                <a16:creationId xmlns:a16="http://schemas.microsoft.com/office/drawing/2014/main" id="{32700CB7-90DC-93DB-4E9D-9B8E105601B5}"/>
              </a:ext>
            </a:extLst>
          </p:cNvPr>
          <p:cNvPicPr>
            <a:picLocks noChangeAspect="1"/>
          </p:cNvPicPr>
          <p:nvPr/>
        </p:nvPicPr>
        <p:blipFill rotWithShape="1">
          <a:blip r:embed="rId8">
            <a:extLst>
              <a:ext uri="{28A0092B-C50C-407E-A947-70E740481C1C}">
                <a14:useLocalDpi xmlns:a14="http://schemas.microsoft.com/office/drawing/2010/main" val="0"/>
              </a:ext>
            </a:extLst>
          </a:blip>
          <a:srcRect l="59095" t="41803" r="22542" b="41856"/>
          <a:stretch/>
        </p:blipFill>
        <p:spPr>
          <a:xfrm>
            <a:off x="6845417" y="723688"/>
            <a:ext cx="373745" cy="456142"/>
          </a:xfrm>
          <a:prstGeom prst="rect">
            <a:avLst/>
          </a:prstGeom>
        </p:spPr>
      </p:pic>
      <p:pic>
        <p:nvPicPr>
          <p:cNvPr id="51" name="Picture 50" descr="A group of cartoon characters&#10;&#10;Description automatically generated">
            <a:extLst>
              <a:ext uri="{FF2B5EF4-FFF2-40B4-BE49-F238E27FC236}">
                <a16:creationId xmlns:a16="http://schemas.microsoft.com/office/drawing/2014/main" id="{D2A70F9A-50AC-7477-0B3A-76488199C25B}"/>
              </a:ext>
            </a:extLst>
          </p:cNvPr>
          <p:cNvPicPr>
            <a:picLocks noChangeAspect="1"/>
          </p:cNvPicPr>
          <p:nvPr/>
        </p:nvPicPr>
        <p:blipFill rotWithShape="1">
          <a:blip r:embed="rId8">
            <a:extLst>
              <a:ext uri="{28A0092B-C50C-407E-A947-70E740481C1C}">
                <a14:useLocalDpi xmlns:a14="http://schemas.microsoft.com/office/drawing/2010/main" val="0"/>
              </a:ext>
            </a:extLst>
          </a:blip>
          <a:srcRect l="40824" t="8077" r="40813" b="75582"/>
          <a:stretch/>
        </p:blipFill>
        <p:spPr>
          <a:xfrm>
            <a:off x="6538077" y="980863"/>
            <a:ext cx="373745" cy="456142"/>
          </a:xfrm>
          <a:prstGeom prst="rect">
            <a:avLst/>
          </a:prstGeom>
        </p:spPr>
      </p:pic>
      <p:pic>
        <p:nvPicPr>
          <p:cNvPr id="52" name="Picture 51" descr="A group of cartoon characters&#10;&#10;Description automatically generated">
            <a:extLst>
              <a:ext uri="{FF2B5EF4-FFF2-40B4-BE49-F238E27FC236}">
                <a16:creationId xmlns:a16="http://schemas.microsoft.com/office/drawing/2014/main" id="{39E5CABA-D80A-56D5-83CF-178ECE627168}"/>
              </a:ext>
            </a:extLst>
          </p:cNvPr>
          <p:cNvPicPr>
            <a:picLocks noChangeAspect="1"/>
          </p:cNvPicPr>
          <p:nvPr/>
        </p:nvPicPr>
        <p:blipFill rotWithShape="1">
          <a:blip r:embed="rId8">
            <a:extLst>
              <a:ext uri="{28A0092B-C50C-407E-A947-70E740481C1C}">
                <a14:useLocalDpi xmlns:a14="http://schemas.microsoft.com/office/drawing/2010/main" val="0"/>
              </a:ext>
            </a:extLst>
          </a:blip>
          <a:srcRect l="3941" t="8127" r="77696" b="75532"/>
          <a:stretch/>
        </p:blipFill>
        <p:spPr>
          <a:xfrm>
            <a:off x="6859547" y="1243911"/>
            <a:ext cx="363730" cy="443919"/>
          </a:xfrm>
          <a:prstGeom prst="rect">
            <a:avLst/>
          </a:prstGeom>
        </p:spPr>
      </p:pic>
      <p:pic>
        <p:nvPicPr>
          <p:cNvPr id="53" name="Picture 52" descr="A group of cartoon characters">
            <a:extLst>
              <a:ext uri="{FF2B5EF4-FFF2-40B4-BE49-F238E27FC236}">
                <a16:creationId xmlns:a16="http://schemas.microsoft.com/office/drawing/2014/main" id="{D9F83C83-1B46-AB2E-388E-1769804CB963}"/>
              </a:ext>
            </a:extLst>
          </p:cNvPr>
          <p:cNvPicPr>
            <a:picLocks noChangeAspect="1"/>
          </p:cNvPicPr>
          <p:nvPr/>
        </p:nvPicPr>
        <p:blipFill rotWithShape="1">
          <a:blip r:embed="rId8">
            <a:extLst>
              <a:ext uri="{28A0092B-C50C-407E-A947-70E740481C1C}">
                <a14:useLocalDpi xmlns:a14="http://schemas.microsoft.com/office/drawing/2010/main" val="0"/>
              </a:ext>
            </a:extLst>
          </a:blip>
          <a:srcRect l="59355" t="75314" r="22282" b="8345"/>
          <a:stretch/>
        </p:blipFill>
        <p:spPr>
          <a:xfrm>
            <a:off x="6534584" y="1492354"/>
            <a:ext cx="365682" cy="446301"/>
          </a:xfrm>
          <a:prstGeom prst="rect">
            <a:avLst/>
          </a:prstGeom>
        </p:spPr>
      </p:pic>
      <p:pic>
        <p:nvPicPr>
          <p:cNvPr id="54" name="Picture 53" descr="A group of cartoon characters&#10;&#10;Description automatically generated">
            <a:extLst>
              <a:ext uri="{FF2B5EF4-FFF2-40B4-BE49-F238E27FC236}">
                <a16:creationId xmlns:a16="http://schemas.microsoft.com/office/drawing/2014/main" id="{392BF583-8956-3390-DB38-F7EE91FC3C9C}"/>
              </a:ext>
            </a:extLst>
          </p:cNvPr>
          <p:cNvPicPr>
            <a:picLocks noChangeAspect="1"/>
          </p:cNvPicPr>
          <p:nvPr/>
        </p:nvPicPr>
        <p:blipFill rotWithShape="1">
          <a:blip r:embed="rId8">
            <a:extLst>
              <a:ext uri="{28A0092B-C50C-407E-A947-70E740481C1C}">
                <a14:useLocalDpi xmlns:a14="http://schemas.microsoft.com/office/drawing/2010/main" val="0"/>
              </a:ext>
            </a:extLst>
          </a:blip>
          <a:srcRect l="40756" t="58360" r="40881" b="25299"/>
          <a:stretch/>
        </p:blipFill>
        <p:spPr>
          <a:xfrm>
            <a:off x="6858751" y="1737306"/>
            <a:ext cx="367892" cy="448999"/>
          </a:xfrm>
          <a:prstGeom prst="rect">
            <a:avLst/>
          </a:prstGeom>
        </p:spPr>
      </p:pic>
      <p:pic>
        <p:nvPicPr>
          <p:cNvPr id="55" name="Picture 54" descr="A group of cartoon characters">
            <a:extLst>
              <a:ext uri="{FF2B5EF4-FFF2-40B4-BE49-F238E27FC236}">
                <a16:creationId xmlns:a16="http://schemas.microsoft.com/office/drawing/2014/main" id="{2A39F8B0-5B5D-A19E-9026-E5D1845A71D7}"/>
              </a:ext>
            </a:extLst>
          </p:cNvPr>
          <p:cNvPicPr>
            <a:picLocks noChangeAspect="1"/>
          </p:cNvPicPr>
          <p:nvPr/>
        </p:nvPicPr>
        <p:blipFill rotWithShape="1">
          <a:blip r:embed="rId8">
            <a:extLst>
              <a:ext uri="{28A0092B-C50C-407E-A947-70E740481C1C}">
                <a14:useLocalDpi xmlns:a14="http://schemas.microsoft.com/office/drawing/2010/main" val="0"/>
              </a:ext>
            </a:extLst>
          </a:blip>
          <a:srcRect l="3942" t="58351" r="77695" b="25308"/>
          <a:stretch/>
        </p:blipFill>
        <p:spPr>
          <a:xfrm>
            <a:off x="6529345" y="1991306"/>
            <a:ext cx="367892" cy="448999"/>
          </a:xfrm>
          <a:prstGeom prst="rect">
            <a:avLst/>
          </a:prstGeom>
        </p:spPr>
      </p:pic>
      <p:pic>
        <p:nvPicPr>
          <p:cNvPr id="56" name="Picture 55" descr="A group of cartoon characters">
            <a:extLst>
              <a:ext uri="{FF2B5EF4-FFF2-40B4-BE49-F238E27FC236}">
                <a16:creationId xmlns:a16="http://schemas.microsoft.com/office/drawing/2014/main" id="{D7781A78-96F9-45EF-8222-C27E46B8DEC7}"/>
              </a:ext>
            </a:extLst>
          </p:cNvPr>
          <p:cNvPicPr>
            <a:picLocks noChangeAspect="1"/>
          </p:cNvPicPr>
          <p:nvPr/>
        </p:nvPicPr>
        <p:blipFill rotWithShape="1">
          <a:blip r:embed="rId8">
            <a:extLst>
              <a:ext uri="{28A0092B-C50C-407E-A947-70E740481C1C}">
                <a14:useLocalDpi xmlns:a14="http://schemas.microsoft.com/office/drawing/2010/main" val="0"/>
              </a:ext>
            </a:extLst>
          </a:blip>
          <a:srcRect l="77777" t="41705" r="3860" b="41954"/>
          <a:stretch/>
        </p:blipFill>
        <p:spPr>
          <a:xfrm>
            <a:off x="6863514" y="2231812"/>
            <a:ext cx="363340" cy="443443"/>
          </a:xfrm>
          <a:prstGeom prst="rect">
            <a:avLst/>
          </a:prstGeom>
        </p:spPr>
      </p:pic>
      <p:pic>
        <p:nvPicPr>
          <p:cNvPr id="57" name="Picture 56" descr="A group of cartoon characters">
            <a:extLst>
              <a:ext uri="{FF2B5EF4-FFF2-40B4-BE49-F238E27FC236}">
                <a16:creationId xmlns:a16="http://schemas.microsoft.com/office/drawing/2014/main" id="{2B556253-943D-BE3B-7C36-18D5D82BF3D0}"/>
              </a:ext>
            </a:extLst>
          </p:cNvPr>
          <p:cNvPicPr>
            <a:picLocks noChangeAspect="1"/>
          </p:cNvPicPr>
          <p:nvPr/>
        </p:nvPicPr>
        <p:blipFill rotWithShape="1">
          <a:blip r:embed="rId8">
            <a:extLst>
              <a:ext uri="{28A0092B-C50C-407E-A947-70E740481C1C}">
                <a14:useLocalDpi xmlns:a14="http://schemas.microsoft.com/office/drawing/2010/main" val="0"/>
              </a:ext>
            </a:extLst>
          </a:blip>
          <a:srcRect l="4010" t="41805" r="77627" b="41854"/>
          <a:stretch/>
        </p:blipFill>
        <p:spPr>
          <a:xfrm>
            <a:off x="6530139" y="2517562"/>
            <a:ext cx="363340" cy="443443"/>
          </a:xfrm>
          <a:prstGeom prst="rect">
            <a:avLst/>
          </a:prstGeom>
        </p:spPr>
      </p:pic>
    </p:spTree>
    <p:extLst>
      <p:ext uri="{BB962C8B-B14F-4D97-AF65-F5344CB8AC3E}">
        <p14:creationId xmlns:p14="http://schemas.microsoft.com/office/powerpoint/2010/main" val="3652264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E011B59-BABB-F5D5-487D-025FAE1EB8FF}"/>
              </a:ext>
            </a:extLst>
          </p:cNvPr>
          <p:cNvSpPr>
            <a:spLocks noGrp="1"/>
          </p:cNvSpPr>
          <p:nvPr>
            <p:ph type="title"/>
          </p:nvPr>
        </p:nvSpPr>
        <p:spPr/>
        <p:txBody>
          <a:bodyPr/>
          <a:lstStyle/>
          <a:p>
            <a:r>
              <a:rPr lang="sv-SE" dirty="0"/>
              <a:t>Räkna på risk – egenskaper inom en grupp </a:t>
            </a:r>
            <a:r>
              <a:rPr lang="sv-SE" dirty="0">
                <a:solidFill>
                  <a:schemeClr val="bg2">
                    <a:lumMod val="75000"/>
                  </a:schemeClr>
                </a:solidFill>
              </a:rPr>
              <a:t>(l-diversitet)</a:t>
            </a:r>
          </a:p>
        </p:txBody>
      </p:sp>
      <p:sp>
        <p:nvSpPr>
          <p:cNvPr id="3" name="Platshållare för innehåll 2">
            <a:extLst>
              <a:ext uri="{FF2B5EF4-FFF2-40B4-BE49-F238E27FC236}">
                <a16:creationId xmlns:a16="http://schemas.microsoft.com/office/drawing/2014/main" id="{E2353778-5743-7585-60C5-309A3396774C}"/>
              </a:ext>
            </a:extLst>
          </p:cNvPr>
          <p:cNvSpPr>
            <a:spLocks noGrp="1"/>
          </p:cNvSpPr>
          <p:nvPr>
            <p:ph idx="1"/>
          </p:nvPr>
        </p:nvSpPr>
        <p:spPr>
          <a:xfrm>
            <a:off x="393032" y="2442178"/>
            <a:ext cx="4501983" cy="3657834"/>
          </a:xfrm>
        </p:spPr>
        <p:txBody>
          <a:bodyPr vert="horz" lIns="91440" tIns="45720" rIns="91440" bIns="45720" rtlCol="0" anchor="t">
            <a:normAutofit/>
          </a:bodyPr>
          <a:lstStyle/>
          <a:p>
            <a:r>
              <a:rPr lang="sv-SE" dirty="0"/>
              <a:t>En förlängning av k-anonymitet</a:t>
            </a:r>
          </a:p>
          <a:p>
            <a:pPr marL="0" indent="0">
              <a:buNone/>
            </a:pPr>
            <a:endParaRPr lang="sv-SE" dirty="0"/>
          </a:p>
          <a:p>
            <a:r>
              <a:rPr lang="sv-SE" dirty="0"/>
              <a:t>Tar även hänsyn till hur fördelningen av attribut inom specifika grupper ser ut</a:t>
            </a:r>
          </a:p>
          <a:p>
            <a:pPr marL="0" indent="0">
              <a:buNone/>
            </a:pPr>
            <a:endParaRPr lang="sv-SE" dirty="0"/>
          </a:p>
          <a:p>
            <a:pPr marL="0" indent="0">
              <a:buNone/>
            </a:pPr>
            <a:endParaRPr lang="sv-SE" dirty="0"/>
          </a:p>
        </p:txBody>
      </p:sp>
      <p:pic>
        <p:nvPicPr>
          <p:cNvPr id="4" name="Platshållare för innehåll 3" descr="En bild som visar text, recept, skärmbild&#10;&#10;Automatiskt genererad beskrivning">
            <a:extLst>
              <a:ext uri="{FF2B5EF4-FFF2-40B4-BE49-F238E27FC236}">
                <a16:creationId xmlns:a16="http://schemas.microsoft.com/office/drawing/2014/main" id="{2A5F213A-BFDA-5471-D86F-9E33E22FA7A1}"/>
              </a:ext>
            </a:extLst>
          </p:cNvPr>
          <p:cNvPicPr>
            <a:picLocks noChangeAspect="1"/>
          </p:cNvPicPr>
          <p:nvPr/>
        </p:nvPicPr>
        <p:blipFill rotWithShape="1">
          <a:blip r:embed="rId3">
            <a:extLst>
              <a:ext uri="{28A0092B-C50C-407E-A947-70E740481C1C}">
                <a14:useLocalDpi xmlns:a14="http://schemas.microsoft.com/office/drawing/2010/main" val="0"/>
              </a:ext>
            </a:extLst>
          </a:blip>
          <a:srcRect t="49209" b="-1"/>
          <a:stretch/>
        </p:blipFill>
        <p:spPr>
          <a:xfrm>
            <a:off x="4751937" y="2640330"/>
            <a:ext cx="4267008" cy="3198686"/>
          </a:xfrm>
          <a:prstGeom prst="rect">
            <a:avLst/>
          </a:prstGeom>
        </p:spPr>
      </p:pic>
      <p:sp>
        <p:nvSpPr>
          <p:cNvPr id="5" name="Rektangel: rundade hörn 4">
            <a:extLst>
              <a:ext uri="{FF2B5EF4-FFF2-40B4-BE49-F238E27FC236}">
                <a16:creationId xmlns:a16="http://schemas.microsoft.com/office/drawing/2014/main" id="{A2D7ADDE-765F-8877-D9EA-CE5E08BC166F}"/>
              </a:ext>
            </a:extLst>
          </p:cNvPr>
          <p:cNvSpPr/>
          <p:nvPr/>
        </p:nvSpPr>
        <p:spPr>
          <a:xfrm>
            <a:off x="7255142" y="3078610"/>
            <a:ext cx="1310935" cy="788305"/>
          </a:xfrm>
          <a:prstGeom prst="roundRect">
            <a:avLst/>
          </a:prstGeom>
          <a:noFill/>
          <a:ln w="41275">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a:p>
        </p:txBody>
      </p:sp>
      <p:grpSp>
        <p:nvGrpSpPr>
          <p:cNvPr id="24" name="Grupp 41">
            <a:extLst>
              <a:ext uri="{FF2B5EF4-FFF2-40B4-BE49-F238E27FC236}">
                <a16:creationId xmlns:a16="http://schemas.microsoft.com/office/drawing/2014/main" id="{C5ECB6DB-8ED4-0FE6-47CE-AF5044BA9D26}"/>
              </a:ext>
            </a:extLst>
          </p:cNvPr>
          <p:cNvGrpSpPr/>
          <p:nvPr/>
        </p:nvGrpSpPr>
        <p:grpSpPr>
          <a:xfrm>
            <a:off x="9592520" y="3193708"/>
            <a:ext cx="1559695" cy="2152953"/>
            <a:chOff x="7188418" y="3948609"/>
            <a:chExt cx="1559695" cy="2152953"/>
          </a:xfrm>
        </p:grpSpPr>
        <p:pic>
          <p:nvPicPr>
            <p:cNvPr id="25" name="Bild 35" descr="Frågetecken kontur">
              <a:extLst>
                <a:ext uri="{FF2B5EF4-FFF2-40B4-BE49-F238E27FC236}">
                  <a16:creationId xmlns:a16="http://schemas.microsoft.com/office/drawing/2014/main" id="{A10EF92E-D0F0-FDE7-DC1A-341B619EAB3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88418" y="3960447"/>
              <a:ext cx="457200" cy="457200"/>
            </a:xfrm>
            <a:prstGeom prst="rect">
              <a:avLst/>
            </a:prstGeom>
          </p:spPr>
        </p:pic>
        <p:pic>
          <p:nvPicPr>
            <p:cNvPr id="26" name="Bild 36" descr="Frågetecken kontur">
              <a:extLst>
                <a:ext uri="{FF2B5EF4-FFF2-40B4-BE49-F238E27FC236}">
                  <a16:creationId xmlns:a16="http://schemas.microsoft.com/office/drawing/2014/main" id="{74CB5027-66CC-EBD1-5047-20B79373053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20949" y="4848315"/>
              <a:ext cx="457200" cy="457200"/>
            </a:xfrm>
            <a:prstGeom prst="rect">
              <a:avLst/>
            </a:prstGeom>
          </p:spPr>
        </p:pic>
        <p:pic>
          <p:nvPicPr>
            <p:cNvPr id="27" name="Bild 37" descr="Frågetecken kontur">
              <a:extLst>
                <a:ext uri="{FF2B5EF4-FFF2-40B4-BE49-F238E27FC236}">
                  <a16:creationId xmlns:a16="http://schemas.microsoft.com/office/drawing/2014/main" id="{7A878202-A71D-290D-7D94-FB2946FF168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28046" y="5629453"/>
              <a:ext cx="457200" cy="457200"/>
            </a:xfrm>
            <a:prstGeom prst="rect">
              <a:avLst/>
            </a:prstGeom>
          </p:spPr>
        </p:pic>
        <p:pic>
          <p:nvPicPr>
            <p:cNvPr id="28" name="Bild 38" descr="Frågetecken kontur">
              <a:extLst>
                <a:ext uri="{FF2B5EF4-FFF2-40B4-BE49-F238E27FC236}">
                  <a16:creationId xmlns:a16="http://schemas.microsoft.com/office/drawing/2014/main" id="{842E1037-706E-B292-3C6F-92767AD3E22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90913" y="5644362"/>
              <a:ext cx="457200" cy="457200"/>
            </a:xfrm>
            <a:prstGeom prst="rect">
              <a:avLst/>
            </a:prstGeom>
          </p:spPr>
        </p:pic>
        <p:pic>
          <p:nvPicPr>
            <p:cNvPr id="29" name="Bild 39" descr="Frågetecken kontur">
              <a:extLst>
                <a:ext uri="{FF2B5EF4-FFF2-40B4-BE49-F238E27FC236}">
                  <a16:creationId xmlns:a16="http://schemas.microsoft.com/office/drawing/2014/main" id="{5BB1560C-7818-3408-5681-82EB790680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75142" y="4848315"/>
              <a:ext cx="457200" cy="457200"/>
            </a:xfrm>
            <a:prstGeom prst="rect">
              <a:avLst/>
            </a:prstGeom>
          </p:spPr>
        </p:pic>
        <p:pic>
          <p:nvPicPr>
            <p:cNvPr id="30" name="Bild 40" descr="Frågetecken kontur">
              <a:extLst>
                <a:ext uri="{FF2B5EF4-FFF2-40B4-BE49-F238E27FC236}">
                  <a16:creationId xmlns:a16="http://schemas.microsoft.com/office/drawing/2014/main" id="{A090CF03-18D9-FC68-C9AC-B1C6DE77120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275142" y="3948609"/>
              <a:ext cx="457200" cy="457200"/>
            </a:xfrm>
            <a:prstGeom prst="rect">
              <a:avLst/>
            </a:prstGeom>
          </p:spPr>
        </p:pic>
      </p:grpSp>
      <p:pic>
        <p:nvPicPr>
          <p:cNvPr id="31" name="Picture 30" descr="A group of cartoon characters&#10;&#10;Description automatically generated">
            <a:extLst>
              <a:ext uri="{FF2B5EF4-FFF2-40B4-BE49-F238E27FC236}">
                <a16:creationId xmlns:a16="http://schemas.microsoft.com/office/drawing/2014/main" id="{16644711-FBF9-AE1C-0292-89C361D00DEA}"/>
              </a:ext>
            </a:extLst>
          </p:cNvPr>
          <p:cNvPicPr>
            <a:picLocks noChangeAspect="1"/>
          </p:cNvPicPr>
          <p:nvPr/>
        </p:nvPicPr>
        <p:blipFill rotWithShape="1">
          <a:blip r:embed="rId6">
            <a:extLst>
              <a:ext uri="{28A0092B-C50C-407E-A947-70E740481C1C}">
                <a14:useLocalDpi xmlns:a14="http://schemas.microsoft.com/office/drawing/2010/main" val="0"/>
              </a:ext>
            </a:extLst>
          </a:blip>
          <a:srcRect l="3941" t="8127" r="77696" b="75532"/>
          <a:stretch/>
        </p:blipFill>
        <p:spPr>
          <a:xfrm>
            <a:off x="10038039" y="3863921"/>
            <a:ext cx="639010" cy="779888"/>
          </a:xfrm>
          <a:prstGeom prst="rect">
            <a:avLst/>
          </a:prstGeom>
        </p:spPr>
      </p:pic>
      <p:pic>
        <p:nvPicPr>
          <p:cNvPr id="32" name="Picture 31" descr="A group of cartoon characters&#10;&#10;Description automatically generated">
            <a:extLst>
              <a:ext uri="{FF2B5EF4-FFF2-40B4-BE49-F238E27FC236}">
                <a16:creationId xmlns:a16="http://schemas.microsoft.com/office/drawing/2014/main" id="{887B8878-10D8-4124-DAD0-1979DAD3B6FA}"/>
              </a:ext>
            </a:extLst>
          </p:cNvPr>
          <p:cNvPicPr>
            <a:picLocks noChangeAspect="1"/>
          </p:cNvPicPr>
          <p:nvPr/>
        </p:nvPicPr>
        <p:blipFill rotWithShape="1">
          <a:blip r:embed="rId6">
            <a:extLst>
              <a:ext uri="{28A0092B-C50C-407E-A947-70E740481C1C}">
                <a14:useLocalDpi xmlns:a14="http://schemas.microsoft.com/office/drawing/2010/main" val="0"/>
              </a:ext>
            </a:extLst>
          </a:blip>
          <a:srcRect l="59286" t="41686" r="22351" b="41973"/>
          <a:stretch/>
        </p:blipFill>
        <p:spPr>
          <a:xfrm>
            <a:off x="10031847" y="3045248"/>
            <a:ext cx="639010" cy="779888"/>
          </a:xfrm>
          <a:prstGeom prst="rect">
            <a:avLst/>
          </a:prstGeom>
        </p:spPr>
      </p:pic>
      <p:pic>
        <p:nvPicPr>
          <p:cNvPr id="33" name="Picture 32" descr="A group of cartoon characters&#10;&#10;Description automatically generated">
            <a:extLst>
              <a:ext uri="{FF2B5EF4-FFF2-40B4-BE49-F238E27FC236}">
                <a16:creationId xmlns:a16="http://schemas.microsoft.com/office/drawing/2014/main" id="{696789DC-221B-82AA-6314-2CB778681EC3}"/>
              </a:ext>
            </a:extLst>
          </p:cNvPr>
          <p:cNvPicPr>
            <a:picLocks noChangeAspect="1"/>
          </p:cNvPicPr>
          <p:nvPr/>
        </p:nvPicPr>
        <p:blipFill rotWithShape="1">
          <a:blip r:embed="rId6">
            <a:extLst>
              <a:ext uri="{28A0092B-C50C-407E-A947-70E740481C1C}">
                <a14:useLocalDpi xmlns:a14="http://schemas.microsoft.com/office/drawing/2010/main" val="0"/>
              </a:ext>
            </a:extLst>
          </a:blip>
          <a:srcRect l="40824" t="8077" r="40813" b="75582"/>
          <a:stretch/>
        </p:blipFill>
        <p:spPr>
          <a:xfrm>
            <a:off x="11100552" y="3060488"/>
            <a:ext cx="639010" cy="779888"/>
          </a:xfrm>
          <a:prstGeom prst="rect">
            <a:avLst/>
          </a:prstGeom>
        </p:spPr>
      </p:pic>
      <p:pic>
        <p:nvPicPr>
          <p:cNvPr id="34" name="Picture 33" descr="A group of cartoon characters&#10;&#10;Description automatically generated">
            <a:extLst>
              <a:ext uri="{FF2B5EF4-FFF2-40B4-BE49-F238E27FC236}">
                <a16:creationId xmlns:a16="http://schemas.microsoft.com/office/drawing/2014/main" id="{1827A565-0769-B8A8-A9A0-0D4702E4B429}"/>
              </a:ext>
            </a:extLst>
          </p:cNvPr>
          <p:cNvPicPr>
            <a:picLocks noChangeAspect="1"/>
          </p:cNvPicPr>
          <p:nvPr/>
        </p:nvPicPr>
        <p:blipFill rotWithShape="1">
          <a:blip r:embed="rId6">
            <a:extLst>
              <a:ext uri="{28A0092B-C50C-407E-A947-70E740481C1C}">
                <a14:useLocalDpi xmlns:a14="http://schemas.microsoft.com/office/drawing/2010/main" val="0"/>
              </a:ext>
            </a:extLst>
          </a:blip>
          <a:srcRect l="40756" t="58360" r="40881" b="25299"/>
          <a:stretch/>
        </p:blipFill>
        <p:spPr>
          <a:xfrm>
            <a:off x="11100551" y="3886781"/>
            <a:ext cx="639010" cy="779888"/>
          </a:xfrm>
          <a:prstGeom prst="rect">
            <a:avLst/>
          </a:prstGeom>
        </p:spPr>
      </p:pic>
      <p:pic>
        <p:nvPicPr>
          <p:cNvPr id="35" name="Picture 34" descr="A group of cartoon characters">
            <a:extLst>
              <a:ext uri="{FF2B5EF4-FFF2-40B4-BE49-F238E27FC236}">
                <a16:creationId xmlns:a16="http://schemas.microsoft.com/office/drawing/2014/main" id="{E6CEAAB8-385B-2165-162D-E1D2CC22B0C8}"/>
              </a:ext>
            </a:extLst>
          </p:cNvPr>
          <p:cNvPicPr>
            <a:picLocks noChangeAspect="1"/>
          </p:cNvPicPr>
          <p:nvPr/>
        </p:nvPicPr>
        <p:blipFill rotWithShape="1">
          <a:blip r:embed="rId6">
            <a:extLst>
              <a:ext uri="{28A0092B-C50C-407E-A947-70E740481C1C}">
                <a14:useLocalDpi xmlns:a14="http://schemas.microsoft.com/office/drawing/2010/main" val="0"/>
              </a:ext>
            </a:extLst>
          </a:blip>
          <a:srcRect l="22349" t="24941" r="59288" b="58718"/>
          <a:stretch/>
        </p:blipFill>
        <p:spPr>
          <a:xfrm>
            <a:off x="8984572" y="3048581"/>
            <a:ext cx="639010" cy="779888"/>
          </a:xfrm>
          <a:prstGeom prst="rect">
            <a:avLst/>
          </a:prstGeom>
        </p:spPr>
      </p:pic>
      <p:pic>
        <p:nvPicPr>
          <p:cNvPr id="36" name="Picture 35" descr="A group of cartoon characters">
            <a:extLst>
              <a:ext uri="{FF2B5EF4-FFF2-40B4-BE49-F238E27FC236}">
                <a16:creationId xmlns:a16="http://schemas.microsoft.com/office/drawing/2014/main" id="{4AC37407-7CD5-3072-9006-BBA76332BEDC}"/>
              </a:ext>
            </a:extLst>
          </p:cNvPr>
          <p:cNvPicPr>
            <a:picLocks noChangeAspect="1"/>
          </p:cNvPicPr>
          <p:nvPr/>
        </p:nvPicPr>
        <p:blipFill rotWithShape="1">
          <a:blip r:embed="rId6">
            <a:extLst>
              <a:ext uri="{28A0092B-C50C-407E-A947-70E740481C1C}">
                <a14:useLocalDpi xmlns:a14="http://schemas.microsoft.com/office/drawing/2010/main" val="0"/>
              </a:ext>
            </a:extLst>
          </a:blip>
          <a:srcRect l="3942" t="58849" r="77695" b="24810"/>
          <a:stretch/>
        </p:blipFill>
        <p:spPr>
          <a:xfrm>
            <a:off x="10042800" y="4709741"/>
            <a:ext cx="639010" cy="779888"/>
          </a:xfrm>
          <a:prstGeom prst="rect">
            <a:avLst/>
          </a:prstGeom>
        </p:spPr>
      </p:pic>
      <p:pic>
        <p:nvPicPr>
          <p:cNvPr id="37" name="Picture 36" descr="A group of cartoon characters">
            <a:extLst>
              <a:ext uri="{FF2B5EF4-FFF2-40B4-BE49-F238E27FC236}">
                <a16:creationId xmlns:a16="http://schemas.microsoft.com/office/drawing/2014/main" id="{570F8436-8651-3233-F446-F67C1AEE1A6E}"/>
              </a:ext>
            </a:extLst>
          </p:cNvPr>
          <p:cNvPicPr>
            <a:picLocks noChangeAspect="1"/>
          </p:cNvPicPr>
          <p:nvPr/>
        </p:nvPicPr>
        <p:blipFill rotWithShape="1">
          <a:blip r:embed="rId6">
            <a:extLst>
              <a:ext uri="{28A0092B-C50C-407E-A947-70E740481C1C}">
                <a14:useLocalDpi xmlns:a14="http://schemas.microsoft.com/office/drawing/2010/main" val="0"/>
              </a:ext>
            </a:extLst>
          </a:blip>
          <a:srcRect l="4010" t="41805" r="77627" b="41854"/>
          <a:stretch/>
        </p:blipFill>
        <p:spPr>
          <a:xfrm>
            <a:off x="8981239" y="4717837"/>
            <a:ext cx="639010" cy="779888"/>
          </a:xfrm>
          <a:prstGeom prst="rect">
            <a:avLst/>
          </a:prstGeom>
        </p:spPr>
      </p:pic>
      <p:pic>
        <p:nvPicPr>
          <p:cNvPr id="38" name="Picture 37" descr="A group of cartoon characters">
            <a:extLst>
              <a:ext uri="{FF2B5EF4-FFF2-40B4-BE49-F238E27FC236}">
                <a16:creationId xmlns:a16="http://schemas.microsoft.com/office/drawing/2014/main" id="{5ADF8999-C1CC-AB1F-4DC8-5D6D22682EAF}"/>
              </a:ext>
            </a:extLst>
          </p:cNvPr>
          <p:cNvPicPr>
            <a:picLocks noChangeAspect="1"/>
          </p:cNvPicPr>
          <p:nvPr/>
        </p:nvPicPr>
        <p:blipFill rotWithShape="1">
          <a:blip r:embed="rId6">
            <a:extLst>
              <a:ext uri="{28A0092B-C50C-407E-A947-70E740481C1C}">
                <a14:useLocalDpi xmlns:a14="http://schemas.microsoft.com/office/drawing/2010/main" val="0"/>
              </a:ext>
            </a:extLst>
          </a:blip>
          <a:srcRect l="59355" t="75314" r="22282" b="8345"/>
          <a:stretch/>
        </p:blipFill>
        <p:spPr>
          <a:xfrm>
            <a:off x="8979334" y="3876779"/>
            <a:ext cx="639010" cy="779888"/>
          </a:xfrm>
          <a:prstGeom prst="rect">
            <a:avLst/>
          </a:prstGeom>
        </p:spPr>
      </p:pic>
      <p:pic>
        <p:nvPicPr>
          <p:cNvPr id="39" name="Picture 38" descr="A group of cartoon characters">
            <a:extLst>
              <a:ext uri="{FF2B5EF4-FFF2-40B4-BE49-F238E27FC236}">
                <a16:creationId xmlns:a16="http://schemas.microsoft.com/office/drawing/2014/main" id="{0AD47765-4D56-1B1B-5407-93D8042232B2}"/>
              </a:ext>
            </a:extLst>
          </p:cNvPr>
          <p:cNvPicPr>
            <a:picLocks noChangeAspect="1"/>
          </p:cNvPicPr>
          <p:nvPr/>
        </p:nvPicPr>
        <p:blipFill rotWithShape="1">
          <a:blip r:embed="rId6">
            <a:extLst>
              <a:ext uri="{28A0092B-C50C-407E-A947-70E740481C1C}">
                <a14:useLocalDpi xmlns:a14="http://schemas.microsoft.com/office/drawing/2010/main" val="0"/>
              </a:ext>
            </a:extLst>
          </a:blip>
          <a:srcRect l="77777" t="41705" r="3860" b="41954"/>
          <a:stretch/>
        </p:blipFill>
        <p:spPr>
          <a:xfrm>
            <a:off x="11105314" y="4717837"/>
            <a:ext cx="639010" cy="779888"/>
          </a:xfrm>
          <a:prstGeom prst="rect">
            <a:avLst/>
          </a:prstGeom>
        </p:spPr>
      </p:pic>
      <p:sp>
        <p:nvSpPr>
          <p:cNvPr id="23" name="Rektangel: rundade hörn 22">
            <a:extLst>
              <a:ext uri="{FF2B5EF4-FFF2-40B4-BE49-F238E27FC236}">
                <a16:creationId xmlns:a16="http://schemas.microsoft.com/office/drawing/2014/main" id="{8908904B-6D54-BFB4-B5FD-5BC3F696735E}"/>
              </a:ext>
            </a:extLst>
          </p:cNvPr>
          <p:cNvSpPr/>
          <p:nvPr/>
        </p:nvSpPr>
        <p:spPr>
          <a:xfrm>
            <a:off x="8656719" y="2995612"/>
            <a:ext cx="3297156" cy="876300"/>
          </a:xfrm>
          <a:prstGeom prst="roundRect">
            <a:avLst/>
          </a:prstGeom>
          <a:noFill/>
          <a:ln w="41275">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157315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340685-417A-86BA-6661-175C9B6BF950}"/>
              </a:ext>
            </a:extLst>
          </p:cNvPr>
          <p:cNvSpPr>
            <a:spLocks noGrp="1"/>
          </p:cNvSpPr>
          <p:nvPr>
            <p:ph type="title"/>
          </p:nvPr>
        </p:nvSpPr>
        <p:spPr/>
        <p:txBody>
          <a:bodyPr/>
          <a:lstStyle/>
          <a:p>
            <a:r>
              <a:rPr lang="sv-SE" dirty="0"/>
              <a:t>Data vs verkligheten</a:t>
            </a:r>
          </a:p>
        </p:txBody>
      </p:sp>
      <p:sp>
        <p:nvSpPr>
          <p:cNvPr id="3" name="Platshållare för innehåll 2">
            <a:extLst>
              <a:ext uri="{FF2B5EF4-FFF2-40B4-BE49-F238E27FC236}">
                <a16:creationId xmlns:a16="http://schemas.microsoft.com/office/drawing/2014/main" id="{64D82295-ACA7-8EA7-0555-B6E3AD746ED1}"/>
              </a:ext>
            </a:extLst>
          </p:cNvPr>
          <p:cNvSpPr>
            <a:spLocks noGrp="1"/>
          </p:cNvSpPr>
          <p:nvPr>
            <p:ph idx="1"/>
          </p:nvPr>
        </p:nvSpPr>
        <p:spPr/>
        <p:txBody>
          <a:bodyPr vert="horz" lIns="91440" tIns="45720" rIns="91440" bIns="45720" rtlCol="0" anchor="t">
            <a:normAutofit lnSpcReduction="10000"/>
          </a:bodyPr>
          <a:lstStyle/>
          <a:p>
            <a:r>
              <a:rPr lang="sv-SE" dirty="0"/>
              <a:t>Även om ett </a:t>
            </a:r>
            <a:r>
              <a:rPr lang="sv-SE" dirty="0" err="1"/>
              <a:t>dataset</a:t>
            </a:r>
            <a:r>
              <a:rPr lang="sv-SE" dirty="0"/>
              <a:t> inte uppfyller en viss nivå av k-anonymitet behöver det inte betyda att det går att identifiera en individ i verkligheten – </a:t>
            </a:r>
            <a:r>
              <a:rPr lang="sv-SE" b="1" dirty="0"/>
              <a:t>och tvärtom</a:t>
            </a:r>
            <a:r>
              <a:rPr lang="sv-SE" dirty="0"/>
              <a:t>.</a:t>
            </a:r>
          </a:p>
          <a:p>
            <a:endParaRPr lang="sv-SE" dirty="0"/>
          </a:p>
          <a:p>
            <a:r>
              <a:rPr lang="sv-SE" dirty="0"/>
              <a:t>Beror på hur </a:t>
            </a:r>
            <a:r>
              <a:rPr lang="sv-SE" b="1" dirty="0"/>
              <a:t>verkligheten</a:t>
            </a:r>
            <a:r>
              <a:rPr lang="sv-SE" dirty="0"/>
              <a:t> förhåller sig gällande:</a:t>
            </a:r>
          </a:p>
          <a:p>
            <a:pPr>
              <a:buFont typeface="Calibri" panose="020B0604020202020204" pitchFamily="34" charset="0"/>
              <a:buChar char="-"/>
            </a:pPr>
            <a:r>
              <a:rPr lang="sv-SE" dirty="0"/>
              <a:t>Hur många med samma attribut/egenskaper finns i verkligheten?</a:t>
            </a:r>
            <a:endParaRPr lang="sv-SE" dirty="0">
              <a:cs typeface="Arial"/>
            </a:endParaRPr>
          </a:p>
          <a:p>
            <a:pPr>
              <a:buFont typeface="Calibri"/>
              <a:buChar char="-"/>
            </a:pPr>
            <a:r>
              <a:rPr lang="sv-SE" dirty="0"/>
              <a:t>Hur ser tillgången på kompletterande data ut?</a:t>
            </a:r>
            <a:endParaRPr lang="sv-SE" dirty="0">
              <a:cs typeface="Arial"/>
            </a:endParaRPr>
          </a:p>
          <a:p>
            <a:pPr>
              <a:buFont typeface="Calibri" panose="020B0604020202020204" pitchFamily="34" charset="0"/>
              <a:buChar char="-"/>
            </a:pPr>
            <a:r>
              <a:rPr lang="sv-SE" dirty="0"/>
              <a:t>Hur ska data hanteras? </a:t>
            </a:r>
          </a:p>
          <a:p>
            <a:pPr>
              <a:buFont typeface="Calibri" panose="020B0604020202020204" pitchFamily="34" charset="0"/>
              <a:buChar char="-"/>
            </a:pPr>
            <a:r>
              <a:rPr lang="sv-SE" dirty="0"/>
              <a:t>Vem ska hantera data och i vilket syfte?</a:t>
            </a:r>
            <a:endParaRPr lang="sv-SE" dirty="0">
              <a:cs typeface="Arial"/>
            </a:endParaRPr>
          </a:p>
          <a:p>
            <a:pPr>
              <a:buFont typeface="Calibri" panose="020B0604020202020204" pitchFamily="34" charset="0"/>
              <a:buChar char="-"/>
            </a:pPr>
            <a:r>
              <a:rPr lang="sv-SE" dirty="0" err="1"/>
              <a:t>etc</a:t>
            </a:r>
            <a:r>
              <a:rPr lang="sv-SE" dirty="0"/>
              <a:t>…</a:t>
            </a:r>
            <a:endParaRPr lang="sv-SE" dirty="0">
              <a:cs typeface="Arial"/>
            </a:endParaRPr>
          </a:p>
          <a:p>
            <a:endParaRPr lang="sv-SE" dirty="0"/>
          </a:p>
        </p:txBody>
      </p:sp>
    </p:spTree>
    <p:extLst>
      <p:ext uri="{BB962C8B-B14F-4D97-AF65-F5344CB8AC3E}">
        <p14:creationId xmlns:p14="http://schemas.microsoft.com/office/powerpoint/2010/main" val="39396107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00E88AB-5140-F7A2-0D25-7E3333C10AD6}"/>
              </a:ext>
            </a:extLst>
          </p:cNvPr>
          <p:cNvSpPr>
            <a:spLocks noGrp="1"/>
          </p:cNvSpPr>
          <p:nvPr>
            <p:ph type="title"/>
          </p:nvPr>
        </p:nvSpPr>
        <p:spPr/>
        <p:txBody>
          <a:bodyPr>
            <a:normAutofit/>
          </a:bodyPr>
          <a:lstStyle/>
          <a:p>
            <a:r>
              <a:rPr lang="sv-SE" dirty="0"/>
              <a:t>Verktyg för </a:t>
            </a:r>
            <a:r>
              <a:rPr lang="sv-SE" dirty="0" err="1"/>
              <a:t>pseudonymisering</a:t>
            </a:r>
            <a:r>
              <a:rPr lang="sv-SE" dirty="0"/>
              <a:t> och riskbedömning</a:t>
            </a:r>
          </a:p>
        </p:txBody>
      </p:sp>
      <p:sp>
        <p:nvSpPr>
          <p:cNvPr id="3" name="Platshållare för innehåll 2">
            <a:extLst>
              <a:ext uri="{FF2B5EF4-FFF2-40B4-BE49-F238E27FC236}">
                <a16:creationId xmlns:a16="http://schemas.microsoft.com/office/drawing/2014/main" id="{3280009D-0473-0E07-F40C-539A604766BF}"/>
              </a:ext>
            </a:extLst>
          </p:cNvPr>
          <p:cNvSpPr>
            <a:spLocks noGrp="1"/>
          </p:cNvSpPr>
          <p:nvPr>
            <p:ph idx="1"/>
          </p:nvPr>
        </p:nvSpPr>
        <p:spPr/>
        <p:txBody>
          <a:bodyPr/>
          <a:lstStyle/>
          <a:p>
            <a:pPr marL="0" indent="0">
              <a:buNone/>
            </a:pPr>
            <a:endParaRPr lang="sv-SE" dirty="0"/>
          </a:p>
          <a:p>
            <a:pPr marL="0" indent="0">
              <a:buNone/>
            </a:pPr>
            <a:endParaRPr lang="sv-SE" dirty="0"/>
          </a:p>
          <a:p>
            <a:pPr marL="0" indent="0">
              <a:buNone/>
            </a:pPr>
            <a:endParaRPr lang="sv-SE" dirty="0"/>
          </a:p>
        </p:txBody>
      </p:sp>
      <p:pic>
        <p:nvPicPr>
          <p:cNvPr id="7" name="Bildobjekt 6" descr="En bild som visar design, vit, Teckensnitt, Grafik&#10;&#10;Automatiskt genererad beskrivning">
            <a:extLst>
              <a:ext uri="{FF2B5EF4-FFF2-40B4-BE49-F238E27FC236}">
                <a16:creationId xmlns:a16="http://schemas.microsoft.com/office/drawing/2014/main" id="{514E6E8B-8982-0C0B-9FA0-946DA38D72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1991" y="2817556"/>
            <a:ext cx="2543175" cy="1800225"/>
          </a:xfrm>
          <a:prstGeom prst="rect">
            <a:avLst/>
          </a:prstGeom>
        </p:spPr>
      </p:pic>
      <p:pic>
        <p:nvPicPr>
          <p:cNvPr id="9" name="Bildobjekt 8" descr="En bild som visar symbol, logotyp, Varumärke, emblem&#10;&#10;Automatiskt genererad beskrivning">
            <a:extLst>
              <a:ext uri="{FF2B5EF4-FFF2-40B4-BE49-F238E27FC236}">
                <a16:creationId xmlns:a16="http://schemas.microsoft.com/office/drawing/2014/main" id="{30100C13-C9D6-C81D-57A9-B13456D911B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2443" y="1701547"/>
            <a:ext cx="1299633" cy="1281684"/>
          </a:xfrm>
          <a:prstGeom prst="rect">
            <a:avLst/>
          </a:prstGeom>
        </p:spPr>
      </p:pic>
      <p:pic>
        <p:nvPicPr>
          <p:cNvPr id="6" name="Bildobjekt 5" descr="En bild som visar symbol, logotyp, Grafik, Teckensnitt&#10;&#10;Automatiskt genererad beskrivning">
            <a:extLst>
              <a:ext uri="{FF2B5EF4-FFF2-40B4-BE49-F238E27FC236}">
                <a16:creationId xmlns:a16="http://schemas.microsoft.com/office/drawing/2014/main" id="{6E816ADE-0A44-672D-93DC-F275CEB6D1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39094" y="4949190"/>
            <a:ext cx="1696419" cy="1318418"/>
          </a:xfrm>
          <a:prstGeom prst="rect">
            <a:avLst/>
          </a:prstGeom>
        </p:spPr>
      </p:pic>
      <p:sp>
        <p:nvSpPr>
          <p:cNvPr id="5" name="TextBox 4">
            <a:extLst>
              <a:ext uri="{FF2B5EF4-FFF2-40B4-BE49-F238E27FC236}">
                <a16:creationId xmlns:a16="http://schemas.microsoft.com/office/drawing/2014/main" id="{1025D3C2-2D32-0B52-325C-0B0FF3FF5FDE}"/>
              </a:ext>
            </a:extLst>
          </p:cNvPr>
          <p:cNvSpPr txBox="1"/>
          <p:nvPr/>
        </p:nvSpPr>
        <p:spPr>
          <a:xfrm>
            <a:off x="2946083" y="1894255"/>
            <a:ext cx="6097904" cy="707886"/>
          </a:xfrm>
          <a:prstGeom prst="rect">
            <a:avLst/>
          </a:prstGeom>
          <a:noFill/>
        </p:spPr>
        <p:txBody>
          <a:bodyPr wrap="square">
            <a:spAutoFit/>
          </a:bodyPr>
          <a:lstStyle/>
          <a:p>
            <a:r>
              <a:rPr lang="sv-SE" sz="2000" dirty="0"/>
              <a:t>ARX – öppen källkod-programvara för känsliga personuppgifter.</a:t>
            </a:r>
            <a:endParaRPr lang="en-US" sz="2000" dirty="0"/>
          </a:p>
        </p:txBody>
      </p:sp>
      <p:sp>
        <p:nvSpPr>
          <p:cNvPr id="10" name="TextBox 9">
            <a:extLst>
              <a:ext uri="{FF2B5EF4-FFF2-40B4-BE49-F238E27FC236}">
                <a16:creationId xmlns:a16="http://schemas.microsoft.com/office/drawing/2014/main" id="{30BA10A9-A331-8B72-16AC-C6F62B3629B1}"/>
              </a:ext>
            </a:extLst>
          </p:cNvPr>
          <p:cNvSpPr txBox="1"/>
          <p:nvPr/>
        </p:nvSpPr>
        <p:spPr>
          <a:xfrm>
            <a:off x="3883343" y="3461504"/>
            <a:ext cx="6097904" cy="400110"/>
          </a:xfrm>
          <a:prstGeom prst="rect">
            <a:avLst/>
          </a:prstGeom>
          <a:noFill/>
        </p:spPr>
        <p:txBody>
          <a:bodyPr wrap="square" lIns="91440" tIns="45720" rIns="91440" bIns="45720" anchor="t">
            <a:spAutoFit/>
          </a:bodyPr>
          <a:lstStyle/>
          <a:p>
            <a:r>
              <a:rPr lang="sv-SE" sz="2000" dirty="0" err="1"/>
              <a:t>Amnesia</a:t>
            </a:r>
            <a:r>
              <a:rPr lang="sv-SE" sz="2000" dirty="0"/>
              <a:t> </a:t>
            </a:r>
            <a:r>
              <a:rPr lang="sv-SE" sz="2000" dirty="0" err="1"/>
              <a:t>Tool</a:t>
            </a:r>
            <a:r>
              <a:rPr lang="sv-SE" sz="2000" dirty="0"/>
              <a:t> från </a:t>
            </a:r>
            <a:r>
              <a:rPr lang="sv-SE" sz="2000" dirty="0" err="1"/>
              <a:t>OpenAIRE</a:t>
            </a:r>
            <a:endParaRPr lang="sv-SE" sz="2000" dirty="0"/>
          </a:p>
        </p:txBody>
      </p:sp>
      <p:sp>
        <p:nvSpPr>
          <p:cNvPr id="12" name="TextBox 11">
            <a:extLst>
              <a:ext uri="{FF2B5EF4-FFF2-40B4-BE49-F238E27FC236}">
                <a16:creationId xmlns:a16="http://schemas.microsoft.com/office/drawing/2014/main" id="{3EA063F2-DA0C-4713-5CD5-304D0B1B9F6B}"/>
              </a:ext>
            </a:extLst>
          </p:cNvPr>
          <p:cNvSpPr txBox="1"/>
          <p:nvPr/>
        </p:nvSpPr>
        <p:spPr>
          <a:xfrm>
            <a:off x="5563553" y="5358884"/>
            <a:ext cx="6097904" cy="400110"/>
          </a:xfrm>
          <a:prstGeom prst="rect">
            <a:avLst/>
          </a:prstGeom>
          <a:noFill/>
        </p:spPr>
        <p:txBody>
          <a:bodyPr wrap="square">
            <a:spAutoFit/>
          </a:bodyPr>
          <a:lstStyle/>
          <a:p>
            <a:r>
              <a:rPr lang="sv-SE" sz="2000" dirty="0"/>
              <a:t>R-paketet </a:t>
            </a:r>
            <a:r>
              <a:rPr lang="sv-SE" sz="2000" dirty="0" err="1"/>
              <a:t>sdcMicro</a:t>
            </a:r>
            <a:r>
              <a:rPr lang="sv-SE" sz="2000" dirty="0"/>
              <a:t> </a:t>
            </a:r>
            <a:r>
              <a:rPr lang="sv-SE" sz="2000" dirty="0">
                <a:sym typeface="Wingdings" panose="05000000000000000000" pitchFamily="2" charset="2"/>
              </a:rPr>
              <a:t>och gränssnittet </a:t>
            </a:r>
            <a:r>
              <a:rPr lang="sv-SE" sz="2000" dirty="0" err="1">
                <a:sym typeface="Wingdings" panose="05000000000000000000" pitchFamily="2" charset="2"/>
              </a:rPr>
              <a:t>sdcApp</a:t>
            </a:r>
            <a:endParaRPr lang="en-US" sz="2000" dirty="0"/>
          </a:p>
        </p:txBody>
      </p:sp>
    </p:spTree>
    <p:extLst>
      <p:ext uri="{BB962C8B-B14F-4D97-AF65-F5344CB8AC3E}">
        <p14:creationId xmlns:p14="http://schemas.microsoft.com/office/powerpoint/2010/main" val="12395213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CB0C9D-2AEF-50D9-8173-04B2A1B6C90F}"/>
              </a:ext>
            </a:extLst>
          </p:cNvPr>
          <p:cNvSpPr>
            <a:spLocks noGrp="1"/>
          </p:cNvSpPr>
          <p:nvPr>
            <p:ph type="title"/>
          </p:nvPr>
        </p:nvSpPr>
        <p:spPr/>
        <p:txBody>
          <a:bodyPr/>
          <a:lstStyle/>
          <a:p>
            <a:r>
              <a:rPr lang="sv-SE" dirty="0" err="1"/>
              <a:t>sdcMicro</a:t>
            </a:r>
            <a:r>
              <a:rPr lang="sv-SE" dirty="0"/>
              <a:t> </a:t>
            </a:r>
            <a:r>
              <a:rPr lang="sv-SE" dirty="0">
                <a:sym typeface="Wingdings" panose="05000000000000000000" pitchFamily="2" charset="2"/>
              </a:rPr>
              <a:t>och gränssnittet </a:t>
            </a:r>
            <a:r>
              <a:rPr lang="sv-SE" dirty="0" err="1">
                <a:sym typeface="Wingdings" panose="05000000000000000000" pitchFamily="2" charset="2"/>
              </a:rPr>
              <a:t>sdcApp</a:t>
            </a:r>
            <a:endParaRPr lang="sv-SE" dirty="0"/>
          </a:p>
        </p:txBody>
      </p:sp>
      <p:sp>
        <p:nvSpPr>
          <p:cNvPr id="3" name="Platshållare för innehåll 2">
            <a:extLst>
              <a:ext uri="{FF2B5EF4-FFF2-40B4-BE49-F238E27FC236}">
                <a16:creationId xmlns:a16="http://schemas.microsoft.com/office/drawing/2014/main" id="{78C3A0ED-67C1-3367-4875-B3C869FD2B35}"/>
              </a:ext>
            </a:extLst>
          </p:cNvPr>
          <p:cNvSpPr>
            <a:spLocks noGrp="1"/>
          </p:cNvSpPr>
          <p:nvPr>
            <p:ph idx="1"/>
          </p:nvPr>
        </p:nvSpPr>
        <p:spPr>
          <a:xfrm>
            <a:off x="838200" y="1403788"/>
            <a:ext cx="10515600" cy="4565651"/>
          </a:xfrm>
        </p:spPr>
        <p:txBody>
          <a:bodyPr vert="horz" lIns="91440" tIns="45720" rIns="91440" bIns="45720" rtlCol="0" anchor="t">
            <a:normAutofit/>
          </a:bodyPr>
          <a:lstStyle/>
          <a:p>
            <a:r>
              <a:rPr lang="sv-SE" dirty="0"/>
              <a:t>Ett R-paket</a:t>
            </a:r>
          </a:p>
          <a:p>
            <a:r>
              <a:rPr lang="sv-SE" dirty="0"/>
              <a:t>Väletablerat verktyg</a:t>
            </a:r>
          </a:p>
          <a:p>
            <a:r>
              <a:rPr lang="sv-SE" dirty="0"/>
              <a:t>Används av forskare och internationella organisationer som exempelvis Världsbanken och FN-organet OCHA</a:t>
            </a:r>
            <a:endParaRPr lang="sv-SE" dirty="0">
              <a:cs typeface="Arial"/>
            </a:endParaRPr>
          </a:p>
        </p:txBody>
      </p:sp>
      <p:pic>
        <p:nvPicPr>
          <p:cNvPr id="6" name="Bildobjekt 5" descr="En bild som visar symbol, logotyp, Grafik, Teckensnitt&#10;&#10;Automatiskt genererad beskrivning">
            <a:extLst>
              <a:ext uri="{FF2B5EF4-FFF2-40B4-BE49-F238E27FC236}">
                <a16:creationId xmlns:a16="http://schemas.microsoft.com/office/drawing/2014/main" id="{AC21C303-9F84-8FA8-9220-4E83196E9E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932" y="4005561"/>
            <a:ext cx="2136453" cy="1658894"/>
          </a:xfrm>
          <a:prstGeom prst="rect">
            <a:avLst/>
          </a:prstGeom>
        </p:spPr>
      </p:pic>
      <p:sp>
        <p:nvSpPr>
          <p:cNvPr id="7" name="Pil: höger 6">
            <a:extLst>
              <a:ext uri="{FF2B5EF4-FFF2-40B4-BE49-F238E27FC236}">
                <a16:creationId xmlns:a16="http://schemas.microsoft.com/office/drawing/2014/main" id="{9377D592-11C6-4930-0928-47639FCAD61E}"/>
              </a:ext>
            </a:extLst>
          </p:cNvPr>
          <p:cNvSpPr/>
          <p:nvPr/>
        </p:nvSpPr>
        <p:spPr>
          <a:xfrm>
            <a:off x="3369734" y="4124643"/>
            <a:ext cx="2489200" cy="15398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5" name="Picture 4" descr="A screenshot of a computer&#10;&#10;Description automatically generated">
            <a:extLst>
              <a:ext uri="{FF2B5EF4-FFF2-40B4-BE49-F238E27FC236}">
                <a16:creationId xmlns:a16="http://schemas.microsoft.com/office/drawing/2014/main" id="{70FBE9D2-F2F4-DEBE-ADF9-634AB745AAD6}"/>
              </a:ext>
            </a:extLst>
          </p:cNvPr>
          <p:cNvPicPr>
            <a:picLocks noChangeAspect="1"/>
          </p:cNvPicPr>
          <p:nvPr/>
        </p:nvPicPr>
        <p:blipFill>
          <a:blip r:embed="rId3"/>
          <a:stretch>
            <a:fillRect/>
          </a:stretch>
        </p:blipFill>
        <p:spPr>
          <a:xfrm>
            <a:off x="6264442" y="3497801"/>
            <a:ext cx="4900863" cy="2958524"/>
          </a:xfrm>
          <a:prstGeom prst="rect">
            <a:avLst/>
          </a:prstGeom>
        </p:spPr>
      </p:pic>
    </p:spTree>
    <p:extLst>
      <p:ext uri="{BB962C8B-B14F-4D97-AF65-F5344CB8AC3E}">
        <p14:creationId xmlns:p14="http://schemas.microsoft.com/office/powerpoint/2010/main" val="2219355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FFC41C7-F7A7-FD22-C1D2-54A9E4DC5822}"/>
              </a:ext>
            </a:extLst>
          </p:cNvPr>
          <p:cNvSpPr>
            <a:spLocks noGrp="1"/>
          </p:cNvSpPr>
          <p:nvPr>
            <p:ph type="title"/>
          </p:nvPr>
        </p:nvSpPr>
        <p:spPr>
          <a:xfrm>
            <a:off x="4338198" y="2498113"/>
            <a:ext cx="10515600" cy="1325563"/>
          </a:xfrm>
        </p:spPr>
        <p:txBody>
          <a:bodyPr/>
          <a:lstStyle/>
          <a:p>
            <a:r>
              <a:rPr lang="sv-SE" dirty="0"/>
              <a:t>Frågor?</a:t>
            </a:r>
          </a:p>
        </p:txBody>
      </p:sp>
    </p:spTree>
    <p:extLst>
      <p:ext uri="{BB962C8B-B14F-4D97-AF65-F5344CB8AC3E}">
        <p14:creationId xmlns:p14="http://schemas.microsoft.com/office/powerpoint/2010/main" val="1983541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6AF2146-29B7-46A1-FB32-C0EE6A713A3D}"/>
              </a:ext>
            </a:extLst>
          </p:cNvPr>
          <p:cNvSpPr>
            <a:spLocks noGrp="1"/>
          </p:cNvSpPr>
          <p:nvPr>
            <p:ph type="title"/>
          </p:nvPr>
        </p:nvSpPr>
        <p:spPr>
          <a:xfrm>
            <a:off x="3197578" y="2766218"/>
            <a:ext cx="10515600" cy="1325563"/>
          </a:xfrm>
        </p:spPr>
        <p:txBody>
          <a:bodyPr/>
          <a:lstStyle/>
          <a:p>
            <a:r>
              <a:rPr lang="sv-SE" dirty="0"/>
              <a:t>Genomgång </a:t>
            </a:r>
            <a:r>
              <a:rPr lang="sv-SE" dirty="0" err="1"/>
              <a:t>sdcApp</a:t>
            </a:r>
            <a:endParaRPr lang="sv-SE" dirty="0"/>
          </a:p>
        </p:txBody>
      </p:sp>
    </p:spTree>
    <p:extLst>
      <p:ext uri="{BB962C8B-B14F-4D97-AF65-F5344CB8AC3E}">
        <p14:creationId xmlns:p14="http://schemas.microsoft.com/office/powerpoint/2010/main" val="22328914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392942A-E965-172A-E250-EF7FFAD1003C}"/>
              </a:ext>
            </a:extLst>
          </p:cNvPr>
          <p:cNvSpPr>
            <a:spLocks noGrp="1"/>
          </p:cNvSpPr>
          <p:nvPr>
            <p:ph type="title"/>
          </p:nvPr>
        </p:nvSpPr>
        <p:spPr/>
        <p:txBody>
          <a:bodyPr/>
          <a:lstStyle/>
          <a:p>
            <a:r>
              <a:rPr lang="sv-SE" dirty="0"/>
              <a:t>Kom igång med </a:t>
            </a:r>
            <a:r>
              <a:rPr lang="sv-SE" dirty="0" err="1"/>
              <a:t>sdcApp</a:t>
            </a:r>
            <a:r>
              <a:rPr lang="sv-SE" dirty="0"/>
              <a:t> via </a:t>
            </a:r>
            <a:r>
              <a:rPr lang="sv-SE" dirty="0" err="1"/>
              <a:t>RStudio</a:t>
            </a:r>
            <a:endParaRPr lang="sv-SE" dirty="0"/>
          </a:p>
        </p:txBody>
      </p:sp>
      <p:sp>
        <p:nvSpPr>
          <p:cNvPr id="3" name="Platshållare för innehåll 2">
            <a:extLst>
              <a:ext uri="{FF2B5EF4-FFF2-40B4-BE49-F238E27FC236}">
                <a16:creationId xmlns:a16="http://schemas.microsoft.com/office/drawing/2014/main" id="{D2A14115-CF33-B135-6D6A-17AAF30BE346}"/>
              </a:ext>
            </a:extLst>
          </p:cNvPr>
          <p:cNvSpPr>
            <a:spLocks noGrp="1"/>
          </p:cNvSpPr>
          <p:nvPr>
            <p:ph idx="1"/>
          </p:nvPr>
        </p:nvSpPr>
        <p:spPr/>
        <p:txBody>
          <a:bodyPr>
            <a:normAutofit fontScale="92500" lnSpcReduction="10000"/>
          </a:bodyPr>
          <a:lstStyle/>
          <a:p>
            <a:pPr rtl="0" fontAlgn="base">
              <a:lnSpc>
                <a:spcPct val="150000"/>
              </a:lnSpc>
              <a:spcBef>
                <a:spcPts val="0"/>
              </a:spcBef>
              <a:spcAft>
                <a:spcPts val="0"/>
              </a:spcAft>
              <a:buFont typeface="+mj-lt"/>
              <a:buAutoNum type="arabicPeriod"/>
            </a:pPr>
            <a:r>
              <a:rPr lang="sv-SE" b="0" i="0" u="none" strike="noStrike" dirty="0">
                <a:solidFill>
                  <a:srgbClr val="000000"/>
                </a:solidFill>
                <a:effectLst/>
                <a:latin typeface="Calibri" panose="020F0502020204030204" pitchFamily="34" charset="0"/>
              </a:rPr>
              <a:t> Du bör redan ha installerat R och </a:t>
            </a:r>
            <a:r>
              <a:rPr lang="sv-SE" b="0" i="0" u="none" strike="noStrike" dirty="0" err="1">
                <a:solidFill>
                  <a:srgbClr val="000000"/>
                </a:solidFill>
                <a:effectLst/>
                <a:latin typeface="Calibri" panose="020F0502020204030204" pitchFamily="34" charset="0"/>
              </a:rPr>
              <a:t>RStudio</a:t>
            </a:r>
            <a:r>
              <a:rPr lang="sv-SE" dirty="0">
                <a:solidFill>
                  <a:srgbClr val="000000"/>
                </a:solidFill>
                <a:latin typeface="Calibri" panose="020F0502020204030204" pitchFamily="34" charset="0"/>
              </a:rPr>
              <a:t>. Starta </a:t>
            </a:r>
            <a:r>
              <a:rPr lang="sv-SE" dirty="0" err="1">
                <a:solidFill>
                  <a:srgbClr val="000000"/>
                </a:solidFill>
                <a:latin typeface="Calibri" panose="020F0502020204030204" pitchFamily="34" charset="0"/>
              </a:rPr>
              <a:t>RStudio</a:t>
            </a:r>
            <a:r>
              <a:rPr lang="sv-SE" dirty="0">
                <a:solidFill>
                  <a:srgbClr val="000000"/>
                </a:solidFill>
                <a:latin typeface="Calibri" panose="020F0502020204030204" pitchFamily="34" charset="0"/>
              </a:rPr>
              <a:t>.</a:t>
            </a:r>
            <a:endParaRPr lang="sv-SE" b="0" i="0" u="none" strike="noStrike" dirty="0">
              <a:solidFill>
                <a:srgbClr val="000000"/>
              </a:solidFill>
              <a:effectLst/>
              <a:latin typeface="Calibri" panose="020F0502020204030204" pitchFamily="34" charset="0"/>
            </a:endParaRPr>
          </a:p>
          <a:p>
            <a:pPr rtl="0" fontAlgn="base">
              <a:lnSpc>
                <a:spcPct val="150000"/>
              </a:lnSpc>
              <a:spcBef>
                <a:spcPts val="0"/>
              </a:spcBef>
              <a:spcAft>
                <a:spcPts val="0"/>
              </a:spcAft>
              <a:buFont typeface="+mj-lt"/>
              <a:buAutoNum type="arabicPeriod"/>
            </a:pPr>
            <a:r>
              <a:rPr lang="sv-SE" b="0" i="0" u="none" strike="noStrike" dirty="0">
                <a:solidFill>
                  <a:srgbClr val="000000"/>
                </a:solidFill>
                <a:effectLst/>
                <a:latin typeface="Calibri" panose="020F0502020204030204" pitchFamily="34" charset="0"/>
              </a:rPr>
              <a:t> Ladda in paketet </a:t>
            </a:r>
            <a:r>
              <a:rPr lang="sv-SE" b="0" i="0" u="none" strike="noStrike" dirty="0" err="1">
                <a:solidFill>
                  <a:srgbClr val="000000"/>
                </a:solidFill>
                <a:effectLst/>
                <a:latin typeface="Calibri" panose="020F0502020204030204" pitchFamily="34" charset="0"/>
              </a:rPr>
              <a:t>sdcMicro</a:t>
            </a:r>
            <a:r>
              <a:rPr lang="sv-SE" b="0" i="0" u="none" strike="noStrike" dirty="0">
                <a:solidFill>
                  <a:srgbClr val="000000"/>
                </a:solidFill>
                <a:effectLst/>
                <a:latin typeface="Calibri" panose="020F0502020204030204" pitchFamily="34" charset="0"/>
              </a:rPr>
              <a:t> genom att skriva kommandot: </a:t>
            </a:r>
            <a:r>
              <a:rPr lang="sv-SE" b="0" i="0" u="none" strike="noStrike" dirty="0" err="1">
                <a:solidFill>
                  <a:srgbClr val="0000FF"/>
                </a:solidFill>
                <a:effectLst/>
                <a:latin typeface="Courier New" panose="02070309020205020404" pitchFamily="49" charset="0"/>
              </a:rPr>
              <a:t>library</a:t>
            </a:r>
            <a:r>
              <a:rPr lang="sv-SE" b="0" i="0" u="none" strike="noStrike" dirty="0">
                <a:solidFill>
                  <a:srgbClr val="0000FF"/>
                </a:solidFill>
                <a:effectLst/>
                <a:latin typeface="Courier New" panose="02070309020205020404" pitchFamily="49" charset="0"/>
              </a:rPr>
              <a:t>(</a:t>
            </a:r>
            <a:r>
              <a:rPr lang="sv-SE" b="0" i="0" u="none" strike="noStrike" dirty="0" err="1">
                <a:solidFill>
                  <a:srgbClr val="0000FF"/>
                </a:solidFill>
                <a:effectLst/>
                <a:latin typeface="Courier New" panose="02070309020205020404" pitchFamily="49" charset="0"/>
              </a:rPr>
              <a:t>sdcMicro</a:t>
            </a:r>
            <a:r>
              <a:rPr lang="sv-SE" b="0" i="0" u="none" strike="noStrike" dirty="0">
                <a:solidFill>
                  <a:srgbClr val="0000FF"/>
                </a:solidFill>
                <a:effectLst/>
                <a:latin typeface="Courier New" panose="02070309020205020404" pitchFamily="49" charset="0"/>
              </a:rPr>
              <a:t>)</a:t>
            </a:r>
            <a:r>
              <a:rPr lang="sv-SE" b="0" i="0" u="none" strike="noStrike" dirty="0">
                <a:solidFill>
                  <a:srgbClr val="000000"/>
                </a:solidFill>
                <a:effectLst/>
                <a:latin typeface="Calibri" panose="020F0502020204030204" pitchFamily="34" charset="0"/>
              </a:rPr>
              <a:t> Bekräfta med </a:t>
            </a:r>
            <a:r>
              <a:rPr lang="sv-SE" b="0" i="0" u="none" strike="noStrike" dirty="0" err="1">
                <a:solidFill>
                  <a:srgbClr val="000000"/>
                </a:solidFill>
                <a:effectLst/>
                <a:latin typeface="Calibri" panose="020F0502020204030204" pitchFamily="34" charset="0"/>
              </a:rPr>
              <a:t>enterslag</a:t>
            </a:r>
            <a:r>
              <a:rPr lang="sv-SE" b="0" i="0" u="none" strike="noStrike" dirty="0">
                <a:solidFill>
                  <a:srgbClr val="000000"/>
                </a:solidFill>
                <a:effectLst/>
                <a:latin typeface="Calibri" panose="020F0502020204030204" pitchFamily="34" charset="0"/>
              </a:rPr>
              <a:t>.</a:t>
            </a:r>
          </a:p>
          <a:p>
            <a:pPr rtl="0" fontAlgn="base">
              <a:lnSpc>
                <a:spcPct val="150000"/>
              </a:lnSpc>
              <a:spcBef>
                <a:spcPts val="0"/>
              </a:spcBef>
              <a:spcAft>
                <a:spcPts val="0"/>
              </a:spcAft>
              <a:buFont typeface="+mj-lt"/>
              <a:buAutoNum type="arabicPeriod"/>
            </a:pPr>
            <a:r>
              <a:rPr lang="sv-SE" b="0" i="0" u="none" strike="noStrike" dirty="0">
                <a:solidFill>
                  <a:srgbClr val="000000"/>
                </a:solidFill>
                <a:effectLst/>
                <a:latin typeface="Calibri" panose="020F0502020204030204" pitchFamily="34" charset="0"/>
              </a:rPr>
              <a:t> Starta </a:t>
            </a:r>
            <a:r>
              <a:rPr lang="sv-SE" b="0" i="0" u="none" strike="noStrike" dirty="0" err="1">
                <a:solidFill>
                  <a:srgbClr val="000000"/>
                </a:solidFill>
                <a:effectLst/>
                <a:latin typeface="Calibri" panose="020F0502020204030204" pitchFamily="34" charset="0"/>
              </a:rPr>
              <a:t>sdcApp</a:t>
            </a:r>
            <a:r>
              <a:rPr lang="sv-SE" b="0" i="0" u="none" strike="noStrike" dirty="0">
                <a:solidFill>
                  <a:srgbClr val="000000"/>
                </a:solidFill>
                <a:effectLst/>
                <a:latin typeface="Calibri" panose="020F0502020204030204" pitchFamily="34" charset="0"/>
              </a:rPr>
              <a:t> med kommandot: </a:t>
            </a:r>
            <a:r>
              <a:rPr lang="sv-SE" b="0" i="0" u="none" strike="noStrike" dirty="0" err="1">
                <a:solidFill>
                  <a:srgbClr val="0000FF"/>
                </a:solidFill>
                <a:effectLst/>
                <a:latin typeface="Courier New" panose="02070309020205020404" pitchFamily="49" charset="0"/>
              </a:rPr>
              <a:t>sdcApp</a:t>
            </a:r>
            <a:r>
              <a:rPr lang="sv-SE" b="0" i="0" u="none" strike="noStrike" dirty="0">
                <a:solidFill>
                  <a:srgbClr val="0000FF"/>
                </a:solidFill>
                <a:effectLst/>
                <a:latin typeface="Courier New" panose="02070309020205020404" pitchFamily="49" charset="0"/>
              </a:rPr>
              <a:t>()</a:t>
            </a:r>
            <a:br>
              <a:rPr lang="sv-SE" b="0" i="0" u="none" strike="noStrike" dirty="0">
                <a:solidFill>
                  <a:srgbClr val="0000FF"/>
                </a:solidFill>
                <a:effectLst/>
                <a:latin typeface="Courier New" panose="02070309020205020404" pitchFamily="49" charset="0"/>
              </a:rPr>
            </a:br>
            <a:r>
              <a:rPr lang="sv-SE" b="0" i="0" u="none" strike="noStrike" dirty="0">
                <a:solidFill>
                  <a:srgbClr val="0000FF"/>
                </a:solidFill>
                <a:effectLst/>
                <a:latin typeface="Courier New" panose="02070309020205020404" pitchFamily="49" charset="0"/>
              </a:rPr>
              <a:t>	</a:t>
            </a:r>
            <a:r>
              <a:rPr lang="sv-SE" b="0" i="0" u="none" strike="noStrike" dirty="0">
                <a:solidFill>
                  <a:srgbClr val="000000"/>
                </a:solidFill>
                <a:effectLst/>
                <a:latin typeface="Calibri" panose="020F0502020204030204" pitchFamily="34" charset="0"/>
              </a:rPr>
              <a:t>... </a:t>
            </a:r>
            <a:r>
              <a:rPr lang="sv-SE" b="0" i="0" u="none" strike="noStrike" dirty="0" err="1">
                <a:solidFill>
                  <a:srgbClr val="000000"/>
                </a:solidFill>
                <a:effectLst/>
                <a:latin typeface="Calibri" panose="020F0502020204030204" pitchFamily="34" charset="0"/>
              </a:rPr>
              <a:t>sdcMicro</a:t>
            </a:r>
            <a:r>
              <a:rPr lang="sv-SE" b="0" i="0" u="none" strike="noStrike" dirty="0">
                <a:solidFill>
                  <a:srgbClr val="000000"/>
                </a:solidFill>
                <a:effectLst/>
                <a:latin typeface="Calibri" panose="020F0502020204030204" pitchFamily="34" charset="0"/>
              </a:rPr>
              <a:t> GUI bör öppnas i din standardwebbläsare! </a:t>
            </a:r>
          </a:p>
          <a:p>
            <a:pPr rtl="0" fontAlgn="base">
              <a:lnSpc>
                <a:spcPct val="150000"/>
              </a:lnSpc>
              <a:spcBef>
                <a:spcPts val="0"/>
              </a:spcBef>
              <a:spcAft>
                <a:spcPts val="0"/>
              </a:spcAft>
              <a:buFont typeface="+mj-lt"/>
              <a:buAutoNum type="arabicPeriod"/>
            </a:pPr>
            <a:r>
              <a:rPr lang="sv-SE" b="0" i="0" u="none" strike="noStrike" dirty="0">
                <a:solidFill>
                  <a:srgbClr val="000000"/>
                </a:solidFill>
                <a:effectLst/>
                <a:latin typeface="Calibri" panose="020F0502020204030204" pitchFamily="34" charset="0"/>
              </a:rPr>
              <a:t> Om webbg</a:t>
            </a:r>
            <a:r>
              <a:rPr lang="sv-SE" dirty="0">
                <a:solidFill>
                  <a:srgbClr val="000000"/>
                </a:solidFill>
                <a:latin typeface="Calibri" panose="020F0502020204030204" pitchFamily="34" charset="0"/>
              </a:rPr>
              <a:t>ränssnittet</a:t>
            </a:r>
            <a:r>
              <a:rPr lang="sv-SE" b="0" i="0" u="none" strike="noStrike" dirty="0">
                <a:solidFill>
                  <a:srgbClr val="000000"/>
                </a:solidFill>
                <a:effectLst/>
                <a:latin typeface="Calibri" panose="020F0502020204030204" pitchFamily="34" charset="0"/>
              </a:rPr>
              <a:t> inte öppnas automatiskt anger du webbadressen: </a:t>
            </a:r>
            <a:br>
              <a:rPr lang="sv-SE" b="0" i="0" u="none" strike="noStrike" dirty="0">
                <a:solidFill>
                  <a:srgbClr val="000000"/>
                </a:solidFill>
                <a:effectLst/>
                <a:latin typeface="Calibri" panose="020F0502020204030204" pitchFamily="34" charset="0"/>
              </a:rPr>
            </a:br>
            <a:r>
              <a:rPr lang="sv-SE" b="0" i="0" u="none" strike="noStrike" dirty="0">
                <a:solidFill>
                  <a:srgbClr val="000000"/>
                </a:solidFill>
                <a:effectLst/>
                <a:latin typeface="Calibri" panose="020F0502020204030204" pitchFamily="34" charset="0"/>
              </a:rPr>
              <a:t>	http://127.0.0.1:4052/  </a:t>
            </a:r>
          </a:p>
          <a:p>
            <a:pPr rtl="0" fontAlgn="base">
              <a:lnSpc>
                <a:spcPct val="150000"/>
              </a:lnSpc>
              <a:spcBef>
                <a:spcPts val="0"/>
              </a:spcBef>
              <a:spcAft>
                <a:spcPts val="0"/>
              </a:spcAft>
              <a:buFont typeface="+mj-lt"/>
              <a:buAutoNum type="arabicPeriod"/>
            </a:pPr>
            <a:r>
              <a:rPr lang="sv-SE" b="0" i="0" u="none" strike="noStrike" dirty="0">
                <a:solidFill>
                  <a:srgbClr val="000000"/>
                </a:solidFill>
                <a:effectLst/>
                <a:latin typeface="Calibri" panose="020F0502020204030204" pitchFamily="34" charset="0"/>
              </a:rPr>
              <a:t> Välj fliken ”</a:t>
            </a:r>
            <a:r>
              <a:rPr lang="sv-SE" b="0" i="0" u="none" strike="noStrike" dirty="0" err="1">
                <a:solidFill>
                  <a:srgbClr val="000000"/>
                </a:solidFill>
                <a:effectLst/>
                <a:latin typeface="Calibri" panose="020F0502020204030204" pitchFamily="34" charset="0"/>
              </a:rPr>
              <a:t>Microdata</a:t>
            </a:r>
            <a:r>
              <a:rPr lang="sv-SE" b="0" i="0" u="none" strike="noStrike" dirty="0">
                <a:solidFill>
                  <a:srgbClr val="000000"/>
                </a:solidFill>
                <a:effectLst/>
                <a:latin typeface="Calibri" panose="020F0502020204030204" pitchFamily="34" charset="0"/>
              </a:rPr>
              <a:t>” och ladda in datasetet med .</a:t>
            </a:r>
            <a:r>
              <a:rPr lang="sv-SE" b="0" i="0" u="none" strike="noStrike" dirty="0" err="1">
                <a:solidFill>
                  <a:srgbClr val="000000"/>
                </a:solidFill>
                <a:effectLst/>
                <a:latin typeface="Calibri" panose="020F0502020204030204" pitchFamily="34" charset="0"/>
              </a:rPr>
              <a:t>csv</a:t>
            </a:r>
            <a:r>
              <a:rPr lang="sv-SE" b="0" i="0" u="none" strike="noStrike" dirty="0">
                <a:solidFill>
                  <a:srgbClr val="000000"/>
                </a:solidFill>
                <a:effectLst/>
                <a:latin typeface="Calibri" panose="020F0502020204030204" pitchFamily="34" charset="0"/>
              </a:rPr>
              <a:t>-importfunktionen genom att bläddra </a:t>
            </a:r>
            <a:r>
              <a:rPr lang="sv-SE" b="0" i="0" u="none" strike="noStrike">
                <a:solidFill>
                  <a:srgbClr val="000000"/>
                </a:solidFill>
                <a:effectLst/>
                <a:latin typeface="Calibri" panose="020F0502020204030204" pitchFamily="34" charset="0"/>
              </a:rPr>
              <a:t>fram filen </a:t>
            </a:r>
            <a:r>
              <a:rPr lang="sv-SE" b="0" i="0" u="none" strike="noStrike" dirty="0">
                <a:solidFill>
                  <a:srgbClr val="000000"/>
                </a:solidFill>
                <a:effectLst/>
                <a:latin typeface="Calibri" panose="020F0502020204030204" pitchFamily="34" charset="0"/>
              </a:rPr>
              <a:t>på din dator i dialogrutan som kommer fram.</a:t>
            </a:r>
          </a:p>
          <a:p>
            <a:endParaRPr lang="sv-SE" dirty="0"/>
          </a:p>
        </p:txBody>
      </p:sp>
    </p:spTree>
    <p:extLst>
      <p:ext uri="{BB962C8B-B14F-4D97-AF65-F5344CB8AC3E}">
        <p14:creationId xmlns:p14="http://schemas.microsoft.com/office/powerpoint/2010/main" val="548764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2874FA-4A10-7AC9-4C2A-6CC9454EFF6B}"/>
              </a:ext>
            </a:extLst>
          </p:cNvPr>
          <p:cNvSpPr>
            <a:spLocks noGrp="1"/>
          </p:cNvSpPr>
          <p:nvPr>
            <p:ph idx="1"/>
          </p:nvPr>
        </p:nvSpPr>
        <p:spPr>
          <a:xfrm>
            <a:off x="881232" y="1624405"/>
            <a:ext cx="7950797" cy="2807746"/>
          </a:xfrm>
        </p:spPr>
        <p:txBody>
          <a:bodyPr/>
          <a:lstStyle/>
          <a:p>
            <a:pPr marL="0" indent="0">
              <a:buNone/>
            </a:pPr>
            <a:endParaRPr lang="en-US" dirty="0"/>
          </a:p>
          <a:p>
            <a:pPr marL="0" indent="0">
              <a:buNone/>
            </a:pPr>
            <a:r>
              <a:rPr lang="sv-SE" sz="1800" dirty="0"/>
              <a:t>Citering:</a:t>
            </a:r>
          </a:p>
          <a:p>
            <a:pPr marL="0" indent="0">
              <a:buNone/>
            </a:pPr>
            <a:r>
              <a:rPr lang="sv-SE" dirty="0"/>
              <a:t>Swedish National Data Service. (2024). </a:t>
            </a:r>
            <a:r>
              <a:rPr lang="sv-SE" i="1" dirty="0"/>
              <a:t>Digitala verktyg för riskbedömning och skyddsåtgärder i </a:t>
            </a:r>
            <a:r>
              <a:rPr lang="sv-SE" i="1" dirty="0" err="1"/>
              <a:t>tabulära</a:t>
            </a:r>
            <a:r>
              <a:rPr lang="sv-SE" i="1" dirty="0"/>
              <a:t> data med personuppgifter.</a:t>
            </a:r>
            <a:r>
              <a:rPr lang="sv-SE" dirty="0"/>
              <a:t> Zenodo. https://doi.</a:t>
            </a:r>
            <a:r>
              <a:rPr lang="sv-SE"/>
              <a:t>org/10.5281/zenodo.10777054</a:t>
            </a:r>
            <a:endParaRPr lang="sv-SE" dirty="0"/>
          </a:p>
          <a:p>
            <a:pPr marL="0" indent="0">
              <a:buNone/>
            </a:pPr>
            <a:endParaRPr lang="en-US" dirty="0"/>
          </a:p>
        </p:txBody>
      </p:sp>
      <p:pic>
        <p:nvPicPr>
          <p:cNvPr id="4" name="Bildobjekt 3">
            <a:hlinkClick r:id="rId2"/>
            <a:extLst>
              <a:ext uri="{FF2B5EF4-FFF2-40B4-BE49-F238E27FC236}">
                <a16:creationId xmlns:a16="http://schemas.microsoft.com/office/drawing/2014/main" id="{EE9886BF-5C3D-2C61-BD21-3F1DBB30C2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6528" y="5371687"/>
            <a:ext cx="1158032" cy="405168"/>
          </a:xfrm>
          <a:prstGeom prst="rect">
            <a:avLst/>
          </a:prstGeom>
        </p:spPr>
      </p:pic>
      <p:sp>
        <p:nvSpPr>
          <p:cNvPr id="5" name="textruta 13">
            <a:extLst>
              <a:ext uri="{FF2B5EF4-FFF2-40B4-BE49-F238E27FC236}">
                <a16:creationId xmlns:a16="http://schemas.microsoft.com/office/drawing/2014/main" id="{805C00EB-2D12-76F3-0BA1-AAD0F7FF5673}"/>
              </a:ext>
            </a:extLst>
          </p:cNvPr>
          <p:cNvSpPr txBox="1"/>
          <p:nvPr/>
        </p:nvSpPr>
        <p:spPr>
          <a:xfrm>
            <a:off x="947152" y="4623773"/>
            <a:ext cx="7917150" cy="677108"/>
          </a:xfrm>
          <a:prstGeom prst="rect">
            <a:avLst/>
          </a:prstGeom>
          <a:noFill/>
          <a:ln>
            <a:noFill/>
          </a:ln>
        </p:spPr>
        <p:txBody>
          <a:bodyPr wrap="square" rtlCol="0">
            <a:spAutoFit/>
          </a:bodyPr>
          <a:lstStyle/>
          <a:p>
            <a:r>
              <a:rPr lang="sv-SE" b="0" kern="1200" dirty="0">
                <a:effectLst/>
                <a:latin typeface="+mn-lt"/>
                <a:ea typeface="+mn-ea"/>
                <a:cs typeface="+mn-cs"/>
              </a:rPr>
              <a:t>Detta verk är licensierat under en</a:t>
            </a:r>
            <a:br>
              <a:rPr lang="sv-SE" b="0" kern="1200" dirty="0">
                <a:effectLst/>
                <a:latin typeface="+mn-lt"/>
                <a:ea typeface="+mn-ea"/>
                <a:cs typeface="+mn-cs"/>
              </a:rPr>
            </a:br>
            <a:r>
              <a:rPr lang="sv-SE" sz="2000" b="0" u="none" strike="noStrike" kern="1200" dirty="0">
                <a:solidFill>
                  <a:srgbClr val="659DD2"/>
                </a:solidFill>
                <a:effectLst/>
                <a:latin typeface="+mn-lt"/>
                <a:ea typeface="+mn-ea"/>
                <a:cs typeface="+mn-cs"/>
                <a:hlinkClick r:id="rId2">
                  <a:extLst>
                    <a:ext uri="{A12FA001-AC4F-418D-AE19-62706E023703}">
                      <ahyp:hlinkClr xmlns:ahyp="http://schemas.microsoft.com/office/drawing/2018/hyperlinkcolor" val="tx"/>
                    </a:ext>
                  </a:extLst>
                </a:hlinkClick>
              </a:rPr>
              <a:t>Creative Commons</a:t>
            </a:r>
            <a:r>
              <a:rPr lang="sv-SE" sz="2000" b="0" u="none" strike="noStrike" kern="1200" dirty="0">
                <a:solidFill>
                  <a:schemeClr val="accent2"/>
                </a:solidFill>
                <a:effectLst/>
                <a:latin typeface="+mn-lt"/>
                <a:ea typeface="+mn-ea"/>
                <a:cs typeface="+mn-cs"/>
                <a:hlinkClick r:id="rId2">
                  <a:extLst>
                    <a:ext uri="{A12FA001-AC4F-418D-AE19-62706E023703}">
                      <ahyp:hlinkClr xmlns:ahyp="http://schemas.microsoft.com/office/drawing/2018/hyperlinkcolor" val="tx"/>
                    </a:ext>
                  </a:extLst>
                </a:hlinkClick>
              </a:rPr>
              <a:t> Erkännande 4.0 Internationell Licens</a:t>
            </a:r>
            <a:endParaRPr lang="sv-SE" sz="1100" u="none" dirty="0">
              <a:solidFill>
                <a:schemeClr val="accent2"/>
              </a:solidFill>
            </a:endParaRPr>
          </a:p>
        </p:txBody>
      </p:sp>
    </p:spTree>
    <p:extLst>
      <p:ext uri="{BB962C8B-B14F-4D97-AF65-F5344CB8AC3E}">
        <p14:creationId xmlns:p14="http://schemas.microsoft.com/office/powerpoint/2010/main" val="13058211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EA5300-B65B-1078-3C22-7A2A5A61A0AE}"/>
              </a:ext>
            </a:extLst>
          </p:cNvPr>
          <p:cNvSpPr>
            <a:spLocks noGrp="1"/>
          </p:cNvSpPr>
          <p:nvPr>
            <p:ph type="title"/>
          </p:nvPr>
        </p:nvSpPr>
        <p:spPr>
          <a:xfrm>
            <a:off x="999067" y="2163762"/>
            <a:ext cx="9829800" cy="2361142"/>
          </a:xfrm>
        </p:spPr>
        <p:txBody>
          <a:bodyPr>
            <a:noAutofit/>
          </a:bodyPr>
          <a:lstStyle/>
          <a:p>
            <a:r>
              <a:rPr lang="sv-SE" sz="9600" dirty="0"/>
              <a:t>Paus 20 minuter</a:t>
            </a:r>
          </a:p>
        </p:txBody>
      </p:sp>
    </p:spTree>
    <p:extLst>
      <p:ext uri="{BB962C8B-B14F-4D97-AF65-F5344CB8AC3E}">
        <p14:creationId xmlns:p14="http://schemas.microsoft.com/office/powerpoint/2010/main" val="15208813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B495452-F2E2-0785-2AC5-C9F7B37F5A15}"/>
              </a:ext>
            </a:extLst>
          </p:cNvPr>
          <p:cNvSpPr>
            <a:spLocks noGrp="1"/>
          </p:cNvSpPr>
          <p:nvPr>
            <p:ph type="title"/>
          </p:nvPr>
        </p:nvSpPr>
        <p:spPr/>
        <p:txBody>
          <a:bodyPr/>
          <a:lstStyle/>
          <a:p>
            <a:r>
              <a:rPr lang="sv-SE" dirty="0"/>
              <a:t>Instruktion för labb</a:t>
            </a:r>
          </a:p>
        </p:txBody>
      </p:sp>
      <p:sp>
        <p:nvSpPr>
          <p:cNvPr id="3" name="Platshållare för innehåll 2">
            <a:extLst>
              <a:ext uri="{FF2B5EF4-FFF2-40B4-BE49-F238E27FC236}">
                <a16:creationId xmlns:a16="http://schemas.microsoft.com/office/drawing/2014/main" id="{77C70E3C-8F6C-0949-4BD6-A7C8C0B37F67}"/>
              </a:ext>
            </a:extLst>
          </p:cNvPr>
          <p:cNvSpPr>
            <a:spLocks noGrp="1"/>
          </p:cNvSpPr>
          <p:nvPr>
            <p:ph idx="1"/>
          </p:nvPr>
        </p:nvSpPr>
        <p:spPr/>
        <p:txBody>
          <a:bodyPr>
            <a:normAutofit/>
          </a:bodyPr>
          <a:lstStyle/>
          <a:p>
            <a:pPr marL="0" indent="0">
              <a:buNone/>
            </a:pPr>
            <a:r>
              <a:rPr lang="sv-SE" sz="1800" dirty="0"/>
              <a:t>Huvuduppgiften är att skapa ett </a:t>
            </a:r>
            <a:r>
              <a:rPr lang="sv-SE" sz="1800" dirty="0" err="1"/>
              <a:t>dataset</a:t>
            </a:r>
            <a:r>
              <a:rPr lang="sv-SE" sz="1800" dirty="0"/>
              <a:t> med så liten risk för bakvägsidentifiering som möjligt, samtidigt som datasetets användbarhet bibehålls i så stor utsträckning som möjligt.</a:t>
            </a:r>
          </a:p>
          <a:p>
            <a:pPr marL="0" indent="0">
              <a:buNone/>
            </a:pPr>
            <a:endParaRPr lang="sv-SE" sz="1800" dirty="0"/>
          </a:p>
          <a:p>
            <a:pPr marL="457200" indent="-457200">
              <a:buFont typeface="+mj-lt"/>
              <a:buAutoNum type="arabicPeriod"/>
            </a:pPr>
            <a:r>
              <a:rPr lang="sv-SE" sz="3600" dirty="0"/>
              <a:t>Läs dokumentet </a:t>
            </a:r>
            <a:r>
              <a:rPr lang="sv-SE" sz="3600" b="1" dirty="0"/>
              <a:t>Huvuduppgift labb</a:t>
            </a:r>
            <a:endParaRPr lang="sv-SE" sz="3600" dirty="0"/>
          </a:p>
          <a:p>
            <a:pPr marL="457200" indent="-457200">
              <a:buFont typeface="+mj-lt"/>
              <a:buAutoNum type="arabicPeriod"/>
            </a:pPr>
            <a:endParaRPr lang="sv-SE" sz="3600" dirty="0"/>
          </a:p>
          <a:p>
            <a:pPr marL="457200" indent="-457200">
              <a:buFont typeface="+mj-lt"/>
              <a:buAutoNum type="arabicPeriod"/>
            </a:pPr>
            <a:r>
              <a:rPr lang="sv-SE" sz="3600" dirty="0"/>
              <a:t>Läs dokumentet </a:t>
            </a:r>
            <a:r>
              <a:rPr lang="sv-SE" sz="3600" b="1" dirty="0"/>
              <a:t>Studie, data och kontext</a:t>
            </a:r>
          </a:p>
          <a:p>
            <a:pPr marL="457200" indent="-457200">
              <a:buFont typeface="+mj-lt"/>
              <a:buAutoNum type="arabicPeriod"/>
            </a:pPr>
            <a:endParaRPr lang="sv-SE" sz="3600" dirty="0"/>
          </a:p>
          <a:p>
            <a:pPr marL="457200" indent="-457200">
              <a:buFont typeface="+mj-lt"/>
              <a:buAutoNum type="arabicPeriod"/>
            </a:pPr>
            <a:r>
              <a:rPr lang="sv-SE" sz="3600" dirty="0"/>
              <a:t>Använd dokumentet </a:t>
            </a:r>
            <a:r>
              <a:rPr lang="sv-SE" sz="3600" b="1" dirty="0"/>
              <a:t>Instruktion steg-för-steg</a:t>
            </a:r>
            <a:endParaRPr lang="sv-SE" sz="3600" dirty="0"/>
          </a:p>
        </p:txBody>
      </p:sp>
    </p:spTree>
    <p:extLst>
      <p:ext uri="{BB962C8B-B14F-4D97-AF65-F5344CB8AC3E}">
        <p14:creationId xmlns:p14="http://schemas.microsoft.com/office/powerpoint/2010/main" val="29070545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AC02926-A76A-AA65-878E-7C8F1DD09B53}"/>
              </a:ext>
            </a:extLst>
          </p:cNvPr>
          <p:cNvSpPr>
            <a:spLocks noGrp="1"/>
          </p:cNvSpPr>
          <p:nvPr>
            <p:ph type="title"/>
          </p:nvPr>
        </p:nvSpPr>
        <p:spPr/>
        <p:txBody>
          <a:bodyPr/>
          <a:lstStyle/>
          <a:p>
            <a:r>
              <a:rPr lang="sv-SE" dirty="0"/>
              <a:t>Frågor att svara på</a:t>
            </a:r>
          </a:p>
        </p:txBody>
      </p:sp>
      <p:sp>
        <p:nvSpPr>
          <p:cNvPr id="3" name="Platshållare för innehåll 2">
            <a:extLst>
              <a:ext uri="{FF2B5EF4-FFF2-40B4-BE49-F238E27FC236}">
                <a16:creationId xmlns:a16="http://schemas.microsoft.com/office/drawing/2014/main" id="{741C6299-A461-8503-6356-CD1B730331F6}"/>
              </a:ext>
            </a:extLst>
          </p:cNvPr>
          <p:cNvSpPr>
            <a:spLocks noGrp="1"/>
          </p:cNvSpPr>
          <p:nvPr>
            <p:ph idx="1"/>
          </p:nvPr>
        </p:nvSpPr>
        <p:spPr/>
        <p:txBody>
          <a:bodyPr/>
          <a:lstStyle/>
          <a:p>
            <a:pPr marL="457200" rtl="0" fontAlgn="base">
              <a:spcBef>
                <a:spcPts val="0"/>
              </a:spcBef>
              <a:spcAft>
                <a:spcPts val="0"/>
              </a:spcAft>
              <a:buFont typeface="+mj-lt"/>
              <a:buAutoNum type="arabicPeriod"/>
            </a:pPr>
            <a:r>
              <a:rPr lang="sv-SE" sz="2800" b="0" i="0" u="none" strike="noStrike" dirty="0">
                <a:solidFill>
                  <a:srgbClr val="000000"/>
                </a:solidFill>
                <a:effectLst/>
                <a:latin typeface="Calibri" panose="020F0502020204030204" pitchFamily="34" charset="0"/>
              </a:rPr>
              <a:t> Hur väl lyckades ni med era skyddsåtgärder utifrån den grad av </a:t>
            </a:r>
            <a:br>
              <a:rPr lang="sv-SE" sz="2800" b="0" i="0" u="none" strike="noStrike" dirty="0">
                <a:solidFill>
                  <a:srgbClr val="000000"/>
                </a:solidFill>
                <a:effectLst/>
                <a:latin typeface="Calibri" panose="020F0502020204030204" pitchFamily="34" charset="0"/>
              </a:rPr>
            </a:br>
            <a:r>
              <a:rPr lang="sv-SE" sz="2800" b="0" i="0" u="none" strike="noStrike" dirty="0">
                <a:solidFill>
                  <a:srgbClr val="000000"/>
                </a:solidFill>
                <a:effectLst/>
                <a:latin typeface="Calibri" panose="020F0502020204030204" pitchFamily="34" charset="0"/>
              </a:rPr>
              <a:t>k-anonymitet som ni satt som mål?</a:t>
            </a:r>
          </a:p>
          <a:p>
            <a:pPr marL="457200" rtl="0" fontAlgn="base">
              <a:spcBef>
                <a:spcPts val="0"/>
              </a:spcBef>
              <a:spcAft>
                <a:spcPts val="0"/>
              </a:spcAft>
              <a:buFont typeface="+mj-lt"/>
              <a:buAutoNum type="arabicPeriod"/>
            </a:pPr>
            <a:endParaRPr lang="sv-SE" sz="2800" b="0" i="0" u="none" strike="noStrike" dirty="0">
              <a:solidFill>
                <a:srgbClr val="000000"/>
              </a:solidFill>
              <a:effectLst/>
              <a:latin typeface="Calibri" panose="020F0502020204030204" pitchFamily="34" charset="0"/>
            </a:endParaRPr>
          </a:p>
          <a:p>
            <a:pPr marL="457200" rtl="0" fontAlgn="base">
              <a:spcBef>
                <a:spcPts val="0"/>
              </a:spcBef>
              <a:spcAft>
                <a:spcPts val="0"/>
              </a:spcAft>
              <a:buFont typeface="+mj-lt"/>
              <a:buAutoNum type="arabicPeriod"/>
            </a:pPr>
            <a:r>
              <a:rPr lang="sv-SE" sz="2800" b="0" i="0" u="none" strike="noStrike" dirty="0">
                <a:solidFill>
                  <a:srgbClr val="000000"/>
                </a:solidFill>
                <a:effectLst/>
                <a:latin typeface="Calibri" panose="020F0502020204030204" pitchFamily="34" charset="0"/>
              </a:rPr>
              <a:t> Hur användbara är de modifierade data ni skapat jämfört med originaldata? Går det fortfarande att  återanvända data för den sambandsanalys som specificeras i Studie, data och kontext?</a:t>
            </a:r>
          </a:p>
          <a:p>
            <a:pPr marL="457200" rtl="0" fontAlgn="base">
              <a:spcBef>
                <a:spcPts val="0"/>
              </a:spcBef>
              <a:spcAft>
                <a:spcPts val="0"/>
              </a:spcAft>
              <a:buFont typeface="+mj-lt"/>
              <a:buAutoNum type="arabicPeriod"/>
            </a:pPr>
            <a:endParaRPr lang="sv-SE" sz="2800" b="0" i="0" u="none" strike="noStrike" dirty="0">
              <a:solidFill>
                <a:srgbClr val="000000"/>
              </a:solidFill>
              <a:effectLst/>
              <a:latin typeface="Calibri" panose="020F0502020204030204" pitchFamily="34" charset="0"/>
            </a:endParaRPr>
          </a:p>
          <a:p>
            <a:pPr marL="457200" rtl="0" fontAlgn="base">
              <a:spcBef>
                <a:spcPts val="0"/>
              </a:spcBef>
              <a:spcAft>
                <a:spcPts val="0"/>
              </a:spcAft>
              <a:buFont typeface="+mj-lt"/>
              <a:buAutoNum type="arabicPeriod"/>
            </a:pPr>
            <a:r>
              <a:rPr lang="sv-SE" sz="2800" b="0" i="0" u="none" strike="noStrike" dirty="0">
                <a:solidFill>
                  <a:srgbClr val="000000"/>
                </a:solidFill>
                <a:effectLst/>
                <a:latin typeface="Calibri" panose="020F0502020204030204" pitchFamily="34" charset="0"/>
              </a:rPr>
              <a:t> Finns det andra lämpliga skyddsåtgärder som skulle kunna komplettera eller ersätta de åtgärder som ni genomfört?</a:t>
            </a:r>
          </a:p>
          <a:p>
            <a:endParaRPr lang="sv-SE" dirty="0"/>
          </a:p>
        </p:txBody>
      </p:sp>
    </p:spTree>
    <p:extLst>
      <p:ext uri="{BB962C8B-B14F-4D97-AF65-F5344CB8AC3E}">
        <p14:creationId xmlns:p14="http://schemas.microsoft.com/office/powerpoint/2010/main" val="28254536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212E3BD-EB70-FDAF-7E02-BBEFEC48D856}"/>
              </a:ext>
            </a:extLst>
          </p:cNvPr>
          <p:cNvSpPr>
            <a:spLocks noGrp="1"/>
          </p:cNvSpPr>
          <p:nvPr>
            <p:ph type="title"/>
          </p:nvPr>
        </p:nvSpPr>
        <p:spPr>
          <a:xfrm>
            <a:off x="3048586" y="2587600"/>
            <a:ext cx="5765055" cy="1173678"/>
          </a:xfrm>
        </p:spPr>
        <p:txBody>
          <a:bodyPr/>
          <a:lstStyle/>
          <a:p>
            <a:r>
              <a:rPr lang="sv-SE" dirty="0"/>
              <a:t>Diskussion och frågor</a:t>
            </a:r>
          </a:p>
        </p:txBody>
      </p:sp>
    </p:spTree>
    <p:extLst>
      <p:ext uri="{BB962C8B-B14F-4D97-AF65-F5344CB8AC3E}">
        <p14:creationId xmlns:p14="http://schemas.microsoft.com/office/powerpoint/2010/main" val="4724874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D11DE-4CB5-0178-70F9-8ABF77227DC6}"/>
              </a:ext>
            </a:extLst>
          </p:cNvPr>
          <p:cNvSpPr>
            <a:spLocks noGrp="1"/>
          </p:cNvSpPr>
          <p:nvPr>
            <p:ph type="title"/>
          </p:nvPr>
        </p:nvSpPr>
        <p:spPr/>
        <p:txBody>
          <a:bodyPr/>
          <a:lstStyle/>
          <a:p>
            <a:r>
              <a:rPr lang="sv-SE" dirty="0"/>
              <a:t>Slutsatser</a:t>
            </a:r>
          </a:p>
        </p:txBody>
      </p:sp>
      <p:sp>
        <p:nvSpPr>
          <p:cNvPr id="3" name="Content Placeholder 2">
            <a:extLst>
              <a:ext uri="{FF2B5EF4-FFF2-40B4-BE49-F238E27FC236}">
                <a16:creationId xmlns:a16="http://schemas.microsoft.com/office/drawing/2014/main" id="{AC7A9212-7F12-EA0C-CD0F-BD4979818CF7}"/>
              </a:ext>
            </a:extLst>
          </p:cNvPr>
          <p:cNvSpPr>
            <a:spLocks noGrp="1"/>
          </p:cNvSpPr>
          <p:nvPr>
            <p:ph idx="1"/>
          </p:nvPr>
        </p:nvSpPr>
        <p:spPr>
          <a:xfrm>
            <a:off x="838200" y="1473201"/>
            <a:ext cx="10515600" cy="4943014"/>
          </a:xfrm>
        </p:spPr>
        <p:txBody>
          <a:bodyPr vert="horz" lIns="91440" tIns="45720" rIns="91440" bIns="45720" rtlCol="0" anchor="t">
            <a:normAutofit fontScale="62500" lnSpcReduction="20000"/>
          </a:bodyPr>
          <a:lstStyle/>
          <a:p>
            <a:pPr marL="0" indent="0">
              <a:buNone/>
            </a:pPr>
            <a:r>
              <a:rPr lang="sv-SE" sz="2600" b="1" dirty="0"/>
              <a:t>Möjligheter:</a:t>
            </a:r>
          </a:p>
          <a:p>
            <a:pPr>
              <a:buFont typeface="Wingdings" panose="05000000000000000000" pitchFamily="2" charset="2"/>
              <a:buChar char="Ø"/>
            </a:pPr>
            <a:r>
              <a:rPr lang="sv-SE" dirty="0"/>
              <a:t>Ger relativt snabbt en överblick av potentiella risker i en datamängd. </a:t>
            </a:r>
          </a:p>
          <a:p>
            <a:pPr>
              <a:buFont typeface="Wingdings" panose="05000000000000000000" pitchFamily="2" charset="2"/>
              <a:buChar char="Ø"/>
            </a:pPr>
            <a:r>
              <a:rPr lang="sv-SE" dirty="0"/>
              <a:t>Gör det möjligt att relativt enkelt tillämpa metoder för att minska/hantera risk.</a:t>
            </a:r>
          </a:p>
          <a:p>
            <a:pPr>
              <a:buFont typeface="Wingdings" panose="05000000000000000000" pitchFamily="2" charset="2"/>
              <a:buChar char="Ø"/>
            </a:pPr>
            <a:r>
              <a:rPr lang="sv-SE" dirty="0"/>
              <a:t>Mycket användbart vid hantering av stora kvantitativa datamängder.</a:t>
            </a:r>
          </a:p>
          <a:p>
            <a:pPr marL="0" indent="0">
              <a:buNone/>
            </a:pPr>
            <a:endParaRPr lang="sv-SE" dirty="0"/>
          </a:p>
          <a:p>
            <a:pPr marL="0" indent="0">
              <a:buNone/>
            </a:pPr>
            <a:r>
              <a:rPr lang="sv-SE" sz="2600" b="1" dirty="0"/>
              <a:t>Begränsningar: </a:t>
            </a:r>
          </a:p>
          <a:p>
            <a:pPr>
              <a:buFont typeface="Wingdings" panose="05000000000000000000" pitchFamily="2" charset="2"/>
              <a:buChar char="Ø"/>
            </a:pPr>
            <a:r>
              <a:rPr lang="sv-SE" dirty="0"/>
              <a:t>Tar ingen som helst hänsyn till </a:t>
            </a:r>
            <a:r>
              <a:rPr lang="sv-SE" dirty="0" err="1"/>
              <a:t>utomliggande</a:t>
            </a:r>
            <a:r>
              <a:rPr lang="sv-SE" dirty="0"/>
              <a:t> kontextuella faktorer. Kan endast förhålla sig till de data du matar in.</a:t>
            </a:r>
          </a:p>
          <a:p>
            <a:pPr>
              <a:buFont typeface="Wingdings" panose="05000000000000000000" pitchFamily="2" charset="2"/>
              <a:buChar char="Ø"/>
            </a:pPr>
            <a:r>
              <a:rPr lang="sv-SE" dirty="0"/>
              <a:t>Det mått på risk som du får ut av </a:t>
            </a:r>
            <a:r>
              <a:rPr lang="sv-SE" dirty="0" err="1"/>
              <a:t>sdcApp</a:t>
            </a:r>
            <a:r>
              <a:rPr lang="sv-SE" dirty="0"/>
              <a:t> säger inte så mycket om du inte också stämmer av med verkligheten.</a:t>
            </a:r>
          </a:p>
          <a:p>
            <a:pPr>
              <a:buFont typeface="Wingdings" panose="05000000000000000000" pitchFamily="2" charset="2"/>
              <a:buChar char="Ø"/>
            </a:pPr>
            <a:endParaRPr lang="sv-SE" dirty="0"/>
          </a:p>
          <a:p>
            <a:pPr marL="0" indent="0">
              <a:buNone/>
            </a:pPr>
            <a:r>
              <a:rPr lang="sv-SE" sz="2600" b="1" dirty="0"/>
              <a:t>Slutsatser:</a:t>
            </a:r>
          </a:p>
          <a:p>
            <a:pPr>
              <a:buFont typeface="Wingdings" panose="05000000000000000000" pitchFamily="2" charset="2"/>
              <a:buChar char="Ø"/>
            </a:pPr>
            <a:r>
              <a:rPr lang="sv-SE" dirty="0"/>
              <a:t>Forskningsdata existerar inte i ett vakuum. Det finns alltid en verklighet att ta hänsyn till vad gäller skyddsåtgärder för data med personuppgifter.</a:t>
            </a:r>
          </a:p>
          <a:p>
            <a:pPr>
              <a:buFont typeface="Wingdings" panose="05000000000000000000" pitchFamily="2" charset="2"/>
              <a:buChar char="Ø"/>
            </a:pPr>
            <a:r>
              <a:rPr lang="sv-SE" dirty="0"/>
              <a:t>Digitala hjälpmedel är ett av flera verktyg som kan användas för att förstå och förminska risker i data.</a:t>
            </a:r>
          </a:p>
          <a:p>
            <a:pPr>
              <a:buFont typeface="Wingdings" panose="05000000000000000000" pitchFamily="2" charset="2"/>
              <a:buChar char="Ø"/>
            </a:pPr>
            <a:r>
              <a:rPr lang="sv-SE" dirty="0"/>
              <a:t>Avvägning mellan risk och nytta.</a:t>
            </a:r>
          </a:p>
          <a:p>
            <a:pPr>
              <a:buFont typeface="Wingdings" panose="05000000000000000000" pitchFamily="2" charset="2"/>
              <a:buChar char="Ø"/>
            </a:pPr>
            <a:r>
              <a:rPr lang="sv-SE" dirty="0"/>
              <a:t>Forskningsdata ska inte bli oanvändbara.</a:t>
            </a:r>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39289295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3A16AEA-BC80-FED9-E2CA-AEBA63C553DD}"/>
              </a:ext>
            </a:extLst>
          </p:cNvPr>
          <p:cNvSpPr>
            <a:spLocks noGrp="1"/>
          </p:cNvSpPr>
          <p:nvPr>
            <p:ph type="title"/>
          </p:nvPr>
        </p:nvSpPr>
        <p:spPr/>
        <p:txBody>
          <a:bodyPr/>
          <a:lstStyle/>
          <a:p>
            <a:r>
              <a:rPr lang="sv-SE"/>
              <a:t>Veta mer?</a:t>
            </a:r>
          </a:p>
        </p:txBody>
      </p:sp>
      <p:sp>
        <p:nvSpPr>
          <p:cNvPr id="3" name="Platshållare för innehåll 2">
            <a:extLst>
              <a:ext uri="{FF2B5EF4-FFF2-40B4-BE49-F238E27FC236}">
                <a16:creationId xmlns:a16="http://schemas.microsoft.com/office/drawing/2014/main" id="{6EE91F56-A6BD-9996-6E4B-2571BDC7C7DD}"/>
              </a:ext>
            </a:extLst>
          </p:cNvPr>
          <p:cNvSpPr>
            <a:spLocks noGrp="1"/>
          </p:cNvSpPr>
          <p:nvPr>
            <p:ph idx="1"/>
          </p:nvPr>
        </p:nvSpPr>
        <p:spPr/>
        <p:txBody>
          <a:bodyPr>
            <a:normAutofit/>
          </a:bodyPr>
          <a:lstStyle/>
          <a:p>
            <a:r>
              <a:rPr lang="sv-SE" dirty="0" err="1">
                <a:hlinkClick r:id="rId3"/>
              </a:rPr>
              <a:t>Webbinarium</a:t>
            </a:r>
            <a:r>
              <a:rPr lang="sv-SE" dirty="0">
                <a:hlinkClick r:id="rId3"/>
              </a:rPr>
              <a:t> från CESSDA</a:t>
            </a:r>
            <a:r>
              <a:rPr lang="sv-SE" dirty="0"/>
              <a:t> </a:t>
            </a:r>
          </a:p>
          <a:p>
            <a:endParaRPr lang="sv-SE" dirty="0"/>
          </a:p>
          <a:p>
            <a:r>
              <a:rPr lang="sv-SE" dirty="0">
                <a:hlinkClick r:id="rId4"/>
              </a:rPr>
              <a:t>University </a:t>
            </a:r>
            <a:r>
              <a:rPr lang="sv-SE" dirty="0" err="1">
                <a:hlinkClick r:id="rId4"/>
              </a:rPr>
              <a:t>of</a:t>
            </a:r>
            <a:r>
              <a:rPr lang="sv-SE" dirty="0">
                <a:hlinkClick r:id="rId4"/>
              </a:rPr>
              <a:t> Utrecht: Data </a:t>
            </a:r>
            <a:r>
              <a:rPr lang="sv-SE" dirty="0" err="1">
                <a:hlinkClick r:id="rId4"/>
              </a:rPr>
              <a:t>privacy</a:t>
            </a:r>
            <a:r>
              <a:rPr lang="sv-SE" dirty="0">
                <a:hlinkClick r:id="rId4"/>
              </a:rPr>
              <a:t> </a:t>
            </a:r>
            <a:r>
              <a:rPr lang="sv-SE" dirty="0" err="1">
                <a:hlinkClick r:id="rId4"/>
              </a:rPr>
              <a:t>handbook</a:t>
            </a:r>
            <a:endParaRPr lang="sv-SE" dirty="0"/>
          </a:p>
          <a:p>
            <a:pPr marL="0" indent="0">
              <a:buNone/>
            </a:pPr>
            <a:endParaRPr lang="sv-SE" dirty="0"/>
          </a:p>
          <a:p>
            <a:r>
              <a:rPr lang="sv-SE" dirty="0" err="1">
                <a:hlinkClick r:id="rId5"/>
              </a:rPr>
              <a:t>Finnish</a:t>
            </a:r>
            <a:r>
              <a:rPr lang="sv-SE" dirty="0">
                <a:hlinkClick r:id="rId5"/>
              </a:rPr>
              <a:t> Social Science Data </a:t>
            </a:r>
            <a:r>
              <a:rPr lang="sv-SE" dirty="0" err="1">
                <a:hlinkClick r:id="rId5"/>
              </a:rPr>
              <a:t>Archive</a:t>
            </a:r>
            <a:endParaRPr lang="sv-SE" dirty="0"/>
          </a:p>
          <a:p>
            <a:pPr marL="0" indent="0">
              <a:buNone/>
            </a:pPr>
            <a:endParaRPr lang="sv-SE" dirty="0"/>
          </a:p>
          <a:p>
            <a:r>
              <a:rPr lang="sv-SE" dirty="0">
                <a:latin typeface="Arial" panose="020B0604020202020204" pitchFamily="34" charset="0"/>
                <a:hlinkClick r:id="rId6"/>
              </a:rPr>
              <a:t>5 </a:t>
            </a:r>
            <a:r>
              <a:rPr lang="sv-SE" dirty="0" err="1">
                <a:latin typeface="Arial" panose="020B0604020202020204" pitchFamily="34" charset="0"/>
                <a:hlinkClick r:id="rId6"/>
              </a:rPr>
              <a:t>Safes</a:t>
            </a:r>
            <a:r>
              <a:rPr lang="sv-SE" dirty="0">
                <a:latin typeface="Arial" panose="020B0604020202020204" pitchFamily="34" charset="0"/>
                <a:hlinkClick r:id="rId6"/>
              </a:rPr>
              <a:t> </a:t>
            </a:r>
            <a:r>
              <a:rPr lang="sv-SE" dirty="0" err="1">
                <a:latin typeface="Arial" panose="020B0604020202020204" pitchFamily="34" charset="0"/>
                <a:hlinkClick r:id="rId6"/>
              </a:rPr>
              <a:t>framework</a:t>
            </a:r>
            <a:endParaRPr lang="sv-SE" dirty="0">
              <a:solidFill>
                <a:srgbClr val="659DD2"/>
              </a:solidFill>
              <a:effectLst/>
              <a:latin typeface="Arial" panose="020B0604020202020204" pitchFamily="34" charset="0"/>
            </a:endParaRPr>
          </a:p>
          <a:p>
            <a:endParaRPr lang="sv-SE" dirty="0">
              <a:solidFill>
                <a:srgbClr val="659DD2"/>
              </a:solidFill>
              <a:latin typeface="Arial" panose="020B0604020202020204" pitchFamily="34" charset="0"/>
            </a:endParaRPr>
          </a:p>
          <a:p>
            <a:pPr marL="0" indent="0">
              <a:buNone/>
            </a:pPr>
            <a:endParaRPr lang="sv-SE" dirty="0">
              <a:effectLst/>
              <a:latin typeface="Arial" panose="020B0604020202020204" pitchFamily="34" charset="0"/>
            </a:endParaRPr>
          </a:p>
          <a:p>
            <a:pPr marL="0" indent="0">
              <a:buNone/>
            </a:pPr>
            <a:endParaRPr lang="sv-SE" dirty="0">
              <a:effectLst/>
              <a:latin typeface="Arial" panose="020B0604020202020204" pitchFamily="34" charset="0"/>
            </a:endParaRPr>
          </a:p>
          <a:p>
            <a:endParaRPr lang="sv-SE" dirty="0"/>
          </a:p>
        </p:txBody>
      </p:sp>
    </p:spTree>
    <p:extLst>
      <p:ext uri="{BB962C8B-B14F-4D97-AF65-F5344CB8AC3E}">
        <p14:creationId xmlns:p14="http://schemas.microsoft.com/office/powerpoint/2010/main" val="14682376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5E833171-101A-89E4-DE4A-349D34A68B91}"/>
              </a:ext>
            </a:extLst>
          </p:cNvPr>
          <p:cNvPicPr>
            <a:picLocks noGrp="1" noChangeAspect="1"/>
          </p:cNvPicPr>
          <p:nvPr>
            <p:ph sz="half" idx="1"/>
          </p:nvPr>
        </p:nvPicPr>
        <p:blipFill>
          <a:blip r:embed="rId2"/>
          <a:stretch>
            <a:fillRect/>
          </a:stretch>
        </p:blipFill>
        <p:spPr>
          <a:xfrm>
            <a:off x="905671" y="68263"/>
            <a:ext cx="10380658" cy="6721475"/>
          </a:xfrm>
          <a:noFill/>
        </p:spPr>
      </p:pic>
    </p:spTree>
    <p:extLst>
      <p:ext uri="{BB962C8B-B14F-4D97-AF65-F5344CB8AC3E}">
        <p14:creationId xmlns:p14="http://schemas.microsoft.com/office/powerpoint/2010/main" val="3756605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8A9016-6F93-A331-1428-92E6536DB887}"/>
              </a:ext>
            </a:extLst>
          </p:cNvPr>
          <p:cNvSpPr>
            <a:spLocks noGrp="1"/>
          </p:cNvSpPr>
          <p:nvPr>
            <p:ph type="title"/>
          </p:nvPr>
        </p:nvSpPr>
        <p:spPr/>
        <p:txBody>
          <a:bodyPr/>
          <a:lstStyle/>
          <a:p>
            <a:r>
              <a:rPr lang="sv-SE" dirty="0"/>
              <a:t>Syftet med workshopen</a:t>
            </a:r>
          </a:p>
        </p:txBody>
      </p:sp>
      <p:sp>
        <p:nvSpPr>
          <p:cNvPr id="3" name="Platshållare för innehåll 2">
            <a:extLst>
              <a:ext uri="{FF2B5EF4-FFF2-40B4-BE49-F238E27FC236}">
                <a16:creationId xmlns:a16="http://schemas.microsoft.com/office/drawing/2014/main" id="{4570A7A1-9F1A-0CAD-72B5-606D1145D53E}"/>
              </a:ext>
            </a:extLst>
          </p:cNvPr>
          <p:cNvSpPr>
            <a:spLocks noGrp="1"/>
          </p:cNvSpPr>
          <p:nvPr>
            <p:ph idx="1"/>
          </p:nvPr>
        </p:nvSpPr>
        <p:spPr/>
        <p:txBody>
          <a:bodyPr>
            <a:normAutofit/>
          </a:bodyPr>
          <a:lstStyle/>
          <a:p>
            <a:r>
              <a:rPr lang="sv-SE" dirty="0"/>
              <a:t>Förstå vad bakvägsidentifiering är och hur det går till</a:t>
            </a:r>
          </a:p>
          <a:p>
            <a:pPr marL="0" indent="0">
              <a:buNone/>
            </a:pPr>
            <a:endParaRPr lang="sv-SE" dirty="0"/>
          </a:p>
          <a:p>
            <a:r>
              <a:rPr lang="sv-SE" dirty="0"/>
              <a:t>Förstå och tillämpa vanliga metoder för att minska risk för bakvägsidentifiering i kvantitativa </a:t>
            </a:r>
            <a:r>
              <a:rPr lang="sv-SE" dirty="0" err="1"/>
              <a:t>tabulära</a:t>
            </a:r>
            <a:r>
              <a:rPr lang="sv-SE" dirty="0"/>
              <a:t> data</a:t>
            </a:r>
          </a:p>
          <a:p>
            <a:pPr marL="0" indent="0">
              <a:buNone/>
            </a:pPr>
            <a:endParaRPr lang="sv-SE" dirty="0"/>
          </a:p>
          <a:p>
            <a:r>
              <a:rPr lang="sv-SE" dirty="0"/>
              <a:t>Lära sig baskunskaper i ett digitalt verktyg för statistisk röjandekontroll</a:t>
            </a:r>
          </a:p>
          <a:p>
            <a:endParaRPr lang="sv-SE" dirty="0"/>
          </a:p>
          <a:p>
            <a:r>
              <a:rPr lang="sv-SE" dirty="0"/>
              <a:t>Ha förståelse för begränsningar inom statistisk röjandekontroll</a:t>
            </a:r>
          </a:p>
        </p:txBody>
      </p:sp>
    </p:spTree>
    <p:extLst>
      <p:ext uri="{BB962C8B-B14F-4D97-AF65-F5344CB8AC3E}">
        <p14:creationId xmlns:p14="http://schemas.microsoft.com/office/powerpoint/2010/main" val="3572370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FBD99CA-A343-2BD6-5BFE-FB8764B45855}"/>
              </a:ext>
            </a:extLst>
          </p:cNvPr>
          <p:cNvSpPr>
            <a:spLocks noGrp="1"/>
          </p:cNvSpPr>
          <p:nvPr>
            <p:ph type="title"/>
          </p:nvPr>
        </p:nvSpPr>
        <p:spPr/>
        <p:txBody>
          <a:bodyPr/>
          <a:lstStyle/>
          <a:p>
            <a:r>
              <a:rPr lang="sv-SE" dirty="0"/>
              <a:t>Hålltider</a:t>
            </a:r>
          </a:p>
        </p:txBody>
      </p:sp>
      <p:sp>
        <p:nvSpPr>
          <p:cNvPr id="3" name="Platshållare för innehåll 2">
            <a:extLst>
              <a:ext uri="{FF2B5EF4-FFF2-40B4-BE49-F238E27FC236}">
                <a16:creationId xmlns:a16="http://schemas.microsoft.com/office/drawing/2014/main" id="{F83A64A8-4F6D-3325-E28B-F34971562FE0}"/>
              </a:ext>
            </a:extLst>
          </p:cNvPr>
          <p:cNvSpPr>
            <a:spLocks noGrp="1"/>
          </p:cNvSpPr>
          <p:nvPr>
            <p:ph idx="1"/>
          </p:nvPr>
        </p:nvSpPr>
        <p:spPr>
          <a:xfrm>
            <a:off x="838200" y="1850563"/>
            <a:ext cx="8947245" cy="4565651"/>
          </a:xfrm>
        </p:spPr>
        <p:txBody>
          <a:bodyPr>
            <a:normAutofit/>
          </a:bodyPr>
          <a:lstStyle/>
          <a:p>
            <a:pPr algn="l" rtl="0" fontAlgn="base"/>
            <a:r>
              <a:rPr lang="sv-SE" sz="2000" b="1" i="0" dirty="0">
                <a:effectLst/>
                <a:latin typeface="Calibri" panose="020F0502020204030204" pitchFamily="34" charset="0"/>
              </a:rPr>
              <a:t>20 minuter</a:t>
            </a:r>
            <a:r>
              <a:rPr lang="sv-SE" sz="2000" b="0" i="0" dirty="0">
                <a:effectLst/>
                <a:latin typeface="Calibri" panose="020F0502020204030204" pitchFamily="34" charset="0"/>
              </a:rPr>
              <a:t> – Introduktion till grundläggande begrepp. </a:t>
            </a:r>
            <a:endParaRPr lang="sv-SE" sz="2000" b="0" i="0" dirty="0">
              <a:effectLst/>
            </a:endParaRPr>
          </a:p>
          <a:p>
            <a:pPr algn="l" rtl="0" fontAlgn="base"/>
            <a:r>
              <a:rPr lang="sv-SE" sz="2000" b="1" i="0" dirty="0">
                <a:effectLst/>
                <a:latin typeface="Calibri" panose="020F0502020204030204" pitchFamily="34" charset="0"/>
              </a:rPr>
              <a:t>20 minuter</a:t>
            </a:r>
            <a:r>
              <a:rPr lang="sv-SE" sz="2000" b="0" i="0" dirty="0">
                <a:effectLst/>
                <a:latin typeface="Calibri" panose="020F0502020204030204" pitchFamily="34" charset="0"/>
              </a:rPr>
              <a:t> – Workshopledaren visar funktioner i </a:t>
            </a:r>
            <a:r>
              <a:rPr lang="sv-SE" sz="2000" b="0" i="0" dirty="0" err="1">
                <a:effectLst/>
                <a:latin typeface="Calibri" panose="020F0502020204030204" pitchFamily="34" charset="0"/>
              </a:rPr>
              <a:t>sdcApp</a:t>
            </a:r>
            <a:r>
              <a:rPr lang="sv-SE" sz="2000" b="0" i="0" dirty="0">
                <a:effectLst/>
                <a:latin typeface="Calibri" panose="020F0502020204030204" pitchFamily="34" charset="0"/>
              </a:rPr>
              <a:t>  </a:t>
            </a:r>
            <a:endParaRPr lang="sv-SE" sz="2000" b="0" i="0" dirty="0">
              <a:effectLst/>
            </a:endParaRPr>
          </a:p>
          <a:p>
            <a:pPr algn="l" rtl="0" fontAlgn="base"/>
            <a:r>
              <a:rPr lang="sv-SE" sz="2000" b="1" i="0" dirty="0">
                <a:effectLst/>
                <a:latin typeface="Calibri" panose="020F0502020204030204" pitchFamily="34" charset="0"/>
              </a:rPr>
              <a:t>10 minuter</a:t>
            </a:r>
            <a:r>
              <a:rPr lang="sv-SE" sz="2000" b="0" i="0" dirty="0">
                <a:effectLst/>
                <a:latin typeface="Calibri" panose="020F0502020204030204" pitchFamily="34" charset="0"/>
              </a:rPr>
              <a:t> – Gruppindelning, start av </a:t>
            </a:r>
            <a:r>
              <a:rPr lang="sv-SE" sz="2000" b="0" i="0" dirty="0" err="1">
                <a:effectLst/>
                <a:latin typeface="Calibri" panose="020F0502020204030204" pitchFamily="34" charset="0"/>
              </a:rPr>
              <a:t>sdcApp</a:t>
            </a:r>
            <a:r>
              <a:rPr lang="sv-SE" sz="2000" b="0" i="0" dirty="0">
                <a:effectLst/>
                <a:latin typeface="Calibri" panose="020F0502020204030204" pitchFamily="34" charset="0"/>
              </a:rPr>
              <a:t> </a:t>
            </a:r>
            <a:endParaRPr lang="sv-SE" sz="2000" b="0" i="0" dirty="0">
              <a:effectLst/>
            </a:endParaRPr>
          </a:p>
          <a:p>
            <a:pPr algn="l" rtl="0" fontAlgn="base"/>
            <a:r>
              <a:rPr lang="sv-SE" sz="2000" b="1" i="0" dirty="0">
                <a:effectLst/>
                <a:latin typeface="Calibri" panose="020F0502020204030204" pitchFamily="34" charset="0"/>
              </a:rPr>
              <a:t>10 minuter</a:t>
            </a:r>
            <a:r>
              <a:rPr lang="sv-SE" sz="2000" b="0" i="0" dirty="0">
                <a:effectLst/>
                <a:latin typeface="Calibri" panose="020F0502020204030204" pitchFamily="34" charset="0"/>
              </a:rPr>
              <a:t> – Paus </a:t>
            </a:r>
            <a:endParaRPr lang="sv-SE" sz="2000" b="0" i="0" dirty="0">
              <a:effectLst/>
            </a:endParaRPr>
          </a:p>
          <a:p>
            <a:pPr algn="l" defTabSz="804863" rtl="0" fontAlgn="base"/>
            <a:r>
              <a:rPr lang="sv-SE" sz="2000" b="1" i="0" dirty="0">
                <a:effectLst/>
                <a:latin typeface="Calibri" panose="020F0502020204030204" pitchFamily="34" charset="0"/>
              </a:rPr>
              <a:t>60 minuter</a:t>
            </a:r>
            <a:r>
              <a:rPr lang="sv-SE" sz="2000" b="0" i="0" dirty="0">
                <a:effectLst/>
                <a:latin typeface="Calibri" panose="020F0502020204030204" pitchFamily="34" charset="0"/>
              </a:rPr>
              <a:t> – Deltagarna läser instruktioner och </a:t>
            </a:r>
            <a:r>
              <a:rPr lang="sv-SE" sz="2000" b="0" i="0" dirty="0" err="1">
                <a:effectLst/>
                <a:latin typeface="Calibri" panose="020F0502020204030204" pitchFamily="34" charset="0"/>
              </a:rPr>
              <a:t>pseudonymiserar</a:t>
            </a:r>
            <a:r>
              <a:rPr lang="sv-SE" sz="2000" b="0" i="0" dirty="0">
                <a:effectLst/>
                <a:latin typeface="Calibri" panose="020F0502020204030204" pitchFamily="34" charset="0"/>
              </a:rPr>
              <a:t> ett syntetiskt</a:t>
            </a:r>
            <a:br>
              <a:rPr lang="sv-SE" sz="2000" b="0" i="0" dirty="0">
                <a:effectLst/>
                <a:latin typeface="Calibri" panose="020F0502020204030204" pitchFamily="34" charset="0"/>
              </a:rPr>
            </a:br>
            <a:r>
              <a:rPr lang="sv-SE" sz="2000" b="0" i="0" dirty="0">
                <a:effectLst/>
                <a:latin typeface="Calibri" panose="020F0502020204030204" pitchFamily="34" charset="0"/>
              </a:rPr>
              <a:t>		</a:t>
            </a:r>
            <a:r>
              <a:rPr lang="sv-SE" sz="2000" b="0" i="0" dirty="0" err="1">
                <a:effectLst/>
                <a:latin typeface="Calibri" panose="020F0502020204030204" pitchFamily="34" charset="0"/>
              </a:rPr>
              <a:t>dataset</a:t>
            </a:r>
            <a:r>
              <a:rPr lang="sv-SE" sz="2000" b="0" i="0" dirty="0">
                <a:effectLst/>
                <a:latin typeface="Calibri" panose="020F0502020204030204" pitchFamily="34" charset="0"/>
              </a:rPr>
              <a:t> med hjälp av </a:t>
            </a:r>
            <a:r>
              <a:rPr lang="sv-SE" sz="2000" b="0" i="0" dirty="0" err="1">
                <a:effectLst/>
                <a:latin typeface="Calibri" panose="020F0502020204030204" pitchFamily="34" charset="0"/>
              </a:rPr>
              <a:t>sdcApp</a:t>
            </a:r>
            <a:r>
              <a:rPr lang="sv-SE" sz="2000" b="0" i="0" dirty="0">
                <a:effectLst/>
                <a:latin typeface="Calibri" panose="020F0502020204030204" pitchFamily="34" charset="0"/>
              </a:rPr>
              <a:t> </a:t>
            </a:r>
            <a:endParaRPr lang="sv-SE" sz="2000" b="0" i="0" dirty="0">
              <a:effectLst/>
            </a:endParaRPr>
          </a:p>
          <a:p>
            <a:pPr algn="l" rtl="0" fontAlgn="base"/>
            <a:r>
              <a:rPr lang="sv-SE" sz="2000" b="1" i="0" dirty="0">
                <a:effectLst/>
                <a:latin typeface="Calibri" panose="020F0502020204030204" pitchFamily="34" charset="0"/>
              </a:rPr>
              <a:t>30 minuter</a:t>
            </a:r>
            <a:r>
              <a:rPr lang="sv-SE" sz="2000" b="0" i="0" dirty="0">
                <a:effectLst/>
                <a:latin typeface="Calibri" panose="020F0502020204030204" pitchFamily="34" charset="0"/>
              </a:rPr>
              <a:t> – Avslutande genomgång, frågor och diskussion </a:t>
            </a:r>
            <a:endParaRPr lang="sv-SE" sz="2000" b="0" i="0" dirty="0">
              <a:effectLst/>
            </a:endParaRPr>
          </a:p>
          <a:p>
            <a:pPr marL="0" indent="0">
              <a:buNone/>
            </a:pPr>
            <a:endParaRPr lang="sv-SE" dirty="0"/>
          </a:p>
          <a:p>
            <a:pPr marL="0" indent="0">
              <a:buNone/>
            </a:pPr>
            <a:r>
              <a:rPr lang="sv-SE" b="1" dirty="0"/>
              <a:t>Frågor besvaras efter presentationen.</a:t>
            </a:r>
            <a:br>
              <a:rPr lang="sv-SE" dirty="0"/>
            </a:br>
            <a:endParaRPr lang="sv-SE" dirty="0"/>
          </a:p>
        </p:txBody>
      </p:sp>
    </p:spTree>
    <p:extLst>
      <p:ext uri="{BB962C8B-B14F-4D97-AF65-F5344CB8AC3E}">
        <p14:creationId xmlns:p14="http://schemas.microsoft.com/office/powerpoint/2010/main" val="1046725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3564168-43E4-F500-4D01-023BA3053F06}"/>
              </a:ext>
            </a:extLst>
          </p:cNvPr>
          <p:cNvSpPr>
            <a:spLocks noGrp="1"/>
          </p:cNvSpPr>
          <p:nvPr>
            <p:ph type="title"/>
          </p:nvPr>
        </p:nvSpPr>
        <p:spPr>
          <a:xfrm>
            <a:off x="838200" y="365125"/>
            <a:ext cx="9841992" cy="1083851"/>
          </a:xfrm>
        </p:spPr>
        <p:txBody>
          <a:bodyPr>
            <a:normAutofit/>
          </a:bodyPr>
          <a:lstStyle/>
          <a:p>
            <a:r>
              <a:rPr lang="sv-SE"/>
              <a:t>Bakvägsidentifiering – vad är det?</a:t>
            </a:r>
          </a:p>
        </p:txBody>
      </p:sp>
      <p:pic>
        <p:nvPicPr>
          <p:cNvPr id="13" name="Platshållare för innehåll 12" descr="Dörr är öppen kontur">
            <a:extLst>
              <a:ext uri="{FF2B5EF4-FFF2-40B4-BE49-F238E27FC236}">
                <a16:creationId xmlns:a16="http://schemas.microsoft.com/office/drawing/2014/main" id="{EBAB2862-6E35-C46C-73D6-1ED666013437}"/>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17837" y="1708249"/>
            <a:ext cx="4226671" cy="4226671"/>
          </a:xfrm>
        </p:spPr>
      </p:pic>
      <p:sp>
        <p:nvSpPr>
          <p:cNvPr id="14" name="Platshållare för innehåll 2">
            <a:extLst>
              <a:ext uri="{FF2B5EF4-FFF2-40B4-BE49-F238E27FC236}">
                <a16:creationId xmlns:a16="http://schemas.microsoft.com/office/drawing/2014/main" id="{2E87D6C8-53E1-4FEB-3744-E075CEA75295}"/>
              </a:ext>
            </a:extLst>
          </p:cNvPr>
          <p:cNvSpPr txBox="1">
            <a:spLocks/>
          </p:cNvSpPr>
          <p:nvPr/>
        </p:nvSpPr>
        <p:spPr>
          <a:xfrm>
            <a:off x="838200" y="1448977"/>
            <a:ext cx="6925056" cy="4967238"/>
          </a:xfrm>
          <a:prstGeom prst="rect">
            <a:avLst/>
          </a:prstGeom>
        </p:spPr>
        <p:txBody>
          <a:bodyPr vert="horz" lIns="91440" tIns="45720" rIns="91440" bIns="45720" rtlCol="0" anchor="t">
            <a:normAutofit/>
          </a:bodyPr>
          <a:lstStyle>
            <a:lvl1pPr marL="228600" indent="-228600" algn="l" defTabSz="914400" rtl="0" eaLnBrk="1" latinLnBrk="0" hangingPunct="1">
              <a:lnSpc>
                <a:spcPct val="100000"/>
              </a:lnSpc>
              <a:spcBef>
                <a:spcPts val="1000"/>
              </a:spcBef>
              <a:buClr>
                <a:schemeClr val="accent3"/>
              </a:buClr>
              <a:buFont typeface="Arial" panose="020B0604020202020204" pitchFamily="34" charset="0"/>
              <a:buChar char="•"/>
              <a:defRPr sz="2400" kern="1200">
                <a:solidFill>
                  <a:schemeClr val="tx1"/>
                </a:solidFill>
                <a:latin typeface="+mn-lt"/>
                <a:ea typeface="+mn-ea"/>
                <a:cs typeface="+mn-cs"/>
              </a:defRPr>
            </a:lvl1pPr>
            <a:lvl2pPr marL="447675" indent="-180975"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2pPr>
            <a:lvl3pPr marL="714375" indent="-171450" algn="l" defTabSz="914400" rtl="0" eaLnBrk="1" latinLnBrk="0" hangingPunct="1">
              <a:lnSpc>
                <a:spcPct val="100000"/>
              </a:lnSpc>
              <a:spcBef>
                <a:spcPts val="500"/>
              </a:spcBef>
              <a:buClr>
                <a:schemeClr val="accent3"/>
              </a:buClr>
              <a:buFont typeface="Arial" panose="020B0604020202020204" pitchFamily="34" charset="0"/>
              <a:buChar char="•"/>
              <a:tabLst>
                <a:tab pos="714375" algn="l"/>
              </a:tabLst>
              <a:defRPr sz="1400" kern="1200">
                <a:solidFill>
                  <a:schemeClr val="tx1"/>
                </a:solidFill>
                <a:latin typeface="+mn-lt"/>
                <a:ea typeface="+mn-ea"/>
                <a:cs typeface="+mn-cs"/>
              </a:defRPr>
            </a:lvl3pPr>
            <a:lvl4pPr marL="990600" indent="-180975" algn="l" defTabSz="914400" rtl="0" eaLnBrk="1" latinLnBrk="0" hangingPunct="1">
              <a:lnSpc>
                <a:spcPct val="100000"/>
              </a:lnSpc>
              <a:spcBef>
                <a:spcPts val="500"/>
              </a:spcBef>
              <a:buClr>
                <a:schemeClr val="accent3"/>
              </a:buClr>
              <a:buFont typeface="Arial" panose="020B0604020202020204" pitchFamily="34" charset="0"/>
              <a:buChar char="•"/>
              <a:defRPr sz="1400" kern="1200">
                <a:solidFill>
                  <a:schemeClr val="tx1"/>
                </a:solidFill>
                <a:latin typeface="+mn-lt"/>
                <a:ea typeface="+mn-ea"/>
                <a:cs typeface="+mn-cs"/>
              </a:defRPr>
            </a:lvl4pPr>
            <a:lvl5pPr marL="1257300" indent="-180975" algn="l" defTabSz="914400" rtl="0" eaLnBrk="1" latinLnBrk="0" hangingPunct="1">
              <a:lnSpc>
                <a:spcPct val="100000"/>
              </a:lnSpc>
              <a:spcBef>
                <a:spcPts val="500"/>
              </a:spcBef>
              <a:buClr>
                <a:schemeClr val="accent3"/>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dirty="0"/>
              <a:t>Kompletterande uppgifter i andra datakällor används för att identifiera en enskild person i ett </a:t>
            </a:r>
            <a:r>
              <a:rPr lang="sv-SE" dirty="0" err="1"/>
              <a:t>dataset</a:t>
            </a:r>
            <a:r>
              <a:rPr lang="sv-SE" dirty="0"/>
              <a:t> – ”pusselläggande”</a:t>
            </a:r>
          </a:p>
          <a:p>
            <a:endParaRPr lang="sv-SE" dirty="0"/>
          </a:p>
          <a:p>
            <a:r>
              <a:rPr lang="sv-SE" dirty="0"/>
              <a:t>Man tittar på unika kombinationer av indirekta identifierare och jämför dem med andra tillgängliga data</a:t>
            </a:r>
          </a:p>
          <a:p>
            <a:endParaRPr lang="sv-SE" dirty="0"/>
          </a:p>
          <a:p>
            <a:r>
              <a:rPr lang="sv-SE" dirty="0"/>
              <a:t>Personer som har unika attribut/egenskaper som sticker ut från mängden löper större risk att bli identifierade</a:t>
            </a:r>
          </a:p>
          <a:p>
            <a:endParaRPr lang="sv-SE" dirty="0"/>
          </a:p>
          <a:p>
            <a:endParaRPr lang="sv-SE" dirty="0"/>
          </a:p>
          <a:p>
            <a:pPr marL="0" indent="0">
              <a:buNone/>
            </a:pPr>
            <a:endParaRPr lang="sv-SE" dirty="0"/>
          </a:p>
          <a:p>
            <a:endParaRPr lang="sv-SE" dirty="0"/>
          </a:p>
          <a:p>
            <a:endParaRPr lang="sv-SE" dirty="0"/>
          </a:p>
          <a:p>
            <a:pPr marL="0" indent="0">
              <a:buNone/>
            </a:pPr>
            <a:endParaRPr lang="sv-SE" dirty="0"/>
          </a:p>
          <a:p>
            <a:endParaRPr lang="sv-SE" dirty="0"/>
          </a:p>
        </p:txBody>
      </p:sp>
    </p:spTree>
    <p:extLst>
      <p:ext uri="{BB962C8B-B14F-4D97-AF65-F5344CB8AC3E}">
        <p14:creationId xmlns:p14="http://schemas.microsoft.com/office/powerpoint/2010/main" val="2571398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innehåll 4" descr="En bild som visar clipart, Tecknade serier, illustration, tecknad serie&#10;&#10;Automatiskt genererad beskrivning">
            <a:extLst>
              <a:ext uri="{FF2B5EF4-FFF2-40B4-BE49-F238E27FC236}">
                <a16:creationId xmlns:a16="http://schemas.microsoft.com/office/drawing/2014/main" id="{19EB1656-616A-C47C-5408-F5E4EE353D7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483614"/>
            <a:ext cx="10515600" cy="3890772"/>
          </a:xfrm>
          <a:noFill/>
        </p:spPr>
      </p:pic>
    </p:spTree>
    <p:extLst>
      <p:ext uri="{BB962C8B-B14F-4D97-AF65-F5344CB8AC3E}">
        <p14:creationId xmlns:p14="http://schemas.microsoft.com/office/powerpoint/2010/main" val="2264159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FF1C6BA-021C-8066-B0C2-3AE844BB14A1}"/>
              </a:ext>
            </a:extLst>
          </p:cNvPr>
          <p:cNvSpPr>
            <a:spLocks noGrp="1"/>
          </p:cNvSpPr>
          <p:nvPr>
            <p:ph type="title"/>
          </p:nvPr>
        </p:nvSpPr>
        <p:spPr>
          <a:xfrm>
            <a:off x="838200" y="365125"/>
            <a:ext cx="10515600" cy="1246505"/>
          </a:xfrm>
          <a:solidFill>
            <a:schemeClr val="bg1"/>
          </a:solidFill>
        </p:spPr>
        <p:txBody>
          <a:bodyPr/>
          <a:lstStyle/>
          <a:p>
            <a:r>
              <a:rPr lang="sv-SE" dirty="0"/>
              <a:t>Bakvägsidentifiering – hur går det till?</a:t>
            </a:r>
          </a:p>
        </p:txBody>
      </p:sp>
      <p:pic>
        <p:nvPicPr>
          <p:cNvPr id="8" name="Picture 7" descr="A group of people at a convention&#10;&#10;Description automatically generated">
            <a:extLst>
              <a:ext uri="{FF2B5EF4-FFF2-40B4-BE49-F238E27FC236}">
                <a16:creationId xmlns:a16="http://schemas.microsoft.com/office/drawing/2014/main" id="{79C29AE8-BC9B-2B85-24F0-BA7D5C54EB97}"/>
              </a:ext>
            </a:extLst>
          </p:cNvPr>
          <p:cNvPicPr>
            <a:picLocks noChangeAspect="1"/>
          </p:cNvPicPr>
          <p:nvPr/>
        </p:nvPicPr>
        <p:blipFill rotWithShape="1">
          <a:blip r:embed="rId3">
            <a:extLst>
              <a:ext uri="{28A0092B-C50C-407E-A947-70E740481C1C}">
                <a14:useLocalDpi xmlns:a14="http://schemas.microsoft.com/office/drawing/2010/main" val="0"/>
              </a:ext>
            </a:extLst>
          </a:blip>
          <a:srcRect l="-368" t="-202" r="-1"/>
          <a:stretch/>
        </p:blipFill>
        <p:spPr>
          <a:xfrm>
            <a:off x="960748" y="1463039"/>
            <a:ext cx="2959741" cy="4239755"/>
          </a:xfrm>
          <a:prstGeom prst="rect">
            <a:avLst/>
          </a:prstGeom>
        </p:spPr>
      </p:pic>
      <p:sp>
        <p:nvSpPr>
          <p:cNvPr id="5" name="extrude">
            <a:extLst>
              <a:ext uri="{FF2B5EF4-FFF2-40B4-BE49-F238E27FC236}">
                <a16:creationId xmlns:a16="http://schemas.microsoft.com/office/drawing/2014/main" id="{2259D879-9D2C-F3FC-5724-AB0AEA14EFD9}"/>
              </a:ext>
            </a:extLst>
          </p:cNvPr>
          <p:cNvSpPr txBox="1"/>
          <p:nvPr/>
        </p:nvSpPr>
        <p:spPr>
          <a:xfrm>
            <a:off x="4531718" y="1990878"/>
            <a:ext cx="2783482" cy="3416320"/>
          </a:xfrm>
          <a:prstGeom prst="rect">
            <a:avLst/>
          </a:prstGeom>
          <a:noFill/>
          <a:scene3d>
            <a:camera prst="obliqueBottomRight"/>
            <a:lightRig rig="harsh" dir="t"/>
          </a:scene3d>
          <a:sp3d extrusionH="889000" contourW="12700" prstMaterial="plastic">
            <a:contourClr>
              <a:schemeClr val="bg1"/>
            </a:contourClr>
          </a:sp3d>
        </p:spPr>
        <p:txBody>
          <a:bodyPr wrap="square" rtlCol="0">
            <a:spAutoFit/>
            <a:scene3d>
              <a:camera prst="obliqueBottomRight"/>
              <a:lightRig rig="glow" dir="t"/>
            </a:scene3d>
            <a:sp3d extrusionH="1270000" prstMaterial="plastic">
              <a:extrusionClr>
                <a:schemeClr val="accent1">
                  <a:lumMod val="60000"/>
                  <a:lumOff val="40000"/>
                </a:schemeClr>
              </a:extrusionClr>
            </a:sp3d>
          </a:bodyPr>
          <a:lstStyle/>
          <a:p>
            <a:pPr algn="ctr"/>
            <a:r>
              <a:rPr lang="en-US" sz="7200" b="1" dirty="0">
                <a:ln w="22225">
                  <a:solidFill>
                    <a:schemeClr val="bg1"/>
                  </a:solidFill>
                </a:ln>
                <a:solidFill>
                  <a:schemeClr val="accent3"/>
                </a:solidFill>
                <a:latin typeface="Cooper Black" panose="020F0502020204030204" pitchFamily="18" charset="0"/>
                <a:cs typeface="Posterama" panose="020B0504020200020000" pitchFamily="34" charset="0"/>
              </a:rPr>
              <a:t>VEM DÄR ?</a:t>
            </a:r>
          </a:p>
        </p:txBody>
      </p:sp>
      <p:pic>
        <p:nvPicPr>
          <p:cNvPr id="9" name="Picture 8" descr="A group of cartoon characters">
            <a:extLst>
              <a:ext uri="{FF2B5EF4-FFF2-40B4-BE49-F238E27FC236}">
                <a16:creationId xmlns:a16="http://schemas.microsoft.com/office/drawing/2014/main" id="{5B41A99F-5AF7-A89E-3E6C-8F43F19A8753}"/>
              </a:ext>
            </a:extLst>
          </p:cNvPr>
          <p:cNvPicPr>
            <a:picLocks noChangeAspect="1"/>
          </p:cNvPicPr>
          <p:nvPr/>
        </p:nvPicPr>
        <p:blipFill rotWithShape="1">
          <a:blip r:embed="rId4">
            <a:extLst>
              <a:ext uri="{28A0092B-C50C-407E-A947-70E740481C1C}">
                <a14:useLocalDpi xmlns:a14="http://schemas.microsoft.com/office/drawing/2010/main" val="0"/>
              </a:ext>
            </a:extLst>
          </a:blip>
          <a:srcRect l="2294" t="8244" r="2780" b="7216"/>
          <a:stretch/>
        </p:blipFill>
        <p:spPr>
          <a:xfrm>
            <a:off x="7475220" y="1433061"/>
            <a:ext cx="3954780" cy="4830579"/>
          </a:xfrm>
          <a:prstGeom prst="rect">
            <a:avLst/>
          </a:prstGeom>
        </p:spPr>
      </p:pic>
    </p:spTree>
    <p:extLst>
      <p:ext uri="{BB962C8B-B14F-4D97-AF65-F5344CB8AC3E}">
        <p14:creationId xmlns:p14="http://schemas.microsoft.com/office/powerpoint/2010/main" val="1024122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innehåll 4" descr="Tabell med hel fyllning">
            <a:extLst>
              <a:ext uri="{FF2B5EF4-FFF2-40B4-BE49-F238E27FC236}">
                <a16:creationId xmlns:a16="http://schemas.microsoft.com/office/drawing/2014/main" id="{D9BDB2B2-4319-1963-B750-64E4454622A1}"/>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993422" y="2988588"/>
            <a:ext cx="1487844" cy="1487844"/>
          </a:xfrm>
        </p:spPr>
      </p:pic>
      <p:pic>
        <p:nvPicPr>
          <p:cNvPr id="7" name="Bild 6" descr="Högerpil kontur">
            <a:extLst>
              <a:ext uri="{FF2B5EF4-FFF2-40B4-BE49-F238E27FC236}">
                <a16:creationId xmlns:a16="http://schemas.microsoft.com/office/drawing/2014/main" id="{FCDF57AA-C02B-11CC-8D2A-30FE5B71AF1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132060" y="3275310"/>
            <a:ext cx="914400" cy="914400"/>
          </a:xfrm>
          <a:prstGeom prst="rect">
            <a:avLst/>
          </a:prstGeom>
        </p:spPr>
      </p:pic>
      <p:pic>
        <p:nvPicPr>
          <p:cNvPr id="18" name="Bildobjekt 17" descr="En bild som visar logotyp&#10;&#10;Automatiskt genererad beskrivning">
            <a:extLst>
              <a:ext uri="{FF2B5EF4-FFF2-40B4-BE49-F238E27FC236}">
                <a16:creationId xmlns:a16="http://schemas.microsoft.com/office/drawing/2014/main" id="{791BA810-0C85-9B82-FF2F-DF7572FA5A9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14539" y="4586303"/>
            <a:ext cx="1540543" cy="599698"/>
          </a:xfrm>
          <a:prstGeom prst="rect">
            <a:avLst/>
          </a:prstGeom>
        </p:spPr>
      </p:pic>
      <p:pic>
        <p:nvPicPr>
          <p:cNvPr id="20" name="Bildobjekt 19" descr="En bild som visar text, clipart, vektorgrafik&#10;&#10;Automatiskt genererad beskrivning">
            <a:extLst>
              <a:ext uri="{FF2B5EF4-FFF2-40B4-BE49-F238E27FC236}">
                <a16:creationId xmlns:a16="http://schemas.microsoft.com/office/drawing/2014/main" id="{E6DB86CC-7275-EABE-4EB0-EBB336C598D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14184" y="5425839"/>
            <a:ext cx="1584643" cy="772080"/>
          </a:xfrm>
          <a:prstGeom prst="rect">
            <a:avLst/>
          </a:prstGeom>
        </p:spPr>
      </p:pic>
      <p:sp>
        <p:nvSpPr>
          <p:cNvPr id="21" name="Ellips 20">
            <a:extLst>
              <a:ext uri="{FF2B5EF4-FFF2-40B4-BE49-F238E27FC236}">
                <a16:creationId xmlns:a16="http://schemas.microsoft.com/office/drawing/2014/main" id="{84EEC106-7007-A0AE-99C0-A4CAA50AEC1E}"/>
              </a:ext>
            </a:extLst>
          </p:cNvPr>
          <p:cNvSpPr/>
          <p:nvPr/>
        </p:nvSpPr>
        <p:spPr>
          <a:xfrm>
            <a:off x="7687329" y="2359071"/>
            <a:ext cx="4660992" cy="48684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b="1"/>
          </a:p>
        </p:txBody>
      </p:sp>
      <p:sp>
        <p:nvSpPr>
          <p:cNvPr id="23" name="textruta 22">
            <a:extLst>
              <a:ext uri="{FF2B5EF4-FFF2-40B4-BE49-F238E27FC236}">
                <a16:creationId xmlns:a16="http://schemas.microsoft.com/office/drawing/2014/main" id="{10F7CC8D-3B10-2FC3-E0F7-58143ED7A90D}"/>
              </a:ext>
            </a:extLst>
          </p:cNvPr>
          <p:cNvSpPr txBox="1"/>
          <p:nvPr/>
        </p:nvSpPr>
        <p:spPr>
          <a:xfrm>
            <a:off x="9065323" y="2825874"/>
            <a:ext cx="2437800" cy="1200329"/>
          </a:xfrm>
          <a:prstGeom prst="rect">
            <a:avLst/>
          </a:prstGeom>
          <a:noFill/>
        </p:spPr>
        <p:txBody>
          <a:bodyPr wrap="square" rtlCol="0">
            <a:spAutoFit/>
          </a:bodyPr>
          <a:lstStyle/>
          <a:p>
            <a:r>
              <a:rPr lang="sv-SE" b="1" dirty="0"/>
              <a:t>Webbtjänster som bygger på registerdata. Sociala medier. AI-verktyg…</a:t>
            </a:r>
          </a:p>
        </p:txBody>
      </p:sp>
      <p:grpSp>
        <p:nvGrpSpPr>
          <p:cNvPr id="54" name="Grupp 53">
            <a:extLst>
              <a:ext uri="{FF2B5EF4-FFF2-40B4-BE49-F238E27FC236}">
                <a16:creationId xmlns:a16="http://schemas.microsoft.com/office/drawing/2014/main" id="{AAFA29F1-50BE-3C33-E3D5-6C64EAE30446}"/>
              </a:ext>
            </a:extLst>
          </p:cNvPr>
          <p:cNvGrpSpPr/>
          <p:nvPr/>
        </p:nvGrpSpPr>
        <p:grpSpPr>
          <a:xfrm>
            <a:off x="394811" y="2276453"/>
            <a:ext cx="2802831" cy="2762545"/>
            <a:chOff x="394811" y="2276453"/>
            <a:chExt cx="2802831" cy="2762545"/>
          </a:xfrm>
        </p:grpSpPr>
        <p:pic>
          <p:nvPicPr>
            <p:cNvPr id="24" name="Platshållare för innehåll 4" descr="Tabell med hel fyllning">
              <a:extLst>
                <a:ext uri="{FF2B5EF4-FFF2-40B4-BE49-F238E27FC236}">
                  <a16:creationId xmlns:a16="http://schemas.microsoft.com/office/drawing/2014/main" id="{04DAA9A0-DBC4-38E7-1C37-018D74C31B0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89" y="2829030"/>
              <a:ext cx="2068286" cy="2068286"/>
            </a:xfrm>
            <a:prstGeom prst="rect">
              <a:avLst/>
            </a:prstGeom>
          </p:spPr>
        </p:pic>
        <p:pic>
          <p:nvPicPr>
            <p:cNvPr id="26" name="Bild 25" descr="Gammal nyckel kontur">
              <a:extLst>
                <a:ext uri="{FF2B5EF4-FFF2-40B4-BE49-F238E27FC236}">
                  <a16:creationId xmlns:a16="http://schemas.microsoft.com/office/drawing/2014/main" id="{9CA4D9C6-3F2D-80C9-F731-D1939E7A066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88877" y="2627010"/>
              <a:ext cx="640130" cy="640130"/>
            </a:xfrm>
            <a:prstGeom prst="rect">
              <a:avLst/>
            </a:prstGeom>
          </p:spPr>
        </p:pic>
        <p:sp>
          <p:nvSpPr>
            <p:cNvPr id="27" name="Ellips 26">
              <a:extLst>
                <a:ext uri="{FF2B5EF4-FFF2-40B4-BE49-F238E27FC236}">
                  <a16:creationId xmlns:a16="http://schemas.microsoft.com/office/drawing/2014/main" id="{272A79CC-1F7C-7437-2B5E-48E8DEBCF6B8}"/>
                </a:ext>
              </a:extLst>
            </p:cNvPr>
            <p:cNvSpPr/>
            <p:nvPr/>
          </p:nvSpPr>
          <p:spPr>
            <a:xfrm>
              <a:off x="394811" y="2276453"/>
              <a:ext cx="2802831" cy="276254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textruta 27">
              <a:extLst>
                <a:ext uri="{FF2B5EF4-FFF2-40B4-BE49-F238E27FC236}">
                  <a16:creationId xmlns:a16="http://schemas.microsoft.com/office/drawing/2014/main" id="{39A071B7-5C5E-FBC9-66AF-D2D6DFF98F67}"/>
                </a:ext>
              </a:extLst>
            </p:cNvPr>
            <p:cNvSpPr txBox="1"/>
            <p:nvPr/>
          </p:nvSpPr>
          <p:spPr>
            <a:xfrm>
              <a:off x="1260757" y="2502709"/>
              <a:ext cx="1655258" cy="646331"/>
            </a:xfrm>
            <a:prstGeom prst="rect">
              <a:avLst/>
            </a:prstGeom>
            <a:noFill/>
          </p:spPr>
          <p:txBody>
            <a:bodyPr wrap="square" rtlCol="0">
              <a:spAutoFit/>
            </a:bodyPr>
            <a:lstStyle/>
            <a:p>
              <a:r>
                <a:rPr lang="sv-SE" b="1"/>
                <a:t>Originaldata med nyckel</a:t>
              </a:r>
            </a:p>
          </p:txBody>
        </p:sp>
      </p:grpSp>
      <p:pic>
        <p:nvPicPr>
          <p:cNvPr id="29" name="Bild 28" descr="Högerpil kontur">
            <a:extLst>
              <a:ext uri="{FF2B5EF4-FFF2-40B4-BE49-F238E27FC236}">
                <a16:creationId xmlns:a16="http://schemas.microsoft.com/office/drawing/2014/main" id="{D203FD14-6C1E-E1CE-2CB1-DEDEA89ED84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1303407">
            <a:off x="6931184" y="3610085"/>
            <a:ext cx="914400" cy="914400"/>
          </a:xfrm>
          <a:prstGeom prst="rect">
            <a:avLst/>
          </a:prstGeom>
        </p:spPr>
      </p:pic>
      <p:grpSp>
        <p:nvGrpSpPr>
          <p:cNvPr id="61" name="Grupp 60">
            <a:extLst>
              <a:ext uri="{FF2B5EF4-FFF2-40B4-BE49-F238E27FC236}">
                <a16:creationId xmlns:a16="http://schemas.microsoft.com/office/drawing/2014/main" id="{7324C8F1-8B94-12CC-9F96-50E969732543}"/>
              </a:ext>
            </a:extLst>
          </p:cNvPr>
          <p:cNvGrpSpPr/>
          <p:nvPr/>
        </p:nvGrpSpPr>
        <p:grpSpPr>
          <a:xfrm>
            <a:off x="6772074" y="406206"/>
            <a:ext cx="2621458" cy="2556806"/>
            <a:chOff x="7202851" y="255784"/>
            <a:chExt cx="2621458" cy="2556806"/>
          </a:xfrm>
        </p:grpSpPr>
        <p:grpSp>
          <p:nvGrpSpPr>
            <p:cNvPr id="39" name="Grupp 38">
              <a:extLst>
                <a:ext uri="{FF2B5EF4-FFF2-40B4-BE49-F238E27FC236}">
                  <a16:creationId xmlns:a16="http://schemas.microsoft.com/office/drawing/2014/main" id="{ECB3723C-F558-D4FB-2F5C-502BA238EE35}"/>
                </a:ext>
              </a:extLst>
            </p:cNvPr>
            <p:cNvGrpSpPr/>
            <p:nvPr/>
          </p:nvGrpSpPr>
          <p:grpSpPr>
            <a:xfrm>
              <a:off x="7320595" y="255784"/>
              <a:ext cx="2503714" cy="2307563"/>
              <a:chOff x="592007" y="1551485"/>
              <a:chExt cx="2503714" cy="2307563"/>
            </a:xfrm>
          </p:grpSpPr>
          <p:pic>
            <p:nvPicPr>
              <p:cNvPr id="9" name="Bildobjekt 8" descr="En bild som visar logotyp&#10;&#10;Automatiskt genererad beskrivning">
                <a:extLst>
                  <a:ext uri="{FF2B5EF4-FFF2-40B4-BE49-F238E27FC236}">
                    <a16:creationId xmlns:a16="http://schemas.microsoft.com/office/drawing/2014/main" id="{D135D1F4-7F13-508F-1F0B-C7788579A7D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29562" y="2264002"/>
                <a:ext cx="1485976" cy="361969"/>
              </a:xfrm>
              <a:prstGeom prst="rect">
                <a:avLst/>
              </a:prstGeom>
            </p:spPr>
          </p:pic>
          <p:pic>
            <p:nvPicPr>
              <p:cNvPr id="11" name="Bildobjekt 10" descr="En bild som visar logotyp&#10;&#10;Automatiskt genererad beskrivning">
                <a:extLst>
                  <a:ext uri="{FF2B5EF4-FFF2-40B4-BE49-F238E27FC236}">
                    <a16:creationId xmlns:a16="http://schemas.microsoft.com/office/drawing/2014/main" id="{708BE357-1218-0555-673C-34CBC790140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49203" y="2834617"/>
                <a:ext cx="1314518" cy="317516"/>
              </a:xfrm>
              <a:prstGeom prst="rect">
                <a:avLst/>
              </a:prstGeom>
            </p:spPr>
          </p:pic>
          <p:pic>
            <p:nvPicPr>
              <p:cNvPr id="13" name="Bildobjekt 12">
                <a:extLst>
                  <a:ext uri="{FF2B5EF4-FFF2-40B4-BE49-F238E27FC236}">
                    <a16:creationId xmlns:a16="http://schemas.microsoft.com/office/drawing/2014/main" id="{CE2642A0-6EDB-BC10-8EF0-C0FE147CA3B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98197" y="2705267"/>
                <a:ext cx="679485" cy="615982"/>
              </a:xfrm>
              <a:prstGeom prst="rect">
                <a:avLst/>
              </a:prstGeom>
            </p:spPr>
          </p:pic>
          <p:sp>
            <p:nvSpPr>
              <p:cNvPr id="14" name="textruta 13">
                <a:extLst>
                  <a:ext uri="{FF2B5EF4-FFF2-40B4-BE49-F238E27FC236}">
                    <a16:creationId xmlns:a16="http://schemas.microsoft.com/office/drawing/2014/main" id="{8AF7CFB8-C054-689A-04E5-2873013E7CE7}"/>
                  </a:ext>
                </a:extLst>
              </p:cNvPr>
              <p:cNvSpPr txBox="1"/>
              <p:nvPr/>
            </p:nvSpPr>
            <p:spPr>
              <a:xfrm>
                <a:off x="1081234" y="1796351"/>
                <a:ext cx="1655258" cy="369332"/>
              </a:xfrm>
              <a:prstGeom prst="rect">
                <a:avLst/>
              </a:prstGeom>
              <a:noFill/>
            </p:spPr>
            <p:txBody>
              <a:bodyPr wrap="square" rtlCol="0">
                <a:spAutoFit/>
              </a:bodyPr>
              <a:lstStyle/>
              <a:p>
                <a:r>
                  <a:rPr lang="sv-SE" b="1"/>
                  <a:t>Registerdata</a:t>
                </a:r>
              </a:p>
            </p:txBody>
          </p:sp>
          <p:sp>
            <p:nvSpPr>
              <p:cNvPr id="15" name="Ellips 14">
                <a:extLst>
                  <a:ext uri="{FF2B5EF4-FFF2-40B4-BE49-F238E27FC236}">
                    <a16:creationId xmlns:a16="http://schemas.microsoft.com/office/drawing/2014/main" id="{98C7DFCD-A772-777C-B11C-F47DBB272B48}"/>
                  </a:ext>
                </a:extLst>
              </p:cNvPr>
              <p:cNvSpPr/>
              <p:nvPr/>
            </p:nvSpPr>
            <p:spPr>
              <a:xfrm>
                <a:off x="592007" y="1551485"/>
                <a:ext cx="2503714" cy="23075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textruta 15">
                <a:extLst>
                  <a:ext uri="{FF2B5EF4-FFF2-40B4-BE49-F238E27FC236}">
                    <a16:creationId xmlns:a16="http://schemas.microsoft.com/office/drawing/2014/main" id="{9A1A50A0-0CE4-0CCB-FADD-058C34E348C4}"/>
                  </a:ext>
                </a:extLst>
              </p:cNvPr>
              <p:cNvSpPr txBox="1"/>
              <p:nvPr/>
            </p:nvSpPr>
            <p:spPr>
              <a:xfrm>
                <a:off x="1522662" y="3255503"/>
                <a:ext cx="1314518" cy="369332"/>
              </a:xfrm>
              <a:prstGeom prst="rect">
                <a:avLst/>
              </a:prstGeom>
              <a:noFill/>
            </p:spPr>
            <p:txBody>
              <a:bodyPr wrap="square" rtlCol="0">
                <a:spAutoFit/>
              </a:bodyPr>
              <a:lstStyle/>
              <a:p>
                <a:r>
                  <a:rPr lang="sv-SE" b="1" err="1"/>
                  <a:t>etc</a:t>
                </a:r>
                <a:r>
                  <a:rPr lang="sv-SE" b="1"/>
                  <a:t>…</a:t>
                </a:r>
              </a:p>
            </p:txBody>
          </p:sp>
        </p:grpSp>
        <p:pic>
          <p:nvPicPr>
            <p:cNvPr id="30" name="Bild 29" descr="Högerpil kontur">
              <a:extLst>
                <a:ext uri="{FF2B5EF4-FFF2-40B4-BE49-F238E27FC236}">
                  <a16:creationId xmlns:a16="http://schemas.microsoft.com/office/drawing/2014/main" id="{47F695AB-2ED8-0EAE-DFBE-B6D2E994E4D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7599800">
              <a:off x="7202851" y="2143009"/>
              <a:ext cx="669581" cy="669581"/>
            </a:xfrm>
            <a:prstGeom prst="rect">
              <a:avLst/>
            </a:prstGeom>
          </p:spPr>
        </p:pic>
      </p:grpSp>
      <p:grpSp>
        <p:nvGrpSpPr>
          <p:cNvPr id="63" name="Grupp 62">
            <a:extLst>
              <a:ext uri="{FF2B5EF4-FFF2-40B4-BE49-F238E27FC236}">
                <a16:creationId xmlns:a16="http://schemas.microsoft.com/office/drawing/2014/main" id="{575B9281-6BE2-AAF8-0DA2-D8C49DA0F789}"/>
              </a:ext>
            </a:extLst>
          </p:cNvPr>
          <p:cNvGrpSpPr/>
          <p:nvPr/>
        </p:nvGrpSpPr>
        <p:grpSpPr>
          <a:xfrm>
            <a:off x="4663909" y="4263365"/>
            <a:ext cx="2342463" cy="2333104"/>
            <a:chOff x="4421856" y="4277521"/>
            <a:chExt cx="2342463" cy="2333104"/>
          </a:xfrm>
        </p:grpSpPr>
        <p:pic>
          <p:nvPicPr>
            <p:cNvPr id="32" name="Bild 31" descr="Hjärna i huvud kontur">
              <a:extLst>
                <a:ext uri="{FF2B5EF4-FFF2-40B4-BE49-F238E27FC236}">
                  <a16:creationId xmlns:a16="http://schemas.microsoft.com/office/drawing/2014/main" id="{18DA97AC-02F2-DD11-72DD-027439B49AD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flipH="1">
              <a:off x="5165564" y="5574839"/>
              <a:ext cx="930436" cy="930436"/>
            </a:xfrm>
            <a:prstGeom prst="rect">
              <a:avLst/>
            </a:prstGeom>
          </p:spPr>
        </p:pic>
        <p:sp>
          <p:nvSpPr>
            <p:cNvPr id="34" name="textruta 33">
              <a:extLst>
                <a:ext uri="{FF2B5EF4-FFF2-40B4-BE49-F238E27FC236}">
                  <a16:creationId xmlns:a16="http://schemas.microsoft.com/office/drawing/2014/main" id="{37C8870E-040B-A5EC-AB3B-3240AB53475F}"/>
                </a:ext>
              </a:extLst>
            </p:cNvPr>
            <p:cNvSpPr txBox="1"/>
            <p:nvPr/>
          </p:nvSpPr>
          <p:spPr>
            <a:xfrm>
              <a:off x="4638063" y="5255410"/>
              <a:ext cx="2046568" cy="369332"/>
            </a:xfrm>
            <a:prstGeom prst="rect">
              <a:avLst/>
            </a:prstGeom>
            <a:noFill/>
          </p:spPr>
          <p:txBody>
            <a:bodyPr wrap="square" rtlCol="0">
              <a:spAutoFit/>
            </a:bodyPr>
            <a:lstStyle/>
            <a:p>
              <a:r>
                <a:rPr lang="sv-SE" b="1" dirty="0"/>
                <a:t>Egen kännedom</a:t>
              </a:r>
            </a:p>
          </p:txBody>
        </p:sp>
        <p:grpSp>
          <p:nvGrpSpPr>
            <p:cNvPr id="62" name="Grupp 61">
              <a:extLst>
                <a:ext uri="{FF2B5EF4-FFF2-40B4-BE49-F238E27FC236}">
                  <a16:creationId xmlns:a16="http://schemas.microsoft.com/office/drawing/2014/main" id="{51D9816B-14BA-E8D4-8736-8C2472F051BB}"/>
                </a:ext>
              </a:extLst>
            </p:cNvPr>
            <p:cNvGrpSpPr/>
            <p:nvPr/>
          </p:nvGrpSpPr>
          <p:grpSpPr>
            <a:xfrm>
              <a:off x="4421856" y="4277521"/>
              <a:ext cx="2342463" cy="2333104"/>
              <a:chOff x="4429419" y="4322938"/>
              <a:chExt cx="2342463" cy="2333104"/>
            </a:xfrm>
          </p:grpSpPr>
          <p:sp>
            <p:nvSpPr>
              <p:cNvPr id="35" name="Ellips 34">
                <a:extLst>
                  <a:ext uri="{FF2B5EF4-FFF2-40B4-BE49-F238E27FC236}">
                    <a16:creationId xmlns:a16="http://schemas.microsoft.com/office/drawing/2014/main" id="{76BA700F-5BB3-455D-7384-6EC591F6E2D8}"/>
                  </a:ext>
                </a:extLst>
              </p:cNvPr>
              <p:cNvSpPr/>
              <p:nvPr/>
            </p:nvSpPr>
            <p:spPr>
              <a:xfrm>
                <a:off x="4429419" y="4929095"/>
                <a:ext cx="2342463" cy="17269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42" name="Bild 41" descr="Högerpil kontur">
                <a:extLst>
                  <a:ext uri="{FF2B5EF4-FFF2-40B4-BE49-F238E27FC236}">
                    <a16:creationId xmlns:a16="http://schemas.microsoft.com/office/drawing/2014/main" id="{C52D3242-861F-4EF6-316D-FB659109DC4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6200000">
                <a:off x="5265219" y="4322938"/>
                <a:ext cx="669581" cy="669581"/>
              </a:xfrm>
              <a:prstGeom prst="rect">
                <a:avLst/>
              </a:prstGeom>
            </p:spPr>
          </p:pic>
        </p:grpSp>
      </p:grpSp>
      <p:grpSp>
        <p:nvGrpSpPr>
          <p:cNvPr id="65" name="Grupp 64">
            <a:extLst>
              <a:ext uri="{FF2B5EF4-FFF2-40B4-BE49-F238E27FC236}">
                <a16:creationId xmlns:a16="http://schemas.microsoft.com/office/drawing/2014/main" id="{121CAA8E-48BF-8871-3EA4-211DE94E90E0}"/>
              </a:ext>
            </a:extLst>
          </p:cNvPr>
          <p:cNvGrpSpPr/>
          <p:nvPr/>
        </p:nvGrpSpPr>
        <p:grpSpPr>
          <a:xfrm>
            <a:off x="3143465" y="413468"/>
            <a:ext cx="2593879" cy="2185003"/>
            <a:chOff x="3143465" y="413468"/>
            <a:chExt cx="2593879" cy="2185003"/>
          </a:xfrm>
        </p:grpSpPr>
        <p:grpSp>
          <p:nvGrpSpPr>
            <p:cNvPr id="56" name="Grupp 55">
              <a:extLst>
                <a:ext uri="{FF2B5EF4-FFF2-40B4-BE49-F238E27FC236}">
                  <a16:creationId xmlns:a16="http://schemas.microsoft.com/office/drawing/2014/main" id="{40FB2F44-6E80-5F80-8007-E39CE16C1589}"/>
                </a:ext>
              </a:extLst>
            </p:cNvPr>
            <p:cNvGrpSpPr/>
            <p:nvPr/>
          </p:nvGrpSpPr>
          <p:grpSpPr>
            <a:xfrm>
              <a:off x="3643047" y="767558"/>
              <a:ext cx="1355752" cy="1185837"/>
              <a:chOff x="3651295" y="966947"/>
              <a:chExt cx="1666057" cy="1457254"/>
            </a:xfrm>
          </p:grpSpPr>
          <p:pic>
            <p:nvPicPr>
              <p:cNvPr id="43" name="Platshållare för innehåll 4" descr="Tabell med hel fyllning">
                <a:extLst>
                  <a:ext uri="{FF2B5EF4-FFF2-40B4-BE49-F238E27FC236}">
                    <a16:creationId xmlns:a16="http://schemas.microsoft.com/office/drawing/2014/main" id="{E1F4BE53-6519-244F-2877-4DF8B6594F6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50110" y="1356959"/>
                <a:ext cx="1067242" cy="1067242"/>
              </a:xfrm>
              <a:prstGeom prst="rect">
                <a:avLst/>
              </a:prstGeom>
            </p:spPr>
          </p:pic>
          <p:pic>
            <p:nvPicPr>
              <p:cNvPr id="45" name="Bild 44" descr="Tabell kontur">
                <a:extLst>
                  <a:ext uri="{FF2B5EF4-FFF2-40B4-BE49-F238E27FC236}">
                    <a16:creationId xmlns:a16="http://schemas.microsoft.com/office/drawing/2014/main" id="{1BC7C031-2DF8-869B-664A-56F48912FA4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651295" y="966947"/>
                <a:ext cx="1112529" cy="1112529"/>
              </a:xfrm>
              <a:prstGeom prst="rect">
                <a:avLst/>
              </a:prstGeom>
            </p:spPr>
          </p:pic>
        </p:grpSp>
        <p:sp>
          <p:nvSpPr>
            <p:cNvPr id="53" name="Ellips 52">
              <a:extLst>
                <a:ext uri="{FF2B5EF4-FFF2-40B4-BE49-F238E27FC236}">
                  <a16:creationId xmlns:a16="http://schemas.microsoft.com/office/drawing/2014/main" id="{D1660646-D54C-5645-3CE0-D7723C2FC4D6}"/>
                </a:ext>
              </a:extLst>
            </p:cNvPr>
            <p:cNvSpPr/>
            <p:nvPr/>
          </p:nvSpPr>
          <p:spPr>
            <a:xfrm>
              <a:off x="3143465" y="413468"/>
              <a:ext cx="2342463" cy="16633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8" name="textruta 57">
              <a:extLst>
                <a:ext uri="{FF2B5EF4-FFF2-40B4-BE49-F238E27FC236}">
                  <a16:creationId xmlns:a16="http://schemas.microsoft.com/office/drawing/2014/main" id="{7E6762BF-E8AA-24EB-CF3A-5EEF15574B05}"/>
                </a:ext>
              </a:extLst>
            </p:cNvPr>
            <p:cNvSpPr txBox="1"/>
            <p:nvPr/>
          </p:nvSpPr>
          <p:spPr>
            <a:xfrm>
              <a:off x="3690776" y="534964"/>
              <a:ext cx="2046568" cy="369332"/>
            </a:xfrm>
            <a:prstGeom prst="rect">
              <a:avLst/>
            </a:prstGeom>
            <a:noFill/>
          </p:spPr>
          <p:txBody>
            <a:bodyPr wrap="square" rtlCol="0">
              <a:spAutoFit/>
            </a:bodyPr>
            <a:lstStyle/>
            <a:p>
              <a:r>
                <a:rPr lang="sv-SE" b="1"/>
                <a:t>Metadata</a:t>
              </a:r>
            </a:p>
          </p:txBody>
        </p:sp>
        <p:pic>
          <p:nvPicPr>
            <p:cNvPr id="59" name="Bild 58" descr="Högerpil kontur">
              <a:extLst>
                <a:ext uri="{FF2B5EF4-FFF2-40B4-BE49-F238E27FC236}">
                  <a16:creationId xmlns:a16="http://schemas.microsoft.com/office/drawing/2014/main" id="{2253F36D-60CC-8441-E917-6E322FCE091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4449679">
              <a:off x="4623534" y="1928890"/>
              <a:ext cx="669581" cy="669581"/>
            </a:xfrm>
            <a:prstGeom prst="rect">
              <a:avLst/>
            </a:prstGeom>
          </p:spPr>
        </p:pic>
      </p:grpSp>
      <p:sp>
        <p:nvSpPr>
          <p:cNvPr id="66" name="textruta 65">
            <a:extLst>
              <a:ext uri="{FF2B5EF4-FFF2-40B4-BE49-F238E27FC236}">
                <a16:creationId xmlns:a16="http://schemas.microsoft.com/office/drawing/2014/main" id="{7F8C6189-B230-26B6-B0FD-DC8503AD09C5}"/>
              </a:ext>
            </a:extLst>
          </p:cNvPr>
          <p:cNvSpPr txBox="1"/>
          <p:nvPr/>
        </p:nvSpPr>
        <p:spPr>
          <a:xfrm>
            <a:off x="4531827" y="2922193"/>
            <a:ext cx="2743146" cy="369332"/>
          </a:xfrm>
          <a:prstGeom prst="rect">
            <a:avLst/>
          </a:prstGeom>
          <a:noFill/>
        </p:spPr>
        <p:txBody>
          <a:bodyPr wrap="square" rtlCol="0">
            <a:spAutoFit/>
          </a:bodyPr>
          <a:lstStyle/>
          <a:p>
            <a:r>
              <a:rPr lang="sv-SE" err="1"/>
              <a:t>Pseudonymiserade</a:t>
            </a:r>
            <a:r>
              <a:rPr lang="sv-SE"/>
              <a:t> data</a:t>
            </a:r>
          </a:p>
        </p:txBody>
      </p:sp>
      <p:pic>
        <p:nvPicPr>
          <p:cNvPr id="6" name="Bildobjekt 5" descr="En bild som visar logotyp, symbol, Grafik, Teckensnitt&#10;&#10;Automatiskt genererad beskrivning">
            <a:extLst>
              <a:ext uri="{FF2B5EF4-FFF2-40B4-BE49-F238E27FC236}">
                <a16:creationId xmlns:a16="http://schemas.microsoft.com/office/drawing/2014/main" id="{1FB5C3D1-2B81-3451-BC98-D1D3FC630D29}"/>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0436498" y="4553442"/>
            <a:ext cx="759008" cy="759008"/>
          </a:xfrm>
          <a:prstGeom prst="rect">
            <a:avLst/>
          </a:prstGeom>
        </p:spPr>
      </p:pic>
      <p:pic>
        <p:nvPicPr>
          <p:cNvPr id="10" name="Bildobjekt 9" descr="En bild som visar Grafik, Färggrann, cirkel, grafisk design&#10;&#10;Automatiskt genererad beskrivning">
            <a:extLst>
              <a:ext uri="{FF2B5EF4-FFF2-40B4-BE49-F238E27FC236}">
                <a16:creationId xmlns:a16="http://schemas.microsoft.com/office/drawing/2014/main" id="{374AE00E-2F64-7CEB-931D-F0D58A1D07FD}"/>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0311183" y="5539223"/>
            <a:ext cx="614051" cy="614051"/>
          </a:xfrm>
          <a:prstGeom prst="rect">
            <a:avLst/>
          </a:prstGeom>
        </p:spPr>
      </p:pic>
    </p:spTree>
    <p:extLst>
      <p:ext uri="{BB962C8B-B14F-4D97-AF65-F5344CB8AC3E}">
        <p14:creationId xmlns:p14="http://schemas.microsoft.com/office/powerpoint/2010/main" val="1372106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68AA0D2-9DA4-348F-59C9-6DE7FEC70B20}"/>
              </a:ext>
            </a:extLst>
          </p:cNvPr>
          <p:cNvSpPr>
            <a:spLocks noGrp="1"/>
          </p:cNvSpPr>
          <p:nvPr>
            <p:ph type="title"/>
          </p:nvPr>
        </p:nvSpPr>
        <p:spPr/>
        <p:txBody>
          <a:bodyPr/>
          <a:lstStyle/>
          <a:p>
            <a:r>
              <a:rPr lang="sv-SE" dirty="0"/>
              <a:t>Några saker att ha koll på </a:t>
            </a:r>
          </a:p>
        </p:txBody>
      </p:sp>
      <p:sp>
        <p:nvSpPr>
          <p:cNvPr id="3" name="Platshållare för innehåll 2">
            <a:extLst>
              <a:ext uri="{FF2B5EF4-FFF2-40B4-BE49-F238E27FC236}">
                <a16:creationId xmlns:a16="http://schemas.microsoft.com/office/drawing/2014/main" id="{BD2F6067-9875-4EDE-2912-411E8CD37455}"/>
              </a:ext>
            </a:extLst>
          </p:cNvPr>
          <p:cNvSpPr>
            <a:spLocks noGrp="1"/>
          </p:cNvSpPr>
          <p:nvPr>
            <p:ph idx="1"/>
          </p:nvPr>
        </p:nvSpPr>
        <p:spPr/>
        <p:txBody>
          <a:bodyPr>
            <a:normAutofit fontScale="62500" lnSpcReduction="20000"/>
          </a:bodyPr>
          <a:lstStyle/>
          <a:p>
            <a:r>
              <a:rPr lang="sv-SE" sz="4600" dirty="0"/>
              <a:t>Kodnycklar och direkta identifierare</a:t>
            </a:r>
          </a:p>
          <a:p>
            <a:endParaRPr lang="sv-SE" sz="4600" dirty="0"/>
          </a:p>
          <a:p>
            <a:r>
              <a:rPr lang="sv-SE" sz="4600" dirty="0"/>
              <a:t>Indirekta identifierare och bakgrundsvariabler</a:t>
            </a:r>
          </a:p>
          <a:p>
            <a:endParaRPr lang="sv-SE" sz="4600" dirty="0"/>
          </a:p>
          <a:p>
            <a:r>
              <a:rPr lang="sv-SE" sz="4600" dirty="0"/>
              <a:t>Urval</a:t>
            </a:r>
          </a:p>
          <a:p>
            <a:endParaRPr lang="sv-SE" sz="4600" dirty="0"/>
          </a:p>
          <a:p>
            <a:r>
              <a:rPr lang="sv-SE" sz="4600" dirty="0"/>
              <a:t>Typ av studie</a:t>
            </a:r>
          </a:p>
          <a:p>
            <a:endParaRPr lang="sv-SE" sz="4600" dirty="0"/>
          </a:p>
          <a:p>
            <a:r>
              <a:rPr lang="sv-SE" sz="4600" dirty="0"/>
              <a:t>Studiedesign</a:t>
            </a:r>
          </a:p>
          <a:p>
            <a:pPr marL="0" indent="0">
              <a:buNone/>
            </a:pPr>
            <a:endParaRPr lang="sv-SE" i="1" dirty="0"/>
          </a:p>
          <a:p>
            <a:endParaRPr lang="sv-SE" dirty="0"/>
          </a:p>
        </p:txBody>
      </p:sp>
      <p:grpSp>
        <p:nvGrpSpPr>
          <p:cNvPr id="11" name="Grupp 10">
            <a:extLst>
              <a:ext uri="{FF2B5EF4-FFF2-40B4-BE49-F238E27FC236}">
                <a16:creationId xmlns:a16="http://schemas.microsoft.com/office/drawing/2014/main" id="{BF7F4B65-34F9-F82B-FA4E-EE7BEBE0712D}"/>
              </a:ext>
            </a:extLst>
          </p:cNvPr>
          <p:cNvGrpSpPr/>
          <p:nvPr/>
        </p:nvGrpSpPr>
        <p:grpSpPr>
          <a:xfrm>
            <a:off x="5139255" y="2629126"/>
            <a:ext cx="4745277" cy="4745277"/>
            <a:chOff x="4649094" y="909411"/>
            <a:chExt cx="4745277" cy="4745277"/>
          </a:xfrm>
        </p:grpSpPr>
        <p:pic>
          <p:nvPicPr>
            <p:cNvPr id="5" name="Bild 4" descr="Ögon med hel fyllning">
              <a:extLst>
                <a:ext uri="{FF2B5EF4-FFF2-40B4-BE49-F238E27FC236}">
                  <a16:creationId xmlns:a16="http://schemas.microsoft.com/office/drawing/2014/main" id="{60C3D354-C744-9491-FBCF-493A6D6EA0D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49094" y="909411"/>
              <a:ext cx="4745277" cy="4745277"/>
            </a:xfrm>
            <a:prstGeom prst="rect">
              <a:avLst/>
            </a:prstGeom>
          </p:spPr>
        </p:pic>
        <p:sp>
          <p:nvSpPr>
            <p:cNvPr id="8" name="Ellips 7">
              <a:extLst>
                <a:ext uri="{FF2B5EF4-FFF2-40B4-BE49-F238E27FC236}">
                  <a16:creationId xmlns:a16="http://schemas.microsoft.com/office/drawing/2014/main" id="{2A690CEC-9265-5981-FD23-6620CF334836}"/>
                </a:ext>
              </a:extLst>
            </p:cNvPr>
            <p:cNvSpPr/>
            <p:nvPr/>
          </p:nvSpPr>
          <p:spPr>
            <a:xfrm>
              <a:off x="5505555" y="3159506"/>
              <a:ext cx="237995" cy="26304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Ellips 8">
              <a:extLst>
                <a:ext uri="{FF2B5EF4-FFF2-40B4-BE49-F238E27FC236}">
                  <a16:creationId xmlns:a16="http://schemas.microsoft.com/office/drawing/2014/main" id="{CE57C157-41D0-9CE5-5E6F-6FEB4F73C489}"/>
                </a:ext>
              </a:extLst>
            </p:cNvPr>
            <p:cNvSpPr/>
            <p:nvPr/>
          </p:nvSpPr>
          <p:spPr>
            <a:xfrm>
              <a:off x="7855754" y="3159506"/>
              <a:ext cx="237995" cy="26304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Tree>
    <p:extLst>
      <p:ext uri="{BB962C8B-B14F-4D97-AF65-F5344CB8AC3E}">
        <p14:creationId xmlns:p14="http://schemas.microsoft.com/office/powerpoint/2010/main" val="3498814274"/>
      </p:ext>
    </p:extLst>
  </p:cSld>
  <p:clrMapOvr>
    <a:masterClrMapping/>
  </p:clrMapOvr>
</p:sld>
</file>

<file path=ppt/theme/theme1.xml><?xml version="1.0" encoding="utf-8"?>
<a:theme xmlns:a="http://schemas.openxmlformats.org/drawingml/2006/main" name="SND_theme">
  <a:themeElements>
    <a:clrScheme name="SND">
      <a:dk1>
        <a:srgbClr val="262626"/>
      </a:dk1>
      <a:lt1>
        <a:sysClr val="window" lastClr="FFFFFF"/>
      </a:lt1>
      <a:dk2>
        <a:srgbClr val="3F3F3F"/>
      </a:dk2>
      <a:lt2>
        <a:srgbClr val="E7E6E6"/>
      </a:lt2>
      <a:accent1>
        <a:srgbClr val="1E3962"/>
      </a:accent1>
      <a:accent2>
        <a:srgbClr val="659DD2"/>
      </a:accent2>
      <a:accent3>
        <a:srgbClr val="E4472B"/>
      </a:accent3>
      <a:accent4>
        <a:srgbClr val="C7D9E5"/>
      </a:accent4>
      <a:accent5>
        <a:srgbClr val="F0F0F0"/>
      </a:accent5>
      <a:accent6>
        <a:srgbClr val="FFFFFF"/>
      </a:accent6>
      <a:hlink>
        <a:srgbClr val="659DD2"/>
      </a:hlink>
      <a:folHlink>
        <a:srgbClr val="954F72"/>
      </a:folHlink>
    </a:clrScheme>
    <a:fontScheme name="SND">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2F75E35-3429-A745-B7DC-89427B33C851}" vid="{2FE0F11F-15BB-EC4C-B482-A9BB542AF391}"/>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GU Dokument Grp" ma:contentTypeID="0x010100C7C811754E204E47A665D3B7C5D98E1E0100F2144488C864B745A6272A6640A85FD1" ma:contentTypeVersion="57" ma:contentTypeDescription="" ma:contentTypeScope="" ma:versionID="d1df140aea5f5406148f4b883e33ed45">
  <xsd:schema xmlns:xsd="http://www.w3.org/2001/XMLSchema" xmlns:xs="http://www.w3.org/2001/XMLSchema" xmlns:p="http://schemas.microsoft.com/office/2006/metadata/properties" xmlns:ns2="dc46afad-b9df-4fd1-8d89-f3f1c6accd6b" xmlns:ns3="231fe8cf-ccc0-454c-9b48-ac3bf72b5807" xmlns:ns4="4160d47a-ddaf-4f96-aa5a-ac84a930d3d1" xmlns:ns5="ae9dd6ea-c2e4-4869-976b-8dbce2ea94e0" xmlns:ns6="a94ff575-881d-444c-a15f-28f2022b7885" xmlns:ns7="8e778d62-91bd-488e-a416-db628e30092c" targetNamespace="http://schemas.microsoft.com/office/2006/metadata/properties" ma:root="true" ma:fieldsID="f66cda57897c73dd52cf29316a2e4d8f" ns2:_="" ns3:_="" ns4:_="" ns5:_="" ns6:_="" ns7:_="">
    <xsd:import namespace="dc46afad-b9df-4fd1-8d89-f3f1c6accd6b"/>
    <xsd:import namespace="231fe8cf-ccc0-454c-9b48-ac3bf72b5807"/>
    <xsd:import namespace="4160d47a-ddaf-4f96-aa5a-ac84a930d3d1"/>
    <xsd:import namespace="ae9dd6ea-c2e4-4869-976b-8dbce2ea94e0"/>
    <xsd:import namespace="a94ff575-881d-444c-a15f-28f2022b7885"/>
    <xsd:import namespace="8e778d62-91bd-488e-a416-db628e30092c"/>
    <xsd:element name="properties">
      <xsd:complexType>
        <xsd:sequence>
          <xsd:element name="documentManagement">
            <xsd:complexType>
              <xsd:all>
                <xsd:element ref="ns3:GU_DocDescription" minOccurs="0"/>
                <xsd:element ref="ns2:TaxKeywordTaxHTField" minOccurs="0"/>
                <xsd:element ref="ns2:TaxCatchAll" minOccurs="0"/>
                <xsd:element ref="ns2:TaxCatchAllLabel" minOccurs="0"/>
                <xsd:element ref="ns3:GU_DocStatus" minOccurs="0"/>
                <xsd:element ref="ns3:ffd98747c26642ec8caf6ec3431d5d08" minOccurs="0"/>
                <xsd:element ref="ns4:b96f7c442203436fbdf8d4ebf5de5e7a" minOccurs="0"/>
                <xsd:element ref="ns4:GU_AccessRight" minOccurs="0"/>
                <xsd:element ref="ns4:GU_EstablishedDate" minOccurs="0"/>
                <xsd:element ref="ns4:GU_ArchivedDate" minOccurs="0"/>
                <xsd:element ref="ns2:GU_ArchivedBy" minOccurs="0"/>
                <xsd:element ref="ns4:GU_ArchiveDocId" minOccurs="0"/>
                <xsd:element ref="ns4:GU_ArchiveDocGuid" minOccurs="0"/>
                <xsd:element ref="ns4:GU_ArchiveDocVersionId" minOccurs="0"/>
                <xsd:element ref="ns5:GU_SiteGuid" minOccurs="0"/>
                <xsd:element ref="ns4:GU_ArchiveDocUrl" minOccurs="0"/>
                <xsd:element ref="ns2:GU_DocumentApprover" minOccurs="0"/>
                <xsd:element ref="ns2:GU_DocumentApprovedBy" minOccurs="0"/>
                <xsd:element ref="ns6:GU_DocumentApprovedDate" minOccurs="0"/>
                <xsd:element ref="ns6:GU_DocumentApproval" minOccurs="0"/>
                <xsd:element ref="ns6:GU_CommentsAuthor" minOccurs="0"/>
                <xsd:element ref="ns6:GU_DiaryNumber" minOccurs="0"/>
                <xsd:element ref="ns6:GU_DiaryDirectionType" minOccurs="0"/>
                <xsd:element ref="ns6:GU_DiaryDirectionOrg" minOccurs="0"/>
                <xsd:element ref="ns5:GU_SendToDiary" minOccurs="0"/>
                <xsd:element ref="ns7:MediaServiceAutoTags" minOccurs="0"/>
                <xsd:element ref="ns7:MediaServiceOCR" minOccurs="0"/>
                <xsd:element ref="ns7:MediaServiceGenerationTime" minOccurs="0"/>
                <xsd:element ref="ns7:MediaServiceEventHashCode" minOccurs="0"/>
                <xsd:element ref="ns7:MediaServiceDateTaken" minOccurs="0"/>
                <xsd:element ref="ns2:_dlc_DocIdPersistId" minOccurs="0"/>
                <xsd:element ref="ns2:_dlc_DocId" minOccurs="0"/>
                <xsd:element ref="ns2:_dlc_DocIdUrl" minOccurs="0"/>
                <xsd:element ref="ns5:GU_DocGrpId" minOccurs="0"/>
                <xsd:element ref="ns7:MediaServiceMetadata" minOccurs="0"/>
                <xsd:element ref="ns7:MediaServiceFastMetadata" minOccurs="0"/>
                <xsd:element ref="ns7:MediaServiceAutoKeyPoints" minOccurs="0"/>
                <xsd:element ref="ns7:MediaServiceKeyPoints" minOccurs="0"/>
                <xsd:element ref="ns7:MediaLengthInSeconds" minOccurs="0"/>
                <xsd:element ref="ns7:MediaServiceLocation" minOccurs="0"/>
                <xsd:element ref="ns2:SharedWithUsers" minOccurs="0"/>
                <xsd:element ref="ns2:SharedWithDetails" minOccurs="0"/>
                <xsd:element ref="ns7:lcf76f155ced4ddcb4097134ff3c332f" minOccurs="0"/>
                <xsd:element ref="ns7:MediaServiceObjectDetectorVersions" minOccurs="0"/>
                <xsd:element ref="ns7: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46afad-b9df-4fd1-8d89-f3f1c6accd6b" elementFormDefault="qualified">
    <xsd:import namespace="http://schemas.microsoft.com/office/2006/documentManagement/types"/>
    <xsd:import namespace="http://schemas.microsoft.com/office/infopath/2007/PartnerControls"/>
    <xsd:element name="TaxKeywordTaxHTField" ma:index="8" nillable="true" ma:taxonomy="true" ma:internalName="TaxKeywordTaxHTField" ma:taxonomyFieldName="TaxKeyword" ma:displayName="Enterprise Keywords" ma:fieldId="{23f27201-bee3-471e-b2e7-b64fd8b7ca38}" ma:taxonomyMulti="true" ma:sspId="85cde726-cec2-4dbf-bde0-2c3495ee07fa" ma:termSetId="00000000-0000-0000-0000-000000000000" ma:anchorId="00000000-0000-0000-0000-000000000000" ma:open="true" ma:isKeyword="true">
      <xsd:complexType>
        <xsd:sequence>
          <xsd:element ref="pc:Terms" minOccurs="0" maxOccurs="1"/>
        </xsd:sequence>
      </xsd:complexType>
    </xsd:element>
    <xsd:element name="TaxCatchAll" ma:index="9" nillable="true" ma:displayName="Taxonomy Catch All Column" ma:hidden="true" ma:list="{422989df-bdd7-4d03-9eed-3e35b5821298}" ma:internalName="TaxCatchAll" ma:showField="CatchAllData" ma:web="dc46afad-b9df-4fd1-8d89-f3f1c6accd6b">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422989df-bdd7-4d03-9eed-3e35b5821298}" ma:internalName="TaxCatchAllLabel" ma:readOnly="true" ma:showField="CatchAllDataLabel" ma:web="dc46afad-b9df-4fd1-8d89-f3f1c6accd6b">
      <xsd:complexType>
        <xsd:complexContent>
          <xsd:extension base="dms:MultiChoiceLookup">
            <xsd:sequence>
              <xsd:element name="Value" type="dms:Lookup" maxOccurs="unbounded" minOccurs="0" nillable="true"/>
            </xsd:sequence>
          </xsd:extension>
        </xsd:complexContent>
      </xsd:complexType>
    </xsd:element>
    <xsd:element name="GU_ArchivedBy" ma:index="21" nillable="true" ma:displayName="Arkiverad av" ma:hidden="true" ma:list="UserInfo" ma:SharePointGroup="0" ma:internalName="GU_ArchivedBy"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GU_DocumentApprover" ma:index="27" nillable="true" ma:displayName="Dokumentgodkännare" ma:hidden="true" ma:list="UserInfo" ma:SharePointGroup="0" ma:internalName="GU_DocumentApprover" ma:readOnly="fals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GU_DocumentApprovedBy" ma:index="28" nillable="true" ma:displayName="Attest genomfört av" ma:hidden="true" ma:list="UserInfo" ma:SharePointGroup="0" ma:internalName="GU_DocumentApprovedBy" ma:readOnly="fals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dlc_DocIdPersistId" ma:index="42" nillable="true" ma:displayName="Spara ID" ma:description="Behåll ID vid tillägg." ma:hidden="true" ma:internalName="_dlc_DocIdPersistId" ma:readOnly="true">
      <xsd:simpleType>
        <xsd:restriction base="dms:Boolean"/>
      </xsd:simpleType>
    </xsd:element>
    <xsd:element name="_dlc_DocId" ma:index="43" nillable="true" ma:displayName="Dokument-ID-värde" ma:description="" ma:internalName="_dlc_DocId" ma:readOnly="true">
      <xsd:simpleType>
        <xsd:restriction base="dms:Text"/>
      </xsd:simpleType>
    </xsd:element>
    <xsd:element name="_dlc_DocIdUrl" ma:index="44"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SharedWithUsers" ma:index="5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5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1fe8cf-ccc0-454c-9b48-ac3bf72b5807" elementFormDefault="qualified">
    <xsd:import namespace="http://schemas.microsoft.com/office/2006/documentManagement/types"/>
    <xsd:import namespace="http://schemas.microsoft.com/office/infopath/2007/PartnerControls"/>
    <xsd:element name="GU_DocDescription" ma:index="3" nillable="true" ma:displayName="Dokumentbeskrivning" ma:internalName="GU_DocDescription">
      <xsd:simpleType>
        <xsd:restriction base="dms:Note">
          <xsd:maxLength value="255"/>
        </xsd:restriction>
      </xsd:simpleType>
    </xsd:element>
    <xsd:element name="GU_DocStatus" ma:index="13" nillable="true" ma:displayName="Dokumentstatus" ma:default="Arbetsmaterial" ma:format="Dropdown" ma:internalName="GU_DocStatus" ma:readOnly="true">
      <xsd:simpleType>
        <xsd:restriction base="dms:Choice">
          <xsd:enumeration value="Arbetsmaterial"/>
          <xsd:enumeration value="Fastställande pågår"/>
          <xsd:enumeration value="Fastställd"/>
          <xsd:enumeration value="Väntar på attest"/>
          <xsd:enumeration value="Fel vid fastställande"/>
        </xsd:restriction>
      </xsd:simpleType>
    </xsd:element>
    <xsd:element name="ffd98747c26642ec8caf6ec3431d5d08" ma:index="14" nillable="true" ma:taxonomy="true" ma:internalName="ffd98747c26642ec8caf6ec3431d5d08" ma:taxonomyFieldName="GU_DocOrganisation" ma:displayName="Ansvarig enhet" ma:default="" ma:fieldId="{ffd98747-c266-42ec-8caf-6ec3431d5d08}" ma:sspId="85cde726-cec2-4dbf-bde0-2c3495ee07fa" ma:termSetId="938bbb0a-f50e-4d72-96c1-d7b7216eae12"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160d47a-ddaf-4f96-aa5a-ac84a930d3d1" elementFormDefault="qualified">
    <xsd:import namespace="http://schemas.microsoft.com/office/2006/documentManagement/types"/>
    <xsd:import namespace="http://schemas.microsoft.com/office/infopath/2007/PartnerControls"/>
    <xsd:element name="b96f7c442203436fbdf8d4ebf5de5e7a" ma:index="16" nillable="true" ma:taxonomy="true" ma:internalName="b96f7c442203436fbdf8d4ebf5de5e7a" ma:taxonomyFieldName="GU_RecordType" ma:displayName="Handlingstyp" ma:default="" ma:fieldId="{b96f7c44-2203-436f-bdf8-d4ebf5de5e7a}" ma:sspId="85cde726-cec2-4dbf-bde0-2c3495ee07fa" ma:termSetId="f64da07e-df9c-4500-a5ac-815ac121141b" ma:anchorId="00000000-0000-0000-0000-000000000000" ma:open="false" ma:isKeyword="false">
      <xsd:complexType>
        <xsd:sequence>
          <xsd:element ref="pc:Terms" minOccurs="0" maxOccurs="1"/>
        </xsd:sequence>
      </xsd:complexType>
    </xsd:element>
    <xsd:element name="GU_AccessRight" ma:index="18" nillable="true" ma:displayName="Åtkomsträtt" ma:default="0" ma:format="Dropdown" ma:internalName="GU_AccessRight" ma:readOnly="true">
      <xsd:simpleType>
        <xsd:restriction base="dms:Choice">
          <xsd:enumeration value="0"/>
          <xsd:enumeration value="1"/>
          <xsd:enumeration value="2"/>
          <xsd:enumeration value="3"/>
          <xsd:enumeration value="4"/>
          <xsd:enumeration value="5"/>
        </xsd:restriction>
      </xsd:simpleType>
    </xsd:element>
    <xsd:element name="GU_EstablishedDate" ma:index="19" nillable="true" ma:displayName="Fastställd datum" ma:format="DateTime" ma:internalName="GU_EstablishedDate" ma:readOnly="true">
      <xsd:simpleType>
        <xsd:restriction base="dms:DateTime"/>
      </xsd:simpleType>
    </xsd:element>
    <xsd:element name="GU_ArchivedDate" ma:index="20" nillable="true" ma:displayName="Arkivdatum" ma:format="DateTime" ma:hidden="true" ma:indexed="true" ma:internalName="GU_ArchivedDate" ma:readOnly="true">
      <xsd:simpleType>
        <xsd:restriction base="dms:DateTime"/>
      </xsd:simpleType>
    </xsd:element>
    <xsd:element name="GU_ArchiveDocId" ma:index="22" nillable="true" ma:displayName="ArkivDokument-ID" ma:hidden="true" ma:internalName="GU_ArchiveDocId" ma:readOnly="false">
      <xsd:simpleType>
        <xsd:restriction base="dms:Text">
          <xsd:maxLength value="255"/>
        </xsd:restriction>
      </xsd:simpleType>
    </xsd:element>
    <xsd:element name="GU_ArchiveDocGuid" ma:index="23" nillable="true" ma:displayName="ArkivDokument-GUID" ma:hidden="true" ma:internalName="GU_ArchiveDocGuid" ma:readOnly="false">
      <xsd:simpleType>
        <xsd:restriction base="dms:Text">
          <xsd:maxLength value="255"/>
        </xsd:restriction>
      </xsd:simpleType>
    </xsd:element>
    <xsd:element name="GU_ArchiveDocVersionId" ma:index="24" nillable="true" ma:displayName="ArkivDokument-VerID" ma:hidden="true" ma:internalName="GU_ArchiveDocVersionId" ma:readOnly="false">
      <xsd:simpleType>
        <xsd:restriction base="dms:Text">
          <xsd:maxLength value="255"/>
        </xsd:restriction>
      </xsd:simpleType>
    </xsd:element>
    <xsd:element name="GU_ArchiveDocUrl" ma:index="26" nillable="true" ma:displayName="Arkivlänk" ma:hidden="true" ma:internalName="GU_ArchiveDocUrl" ma:readOnly="tru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e9dd6ea-c2e4-4869-976b-8dbce2ea94e0" elementFormDefault="qualified">
    <xsd:import namespace="http://schemas.microsoft.com/office/2006/documentManagement/types"/>
    <xsd:import namespace="http://schemas.microsoft.com/office/infopath/2007/PartnerControls"/>
    <xsd:element name="GU_SiteGuid" ma:index="25" nillable="true" ma:displayName="Site Guid" ma:hidden="true" ma:internalName="GU_SiteGuid" ma:readOnly="false">
      <xsd:simpleType>
        <xsd:restriction base="dms:Text">
          <xsd:maxLength value="255"/>
        </xsd:restriction>
      </xsd:simpleType>
    </xsd:element>
    <xsd:element name="GU_SendToDiary" ma:index="35" nillable="true" ma:displayName="Diarieförs" ma:default="0" ma:description="Anger om handlingen också ska skickas till diariet när den fastställs" ma:indexed="true" ma:internalName="GU_SendToDiary" ma:readOnly="true">
      <xsd:simpleType>
        <xsd:restriction base="dms:Boolean"/>
      </xsd:simpleType>
    </xsd:element>
    <xsd:element name="GU_DocGrpId" ma:index="45" nillable="true" ma:displayName="Grp-id" ma:internalName="GU_DocGrpId">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94ff575-881d-444c-a15f-28f2022b7885" elementFormDefault="qualified">
    <xsd:import namespace="http://schemas.microsoft.com/office/2006/documentManagement/types"/>
    <xsd:import namespace="http://schemas.microsoft.com/office/infopath/2007/PartnerControls"/>
    <xsd:element name="GU_DocumentApprovedDate" ma:index="29" nillable="true" ma:displayName="Attest genomfört" ma:format="DateTime" ma:hidden="true" ma:internalName="GU_DocumentApprovedDate" ma:readOnly="false">
      <xsd:simpleType>
        <xsd:restriction base="dms:DateTime"/>
      </xsd:simpleType>
    </xsd:element>
    <xsd:element name="GU_DocumentApproval" ma:index="30" nillable="true" ma:displayName="Attest" ma:default="0" ma:hidden="true" ma:indexed="true" ma:internalName="GU_DocumentApproval" ma:readOnly="true">
      <xsd:simpleType>
        <xsd:restriction base="dms:Boolean"/>
      </xsd:simpleType>
    </xsd:element>
    <xsd:element name="GU_CommentsAuthor" ma:index="31" nillable="true" ma:displayName="Attest kommentarer" ma:internalName="GU_CommentsAuthor" ma:readOnly="true">
      <xsd:simpleType>
        <xsd:restriction base="dms:Note"/>
      </xsd:simpleType>
    </xsd:element>
    <xsd:element name="GU_DiaryNumber" ma:index="32" nillable="true" ma:displayName="Diarienr" ma:description="Diarienr som kan användas vid fastställande" ma:internalName="GU_DiaryNumber" ma:readOnly="true">
      <xsd:simpleType>
        <xsd:restriction base="dms:Text">
          <xsd:maxLength value="255"/>
        </xsd:restriction>
      </xsd:simpleType>
    </xsd:element>
    <xsd:element name="GU_DiaryDirectionType" ma:index="33" nillable="true" ma:displayName="Riktning" ma:description="Avser riktning typ för handling som diarieförs" ma:internalName="GU_DiaryDirectionType" ma:readOnly="true">
      <xsd:simpleType>
        <xsd:restriction base="dms:Text">
          <xsd:maxLength value="255"/>
        </xsd:restriction>
      </xsd:simpleType>
    </xsd:element>
    <xsd:element name="GU_DiaryDirectionOrg" ma:index="34" nillable="true" ma:displayName="Riktning organisation" ma:description="Avser avsändare mottagare för handlingen (beroende på vald typ riktning)" ma:internalName="GU_DiaryDirectionOrg" ma:readOnly="tru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e778d62-91bd-488e-a416-db628e30092c" elementFormDefault="qualified">
    <xsd:import namespace="http://schemas.microsoft.com/office/2006/documentManagement/types"/>
    <xsd:import namespace="http://schemas.microsoft.com/office/infopath/2007/PartnerControls"/>
    <xsd:element name="MediaServiceAutoTags" ma:index="37" nillable="true" ma:displayName="Tags" ma:internalName="MediaServiceAutoTags" ma:readOnly="true">
      <xsd:simpleType>
        <xsd:restriction base="dms:Text"/>
      </xsd:simpleType>
    </xsd:element>
    <xsd:element name="MediaServiceOCR" ma:index="38" nillable="true" ma:displayName="Extracted Text" ma:internalName="MediaServiceOCR" ma:readOnly="true">
      <xsd:simpleType>
        <xsd:restriction base="dms:Note">
          <xsd:maxLength value="255"/>
        </xsd:restriction>
      </xsd:simpleType>
    </xsd:element>
    <xsd:element name="MediaServiceGenerationTime" ma:index="39" nillable="true" ma:displayName="MediaServiceGenerationTime" ma:hidden="true" ma:internalName="MediaServiceGenerationTime" ma:readOnly="true">
      <xsd:simpleType>
        <xsd:restriction base="dms:Text"/>
      </xsd:simpleType>
    </xsd:element>
    <xsd:element name="MediaServiceEventHashCode" ma:index="40" nillable="true" ma:displayName="MediaServiceEventHashCode" ma:hidden="true" ma:internalName="MediaServiceEventHashCode" ma:readOnly="true">
      <xsd:simpleType>
        <xsd:restriction base="dms:Text"/>
      </xsd:simpleType>
    </xsd:element>
    <xsd:element name="MediaServiceDateTaken" ma:index="41" nillable="true" ma:displayName="MediaServiceDateTaken" ma:hidden="true" ma:internalName="MediaServiceDateTaken" ma:readOnly="true">
      <xsd:simpleType>
        <xsd:restriction base="dms:Text"/>
      </xsd:simpleType>
    </xsd:element>
    <xsd:element name="MediaServiceMetadata" ma:index="46" nillable="true" ma:displayName="MediaServiceMetadata" ma:hidden="true" ma:internalName="MediaServiceMetadata" ma:readOnly="true">
      <xsd:simpleType>
        <xsd:restriction base="dms:Note"/>
      </xsd:simpleType>
    </xsd:element>
    <xsd:element name="MediaServiceFastMetadata" ma:index="47" nillable="true" ma:displayName="MediaServiceFastMetadata" ma:hidden="true" ma:internalName="MediaServiceFastMetadata" ma:readOnly="true">
      <xsd:simpleType>
        <xsd:restriction base="dms:Note"/>
      </xsd:simpleType>
    </xsd:element>
    <xsd:element name="MediaServiceAutoKeyPoints" ma:index="48" nillable="true" ma:displayName="MediaServiceAutoKeyPoints" ma:hidden="true" ma:internalName="MediaServiceAutoKeyPoints" ma:readOnly="true">
      <xsd:simpleType>
        <xsd:restriction base="dms:Note"/>
      </xsd:simpleType>
    </xsd:element>
    <xsd:element name="MediaServiceKeyPoints" ma:index="49" nillable="true" ma:displayName="KeyPoints" ma:internalName="MediaServiceKeyPoints" ma:readOnly="true">
      <xsd:simpleType>
        <xsd:restriction base="dms:Note">
          <xsd:maxLength value="255"/>
        </xsd:restriction>
      </xsd:simpleType>
    </xsd:element>
    <xsd:element name="MediaLengthInSeconds" ma:index="50" nillable="true" ma:displayName="Length (seconds)" ma:internalName="MediaLengthInSeconds" ma:readOnly="true">
      <xsd:simpleType>
        <xsd:restriction base="dms:Unknown"/>
      </xsd:simpleType>
    </xsd:element>
    <xsd:element name="MediaServiceLocation" ma:index="51" nillable="true" ma:displayName="Location" ma:internalName="MediaServiceLocation" ma:readOnly="true">
      <xsd:simpleType>
        <xsd:restriction base="dms:Text"/>
      </xsd:simpleType>
    </xsd:element>
    <xsd:element name="lcf76f155ced4ddcb4097134ff3c332f" ma:index="55" nillable="true" ma:taxonomy="true" ma:internalName="lcf76f155ced4ddcb4097134ff3c332f" ma:taxonomyFieldName="MediaServiceImageTags" ma:displayName="Image Tags" ma:readOnly="false" ma:fieldId="{5cf76f15-5ced-4ddc-b409-7134ff3c332f}" ma:taxonomyMulti="true" ma:sspId="85cde726-cec2-4dbf-bde0-2c3495ee07f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56" nillable="true" ma:displayName="MediaServiceObjectDetectorVersions" ma:hidden="true" ma:indexed="true" ma:internalName="MediaServiceObjectDetectorVersions" ma:readOnly="true">
      <xsd:simpleType>
        <xsd:restriction base="dms:Text"/>
      </xsd:simpleType>
    </xsd:element>
    <xsd:element name="MediaServiceSearchProperties" ma:index="57"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ffd98747c26642ec8caf6ec3431d5d08 xmlns="231fe8cf-ccc0-454c-9b48-ac3bf72b5807">
      <Terms xmlns="http://schemas.microsoft.com/office/infopath/2007/PartnerControls">
        <TermInfo xmlns="http://schemas.microsoft.com/office/infopath/2007/PartnerControls">
          <TermName xmlns="http://schemas.microsoft.com/office/infopath/2007/PartnerControls">Svensk Nationell Datatjänst SND - orgnivå 1</TermName>
          <TermId xmlns="http://schemas.microsoft.com/office/infopath/2007/PartnerControls">eb16b71e-131d-4e9e-bed5-c2172a9e4a1a</TermId>
        </TermInfo>
      </Terms>
    </ffd98747c26642ec8caf6ec3431d5d08>
    <GU_DocStatus xmlns="231fe8cf-ccc0-454c-9b48-ac3bf72b5807">Arbetsmaterial</GU_DocStatus>
    <GU_DocDescription xmlns="231fe8cf-ccc0-454c-9b48-ac3bf72b5807" xsi:nil="true"/>
    <GU_EstablishedDate xmlns="4160d47a-ddaf-4f96-aa5a-ac84a930d3d1" xsi:nil="true"/>
    <GU_ArchiveDocId xmlns="4160d47a-ddaf-4f96-aa5a-ac84a930d3d1" xsi:nil="true"/>
    <GU_SendToDiary xmlns="ae9dd6ea-c2e4-4869-976b-8dbce2ea94e0">false</GU_SendToDiary>
    <GU_ArchiveDocVersionId xmlns="4160d47a-ddaf-4f96-aa5a-ac84a930d3d1" xsi:nil="true"/>
    <GU_DiaryNumber xmlns="a94ff575-881d-444c-a15f-28f2022b7885" xsi:nil="true"/>
    <GU_AccessRight xmlns="4160d47a-ddaf-4f96-aa5a-ac84a930d3d1">0</GU_AccessRight>
    <GU_DiaryDirectionOrg xmlns="a94ff575-881d-444c-a15f-28f2022b7885" xsi:nil="true"/>
    <b96f7c442203436fbdf8d4ebf5de5e7a xmlns="4160d47a-ddaf-4f96-aa5a-ac84a930d3d1">
      <Terms xmlns="http://schemas.microsoft.com/office/infopath/2007/PartnerControls"/>
    </b96f7c442203436fbdf8d4ebf5de5e7a>
    <GU_ArchiveDocGuid xmlns="4160d47a-ddaf-4f96-aa5a-ac84a930d3d1" xsi:nil="true"/>
    <GU_SiteGuid xmlns="ae9dd6ea-c2e4-4869-976b-8dbce2ea94e0" xsi:nil="true"/>
    <GU_DiaryDirectionType xmlns="a94ff575-881d-444c-a15f-28f2022b7885" xsi:nil="true"/>
    <GU_ArchiveDocUrl xmlns="4160d47a-ddaf-4f96-aa5a-ac84a930d3d1" xsi:nil="true"/>
    <GU_DocumentApprovedDate xmlns="a94ff575-881d-444c-a15f-28f2022b7885" xsi:nil="true"/>
    <GU_CommentsAuthor xmlns="a94ff575-881d-444c-a15f-28f2022b7885" xsi:nil="true"/>
    <GU_DocumentApproval xmlns="a94ff575-881d-444c-a15f-28f2022b7885">false</GU_DocumentApproval>
    <TaxCatchAll xmlns="dc46afad-b9df-4fd1-8d89-f3f1c6accd6b">
      <Value>11</Value>
    </TaxCatchAll>
    <TaxKeywordTaxHTField xmlns="dc46afad-b9df-4fd1-8d89-f3f1c6accd6b">
      <Terms xmlns="http://schemas.microsoft.com/office/infopath/2007/PartnerControls"/>
    </TaxKeywordTaxHTField>
    <_dlc_DocId xmlns="dc46afad-b9df-4fd1-8d89-f3f1c6accd6b">GU792-657587183-5245</_dlc_DocId>
    <_dlc_DocIdUrl xmlns="dc46afad-b9df-4fd1-8d89-f3f1c6accd6b">
      <Url>https://gunet.sharepoint.com/sites/sy-grp-snd-utbildning/_layouts/15/DocIdRedir.aspx?ID=GU792-657587183-5245</Url>
      <Description>GU792-657587183-5245</Description>
    </_dlc_DocIdUrl>
    <GU_ArchivedBy xmlns="dc46afad-b9df-4fd1-8d89-f3f1c6accd6b">
      <UserInfo>
        <DisplayName/>
        <AccountId xsi:nil="true"/>
        <AccountType/>
      </UserInfo>
    </GU_ArchivedBy>
    <GU_DocumentApprover xmlns="dc46afad-b9df-4fd1-8d89-f3f1c6accd6b">
      <UserInfo>
        <DisplayName/>
        <AccountId xsi:nil="true"/>
        <AccountType/>
      </UserInfo>
    </GU_DocumentApprover>
    <GU_DocumentApprovedBy xmlns="dc46afad-b9df-4fd1-8d89-f3f1c6accd6b">
      <UserInfo>
        <DisplayName/>
        <AccountId xsi:nil="true"/>
        <AccountType/>
      </UserInfo>
    </GU_DocumentApprovedBy>
    <lcf76f155ced4ddcb4097134ff3c332f xmlns="8e778d62-91bd-488e-a416-db628e30092c">
      <Terms xmlns="http://schemas.microsoft.com/office/infopath/2007/PartnerControls"/>
    </lcf76f155ced4ddcb4097134ff3c332f>
    <GU_DocGrpId xmlns="ae9dd6ea-c2e4-4869-976b-8dbce2ea94e0"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966C92-B1C9-4F9D-81CC-D01C1BE352B2}">
  <ds:schemaRefs>
    <ds:schemaRef ds:uri="http://schemas.microsoft.com/sharepoint/events"/>
  </ds:schemaRefs>
</ds:datastoreItem>
</file>

<file path=customXml/itemProps2.xml><?xml version="1.0" encoding="utf-8"?>
<ds:datastoreItem xmlns:ds="http://schemas.openxmlformats.org/officeDocument/2006/customXml" ds:itemID="{8580EEF3-93D4-4F3F-89E5-2F6B92975338}"/>
</file>

<file path=customXml/itemProps3.xml><?xml version="1.0" encoding="utf-8"?>
<ds:datastoreItem xmlns:ds="http://schemas.openxmlformats.org/officeDocument/2006/customXml" ds:itemID="{FA23DD33-B78E-4559-9B0B-6F285DFC50E7}">
  <ds:schemaRefs>
    <ds:schemaRef ds:uri="4160d47a-ddaf-4f96-aa5a-ac84a930d3d1"/>
    <ds:schemaRef ds:uri="http://schemas.microsoft.com/office/2006/metadata/properties"/>
    <ds:schemaRef ds:uri="http://schemas.microsoft.com/office/2006/documentManagement/types"/>
    <ds:schemaRef ds:uri="ae9dd6ea-c2e4-4869-976b-8dbce2ea94e0"/>
    <ds:schemaRef ds:uri="http://purl.org/dc/terms/"/>
    <ds:schemaRef ds:uri="http://schemas.microsoft.com/office/infopath/2007/PartnerControls"/>
    <ds:schemaRef ds:uri="dc46afad-b9df-4fd1-8d89-f3f1c6accd6b"/>
    <ds:schemaRef ds:uri="http://schemas.openxmlformats.org/package/2006/metadata/core-properties"/>
    <ds:schemaRef ds:uri="http://www.w3.org/XML/1998/namespace"/>
    <ds:schemaRef ds:uri="8e778d62-91bd-488e-a416-db628e30092c"/>
    <ds:schemaRef ds:uri="a94ff575-881d-444c-a15f-28f2022b7885"/>
    <ds:schemaRef ds:uri="231fe8cf-ccc0-454c-9b48-ac3bf72b5807"/>
    <ds:schemaRef ds:uri="http://purl.org/dc/dcmitype/"/>
    <ds:schemaRef ds:uri="http://purl.org/dc/elements/1.1/"/>
  </ds:schemaRefs>
</ds:datastoreItem>
</file>

<file path=customXml/itemProps4.xml><?xml version="1.0" encoding="utf-8"?>
<ds:datastoreItem xmlns:ds="http://schemas.openxmlformats.org/officeDocument/2006/customXml" ds:itemID="{D5A085B8-FC27-4883-B2D8-A2203C7A1F3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Powerpoint_mall_sv_21-12-09(1)</Template>
  <TotalTime>56767</TotalTime>
  <Words>2447</Words>
  <Application>Microsoft Office PowerPoint</Application>
  <PresentationFormat>Widescreen</PresentationFormat>
  <Paragraphs>238</Paragraphs>
  <Slides>26</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Cooper Black</vt:lpstr>
      <vt:lpstr>Courier New</vt:lpstr>
      <vt:lpstr>Wingdings</vt:lpstr>
      <vt:lpstr>SND_theme</vt:lpstr>
      <vt:lpstr>Digitala verktyg för riskbedömning och skyddsåtgärder i tabulära data med personuppgifter</vt:lpstr>
      <vt:lpstr>PowerPoint Presentation</vt:lpstr>
      <vt:lpstr>Syftet med workshopen</vt:lpstr>
      <vt:lpstr>Hålltider</vt:lpstr>
      <vt:lpstr>Bakvägsidentifiering – vad är det?</vt:lpstr>
      <vt:lpstr>PowerPoint Presentation</vt:lpstr>
      <vt:lpstr>Bakvägsidentifiering – hur går det till?</vt:lpstr>
      <vt:lpstr>PowerPoint Presentation</vt:lpstr>
      <vt:lpstr>Några saker att ha koll på </vt:lpstr>
      <vt:lpstr>Urval</vt:lpstr>
      <vt:lpstr>Riskbedömning (k-anonymity)</vt:lpstr>
      <vt:lpstr>Exempel</vt:lpstr>
      <vt:lpstr>Räkna på risk – egenskaper inom en grupp (l-diversitet)</vt:lpstr>
      <vt:lpstr>Data vs verkligheten</vt:lpstr>
      <vt:lpstr>Verktyg för pseudonymisering och riskbedömning</vt:lpstr>
      <vt:lpstr>sdcMicro och gränssnittet sdcApp</vt:lpstr>
      <vt:lpstr>Frågor?</vt:lpstr>
      <vt:lpstr>Genomgång sdcApp</vt:lpstr>
      <vt:lpstr>Kom igång med sdcApp via RStudio</vt:lpstr>
      <vt:lpstr>Paus 20 minuter</vt:lpstr>
      <vt:lpstr>Instruktion för labb</vt:lpstr>
      <vt:lpstr>Frågor att svara på</vt:lpstr>
      <vt:lpstr>Diskussion och frågor</vt:lpstr>
      <vt:lpstr>Slutsatser</vt:lpstr>
      <vt:lpstr>Veta mer?</vt:lpstr>
      <vt:lpstr>PowerPoint Presentation</vt:lpstr>
    </vt:vector>
  </TitlesOfParts>
  <Company>University of Gothenburg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Anonymisering och pseudonymisering</dc:title>
  <dc:creator>Joel Carlsten Rosberg</dc:creator>
  <cp:lastModifiedBy>David Rayner</cp:lastModifiedBy>
  <cp:revision>89</cp:revision>
  <cp:lastPrinted>2023-05-02T07:50:22Z</cp:lastPrinted>
  <dcterms:created xsi:type="dcterms:W3CDTF">2023-02-15T09:09:50Z</dcterms:created>
  <dcterms:modified xsi:type="dcterms:W3CDTF">2024-03-04T11:19:44Z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0x010100C7C811754E204E47A665D3B7C5D98E1E0100F2144488C864B745A6272A6640A85FD1</vt:lpwstr>
  </property>
  <property fmtid="{D5CDD505-2E9C-101B-9397-08002B2CF9AE}" pid="3" name="Dokumentslag">
    <vt:lpwstr/>
  </property>
  <property fmtid="{D5CDD505-2E9C-101B-9397-08002B2CF9AE}" pid="4" name="Dokumenttyp">
    <vt:lpwstr/>
  </property>
  <property fmtid="{D5CDD505-2E9C-101B-9397-08002B2CF9AE}" pid="5" name="_dlc_DocIdItemGuid">
    <vt:lpwstr>f61a8064-d34c-4b28-b208-11341658a346</vt:lpwstr>
  </property>
  <property fmtid="{D5CDD505-2E9C-101B-9397-08002B2CF9AE}" pid="6" name="TaxKeyword">
    <vt:lpwstr/>
  </property>
  <property fmtid="{D5CDD505-2E9C-101B-9397-08002B2CF9AE}" pid="7" name="GU_DocOrganisation">
    <vt:lpwstr>11;#Svensk Nationell Datatjänst SND - orgnivå 1|eb16b71e-131d-4e9e-bed5-c2172a9e4a1a</vt:lpwstr>
  </property>
  <property fmtid="{D5CDD505-2E9C-101B-9397-08002B2CF9AE}" pid="8" name="GU_RecordType">
    <vt:lpwstr/>
  </property>
  <property fmtid="{D5CDD505-2E9C-101B-9397-08002B2CF9AE}" pid="9" name="MediaServiceImageTags">
    <vt:lpwstr/>
  </property>
</Properties>
</file>